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63" r:id="rId4"/>
    <p:sldId id="295" r:id="rId5"/>
    <p:sldId id="296" r:id="rId6"/>
    <p:sldId id="265" r:id="rId7"/>
    <p:sldId id="266" r:id="rId8"/>
    <p:sldId id="260" r:id="rId9"/>
    <p:sldId id="267" r:id="rId10"/>
    <p:sldId id="268" r:id="rId11"/>
    <p:sldId id="271" r:id="rId12"/>
    <p:sldId id="269" r:id="rId13"/>
    <p:sldId id="261" r:id="rId14"/>
    <p:sldId id="270" r:id="rId15"/>
    <p:sldId id="272" r:id="rId16"/>
    <p:sldId id="273" r:id="rId17"/>
    <p:sldId id="274" r:id="rId18"/>
    <p:sldId id="275" r:id="rId19"/>
    <p:sldId id="262" r:id="rId20"/>
    <p:sldId id="287" r:id="rId21"/>
    <p:sldId id="281" r:id="rId22"/>
    <p:sldId id="283" r:id="rId23"/>
    <p:sldId id="288" r:id="rId24"/>
    <p:sldId id="259"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23BF6-1AB3-4C8A-9106-1A325AAAAB4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B23D6-261C-4AC0-BC70-A44E99EAC33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28F71A-EF8B-43B5-95DE-6A666A67FF8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D8AA2A-8AB1-47FC-8FF0-7D0B3379922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70833-40A4-406C-8985-E9A46F18C67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70833-40A4-406C-8985-E9A46F18C67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70833-40A4-406C-8985-E9A46F18C67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70833-40A4-406C-8985-E9A46F18C67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FB23D6-261C-4AC0-BC70-A44E99EAC33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FB23D6-261C-4AC0-BC70-A44E99EAC33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28F71A-EF8B-43B5-95DE-6A666A67FF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C6E9E9-1F63-4238-BA86-AAC1F65C6D7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506758-F4FC-4747-A9F2-425D51FDC80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F407AA4-56BF-4B6B-8772-0E8C9C671F3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9D389-3232-4159-8382-E225FBC2CD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07AA4-56BF-4B6B-8772-0E8C9C671F3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9D389-3232-4159-8382-E225FBC2CD88}" type="slidenum">
              <a:rPr lang="zh-CN" altLang="en-US" smtClean="0"/>
              <a:t>‹#›</a:t>
            </a:fld>
            <a:endParaRPr lang="zh-CN" altLang="en-US"/>
          </a:p>
        </p:txBody>
      </p:sp>
      <p:pic>
        <p:nvPicPr>
          <p:cNvPr id="7"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6" name="图片 13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24" y="1148635"/>
            <a:ext cx="5085618" cy="5056832"/>
          </a:xfrm>
          <a:prstGeom prst="rect">
            <a:avLst/>
          </a:prstGeom>
        </p:spPr>
      </p:pic>
      <p:sp>
        <p:nvSpPr>
          <p:cNvPr id="1335" name="Freeform 335"/>
          <p:cNvSpPr>
            <a:spLocks noEditPoints="1"/>
          </p:cNvSpPr>
          <p:nvPr/>
        </p:nvSpPr>
        <p:spPr bwMode="auto">
          <a:xfrm rot="20545681">
            <a:off x="3481230" y="5204274"/>
            <a:ext cx="4405606" cy="946970"/>
          </a:xfrm>
          <a:custGeom>
            <a:avLst/>
            <a:gdLst>
              <a:gd name="T0" fmla="*/ 497 w 524"/>
              <a:gd name="T1" fmla="*/ 6 h 110"/>
              <a:gd name="T2" fmla="*/ 474 w 524"/>
              <a:gd name="T3" fmla="*/ 16 h 110"/>
              <a:gd name="T4" fmla="*/ 447 w 524"/>
              <a:gd name="T5" fmla="*/ 22 h 110"/>
              <a:gd name="T6" fmla="*/ 429 w 524"/>
              <a:gd name="T7" fmla="*/ 27 h 110"/>
              <a:gd name="T8" fmla="*/ 396 w 524"/>
              <a:gd name="T9" fmla="*/ 25 h 110"/>
              <a:gd name="T10" fmla="*/ 377 w 524"/>
              <a:gd name="T11" fmla="*/ 33 h 110"/>
              <a:gd name="T12" fmla="*/ 350 w 524"/>
              <a:gd name="T13" fmla="*/ 24 h 110"/>
              <a:gd name="T14" fmla="*/ 324 w 524"/>
              <a:gd name="T15" fmla="*/ 12 h 110"/>
              <a:gd name="T16" fmla="*/ 291 w 524"/>
              <a:gd name="T17" fmla="*/ 18 h 110"/>
              <a:gd name="T18" fmla="*/ 276 w 524"/>
              <a:gd name="T19" fmla="*/ 32 h 110"/>
              <a:gd name="T20" fmla="*/ 255 w 524"/>
              <a:gd name="T21" fmla="*/ 36 h 110"/>
              <a:gd name="T22" fmla="*/ 230 w 524"/>
              <a:gd name="T23" fmla="*/ 41 h 110"/>
              <a:gd name="T24" fmla="*/ 208 w 524"/>
              <a:gd name="T25" fmla="*/ 37 h 110"/>
              <a:gd name="T26" fmla="*/ 184 w 524"/>
              <a:gd name="T27" fmla="*/ 49 h 110"/>
              <a:gd name="T28" fmla="*/ 157 w 524"/>
              <a:gd name="T29" fmla="*/ 41 h 110"/>
              <a:gd name="T30" fmla="*/ 137 w 524"/>
              <a:gd name="T31" fmla="*/ 50 h 110"/>
              <a:gd name="T32" fmla="*/ 114 w 524"/>
              <a:gd name="T33" fmla="*/ 64 h 110"/>
              <a:gd name="T34" fmla="*/ 91 w 524"/>
              <a:gd name="T35" fmla="*/ 57 h 110"/>
              <a:gd name="T36" fmla="*/ 67 w 524"/>
              <a:gd name="T37" fmla="*/ 54 h 110"/>
              <a:gd name="T38" fmla="*/ 36 w 524"/>
              <a:gd name="T39" fmla="*/ 59 h 110"/>
              <a:gd name="T40" fmla="*/ 18 w 524"/>
              <a:gd name="T41" fmla="*/ 78 h 110"/>
              <a:gd name="T42" fmla="*/ 19 w 524"/>
              <a:gd name="T43" fmla="*/ 108 h 110"/>
              <a:gd name="T44" fmla="*/ 53 w 524"/>
              <a:gd name="T45" fmla="*/ 102 h 110"/>
              <a:gd name="T46" fmla="*/ 86 w 524"/>
              <a:gd name="T47" fmla="*/ 98 h 110"/>
              <a:gd name="T48" fmla="*/ 110 w 524"/>
              <a:gd name="T49" fmla="*/ 95 h 110"/>
              <a:gd name="T50" fmla="*/ 143 w 524"/>
              <a:gd name="T51" fmla="*/ 91 h 110"/>
              <a:gd name="T52" fmla="*/ 170 w 524"/>
              <a:gd name="T53" fmla="*/ 87 h 110"/>
              <a:gd name="T54" fmla="*/ 205 w 524"/>
              <a:gd name="T55" fmla="*/ 83 h 110"/>
              <a:gd name="T56" fmla="*/ 235 w 524"/>
              <a:gd name="T57" fmla="*/ 80 h 110"/>
              <a:gd name="T58" fmla="*/ 266 w 524"/>
              <a:gd name="T59" fmla="*/ 77 h 110"/>
              <a:gd name="T60" fmla="*/ 291 w 524"/>
              <a:gd name="T61" fmla="*/ 75 h 110"/>
              <a:gd name="T62" fmla="*/ 324 w 524"/>
              <a:gd name="T63" fmla="*/ 72 h 110"/>
              <a:gd name="T64" fmla="*/ 345 w 524"/>
              <a:gd name="T65" fmla="*/ 71 h 110"/>
              <a:gd name="T66" fmla="*/ 368 w 524"/>
              <a:gd name="T67" fmla="*/ 70 h 110"/>
              <a:gd name="T68" fmla="*/ 392 w 524"/>
              <a:gd name="T69" fmla="*/ 68 h 110"/>
              <a:gd name="T70" fmla="*/ 427 w 524"/>
              <a:gd name="T71" fmla="*/ 65 h 110"/>
              <a:gd name="T72" fmla="*/ 463 w 524"/>
              <a:gd name="T73" fmla="*/ 65 h 110"/>
              <a:gd name="T74" fmla="*/ 492 w 524"/>
              <a:gd name="T75" fmla="*/ 64 h 110"/>
              <a:gd name="T76" fmla="*/ 520 w 524"/>
              <a:gd name="T77" fmla="*/ 66 h 110"/>
              <a:gd name="T78" fmla="*/ 274 w 524"/>
              <a:gd name="T79" fmla="*/ 47 h 110"/>
              <a:gd name="T80" fmla="*/ 287 w 524"/>
              <a:gd name="T81" fmla="*/ 47 h 110"/>
              <a:gd name="T82" fmla="*/ 202 w 524"/>
              <a:gd name="T83" fmla="*/ 60 h 110"/>
              <a:gd name="T84" fmla="*/ 200 w 524"/>
              <a:gd name="T85" fmla="*/ 50 h 110"/>
              <a:gd name="T86" fmla="*/ 136 w 524"/>
              <a:gd name="T87" fmla="*/ 62 h 110"/>
              <a:gd name="T88" fmla="*/ 74 w 524"/>
              <a:gd name="T89" fmla="*/ 71 h 110"/>
              <a:gd name="T90" fmla="*/ 72 w 524"/>
              <a:gd name="T91" fmla="*/ 64 h 110"/>
              <a:gd name="T92" fmla="*/ 186 w 524"/>
              <a:gd name="T93" fmla="*/ 57 h 110"/>
              <a:gd name="T94" fmla="*/ 439 w 524"/>
              <a:gd name="T95" fmla="*/ 41 h 110"/>
              <a:gd name="T96" fmla="*/ 426 w 524"/>
              <a:gd name="T97" fmla="*/ 36 h 110"/>
              <a:gd name="T98" fmla="*/ 401 w 524"/>
              <a:gd name="T99" fmla="*/ 38 h 110"/>
              <a:gd name="T100" fmla="*/ 332 w 524"/>
              <a:gd name="T101" fmla="*/ 54 h 110"/>
              <a:gd name="T102" fmla="*/ 497 w 524"/>
              <a:gd name="T103" fmla="*/ 45 h 110"/>
              <a:gd name="T104" fmla="*/ 470 w 524"/>
              <a:gd name="T105" fmla="*/ 29 h 110"/>
              <a:gd name="T106" fmla="*/ 438 w 524"/>
              <a:gd name="T107" fmla="*/ 31 h 110"/>
              <a:gd name="T108" fmla="*/ 397 w 524"/>
              <a:gd name="T109" fmla="*/ 28 h 110"/>
              <a:gd name="T110" fmla="*/ 364 w 524"/>
              <a:gd name="T111" fmla="*/ 42 h 110"/>
              <a:gd name="T112" fmla="*/ 312 w 524"/>
              <a:gd name="T113" fmla="*/ 33 h 110"/>
              <a:gd name="T114" fmla="*/ 288 w 524"/>
              <a:gd name="T115" fmla="*/ 45 h 110"/>
              <a:gd name="T116" fmla="*/ 233 w 524"/>
              <a:gd name="T117" fmla="*/ 45 h 110"/>
              <a:gd name="T118" fmla="*/ 199 w 524"/>
              <a:gd name="T119" fmla="*/ 48 h 110"/>
              <a:gd name="T120" fmla="*/ 160 w 524"/>
              <a:gd name="T121" fmla="*/ 49 h 110"/>
              <a:gd name="T122" fmla="*/ 104 w 524"/>
              <a:gd name="T123" fmla="*/ 51 h 110"/>
              <a:gd name="T124" fmla="*/ 67 w 524"/>
              <a:gd name="T125"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 h="110">
                <a:moveTo>
                  <a:pt x="521" y="19"/>
                </a:moveTo>
                <a:cubicBezTo>
                  <a:pt x="521" y="14"/>
                  <a:pt x="522" y="12"/>
                  <a:pt x="521" y="12"/>
                </a:cubicBezTo>
                <a:cubicBezTo>
                  <a:pt x="521" y="12"/>
                  <a:pt x="520" y="14"/>
                  <a:pt x="519" y="18"/>
                </a:cubicBezTo>
                <a:cubicBezTo>
                  <a:pt x="518" y="23"/>
                  <a:pt x="516" y="29"/>
                  <a:pt x="516" y="36"/>
                </a:cubicBezTo>
                <a:cubicBezTo>
                  <a:pt x="515" y="27"/>
                  <a:pt x="514" y="22"/>
                  <a:pt x="513" y="22"/>
                </a:cubicBezTo>
                <a:cubicBezTo>
                  <a:pt x="513" y="22"/>
                  <a:pt x="513" y="26"/>
                  <a:pt x="513" y="32"/>
                </a:cubicBezTo>
                <a:cubicBezTo>
                  <a:pt x="512" y="32"/>
                  <a:pt x="512" y="32"/>
                  <a:pt x="512" y="31"/>
                </a:cubicBezTo>
                <a:cubicBezTo>
                  <a:pt x="512" y="28"/>
                  <a:pt x="512" y="25"/>
                  <a:pt x="512" y="23"/>
                </a:cubicBezTo>
                <a:cubicBezTo>
                  <a:pt x="512" y="19"/>
                  <a:pt x="511" y="16"/>
                  <a:pt x="511" y="16"/>
                </a:cubicBezTo>
                <a:cubicBezTo>
                  <a:pt x="511" y="16"/>
                  <a:pt x="510" y="19"/>
                  <a:pt x="510" y="23"/>
                </a:cubicBezTo>
                <a:cubicBezTo>
                  <a:pt x="509" y="24"/>
                  <a:pt x="509" y="26"/>
                  <a:pt x="509" y="28"/>
                </a:cubicBezTo>
                <a:cubicBezTo>
                  <a:pt x="509" y="28"/>
                  <a:pt x="509" y="28"/>
                  <a:pt x="509" y="28"/>
                </a:cubicBezTo>
                <a:cubicBezTo>
                  <a:pt x="509" y="28"/>
                  <a:pt x="508" y="28"/>
                  <a:pt x="508" y="28"/>
                </a:cubicBezTo>
                <a:cubicBezTo>
                  <a:pt x="509" y="27"/>
                  <a:pt x="509" y="27"/>
                  <a:pt x="508" y="27"/>
                </a:cubicBezTo>
                <a:cubicBezTo>
                  <a:pt x="508" y="27"/>
                  <a:pt x="508" y="27"/>
                  <a:pt x="508" y="27"/>
                </a:cubicBezTo>
                <a:cubicBezTo>
                  <a:pt x="508" y="27"/>
                  <a:pt x="508" y="27"/>
                  <a:pt x="508" y="27"/>
                </a:cubicBezTo>
                <a:cubicBezTo>
                  <a:pt x="508" y="26"/>
                  <a:pt x="508" y="24"/>
                  <a:pt x="508" y="23"/>
                </a:cubicBezTo>
                <a:cubicBezTo>
                  <a:pt x="510" y="19"/>
                  <a:pt x="510" y="17"/>
                  <a:pt x="510" y="17"/>
                </a:cubicBezTo>
                <a:cubicBezTo>
                  <a:pt x="510" y="17"/>
                  <a:pt x="509" y="18"/>
                  <a:pt x="508" y="20"/>
                </a:cubicBezTo>
                <a:cubicBezTo>
                  <a:pt x="508" y="19"/>
                  <a:pt x="508" y="19"/>
                  <a:pt x="508" y="19"/>
                </a:cubicBezTo>
                <a:cubicBezTo>
                  <a:pt x="507" y="19"/>
                  <a:pt x="506" y="21"/>
                  <a:pt x="505" y="25"/>
                </a:cubicBezTo>
                <a:cubicBezTo>
                  <a:pt x="505" y="25"/>
                  <a:pt x="505" y="25"/>
                  <a:pt x="505" y="25"/>
                </a:cubicBezTo>
                <a:cubicBezTo>
                  <a:pt x="505" y="25"/>
                  <a:pt x="505" y="25"/>
                  <a:pt x="505" y="26"/>
                </a:cubicBezTo>
                <a:cubicBezTo>
                  <a:pt x="505" y="26"/>
                  <a:pt x="505" y="26"/>
                  <a:pt x="505" y="26"/>
                </a:cubicBezTo>
                <a:cubicBezTo>
                  <a:pt x="504" y="25"/>
                  <a:pt x="504" y="25"/>
                  <a:pt x="504" y="25"/>
                </a:cubicBezTo>
                <a:cubicBezTo>
                  <a:pt x="504" y="23"/>
                  <a:pt x="504" y="22"/>
                  <a:pt x="504" y="20"/>
                </a:cubicBezTo>
                <a:cubicBezTo>
                  <a:pt x="504" y="19"/>
                  <a:pt x="505" y="18"/>
                  <a:pt x="505" y="18"/>
                </a:cubicBezTo>
                <a:cubicBezTo>
                  <a:pt x="504" y="18"/>
                  <a:pt x="504" y="18"/>
                  <a:pt x="504" y="19"/>
                </a:cubicBezTo>
                <a:cubicBezTo>
                  <a:pt x="504" y="17"/>
                  <a:pt x="503" y="15"/>
                  <a:pt x="503" y="14"/>
                </a:cubicBezTo>
                <a:cubicBezTo>
                  <a:pt x="503" y="9"/>
                  <a:pt x="502" y="6"/>
                  <a:pt x="502" y="6"/>
                </a:cubicBezTo>
                <a:cubicBezTo>
                  <a:pt x="502" y="6"/>
                  <a:pt x="502" y="8"/>
                  <a:pt x="502" y="12"/>
                </a:cubicBezTo>
                <a:cubicBezTo>
                  <a:pt x="502" y="11"/>
                  <a:pt x="501" y="11"/>
                  <a:pt x="501" y="11"/>
                </a:cubicBezTo>
                <a:cubicBezTo>
                  <a:pt x="501" y="11"/>
                  <a:pt x="500" y="13"/>
                  <a:pt x="499" y="17"/>
                </a:cubicBezTo>
                <a:cubicBezTo>
                  <a:pt x="499" y="16"/>
                  <a:pt x="499" y="15"/>
                  <a:pt x="499" y="14"/>
                </a:cubicBezTo>
                <a:cubicBezTo>
                  <a:pt x="498" y="9"/>
                  <a:pt x="497" y="6"/>
                  <a:pt x="497" y="6"/>
                </a:cubicBezTo>
                <a:cubicBezTo>
                  <a:pt x="497" y="6"/>
                  <a:pt x="497" y="9"/>
                  <a:pt x="497" y="15"/>
                </a:cubicBezTo>
                <a:cubicBezTo>
                  <a:pt x="497" y="20"/>
                  <a:pt x="496" y="27"/>
                  <a:pt x="494" y="35"/>
                </a:cubicBezTo>
                <a:cubicBezTo>
                  <a:pt x="493" y="36"/>
                  <a:pt x="493" y="36"/>
                  <a:pt x="493" y="37"/>
                </a:cubicBezTo>
                <a:cubicBezTo>
                  <a:pt x="492" y="38"/>
                  <a:pt x="492" y="39"/>
                  <a:pt x="491" y="40"/>
                </a:cubicBezTo>
                <a:cubicBezTo>
                  <a:pt x="492" y="29"/>
                  <a:pt x="493" y="23"/>
                  <a:pt x="492" y="23"/>
                </a:cubicBezTo>
                <a:cubicBezTo>
                  <a:pt x="492" y="23"/>
                  <a:pt x="491" y="24"/>
                  <a:pt x="490" y="27"/>
                </a:cubicBezTo>
                <a:cubicBezTo>
                  <a:pt x="491" y="26"/>
                  <a:pt x="491" y="26"/>
                  <a:pt x="491" y="26"/>
                </a:cubicBezTo>
                <a:cubicBezTo>
                  <a:pt x="492" y="22"/>
                  <a:pt x="492" y="20"/>
                  <a:pt x="492" y="20"/>
                </a:cubicBezTo>
                <a:cubicBezTo>
                  <a:pt x="492" y="20"/>
                  <a:pt x="491" y="22"/>
                  <a:pt x="489" y="25"/>
                </a:cubicBezTo>
                <a:cubicBezTo>
                  <a:pt x="488" y="28"/>
                  <a:pt x="487" y="33"/>
                  <a:pt x="486" y="38"/>
                </a:cubicBezTo>
                <a:cubicBezTo>
                  <a:pt x="486" y="37"/>
                  <a:pt x="486" y="37"/>
                  <a:pt x="485" y="36"/>
                </a:cubicBezTo>
                <a:cubicBezTo>
                  <a:pt x="486" y="28"/>
                  <a:pt x="487" y="21"/>
                  <a:pt x="488" y="17"/>
                </a:cubicBezTo>
                <a:cubicBezTo>
                  <a:pt x="489" y="12"/>
                  <a:pt x="489" y="10"/>
                  <a:pt x="489" y="10"/>
                </a:cubicBezTo>
                <a:cubicBezTo>
                  <a:pt x="489" y="10"/>
                  <a:pt x="488" y="12"/>
                  <a:pt x="486" y="17"/>
                </a:cubicBezTo>
                <a:cubicBezTo>
                  <a:pt x="485" y="19"/>
                  <a:pt x="484" y="23"/>
                  <a:pt x="483" y="28"/>
                </a:cubicBezTo>
                <a:cubicBezTo>
                  <a:pt x="481" y="22"/>
                  <a:pt x="480" y="19"/>
                  <a:pt x="480" y="19"/>
                </a:cubicBezTo>
                <a:cubicBezTo>
                  <a:pt x="479" y="19"/>
                  <a:pt x="479" y="22"/>
                  <a:pt x="480" y="26"/>
                </a:cubicBezTo>
                <a:cubicBezTo>
                  <a:pt x="480" y="28"/>
                  <a:pt x="481" y="31"/>
                  <a:pt x="482" y="34"/>
                </a:cubicBezTo>
                <a:cubicBezTo>
                  <a:pt x="482" y="35"/>
                  <a:pt x="481" y="35"/>
                  <a:pt x="481" y="36"/>
                </a:cubicBezTo>
                <a:cubicBezTo>
                  <a:pt x="481" y="38"/>
                  <a:pt x="481" y="39"/>
                  <a:pt x="481" y="40"/>
                </a:cubicBezTo>
                <a:cubicBezTo>
                  <a:pt x="481" y="40"/>
                  <a:pt x="481" y="40"/>
                  <a:pt x="481" y="40"/>
                </a:cubicBezTo>
                <a:cubicBezTo>
                  <a:pt x="479" y="28"/>
                  <a:pt x="479" y="21"/>
                  <a:pt x="478" y="21"/>
                </a:cubicBezTo>
                <a:cubicBezTo>
                  <a:pt x="478" y="21"/>
                  <a:pt x="478" y="22"/>
                  <a:pt x="477" y="24"/>
                </a:cubicBezTo>
                <a:cubicBezTo>
                  <a:pt x="477" y="24"/>
                  <a:pt x="477" y="25"/>
                  <a:pt x="476" y="25"/>
                </a:cubicBezTo>
                <a:cubicBezTo>
                  <a:pt x="476" y="25"/>
                  <a:pt x="475" y="25"/>
                  <a:pt x="475" y="25"/>
                </a:cubicBezTo>
                <a:cubicBezTo>
                  <a:pt x="475" y="24"/>
                  <a:pt x="475" y="23"/>
                  <a:pt x="475" y="22"/>
                </a:cubicBezTo>
                <a:cubicBezTo>
                  <a:pt x="476" y="18"/>
                  <a:pt x="476" y="15"/>
                  <a:pt x="475" y="15"/>
                </a:cubicBezTo>
                <a:cubicBezTo>
                  <a:pt x="475" y="15"/>
                  <a:pt x="474" y="18"/>
                  <a:pt x="473" y="22"/>
                </a:cubicBezTo>
                <a:cubicBezTo>
                  <a:pt x="473" y="23"/>
                  <a:pt x="473" y="25"/>
                  <a:pt x="472" y="27"/>
                </a:cubicBezTo>
                <a:cubicBezTo>
                  <a:pt x="472" y="27"/>
                  <a:pt x="472" y="27"/>
                  <a:pt x="472" y="27"/>
                </a:cubicBezTo>
                <a:cubicBezTo>
                  <a:pt x="472" y="28"/>
                  <a:pt x="472" y="28"/>
                  <a:pt x="472" y="28"/>
                </a:cubicBezTo>
                <a:cubicBezTo>
                  <a:pt x="471" y="27"/>
                  <a:pt x="470" y="27"/>
                  <a:pt x="470" y="26"/>
                </a:cubicBezTo>
                <a:cubicBezTo>
                  <a:pt x="470" y="26"/>
                  <a:pt x="470" y="26"/>
                  <a:pt x="470" y="26"/>
                </a:cubicBezTo>
                <a:cubicBezTo>
                  <a:pt x="470" y="25"/>
                  <a:pt x="471" y="23"/>
                  <a:pt x="471" y="22"/>
                </a:cubicBezTo>
                <a:cubicBezTo>
                  <a:pt x="473" y="18"/>
                  <a:pt x="474" y="16"/>
                  <a:pt x="474" y="16"/>
                </a:cubicBezTo>
                <a:cubicBezTo>
                  <a:pt x="474" y="16"/>
                  <a:pt x="472" y="17"/>
                  <a:pt x="470" y="20"/>
                </a:cubicBezTo>
                <a:cubicBezTo>
                  <a:pt x="470" y="19"/>
                  <a:pt x="471" y="18"/>
                  <a:pt x="470" y="18"/>
                </a:cubicBezTo>
                <a:cubicBezTo>
                  <a:pt x="470" y="18"/>
                  <a:pt x="470" y="19"/>
                  <a:pt x="469" y="19"/>
                </a:cubicBezTo>
                <a:cubicBezTo>
                  <a:pt x="469" y="20"/>
                  <a:pt x="468" y="22"/>
                  <a:pt x="468" y="24"/>
                </a:cubicBezTo>
                <a:cubicBezTo>
                  <a:pt x="468" y="24"/>
                  <a:pt x="468" y="24"/>
                  <a:pt x="468" y="24"/>
                </a:cubicBezTo>
                <a:cubicBezTo>
                  <a:pt x="468" y="25"/>
                  <a:pt x="467" y="25"/>
                  <a:pt x="467" y="25"/>
                </a:cubicBezTo>
                <a:cubicBezTo>
                  <a:pt x="467" y="25"/>
                  <a:pt x="466" y="25"/>
                  <a:pt x="466" y="25"/>
                </a:cubicBezTo>
                <a:cubicBezTo>
                  <a:pt x="466" y="25"/>
                  <a:pt x="466" y="25"/>
                  <a:pt x="467" y="26"/>
                </a:cubicBezTo>
                <a:cubicBezTo>
                  <a:pt x="466" y="27"/>
                  <a:pt x="466" y="28"/>
                  <a:pt x="466" y="29"/>
                </a:cubicBezTo>
                <a:cubicBezTo>
                  <a:pt x="466" y="29"/>
                  <a:pt x="465" y="29"/>
                  <a:pt x="465" y="29"/>
                </a:cubicBezTo>
                <a:cubicBezTo>
                  <a:pt x="465" y="28"/>
                  <a:pt x="465" y="27"/>
                  <a:pt x="465" y="26"/>
                </a:cubicBezTo>
                <a:cubicBezTo>
                  <a:pt x="465" y="25"/>
                  <a:pt x="465" y="24"/>
                  <a:pt x="465" y="23"/>
                </a:cubicBezTo>
                <a:cubicBezTo>
                  <a:pt x="465" y="19"/>
                  <a:pt x="465" y="16"/>
                  <a:pt x="464" y="14"/>
                </a:cubicBezTo>
                <a:cubicBezTo>
                  <a:pt x="464" y="9"/>
                  <a:pt x="464" y="6"/>
                  <a:pt x="464" y="6"/>
                </a:cubicBezTo>
                <a:cubicBezTo>
                  <a:pt x="463" y="6"/>
                  <a:pt x="463" y="9"/>
                  <a:pt x="463" y="14"/>
                </a:cubicBezTo>
                <a:cubicBezTo>
                  <a:pt x="462" y="17"/>
                  <a:pt x="462" y="20"/>
                  <a:pt x="462" y="24"/>
                </a:cubicBezTo>
                <a:cubicBezTo>
                  <a:pt x="461" y="23"/>
                  <a:pt x="461" y="23"/>
                  <a:pt x="461" y="22"/>
                </a:cubicBezTo>
                <a:cubicBezTo>
                  <a:pt x="462" y="15"/>
                  <a:pt x="463" y="11"/>
                  <a:pt x="462" y="11"/>
                </a:cubicBezTo>
                <a:cubicBezTo>
                  <a:pt x="462" y="11"/>
                  <a:pt x="461" y="13"/>
                  <a:pt x="460" y="18"/>
                </a:cubicBezTo>
                <a:cubicBezTo>
                  <a:pt x="459" y="18"/>
                  <a:pt x="459" y="18"/>
                  <a:pt x="459" y="18"/>
                </a:cubicBezTo>
                <a:cubicBezTo>
                  <a:pt x="459" y="18"/>
                  <a:pt x="459" y="17"/>
                  <a:pt x="458" y="17"/>
                </a:cubicBezTo>
                <a:cubicBezTo>
                  <a:pt x="456" y="12"/>
                  <a:pt x="454" y="10"/>
                  <a:pt x="454" y="10"/>
                </a:cubicBezTo>
                <a:cubicBezTo>
                  <a:pt x="454" y="10"/>
                  <a:pt x="455" y="13"/>
                  <a:pt x="457" y="17"/>
                </a:cubicBezTo>
                <a:cubicBezTo>
                  <a:pt x="457" y="19"/>
                  <a:pt x="458" y="21"/>
                  <a:pt x="458" y="22"/>
                </a:cubicBezTo>
                <a:cubicBezTo>
                  <a:pt x="458" y="23"/>
                  <a:pt x="458" y="24"/>
                  <a:pt x="458" y="25"/>
                </a:cubicBezTo>
                <a:cubicBezTo>
                  <a:pt x="458" y="25"/>
                  <a:pt x="458" y="25"/>
                  <a:pt x="458" y="25"/>
                </a:cubicBezTo>
                <a:cubicBezTo>
                  <a:pt x="457" y="23"/>
                  <a:pt x="456" y="22"/>
                  <a:pt x="455" y="21"/>
                </a:cubicBezTo>
                <a:cubicBezTo>
                  <a:pt x="455" y="21"/>
                  <a:pt x="455" y="21"/>
                  <a:pt x="455" y="21"/>
                </a:cubicBezTo>
                <a:cubicBezTo>
                  <a:pt x="455" y="21"/>
                  <a:pt x="455" y="21"/>
                  <a:pt x="455" y="21"/>
                </a:cubicBezTo>
                <a:cubicBezTo>
                  <a:pt x="454" y="20"/>
                  <a:pt x="454" y="20"/>
                  <a:pt x="454" y="20"/>
                </a:cubicBezTo>
                <a:cubicBezTo>
                  <a:pt x="454" y="20"/>
                  <a:pt x="454" y="21"/>
                  <a:pt x="454" y="22"/>
                </a:cubicBezTo>
                <a:cubicBezTo>
                  <a:pt x="454" y="23"/>
                  <a:pt x="452" y="24"/>
                  <a:pt x="451" y="26"/>
                </a:cubicBezTo>
                <a:cubicBezTo>
                  <a:pt x="451" y="26"/>
                  <a:pt x="451" y="26"/>
                  <a:pt x="451" y="26"/>
                </a:cubicBezTo>
                <a:cubicBezTo>
                  <a:pt x="450" y="25"/>
                  <a:pt x="449" y="24"/>
                  <a:pt x="448" y="23"/>
                </a:cubicBezTo>
                <a:cubicBezTo>
                  <a:pt x="448" y="22"/>
                  <a:pt x="447" y="22"/>
                  <a:pt x="447" y="22"/>
                </a:cubicBezTo>
                <a:cubicBezTo>
                  <a:pt x="448" y="20"/>
                  <a:pt x="448" y="20"/>
                  <a:pt x="448" y="20"/>
                </a:cubicBezTo>
                <a:cubicBezTo>
                  <a:pt x="448" y="19"/>
                  <a:pt x="447" y="20"/>
                  <a:pt x="447" y="20"/>
                </a:cubicBezTo>
                <a:cubicBezTo>
                  <a:pt x="447" y="20"/>
                  <a:pt x="447" y="19"/>
                  <a:pt x="447" y="18"/>
                </a:cubicBezTo>
                <a:cubicBezTo>
                  <a:pt x="446" y="13"/>
                  <a:pt x="446" y="11"/>
                  <a:pt x="446" y="11"/>
                </a:cubicBezTo>
                <a:cubicBezTo>
                  <a:pt x="445" y="11"/>
                  <a:pt x="445" y="13"/>
                  <a:pt x="445" y="18"/>
                </a:cubicBezTo>
                <a:cubicBezTo>
                  <a:pt x="445" y="18"/>
                  <a:pt x="445" y="19"/>
                  <a:pt x="445" y="19"/>
                </a:cubicBezTo>
                <a:cubicBezTo>
                  <a:pt x="444" y="18"/>
                  <a:pt x="443" y="18"/>
                  <a:pt x="443" y="18"/>
                </a:cubicBezTo>
                <a:cubicBezTo>
                  <a:pt x="443" y="18"/>
                  <a:pt x="444" y="19"/>
                  <a:pt x="445" y="21"/>
                </a:cubicBezTo>
                <a:cubicBezTo>
                  <a:pt x="445" y="21"/>
                  <a:pt x="444" y="22"/>
                  <a:pt x="444" y="23"/>
                </a:cubicBezTo>
                <a:cubicBezTo>
                  <a:pt x="444" y="23"/>
                  <a:pt x="444" y="24"/>
                  <a:pt x="443" y="24"/>
                </a:cubicBezTo>
                <a:cubicBezTo>
                  <a:pt x="443" y="25"/>
                  <a:pt x="442" y="26"/>
                  <a:pt x="442" y="26"/>
                </a:cubicBezTo>
                <a:cubicBezTo>
                  <a:pt x="442" y="26"/>
                  <a:pt x="442" y="26"/>
                  <a:pt x="442" y="26"/>
                </a:cubicBezTo>
                <a:cubicBezTo>
                  <a:pt x="442" y="27"/>
                  <a:pt x="442" y="27"/>
                  <a:pt x="442" y="27"/>
                </a:cubicBezTo>
                <a:cubicBezTo>
                  <a:pt x="441" y="27"/>
                  <a:pt x="441" y="28"/>
                  <a:pt x="440" y="29"/>
                </a:cubicBezTo>
                <a:cubicBezTo>
                  <a:pt x="440" y="26"/>
                  <a:pt x="440" y="24"/>
                  <a:pt x="439" y="23"/>
                </a:cubicBezTo>
                <a:cubicBezTo>
                  <a:pt x="439" y="22"/>
                  <a:pt x="439" y="21"/>
                  <a:pt x="439" y="20"/>
                </a:cubicBezTo>
                <a:cubicBezTo>
                  <a:pt x="440" y="20"/>
                  <a:pt x="440" y="20"/>
                  <a:pt x="440" y="20"/>
                </a:cubicBezTo>
                <a:cubicBezTo>
                  <a:pt x="441" y="19"/>
                  <a:pt x="441" y="18"/>
                  <a:pt x="441" y="18"/>
                </a:cubicBezTo>
                <a:cubicBezTo>
                  <a:pt x="441" y="18"/>
                  <a:pt x="440" y="18"/>
                  <a:pt x="440" y="19"/>
                </a:cubicBezTo>
                <a:cubicBezTo>
                  <a:pt x="440" y="17"/>
                  <a:pt x="440" y="16"/>
                  <a:pt x="440" y="16"/>
                </a:cubicBezTo>
                <a:cubicBezTo>
                  <a:pt x="440" y="16"/>
                  <a:pt x="439" y="17"/>
                  <a:pt x="439" y="18"/>
                </a:cubicBezTo>
                <a:cubicBezTo>
                  <a:pt x="439" y="18"/>
                  <a:pt x="438" y="19"/>
                  <a:pt x="438" y="20"/>
                </a:cubicBezTo>
                <a:cubicBezTo>
                  <a:pt x="438" y="20"/>
                  <a:pt x="438" y="20"/>
                  <a:pt x="438" y="20"/>
                </a:cubicBezTo>
                <a:cubicBezTo>
                  <a:pt x="437" y="21"/>
                  <a:pt x="436" y="21"/>
                  <a:pt x="436" y="22"/>
                </a:cubicBezTo>
                <a:cubicBezTo>
                  <a:pt x="436" y="17"/>
                  <a:pt x="436" y="12"/>
                  <a:pt x="436" y="9"/>
                </a:cubicBezTo>
                <a:cubicBezTo>
                  <a:pt x="437" y="3"/>
                  <a:pt x="437" y="0"/>
                  <a:pt x="437" y="0"/>
                </a:cubicBezTo>
                <a:cubicBezTo>
                  <a:pt x="437" y="0"/>
                  <a:pt x="437" y="1"/>
                  <a:pt x="436" y="2"/>
                </a:cubicBezTo>
                <a:cubicBezTo>
                  <a:pt x="436" y="4"/>
                  <a:pt x="435" y="6"/>
                  <a:pt x="434" y="9"/>
                </a:cubicBezTo>
                <a:cubicBezTo>
                  <a:pt x="433" y="13"/>
                  <a:pt x="432" y="20"/>
                  <a:pt x="432" y="27"/>
                </a:cubicBezTo>
                <a:cubicBezTo>
                  <a:pt x="432" y="28"/>
                  <a:pt x="432" y="28"/>
                  <a:pt x="431" y="29"/>
                </a:cubicBezTo>
                <a:cubicBezTo>
                  <a:pt x="431" y="30"/>
                  <a:pt x="430" y="30"/>
                  <a:pt x="430" y="31"/>
                </a:cubicBezTo>
                <a:cubicBezTo>
                  <a:pt x="430" y="31"/>
                  <a:pt x="430" y="31"/>
                  <a:pt x="430" y="31"/>
                </a:cubicBezTo>
                <a:cubicBezTo>
                  <a:pt x="430" y="30"/>
                  <a:pt x="430" y="29"/>
                  <a:pt x="430" y="28"/>
                </a:cubicBezTo>
                <a:cubicBezTo>
                  <a:pt x="430" y="28"/>
                  <a:pt x="430" y="27"/>
                  <a:pt x="430" y="27"/>
                </a:cubicBezTo>
                <a:cubicBezTo>
                  <a:pt x="430" y="27"/>
                  <a:pt x="430" y="27"/>
                  <a:pt x="429" y="27"/>
                </a:cubicBezTo>
                <a:cubicBezTo>
                  <a:pt x="429" y="20"/>
                  <a:pt x="430" y="14"/>
                  <a:pt x="430" y="10"/>
                </a:cubicBezTo>
                <a:cubicBezTo>
                  <a:pt x="431" y="5"/>
                  <a:pt x="431" y="2"/>
                  <a:pt x="430" y="2"/>
                </a:cubicBezTo>
                <a:cubicBezTo>
                  <a:pt x="430" y="1"/>
                  <a:pt x="429" y="5"/>
                  <a:pt x="428" y="10"/>
                </a:cubicBezTo>
                <a:cubicBezTo>
                  <a:pt x="428" y="13"/>
                  <a:pt x="427" y="17"/>
                  <a:pt x="426" y="21"/>
                </a:cubicBezTo>
                <a:cubicBezTo>
                  <a:pt x="426" y="22"/>
                  <a:pt x="425" y="23"/>
                  <a:pt x="425" y="23"/>
                </a:cubicBezTo>
                <a:cubicBezTo>
                  <a:pt x="423" y="25"/>
                  <a:pt x="422" y="27"/>
                  <a:pt x="421" y="29"/>
                </a:cubicBezTo>
                <a:cubicBezTo>
                  <a:pt x="419" y="27"/>
                  <a:pt x="417" y="25"/>
                  <a:pt x="416" y="24"/>
                </a:cubicBezTo>
                <a:cubicBezTo>
                  <a:pt x="415" y="23"/>
                  <a:pt x="414" y="22"/>
                  <a:pt x="414" y="22"/>
                </a:cubicBezTo>
                <a:cubicBezTo>
                  <a:pt x="412" y="17"/>
                  <a:pt x="411" y="14"/>
                  <a:pt x="409" y="11"/>
                </a:cubicBezTo>
                <a:cubicBezTo>
                  <a:pt x="407" y="5"/>
                  <a:pt x="406" y="3"/>
                  <a:pt x="405" y="3"/>
                </a:cubicBezTo>
                <a:cubicBezTo>
                  <a:pt x="405" y="3"/>
                  <a:pt x="409" y="13"/>
                  <a:pt x="412" y="28"/>
                </a:cubicBezTo>
                <a:cubicBezTo>
                  <a:pt x="412" y="28"/>
                  <a:pt x="412" y="28"/>
                  <a:pt x="412" y="28"/>
                </a:cubicBezTo>
                <a:cubicBezTo>
                  <a:pt x="412" y="28"/>
                  <a:pt x="412" y="29"/>
                  <a:pt x="412" y="29"/>
                </a:cubicBezTo>
                <a:cubicBezTo>
                  <a:pt x="412" y="30"/>
                  <a:pt x="413" y="31"/>
                  <a:pt x="413" y="32"/>
                </a:cubicBezTo>
                <a:cubicBezTo>
                  <a:pt x="413" y="32"/>
                  <a:pt x="412" y="32"/>
                  <a:pt x="412" y="31"/>
                </a:cubicBezTo>
                <a:cubicBezTo>
                  <a:pt x="412" y="31"/>
                  <a:pt x="411" y="30"/>
                  <a:pt x="410" y="30"/>
                </a:cubicBezTo>
                <a:cubicBezTo>
                  <a:pt x="410" y="29"/>
                  <a:pt x="410" y="29"/>
                  <a:pt x="409" y="28"/>
                </a:cubicBezTo>
                <a:cubicBezTo>
                  <a:pt x="407" y="20"/>
                  <a:pt x="405" y="14"/>
                  <a:pt x="403" y="10"/>
                </a:cubicBezTo>
                <a:cubicBezTo>
                  <a:pt x="401" y="4"/>
                  <a:pt x="399" y="2"/>
                  <a:pt x="399" y="2"/>
                </a:cubicBezTo>
                <a:cubicBezTo>
                  <a:pt x="398" y="2"/>
                  <a:pt x="400" y="5"/>
                  <a:pt x="401" y="11"/>
                </a:cubicBezTo>
                <a:cubicBezTo>
                  <a:pt x="402" y="14"/>
                  <a:pt x="404" y="18"/>
                  <a:pt x="405" y="23"/>
                </a:cubicBezTo>
                <a:cubicBezTo>
                  <a:pt x="404" y="23"/>
                  <a:pt x="403" y="22"/>
                  <a:pt x="402" y="22"/>
                </a:cubicBezTo>
                <a:cubicBezTo>
                  <a:pt x="402" y="22"/>
                  <a:pt x="402" y="22"/>
                  <a:pt x="402" y="21"/>
                </a:cubicBezTo>
                <a:cubicBezTo>
                  <a:pt x="401" y="19"/>
                  <a:pt x="400" y="18"/>
                  <a:pt x="399" y="18"/>
                </a:cubicBezTo>
                <a:cubicBezTo>
                  <a:pt x="399" y="18"/>
                  <a:pt x="400" y="19"/>
                  <a:pt x="400" y="21"/>
                </a:cubicBezTo>
                <a:cubicBezTo>
                  <a:pt x="399" y="20"/>
                  <a:pt x="399" y="20"/>
                  <a:pt x="399" y="20"/>
                </a:cubicBezTo>
                <a:cubicBezTo>
                  <a:pt x="399" y="20"/>
                  <a:pt x="399" y="21"/>
                  <a:pt x="400" y="21"/>
                </a:cubicBezTo>
                <a:cubicBezTo>
                  <a:pt x="400" y="22"/>
                  <a:pt x="400" y="22"/>
                  <a:pt x="401" y="22"/>
                </a:cubicBezTo>
                <a:cubicBezTo>
                  <a:pt x="401" y="23"/>
                  <a:pt x="401" y="24"/>
                  <a:pt x="401" y="25"/>
                </a:cubicBezTo>
                <a:cubicBezTo>
                  <a:pt x="401" y="26"/>
                  <a:pt x="402" y="28"/>
                  <a:pt x="402" y="30"/>
                </a:cubicBezTo>
                <a:cubicBezTo>
                  <a:pt x="401" y="29"/>
                  <a:pt x="400" y="29"/>
                  <a:pt x="400" y="28"/>
                </a:cubicBezTo>
                <a:cubicBezTo>
                  <a:pt x="400" y="28"/>
                  <a:pt x="400" y="28"/>
                  <a:pt x="400" y="28"/>
                </a:cubicBezTo>
                <a:cubicBezTo>
                  <a:pt x="400" y="28"/>
                  <a:pt x="400" y="28"/>
                  <a:pt x="400" y="28"/>
                </a:cubicBezTo>
                <a:cubicBezTo>
                  <a:pt x="399" y="27"/>
                  <a:pt x="398" y="27"/>
                  <a:pt x="398" y="26"/>
                </a:cubicBezTo>
                <a:cubicBezTo>
                  <a:pt x="397" y="26"/>
                  <a:pt x="397" y="25"/>
                  <a:pt x="396" y="25"/>
                </a:cubicBezTo>
                <a:cubicBezTo>
                  <a:pt x="396" y="24"/>
                  <a:pt x="396" y="23"/>
                  <a:pt x="396" y="23"/>
                </a:cubicBezTo>
                <a:cubicBezTo>
                  <a:pt x="396" y="21"/>
                  <a:pt x="397" y="20"/>
                  <a:pt x="396" y="20"/>
                </a:cubicBezTo>
                <a:cubicBezTo>
                  <a:pt x="396" y="20"/>
                  <a:pt x="396" y="20"/>
                  <a:pt x="395" y="21"/>
                </a:cubicBezTo>
                <a:cubicBezTo>
                  <a:pt x="395" y="21"/>
                  <a:pt x="395" y="20"/>
                  <a:pt x="395" y="20"/>
                </a:cubicBezTo>
                <a:cubicBezTo>
                  <a:pt x="394" y="15"/>
                  <a:pt x="393" y="13"/>
                  <a:pt x="392" y="13"/>
                </a:cubicBezTo>
                <a:cubicBezTo>
                  <a:pt x="392" y="13"/>
                  <a:pt x="392" y="16"/>
                  <a:pt x="393" y="20"/>
                </a:cubicBezTo>
                <a:cubicBezTo>
                  <a:pt x="393" y="21"/>
                  <a:pt x="393" y="22"/>
                  <a:pt x="393" y="23"/>
                </a:cubicBezTo>
                <a:cubicBezTo>
                  <a:pt x="393" y="22"/>
                  <a:pt x="392" y="22"/>
                  <a:pt x="392" y="22"/>
                </a:cubicBezTo>
                <a:cubicBezTo>
                  <a:pt x="392" y="22"/>
                  <a:pt x="393" y="23"/>
                  <a:pt x="393" y="24"/>
                </a:cubicBezTo>
                <a:cubicBezTo>
                  <a:pt x="393" y="24"/>
                  <a:pt x="393" y="25"/>
                  <a:pt x="393" y="25"/>
                </a:cubicBezTo>
                <a:cubicBezTo>
                  <a:pt x="392" y="26"/>
                  <a:pt x="391" y="28"/>
                  <a:pt x="391" y="29"/>
                </a:cubicBezTo>
                <a:cubicBezTo>
                  <a:pt x="391" y="29"/>
                  <a:pt x="391" y="29"/>
                  <a:pt x="391" y="29"/>
                </a:cubicBezTo>
                <a:cubicBezTo>
                  <a:pt x="388" y="27"/>
                  <a:pt x="387" y="25"/>
                  <a:pt x="386" y="25"/>
                </a:cubicBezTo>
                <a:cubicBezTo>
                  <a:pt x="386" y="23"/>
                  <a:pt x="387" y="23"/>
                  <a:pt x="386" y="23"/>
                </a:cubicBezTo>
                <a:cubicBezTo>
                  <a:pt x="386" y="23"/>
                  <a:pt x="386" y="23"/>
                  <a:pt x="385" y="24"/>
                </a:cubicBezTo>
                <a:cubicBezTo>
                  <a:pt x="385" y="24"/>
                  <a:pt x="385" y="24"/>
                  <a:pt x="385" y="24"/>
                </a:cubicBezTo>
                <a:cubicBezTo>
                  <a:pt x="385" y="24"/>
                  <a:pt x="385" y="24"/>
                  <a:pt x="385" y="24"/>
                </a:cubicBezTo>
                <a:cubicBezTo>
                  <a:pt x="385" y="25"/>
                  <a:pt x="384" y="27"/>
                  <a:pt x="384" y="28"/>
                </a:cubicBezTo>
                <a:cubicBezTo>
                  <a:pt x="384" y="28"/>
                  <a:pt x="384" y="28"/>
                  <a:pt x="384" y="28"/>
                </a:cubicBezTo>
                <a:cubicBezTo>
                  <a:pt x="383" y="27"/>
                  <a:pt x="383" y="26"/>
                  <a:pt x="382" y="25"/>
                </a:cubicBezTo>
                <a:cubicBezTo>
                  <a:pt x="382" y="24"/>
                  <a:pt x="383" y="22"/>
                  <a:pt x="383" y="20"/>
                </a:cubicBezTo>
                <a:cubicBezTo>
                  <a:pt x="384" y="15"/>
                  <a:pt x="384" y="13"/>
                  <a:pt x="384" y="13"/>
                </a:cubicBezTo>
                <a:cubicBezTo>
                  <a:pt x="384" y="13"/>
                  <a:pt x="383" y="15"/>
                  <a:pt x="381" y="20"/>
                </a:cubicBezTo>
                <a:cubicBezTo>
                  <a:pt x="381" y="21"/>
                  <a:pt x="381" y="21"/>
                  <a:pt x="381" y="22"/>
                </a:cubicBezTo>
                <a:cubicBezTo>
                  <a:pt x="380" y="21"/>
                  <a:pt x="380" y="21"/>
                  <a:pt x="380" y="21"/>
                </a:cubicBezTo>
                <a:cubicBezTo>
                  <a:pt x="378" y="16"/>
                  <a:pt x="376" y="14"/>
                  <a:pt x="376" y="14"/>
                </a:cubicBezTo>
                <a:cubicBezTo>
                  <a:pt x="376" y="14"/>
                  <a:pt x="377" y="17"/>
                  <a:pt x="378" y="22"/>
                </a:cubicBezTo>
                <a:cubicBezTo>
                  <a:pt x="379" y="23"/>
                  <a:pt x="379" y="24"/>
                  <a:pt x="380" y="25"/>
                </a:cubicBezTo>
                <a:cubicBezTo>
                  <a:pt x="379" y="26"/>
                  <a:pt x="379" y="27"/>
                  <a:pt x="379" y="27"/>
                </a:cubicBezTo>
                <a:cubicBezTo>
                  <a:pt x="378" y="23"/>
                  <a:pt x="377" y="20"/>
                  <a:pt x="376" y="17"/>
                </a:cubicBezTo>
                <a:cubicBezTo>
                  <a:pt x="375" y="12"/>
                  <a:pt x="374" y="9"/>
                  <a:pt x="374" y="9"/>
                </a:cubicBezTo>
                <a:cubicBezTo>
                  <a:pt x="373" y="9"/>
                  <a:pt x="374" y="12"/>
                  <a:pt x="374" y="18"/>
                </a:cubicBezTo>
                <a:cubicBezTo>
                  <a:pt x="375" y="20"/>
                  <a:pt x="375" y="23"/>
                  <a:pt x="376" y="27"/>
                </a:cubicBezTo>
                <a:cubicBezTo>
                  <a:pt x="376" y="28"/>
                  <a:pt x="376" y="29"/>
                  <a:pt x="376" y="30"/>
                </a:cubicBezTo>
                <a:cubicBezTo>
                  <a:pt x="377" y="30"/>
                  <a:pt x="377" y="32"/>
                  <a:pt x="377" y="33"/>
                </a:cubicBezTo>
                <a:cubicBezTo>
                  <a:pt x="377" y="33"/>
                  <a:pt x="377" y="33"/>
                  <a:pt x="377" y="33"/>
                </a:cubicBezTo>
                <a:cubicBezTo>
                  <a:pt x="376" y="32"/>
                  <a:pt x="375" y="31"/>
                  <a:pt x="375" y="30"/>
                </a:cubicBezTo>
                <a:cubicBezTo>
                  <a:pt x="375" y="29"/>
                  <a:pt x="375" y="29"/>
                  <a:pt x="375" y="28"/>
                </a:cubicBezTo>
                <a:cubicBezTo>
                  <a:pt x="375" y="28"/>
                  <a:pt x="375" y="29"/>
                  <a:pt x="374" y="29"/>
                </a:cubicBezTo>
                <a:cubicBezTo>
                  <a:pt x="374" y="29"/>
                  <a:pt x="374" y="28"/>
                  <a:pt x="374" y="28"/>
                </a:cubicBezTo>
                <a:cubicBezTo>
                  <a:pt x="374" y="28"/>
                  <a:pt x="373" y="28"/>
                  <a:pt x="373" y="28"/>
                </a:cubicBezTo>
                <a:cubicBezTo>
                  <a:pt x="372" y="24"/>
                  <a:pt x="370" y="22"/>
                  <a:pt x="370" y="22"/>
                </a:cubicBezTo>
                <a:cubicBezTo>
                  <a:pt x="369" y="22"/>
                  <a:pt x="370" y="23"/>
                  <a:pt x="370" y="24"/>
                </a:cubicBezTo>
                <a:cubicBezTo>
                  <a:pt x="367" y="22"/>
                  <a:pt x="366" y="20"/>
                  <a:pt x="366" y="20"/>
                </a:cubicBezTo>
                <a:cubicBezTo>
                  <a:pt x="366" y="21"/>
                  <a:pt x="367" y="23"/>
                  <a:pt x="370" y="26"/>
                </a:cubicBezTo>
                <a:cubicBezTo>
                  <a:pt x="371" y="28"/>
                  <a:pt x="371" y="29"/>
                  <a:pt x="372" y="30"/>
                </a:cubicBezTo>
                <a:cubicBezTo>
                  <a:pt x="372" y="30"/>
                  <a:pt x="372" y="30"/>
                  <a:pt x="372" y="30"/>
                </a:cubicBezTo>
                <a:cubicBezTo>
                  <a:pt x="371" y="31"/>
                  <a:pt x="371" y="31"/>
                  <a:pt x="370" y="32"/>
                </a:cubicBezTo>
                <a:cubicBezTo>
                  <a:pt x="370" y="32"/>
                  <a:pt x="370" y="32"/>
                  <a:pt x="370" y="32"/>
                </a:cubicBezTo>
                <a:cubicBezTo>
                  <a:pt x="369" y="29"/>
                  <a:pt x="368" y="27"/>
                  <a:pt x="367" y="26"/>
                </a:cubicBezTo>
                <a:cubicBezTo>
                  <a:pt x="365" y="22"/>
                  <a:pt x="364" y="20"/>
                  <a:pt x="364" y="20"/>
                </a:cubicBezTo>
                <a:cubicBezTo>
                  <a:pt x="364" y="20"/>
                  <a:pt x="364" y="22"/>
                  <a:pt x="365" y="27"/>
                </a:cubicBezTo>
                <a:cubicBezTo>
                  <a:pt x="366" y="28"/>
                  <a:pt x="366" y="29"/>
                  <a:pt x="366" y="30"/>
                </a:cubicBezTo>
                <a:cubicBezTo>
                  <a:pt x="366" y="30"/>
                  <a:pt x="366" y="29"/>
                  <a:pt x="365" y="29"/>
                </a:cubicBezTo>
                <a:cubicBezTo>
                  <a:pt x="364" y="29"/>
                  <a:pt x="364" y="29"/>
                  <a:pt x="364" y="29"/>
                </a:cubicBezTo>
                <a:cubicBezTo>
                  <a:pt x="363" y="26"/>
                  <a:pt x="363" y="25"/>
                  <a:pt x="362" y="25"/>
                </a:cubicBezTo>
                <a:cubicBezTo>
                  <a:pt x="362" y="25"/>
                  <a:pt x="362" y="31"/>
                  <a:pt x="363" y="40"/>
                </a:cubicBezTo>
                <a:cubicBezTo>
                  <a:pt x="363" y="40"/>
                  <a:pt x="363" y="40"/>
                  <a:pt x="362" y="40"/>
                </a:cubicBezTo>
                <a:cubicBezTo>
                  <a:pt x="362" y="40"/>
                  <a:pt x="362" y="39"/>
                  <a:pt x="362" y="39"/>
                </a:cubicBezTo>
                <a:cubicBezTo>
                  <a:pt x="362" y="35"/>
                  <a:pt x="362" y="33"/>
                  <a:pt x="362" y="30"/>
                </a:cubicBezTo>
                <a:cubicBezTo>
                  <a:pt x="361" y="26"/>
                  <a:pt x="361" y="24"/>
                  <a:pt x="361" y="24"/>
                </a:cubicBezTo>
                <a:cubicBezTo>
                  <a:pt x="360" y="24"/>
                  <a:pt x="360" y="27"/>
                  <a:pt x="360" y="33"/>
                </a:cubicBezTo>
                <a:cubicBezTo>
                  <a:pt x="357" y="28"/>
                  <a:pt x="355" y="24"/>
                  <a:pt x="354" y="21"/>
                </a:cubicBezTo>
                <a:cubicBezTo>
                  <a:pt x="351" y="17"/>
                  <a:pt x="349" y="15"/>
                  <a:pt x="349" y="15"/>
                </a:cubicBezTo>
                <a:cubicBezTo>
                  <a:pt x="349" y="15"/>
                  <a:pt x="350" y="18"/>
                  <a:pt x="352" y="22"/>
                </a:cubicBezTo>
                <a:cubicBezTo>
                  <a:pt x="354" y="27"/>
                  <a:pt x="356" y="33"/>
                  <a:pt x="358" y="40"/>
                </a:cubicBezTo>
                <a:cubicBezTo>
                  <a:pt x="357" y="37"/>
                  <a:pt x="356" y="34"/>
                  <a:pt x="355" y="31"/>
                </a:cubicBezTo>
                <a:cubicBezTo>
                  <a:pt x="354" y="27"/>
                  <a:pt x="353" y="25"/>
                  <a:pt x="351" y="22"/>
                </a:cubicBezTo>
                <a:cubicBezTo>
                  <a:pt x="349" y="18"/>
                  <a:pt x="347" y="16"/>
                  <a:pt x="347" y="16"/>
                </a:cubicBezTo>
                <a:cubicBezTo>
                  <a:pt x="347" y="16"/>
                  <a:pt x="348" y="19"/>
                  <a:pt x="350" y="24"/>
                </a:cubicBezTo>
                <a:cubicBezTo>
                  <a:pt x="350" y="25"/>
                  <a:pt x="351" y="27"/>
                  <a:pt x="351" y="28"/>
                </a:cubicBezTo>
                <a:cubicBezTo>
                  <a:pt x="351" y="28"/>
                  <a:pt x="350" y="27"/>
                  <a:pt x="350" y="27"/>
                </a:cubicBezTo>
                <a:cubicBezTo>
                  <a:pt x="349" y="24"/>
                  <a:pt x="348" y="21"/>
                  <a:pt x="347" y="19"/>
                </a:cubicBezTo>
                <a:cubicBezTo>
                  <a:pt x="346" y="14"/>
                  <a:pt x="345" y="11"/>
                  <a:pt x="345" y="11"/>
                </a:cubicBezTo>
                <a:cubicBezTo>
                  <a:pt x="345" y="11"/>
                  <a:pt x="345" y="14"/>
                  <a:pt x="346" y="20"/>
                </a:cubicBezTo>
                <a:cubicBezTo>
                  <a:pt x="346" y="23"/>
                  <a:pt x="347" y="28"/>
                  <a:pt x="348" y="34"/>
                </a:cubicBezTo>
                <a:cubicBezTo>
                  <a:pt x="348" y="34"/>
                  <a:pt x="348" y="35"/>
                  <a:pt x="348" y="35"/>
                </a:cubicBezTo>
                <a:cubicBezTo>
                  <a:pt x="347" y="34"/>
                  <a:pt x="347" y="32"/>
                  <a:pt x="346" y="31"/>
                </a:cubicBezTo>
                <a:cubicBezTo>
                  <a:pt x="346" y="31"/>
                  <a:pt x="347" y="31"/>
                  <a:pt x="347" y="30"/>
                </a:cubicBezTo>
                <a:cubicBezTo>
                  <a:pt x="347" y="30"/>
                  <a:pt x="346" y="30"/>
                  <a:pt x="346" y="31"/>
                </a:cubicBezTo>
                <a:cubicBezTo>
                  <a:pt x="345" y="30"/>
                  <a:pt x="345" y="29"/>
                  <a:pt x="345" y="29"/>
                </a:cubicBezTo>
                <a:cubicBezTo>
                  <a:pt x="343" y="25"/>
                  <a:pt x="343" y="22"/>
                  <a:pt x="342" y="20"/>
                </a:cubicBezTo>
                <a:cubicBezTo>
                  <a:pt x="341" y="15"/>
                  <a:pt x="341" y="12"/>
                  <a:pt x="340" y="12"/>
                </a:cubicBezTo>
                <a:cubicBezTo>
                  <a:pt x="340" y="12"/>
                  <a:pt x="340" y="15"/>
                  <a:pt x="340" y="20"/>
                </a:cubicBezTo>
                <a:cubicBezTo>
                  <a:pt x="340" y="21"/>
                  <a:pt x="340" y="22"/>
                  <a:pt x="340" y="23"/>
                </a:cubicBezTo>
                <a:cubicBezTo>
                  <a:pt x="339" y="19"/>
                  <a:pt x="337" y="17"/>
                  <a:pt x="337" y="17"/>
                </a:cubicBezTo>
                <a:cubicBezTo>
                  <a:pt x="337" y="17"/>
                  <a:pt x="337" y="17"/>
                  <a:pt x="337" y="18"/>
                </a:cubicBezTo>
                <a:cubicBezTo>
                  <a:pt x="336" y="14"/>
                  <a:pt x="336" y="12"/>
                  <a:pt x="335" y="12"/>
                </a:cubicBezTo>
                <a:cubicBezTo>
                  <a:pt x="335" y="12"/>
                  <a:pt x="335" y="15"/>
                  <a:pt x="336" y="20"/>
                </a:cubicBezTo>
                <a:cubicBezTo>
                  <a:pt x="336" y="21"/>
                  <a:pt x="336" y="22"/>
                  <a:pt x="336" y="23"/>
                </a:cubicBezTo>
                <a:cubicBezTo>
                  <a:pt x="336" y="22"/>
                  <a:pt x="335" y="22"/>
                  <a:pt x="335" y="22"/>
                </a:cubicBezTo>
                <a:cubicBezTo>
                  <a:pt x="335" y="22"/>
                  <a:pt x="336" y="24"/>
                  <a:pt x="337" y="29"/>
                </a:cubicBezTo>
                <a:cubicBezTo>
                  <a:pt x="337" y="29"/>
                  <a:pt x="337" y="30"/>
                  <a:pt x="338" y="31"/>
                </a:cubicBezTo>
                <a:cubicBezTo>
                  <a:pt x="338" y="32"/>
                  <a:pt x="338" y="32"/>
                  <a:pt x="338" y="33"/>
                </a:cubicBezTo>
                <a:cubicBezTo>
                  <a:pt x="337" y="33"/>
                  <a:pt x="337" y="33"/>
                  <a:pt x="337" y="33"/>
                </a:cubicBezTo>
                <a:cubicBezTo>
                  <a:pt x="336" y="31"/>
                  <a:pt x="335" y="29"/>
                  <a:pt x="335" y="28"/>
                </a:cubicBezTo>
                <a:cubicBezTo>
                  <a:pt x="334" y="28"/>
                  <a:pt x="334" y="28"/>
                  <a:pt x="334" y="28"/>
                </a:cubicBezTo>
                <a:cubicBezTo>
                  <a:pt x="334" y="27"/>
                  <a:pt x="334" y="27"/>
                  <a:pt x="334" y="27"/>
                </a:cubicBezTo>
                <a:cubicBezTo>
                  <a:pt x="334" y="27"/>
                  <a:pt x="334" y="27"/>
                  <a:pt x="334" y="27"/>
                </a:cubicBezTo>
                <a:cubicBezTo>
                  <a:pt x="331" y="24"/>
                  <a:pt x="330" y="23"/>
                  <a:pt x="330" y="23"/>
                </a:cubicBezTo>
                <a:cubicBezTo>
                  <a:pt x="330" y="23"/>
                  <a:pt x="330" y="24"/>
                  <a:pt x="332" y="27"/>
                </a:cubicBezTo>
                <a:cubicBezTo>
                  <a:pt x="331" y="28"/>
                  <a:pt x="331" y="31"/>
                  <a:pt x="331" y="35"/>
                </a:cubicBezTo>
                <a:cubicBezTo>
                  <a:pt x="329" y="30"/>
                  <a:pt x="327" y="26"/>
                  <a:pt x="325" y="23"/>
                </a:cubicBezTo>
                <a:cubicBezTo>
                  <a:pt x="325" y="23"/>
                  <a:pt x="324" y="22"/>
                  <a:pt x="324" y="21"/>
                </a:cubicBezTo>
                <a:cubicBezTo>
                  <a:pt x="323" y="18"/>
                  <a:pt x="323" y="15"/>
                  <a:pt x="324" y="12"/>
                </a:cubicBezTo>
                <a:cubicBezTo>
                  <a:pt x="325" y="9"/>
                  <a:pt x="325" y="7"/>
                  <a:pt x="326" y="6"/>
                </a:cubicBezTo>
                <a:cubicBezTo>
                  <a:pt x="326" y="4"/>
                  <a:pt x="326" y="3"/>
                  <a:pt x="326" y="3"/>
                </a:cubicBezTo>
                <a:cubicBezTo>
                  <a:pt x="326" y="3"/>
                  <a:pt x="326" y="4"/>
                  <a:pt x="325" y="6"/>
                </a:cubicBezTo>
                <a:cubicBezTo>
                  <a:pt x="324" y="7"/>
                  <a:pt x="323" y="9"/>
                  <a:pt x="322" y="12"/>
                </a:cubicBezTo>
                <a:cubicBezTo>
                  <a:pt x="322" y="14"/>
                  <a:pt x="321" y="16"/>
                  <a:pt x="321" y="18"/>
                </a:cubicBezTo>
                <a:cubicBezTo>
                  <a:pt x="321" y="17"/>
                  <a:pt x="320" y="17"/>
                  <a:pt x="320" y="17"/>
                </a:cubicBezTo>
                <a:cubicBezTo>
                  <a:pt x="320" y="17"/>
                  <a:pt x="320" y="18"/>
                  <a:pt x="321" y="19"/>
                </a:cubicBezTo>
                <a:cubicBezTo>
                  <a:pt x="321" y="22"/>
                  <a:pt x="321" y="25"/>
                  <a:pt x="321" y="28"/>
                </a:cubicBezTo>
                <a:cubicBezTo>
                  <a:pt x="321" y="28"/>
                  <a:pt x="321" y="28"/>
                  <a:pt x="320" y="28"/>
                </a:cubicBezTo>
                <a:cubicBezTo>
                  <a:pt x="320" y="28"/>
                  <a:pt x="320" y="27"/>
                  <a:pt x="320" y="27"/>
                </a:cubicBezTo>
                <a:cubicBezTo>
                  <a:pt x="320" y="22"/>
                  <a:pt x="320" y="20"/>
                  <a:pt x="320" y="20"/>
                </a:cubicBezTo>
                <a:cubicBezTo>
                  <a:pt x="320" y="20"/>
                  <a:pt x="319" y="22"/>
                  <a:pt x="318" y="27"/>
                </a:cubicBezTo>
                <a:cubicBezTo>
                  <a:pt x="318" y="29"/>
                  <a:pt x="318" y="32"/>
                  <a:pt x="318" y="35"/>
                </a:cubicBezTo>
                <a:cubicBezTo>
                  <a:pt x="317" y="34"/>
                  <a:pt x="317" y="32"/>
                  <a:pt x="316" y="31"/>
                </a:cubicBezTo>
                <a:cubicBezTo>
                  <a:pt x="315" y="28"/>
                  <a:pt x="314" y="24"/>
                  <a:pt x="313" y="22"/>
                </a:cubicBezTo>
                <a:cubicBezTo>
                  <a:pt x="312" y="17"/>
                  <a:pt x="312" y="14"/>
                  <a:pt x="312" y="14"/>
                </a:cubicBezTo>
                <a:cubicBezTo>
                  <a:pt x="311" y="14"/>
                  <a:pt x="311" y="17"/>
                  <a:pt x="311" y="23"/>
                </a:cubicBezTo>
                <a:cubicBezTo>
                  <a:pt x="312" y="25"/>
                  <a:pt x="312" y="28"/>
                  <a:pt x="313" y="31"/>
                </a:cubicBezTo>
                <a:cubicBezTo>
                  <a:pt x="313" y="31"/>
                  <a:pt x="313" y="31"/>
                  <a:pt x="312" y="30"/>
                </a:cubicBezTo>
                <a:cubicBezTo>
                  <a:pt x="312" y="30"/>
                  <a:pt x="311" y="29"/>
                  <a:pt x="310" y="29"/>
                </a:cubicBezTo>
                <a:cubicBezTo>
                  <a:pt x="309" y="24"/>
                  <a:pt x="308" y="20"/>
                  <a:pt x="306" y="17"/>
                </a:cubicBezTo>
                <a:cubicBezTo>
                  <a:pt x="304" y="12"/>
                  <a:pt x="303" y="9"/>
                  <a:pt x="303" y="10"/>
                </a:cubicBezTo>
                <a:cubicBezTo>
                  <a:pt x="302" y="10"/>
                  <a:pt x="306" y="20"/>
                  <a:pt x="309" y="35"/>
                </a:cubicBezTo>
                <a:cubicBezTo>
                  <a:pt x="309" y="35"/>
                  <a:pt x="309" y="35"/>
                  <a:pt x="309" y="35"/>
                </a:cubicBezTo>
                <a:cubicBezTo>
                  <a:pt x="308" y="35"/>
                  <a:pt x="309" y="35"/>
                  <a:pt x="309" y="35"/>
                </a:cubicBezTo>
                <a:cubicBezTo>
                  <a:pt x="309" y="36"/>
                  <a:pt x="309" y="37"/>
                  <a:pt x="309" y="38"/>
                </a:cubicBezTo>
                <a:cubicBezTo>
                  <a:pt x="308" y="37"/>
                  <a:pt x="308" y="37"/>
                  <a:pt x="307" y="36"/>
                </a:cubicBezTo>
                <a:cubicBezTo>
                  <a:pt x="307" y="36"/>
                  <a:pt x="307" y="36"/>
                  <a:pt x="307" y="36"/>
                </a:cubicBezTo>
                <a:cubicBezTo>
                  <a:pt x="307" y="36"/>
                  <a:pt x="307" y="36"/>
                  <a:pt x="307" y="36"/>
                </a:cubicBezTo>
                <a:cubicBezTo>
                  <a:pt x="305" y="28"/>
                  <a:pt x="303" y="21"/>
                  <a:pt x="301" y="17"/>
                </a:cubicBezTo>
                <a:cubicBezTo>
                  <a:pt x="298" y="11"/>
                  <a:pt x="297" y="9"/>
                  <a:pt x="297" y="9"/>
                </a:cubicBezTo>
                <a:cubicBezTo>
                  <a:pt x="296" y="9"/>
                  <a:pt x="297" y="12"/>
                  <a:pt x="299" y="18"/>
                </a:cubicBezTo>
                <a:cubicBezTo>
                  <a:pt x="300" y="21"/>
                  <a:pt x="301" y="25"/>
                  <a:pt x="302" y="30"/>
                </a:cubicBezTo>
                <a:cubicBezTo>
                  <a:pt x="300" y="27"/>
                  <a:pt x="298" y="25"/>
                  <a:pt x="296" y="24"/>
                </a:cubicBezTo>
                <a:cubicBezTo>
                  <a:pt x="293" y="20"/>
                  <a:pt x="291" y="18"/>
                  <a:pt x="291" y="18"/>
                </a:cubicBezTo>
                <a:cubicBezTo>
                  <a:pt x="290" y="18"/>
                  <a:pt x="292" y="21"/>
                  <a:pt x="295" y="25"/>
                </a:cubicBezTo>
                <a:cubicBezTo>
                  <a:pt x="296" y="26"/>
                  <a:pt x="297" y="28"/>
                  <a:pt x="299" y="30"/>
                </a:cubicBezTo>
                <a:cubicBezTo>
                  <a:pt x="299" y="30"/>
                  <a:pt x="299" y="31"/>
                  <a:pt x="299" y="32"/>
                </a:cubicBezTo>
                <a:cubicBezTo>
                  <a:pt x="299" y="33"/>
                  <a:pt x="299" y="35"/>
                  <a:pt x="299" y="37"/>
                </a:cubicBezTo>
                <a:cubicBezTo>
                  <a:pt x="299" y="36"/>
                  <a:pt x="298" y="36"/>
                  <a:pt x="298" y="35"/>
                </a:cubicBezTo>
                <a:cubicBezTo>
                  <a:pt x="298" y="35"/>
                  <a:pt x="298" y="35"/>
                  <a:pt x="298" y="35"/>
                </a:cubicBezTo>
                <a:cubicBezTo>
                  <a:pt x="298" y="35"/>
                  <a:pt x="298" y="35"/>
                  <a:pt x="298" y="35"/>
                </a:cubicBezTo>
                <a:cubicBezTo>
                  <a:pt x="297" y="35"/>
                  <a:pt x="297" y="34"/>
                  <a:pt x="296" y="33"/>
                </a:cubicBezTo>
                <a:cubicBezTo>
                  <a:pt x="296" y="33"/>
                  <a:pt x="295" y="33"/>
                  <a:pt x="295" y="32"/>
                </a:cubicBezTo>
                <a:cubicBezTo>
                  <a:pt x="295" y="31"/>
                  <a:pt x="294" y="31"/>
                  <a:pt x="294" y="30"/>
                </a:cubicBezTo>
                <a:cubicBezTo>
                  <a:pt x="295" y="28"/>
                  <a:pt x="295" y="27"/>
                  <a:pt x="295" y="27"/>
                </a:cubicBezTo>
                <a:cubicBezTo>
                  <a:pt x="295" y="27"/>
                  <a:pt x="294" y="27"/>
                  <a:pt x="294" y="28"/>
                </a:cubicBezTo>
                <a:cubicBezTo>
                  <a:pt x="294" y="28"/>
                  <a:pt x="294" y="27"/>
                  <a:pt x="294" y="27"/>
                </a:cubicBezTo>
                <a:cubicBezTo>
                  <a:pt x="292" y="22"/>
                  <a:pt x="292" y="20"/>
                  <a:pt x="291" y="20"/>
                </a:cubicBezTo>
                <a:cubicBezTo>
                  <a:pt x="291" y="20"/>
                  <a:pt x="291" y="23"/>
                  <a:pt x="292" y="28"/>
                </a:cubicBezTo>
                <a:cubicBezTo>
                  <a:pt x="292" y="28"/>
                  <a:pt x="292" y="29"/>
                  <a:pt x="292" y="30"/>
                </a:cubicBezTo>
                <a:cubicBezTo>
                  <a:pt x="292" y="29"/>
                  <a:pt x="291" y="29"/>
                  <a:pt x="291" y="29"/>
                </a:cubicBezTo>
                <a:cubicBezTo>
                  <a:pt x="291" y="29"/>
                  <a:pt x="291" y="30"/>
                  <a:pt x="292" y="31"/>
                </a:cubicBezTo>
                <a:cubicBezTo>
                  <a:pt x="292" y="31"/>
                  <a:pt x="292" y="31"/>
                  <a:pt x="292" y="31"/>
                </a:cubicBezTo>
                <a:cubicBezTo>
                  <a:pt x="292" y="32"/>
                  <a:pt x="292" y="32"/>
                  <a:pt x="291" y="33"/>
                </a:cubicBezTo>
                <a:cubicBezTo>
                  <a:pt x="291" y="34"/>
                  <a:pt x="290" y="35"/>
                  <a:pt x="290" y="36"/>
                </a:cubicBezTo>
                <a:cubicBezTo>
                  <a:pt x="290" y="36"/>
                  <a:pt x="290" y="36"/>
                  <a:pt x="290" y="36"/>
                </a:cubicBezTo>
                <a:cubicBezTo>
                  <a:pt x="288" y="34"/>
                  <a:pt x="287" y="33"/>
                  <a:pt x="286" y="32"/>
                </a:cubicBezTo>
                <a:cubicBezTo>
                  <a:pt x="286" y="31"/>
                  <a:pt x="286" y="30"/>
                  <a:pt x="286" y="30"/>
                </a:cubicBezTo>
                <a:cubicBezTo>
                  <a:pt x="286" y="30"/>
                  <a:pt x="285" y="32"/>
                  <a:pt x="283" y="36"/>
                </a:cubicBezTo>
                <a:cubicBezTo>
                  <a:pt x="283" y="38"/>
                  <a:pt x="282" y="41"/>
                  <a:pt x="282" y="43"/>
                </a:cubicBezTo>
                <a:cubicBezTo>
                  <a:pt x="282" y="37"/>
                  <a:pt x="283" y="31"/>
                  <a:pt x="283" y="28"/>
                </a:cubicBezTo>
                <a:cubicBezTo>
                  <a:pt x="284" y="23"/>
                  <a:pt x="284" y="20"/>
                  <a:pt x="284" y="20"/>
                </a:cubicBezTo>
                <a:cubicBezTo>
                  <a:pt x="283" y="20"/>
                  <a:pt x="282" y="23"/>
                  <a:pt x="281" y="28"/>
                </a:cubicBezTo>
                <a:cubicBezTo>
                  <a:pt x="280" y="30"/>
                  <a:pt x="280" y="34"/>
                  <a:pt x="279" y="37"/>
                </a:cubicBezTo>
                <a:cubicBezTo>
                  <a:pt x="278" y="33"/>
                  <a:pt x="277" y="30"/>
                  <a:pt x="277" y="30"/>
                </a:cubicBezTo>
                <a:cubicBezTo>
                  <a:pt x="277" y="30"/>
                  <a:pt x="277" y="33"/>
                  <a:pt x="277" y="37"/>
                </a:cubicBezTo>
                <a:cubicBezTo>
                  <a:pt x="277" y="39"/>
                  <a:pt x="278" y="42"/>
                  <a:pt x="278" y="45"/>
                </a:cubicBezTo>
                <a:cubicBezTo>
                  <a:pt x="278" y="45"/>
                  <a:pt x="278" y="46"/>
                  <a:pt x="278" y="46"/>
                </a:cubicBezTo>
                <a:cubicBezTo>
                  <a:pt x="277" y="37"/>
                  <a:pt x="276" y="32"/>
                  <a:pt x="276" y="32"/>
                </a:cubicBezTo>
                <a:cubicBezTo>
                  <a:pt x="275" y="32"/>
                  <a:pt x="275" y="36"/>
                  <a:pt x="275" y="43"/>
                </a:cubicBezTo>
                <a:cubicBezTo>
                  <a:pt x="275" y="42"/>
                  <a:pt x="274" y="42"/>
                  <a:pt x="274" y="42"/>
                </a:cubicBezTo>
                <a:cubicBezTo>
                  <a:pt x="274" y="38"/>
                  <a:pt x="274" y="36"/>
                  <a:pt x="274" y="33"/>
                </a:cubicBezTo>
                <a:cubicBezTo>
                  <a:pt x="274" y="29"/>
                  <a:pt x="274" y="27"/>
                  <a:pt x="274" y="27"/>
                </a:cubicBezTo>
                <a:cubicBezTo>
                  <a:pt x="273" y="27"/>
                  <a:pt x="273" y="29"/>
                  <a:pt x="272" y="34"/>
                </a:cubicBezTo>
                <a:cubicBezTo>
                  <a:pt x="272" y="35"/>
                  <a:pt x="272" y="37"/>
                  <a:pt x="271" y="39"/>
                </a:cubicBezTo>
                <a:cubicBezTo>
                  <a:pt x="271" y="39"/>
                  <a:pt x="271" y="39"/>
                  <a:pt x="271" y="39"/>
                </a:cubicBezTo>
                <a:cubicBezTo>
                  <a:pt x="271" y="39"/>
                  <a:pt x="271" y="39"/>
                  <a:pt x="271" y="39"/>
                </a:cubicBezTo>
                <a:cubicBezTo>
                  <a:pt x="271" y="38"/>
                  <a:pt x="271" y="38"/>
                  <a:pt x="271" y="38"/>
                </a:cubicBezTo>
                <a:cubicBezTo>
                  <a:pt x="271" y="38"/>
                  <a:pt x="271" y="38"/>
                  <a:pt x="270" y="38"/>
                </a:cubicBezTo>
                <a:cubicBezTo>
                  <a:pt x="270" y="38"/>
                  <a:pt x="270" y="38"/>
                  <a:pt x="270" y="38"/>
                </a:cubicBezTo>
                <a:cubicBezTo>
                  <a:pt x="270" y="37"/>
                  <a:pt x="271" y="35"/>
                  <a:pt x="271" y="34"/>
                </a:cubicBezTo>
                <a:cubicBezTo>
                  <a:pt x="272" y="30"/>
                  <a:pt x="273" y="28"/>
                  <a:pt x="272" y="28"/>
                </a:cubicBezTo>
                <a:cubicBezTo>
                  <a:pt x="272" y="28"/>
                  <a:pt x="271" y="29"/>
                  <a:pt x="270" y="31"/>
                </a:cubicBezTo>
                <a:cubicBezTo>
                  <a:pt x="270" y="30"/>
                  <a:pt x="270" y="30"/>
                  <a:pt x="270" y="30"/>
                </a:cubicBezTo>
                <a:cubicBezTo>
                  <a:pt x="270" y="30"/>
                  <a:pt x="269" y="32"/>
                  <a:pt x="268" y="36"/>
                </a:cubicBezTo>
                <a:cubicBezTo>
                  <a:pt x="268" y="36"/>
                  <a:pt x="268" y="36"/>
                  <a:pt x="268" y="36"/>
                </a:cubicBezTo>
                <a:cubicBezTo>
                  <a:pt x="268" y="37"/>
                  <a:pt x="268" y="37"/>
                  <a:pt x="268" y="37"/>
                </a:cubicBezTo>
                <a:cubicBezTo>
                  <a:pt x="268" y="37"/>
                  <a:pt x="267" y="37"/>
                  <a:pt x="267" y="37"/>
                </a:cubicBezTo>
                <a:cubicBezTo>
                  <a:pt x="267" y="37"/>
                  <a:pt x="267" y="37"/>
                  <a:pt x="267" y="37"/>
                </a:cubicBezTo>
                <a:cubicBezTo>
                  <a:pt x="267" y="35"/>
                  <a:pt x="266" y="33"/>
                  <a:pt x="266" y="32"/>
                </a:cubicBezTo>
                <a:cubicBezTo>
                  <a:pt x="267" y="30"/>
                  <a:pt x="267" y="30"/>
                  <a:pt x="267" y="30"/>
                </a:cubicBezTo>
                <a:cubicBezTo>
                  <a:pt x="267" y="30"/>
                  <a:pt x="267" y="30"/>
                  <a:pt x="266" y="30"/>
                </a:cubicBezTo>
                <a:cubicBezTo>
                  <a:pt x="266" y="29"/>
                  <a:pt x="266" y="27"/>
                  <a:pt x="266" y="26"/>
                </a:cubicBezTo>
                <a:cubicBezTo>
                  <a:pt x="265" y="21"/>
                  <a:pt x="265" y="18"/>
                  <a:pt x="265" y="18"/>
                </a:cubicBezTo>
                <a:cubicBezTo>
                  <a:pt x="265" y="18"/>
                  <a:pt x="264" y="20"/>
                  <a:pt x="264" y="23"/>
                </a:cubicBezTo>
                <a:cubicBezTo>
                  <a:pt x="264" y="23"/>
                  <a:pt x="264" y="23"/>
                  <a:pt x="264" y="23"/>
                </a:cubicBezTo>
                <a:cubicBezTo>
                  <a:pt x="264" y="23"/>
                  <a:pt x="263" y="25"/>
                  <a:pt x="262" y="30"/>
                </a:cubicBezTo>
                <a:cubicBezTo>
                  <a:pt x="262" y="29"/>
                  <a:pt x="262" y="27"/>
                  <a:pt x="262" y="27"/>
                </a:cubicBezTo>
                <a:cubicBezTo>
                  <a:pt x="261" y="21"/>
                  <a:pt x="260" y="19"/>
                  <a:pt x="260" y="19"/>
                </a:cubicBezTo>
                <a:cubicBezTo>
                  <a:pt x="260" y="19"/>
                  <a:pt x="260" y="22"/>
                  <a:pt x="260" y="27"/>
                </a:cubicBezTo>
                <a:cubicBezTo>
                  <a:pt x="260" y="32"/>
                  <a:pt x="259" y="40"/>
                  <a:pt x="256" y="48"/>
                </a:cubicBezTo>
                <a:cubicBezTo>
                  <a:pt x="256" y="49"/>
                  <a:pt x="256" y="49"/>
                  <a:pt x="256" y="50"/>
                </a:cubicBezTo>
                <a:cubicBezTo>
                  <a:pt x="255" y="51"/>
                  <a:pt x="255" y="52"/>
                  <a:pt x="254" y="53"/>
                </a:cubicBezTo>
                <a:cubicBezTo>
                  <a:pt x="255" y="42"/>
                  <a:pt x="255" y="36"/>
                  <a:pt x="255" y="36"/>
                </a:cubicBezTo>
                <a:cubicBezTo>
                  <a:pt x="255" y="36"/>
                  <a:pt x="254" y="37"/>
                  <a:pt x="253" y="40"/>
                </a:cubicBezTo>
                <a:cubicBezTo>
                  <a:pt x="253" y="40"/>
                  <a:pt x="253" y="39"/>
                  <a:pt x="253" y="39"/>
                </a:cubicBezTo>
                <a:cubicBezTo>
                  <a:pt x="255" y="35"/>
                  <a:pt x="255" y="33"/>
                  <a:pt x="255" y="33"/>
                </a:cubicBezTo>
                <a:cubicBezTo>
                  <a:pt x="255" y="33"/>
                  <a:pt x="253" y="35"/>
                  <a:pt x="252" y="39"/>
                </a:cubicBezTo>
                <a:cubicBezTo>
                  <a:pt x="250" y="42"/>
                  <a:pt x="249" y="46"/>
                  <a:pt x="249" y="52"/>
                </a:cubicBezTo>
                <a:cubicBezTo>
                  <a:pt x="249" y="51"/>
                  <a:pt x="249" y="51"/>
                  <a:pt x="248" y="50"/>
                </a:cubicBezTo>
                <a:cubicBezTo>
                  <a:pt x="249" y="42"/>
                  <a:pt x="250" y="35"/>
                  <a:pt x="251" y="30"/>
                </a:cubicBezTo>
                <a:cubicBezTo>
                  <a:pt x="252" y="26"/>
                  <a:pt x="252" y="23"/>
                  <a:pt x="252" y="23"/>
                </a:cubicBezTo>
                <a:cubicBezTo>
                  <a:pt x="252" y="23"/>
                  <a:pt x="251" y="26"/>
                  <a:pt x="249" y="30"/>
                </a:cubicBezTo>
                <a:cubicBezTo>
                  <a:pt x="248" y="33"/>
                  <a:pt x="246" y="38"/>
                  <a:pt x="245" y="42"/>
                </a:cubicBezTo>
                <a:cubicBezTo>
                  <a:pt x="245" y="41"/>
                  <a:pt x="245" y="39"/>
                  <a:pt x="244" y="38"/>
                </a:cubicBezTo>
                <a:cubicBezTo>
                  <a:pt x="245" y="31"/>
                  <a:pt x="246" y="25"/>
                  <a:pt x="246" y="21"/>
                </a:cubicBezTo>
                <a:cubicBezTo>
                  <a:pt x="247" y="15"/>
                  <a:pt x="247" y="12"/>
                  <a:pt x="247" y="12"/>
                </a:cubicBezTo>
                <a:cubicBezTo>
                  <a:pt x="246" y="12"/>
                  <a:pt x="246" y="15"/>
                  <a:pt x="244" y="21"/>
                </a:cubicBezTo>
                <a:cubicBezTo>
                  <a:pt x="243" y="25"/>
                  <a:pt x="242" y="30"/>
                  <a:pt x="241" y="36"/>
                </a:cubicBezTo>
                <a:cubicBezTo>
                  <a:pt x="241" y="35"/>
                  <a:pt x="241" y="35"/>
                  <a:pt x="241" y="35"/>
                </a:cubicBezTo>
                <a:cubicBezTo>
                  <a:pt x="241" y="35"/>
                  <a:pt x="241" y="37"/>
                  <a:pt x="240" y="39"/>
                </a:cubicBezTo>
                <a:cubicBezTo>
                  <a:pt x="240" y="39"/>
                  <a:pt x="240" y="39"/>
                  <a:pt x="239" y="40"/>
                </a:cubicBezTo>
                <a:cubicBezTo>
                  <a:pt x="239" y="40"/>
                  <a:pt x="238" y="40"/>
                  <a:pt x="238" y="40"/>
                </a:cubicBezTo>
                <a:cubicBezTo>
                  <a:pt x="238" y="39"/>
                  <a:pt x="238" y="38"/>
                  <a:pt x="238" y="37"/>
                </a:cubicBezTo>
                <a:cubicBezTo>
                  <a:pt x="239" y="32"/>
                  <a:pt x="239" y="30"/>
                  <a:pt x="238" y="30"/>
                </a:cubicBezTo>
                <a:cubicBezTo>
                  <a:pt x="238" y="30"/>
                  <a:pt x="237" y="32"/>
                  <a:pt x="236" y="37"/>
                </a:cubicBezTo>
                <a:cubicBezTo>
                  <a:pt x="236" y="38"/>
                  <a:pt x="236" y="40"/>
                  <a:pt x="235" y="43"/>
                </a:cubicBezTo>
                <a:cubicBezTo>
                  <a:pt x="235" y="43"/>
                  <a:pt x="235" y="43"/>
                  <a:pt x="235" y="43"/>
                </a:cubicBezTo>
                <a:cubicBezTo>
                  <a:pt x="235" y="43"/>
                  <a:pt x="235" y="43"/>
                  <a:pt x="235" y="43"/>
                </a:cubicBezTo>
                <a:cubicBezTo>
                  <a:pt x="234" y="43"/>
                  <a:pt x="233" y="42"/>
                  <a:pt x="233" y="42"/>
                </a:cubicBezTo>
                <a:cubicBezTo>
                  <a:pt x="233" y="42"/>
                  <a:pt x="233" y="42"/>
                  <a:pt x="233" y="42"/>
                </a:cubicBezTo>
                <a:cubicBezTo>
                  <a:pt x="233" y="40"/>
                  <a:pt x="234" y="39"/>
                  <a:pt x="234" y="37"/>
                </a:cubicBezTo>
                <a:cubicBezTo>
                  <a:pt x="236" y="34"/>
                  <a:pt x="237" y="31"/>
                  <a:pt x="237" y="31"/>
                </a:cubicBezTo>
                <a:cubicBezTo>
                  <a:pt x="237" y="31"/>
                  <a:pt x="235" y="33"/>
                  <a:pt x="233" y="36"/>
                </a:cubicBezTo>
                <a:cubicBezTo>
                  <a:pt x="233" y="34"/>
                  <a:pt x="234" y="33"/>
                  <a:pt x="233" y="33"/>
                </a:cubicBezTo>
                <a:cubicBezTo>
                  <a:pt x="233" y="33"/>
                  <a:pt x="233" y="34"/>
                  <a:pt x="232" y="35"/>
                </a:cubicBezTo>
                <a:cubicBezTo>
                  <a:pt x="232" y="36"/>
                  <a:pt x="231" y="38"/>
                  <a:pt x="231" y="40"/>
                </a:cubicBezTo>
                <a:cubicBezTo>
                  <a:pt x="231" y="40"/>
                  <a:pt x="231" y="40"/>
                  <a:pt x="231" y="40"/>
                </a:cubicBezTo>
                <a:cubicBezTo>
                  <a:pt x="231" y="40"/>
                  <a:pt x="230" y="41"/>
                  <a:pt x="230" y="41"/>
                </a:cubicBezTo>
                <a:cubicBezTo>
                  <a:pt x="230" y="41"/>
                  <a:pt x="229" y="41"/>
                  <a:pt x="229" y="41"/>
                </a:cubicBezTo>
                <a:cubicBezTo>
                  <a:pt x="229" y="41"/>
                  <a:pt x="229" y="41"/>
                  <a:pt x="230" y="42"/>
                </a:cubicBezTo>
                <a:cubicBezTo>
                  <a:pt x="230" y="43"/>
                  <a:pt x="229" y="44"/>
                  <a:pt x="229" y="45"/>
                </a:cubicBezTo>
                <a:cubicBezTo>
                  <a:pt x="229" y="45"/>
                  <a:pt x="228" y="45"/>
                  <a:pt x="228" y="45"/>
                </a:cubicBezTo>
                <a:cubicBezTo>
                  <a:pt x="228" y="44"/>
                  <a:pt x="228" y="43"/>
                  <a:pt x="228" y="41"/>
                </a:cubicBezTo>
                <a:cubicBezTo>
                  <a:pt x="228" y="40"/>
                  <a:pt x="228" y="40"/>
                  <a:pt x="228" y="39"/>
                </a:cubicBezTo>
                <a:cubicBezTo>
                  <a:pt x="228" y="35"/>
                  <a:pt x="228" y="32"/>
                  <a:pt x="228" y="29"/>
                </a:cubicBezTo>
                <a:cubicBezTo>
                  <a:pt x="227" y="24"/>
                  <a:pt x="227" y="21"/>
                  <a:pt x="227" y="22"/>
                </a:cubicBezTo>
                <a:cubicBezTo>
                  <a:pt x="226" y="22"/>
                  <a:pt x="226" y="25"/>
                  <a:pt x="226" y="30"/>
                </a:cubicBezTo>
                <a:cubicBezTo>
                  <a:pt x="225" y="33"/>
                  <a:pt x="225" y="36"/>
                  <a:pt x="225" y="40"/>
                </a:cubicBezTo>
                <a:cubicBezTo>
                  <a:pt x="225" y="39"/>
                  <a:pt x="224" y="39"/>
                  <a:pt x="224" y="38"/>
                </a:cubicBezTo>
                <a:cubicBezTo>
                  <a:pt x="225" y="31"/>
                  <a:pt x="226" y="27"/>
                  <a:pt x="225" y="27"/>
                </a:cubicBezTo>
                <a:cubicBezTo>
                  <a:pt x="225" y="27"/>
                  <a:pt x="224" y="29"/>
                  <a:pt x="223" y="34"/>
                </a:cubicBezTo>
                <a:cubicBezTo>
                  <a:pt x="223" y="34"/>
                  <a:pt x="222" y="35"/>
                  <a:pt x="222" y="35"/>
                </a:cubicBezTo>
                <a:cubicBezTo>
                  <a:pt x="222" y="34"/>
                  <a:pt x="222" y="33"/>
                  <a:pt x="221" y="33"/>
                </a:cubicBezTo>
                <a:cubicBezTo>
                  <a:pt x="219" y="29"/>
                  <a:pt x="218" y="27"/>
                  <a:pt x="217" y="27"/>
                </a:cubicBezTo>
                <a:cubicBezTo>
                  <a:pt x="217" y="27"/>
                  <a:pt x="218" y="29"/>
                  <a:pt x="220" y="34"/>
                </a:cubicBezTo>
                <a:cubicBezTo>
                  <a:pt x="220" y="35"/>
                  <a:pt x="221" y="37"/>
                  <a:pt x="222" y="39"/>
                </a:cubicBezTo>
                <a:cubicBezTo>
                  <a:pt x="221" y="40"/>
                  <a:pt x="221" y="41"/>
                  <a:pt x="221" y="42"/>
                </a:cubicBezTo>
                <a:cubicBezTo>
                  <a:pt x="221" y="42"/>
                  <a:pt x="221" y="42"/>
                  <a:pt x="221" y="42"/>
                </a:cubicBezTo>
                <a:cubicBezTo>
                  <a:pt x="220" y="40"/>
                  <a:pt x="219" y="39"/>
                  <a:pt x="218" y="38"/>
                </a:cubicBezTo>
                <a:cubicBezTo>
                  <a:pt x="218" y="38"/>
                  <a:pt x="218" y="38"/>
                  <a:pt x="218" y="38"/>
                </a:cubicBezTo>
                <a:cubicBezTo>
                  <a:pt x="218" y="38"/>
                  <a:pt x="218" y="38"/>
                  <a:pt x="218" y="38"/>
                </a:cubicBezTo>
                <a:cubicBezTo>
                  <a:pt x="217" y="37"/>
                  <a:pt x="217" y="37"/>
                  <a:pt x="217" y="37"/>
                </a:cubicBezTo>
                <a:cubicBezTo>
                  <a:pt x="217" y="37"/>
                  <a:pt x="217" y="38"/>
                  <a:pt x="217" y="39"/>
                </a:cubicBezTo>
                <a:cubicBezTo>
                  <a:pt x="217" y="39"/>
                  <a:pt x="216" y="41"/>
                  <a:pt x="214" y="43"/>
                </a:cubicBezTo>
                <a:cubicBezTo>
                  <a:pt x="214" y="43"/>
                  <a:pt x="214" y="43"/>
                  <a:pt x="214" y="44"/>
                </a:cubicBezTo>
                <a:cubicBezTo>
                  <a:pt x="213" y="42"/>
                  <a:pt x="212" y="41"/>
                  <a:pt x="211" y="40"/>
                </a:cubicBezTo>
                <a:cubicBezTo>
                  <a:pt x="211" y="40"/>
                  <a:pt x="211" y="39"/>
                  <a:pt x="210" y="39"/>
                </a:cubicBezTo>
                <a:cubicBezTo>
                  <a:pt x="211" y="38"/>
                  <a:pt x="211" y="37"/>
                  <a:pt x="211" y="37"/>
                </a:cubicBezTo>
                <a:cubicBezTo>
                  <a:pt x="211" y="37"/>
                  <a:pt x="211" y="37"/>
                  <a:pt x="210" y="38"/>
                </a:cubicBezTo>
                <a:cubicBezTo>
                  <a:pt x="210" y="37"/>
                  <a:pt x="210" y="36"/>
                  <a:pt x="210" y="35"/>
                </a:cubicBezTo>
                <a:cubicBezTo>
                  <a:pt x="209" y="31"/>
                  <a:pt x="209" y="28"/>
                  <a:pt x="209" y="28"/>
                </a:cubicBezTo>
                <a:cubicBezTo>
                  <a:pt x="209" y="28"/>
                  <a:pt x="208" y="31"/>
                  <a:pt x="208" y="36"/>
                </a:cubicBezTo>
                <a:cubicBezTo>
                  <a:pt x="208" y="36"/>
                  <a:pt x="208" y="36"/>
                  <a:pt x="208" y="37"/>
                </a:cubicBezTo>
                <a:cubicBezTo>
                  <a:pt x="207" y="36"/>
                  <a:pt x="206" y="36"/>
                  <a:pt x="206" y="36"/>
                </a:cubicBezTo>
                <a:cubicBezTo>
                  <a:pt x="206" y="36"/>
                  <a:pt x="207" y="37"/>
                  <a:pt x="208" y="38"/>
                </a:cubicBezTo>
                <a:cubicBezTo>
                  <a:pt x="208" y="39"/>
                  <a:pt x="208" y="40"/>
                  <a:pt x="208" y="40"/>
                </a:cubicBezTo>
                <a:cubicBezTo>
                  <a:pt x="207" y="41"/>
                  <a:pt x="207" y="41"/>
                  <a:pt x="206" y="42"/>
                </a:cubicBezTo>
                <a:cubicBezTo>
                  <a:pt x="206" y="43"/>
                  <a:pt x="205" y="44"/>
                  <a:pt x="205" y="44"/>
                </a:cubicBezTo>
                <a:cubicBezTo>
                  <a:pt x="205" y="44"/>
                  <a:pt x="205" y="44"/>
                  <a:pt x="205" y="44"/>
                </a:cubicBezTo>
                <a:cubicBezTo>
                  <a:pt x="205" y="44"/>
                  <a:pt x="205" y="44"/>
                  <a:pt x="205" y="44"/>
                </a:cubicBezTo>
                <a:cubicBezTo>
                  <a:pt x="204" y="45"/>
                  <a:pt x="204" y="46"/>
                  <a:pt x="204" y="46"/>
                </a:cubicBezTo>
                <a:cubicBezTo>
                  <a:pt x="203" y="44"/>
                  <a:pt x="203" y="42"/>
                  <a:pt x="203" y="41"/>
                </a:cubicBezTo>
                <a:cubicBezTo>
                  <a:pt x="203" y="40"/>
                  <a:pt x="203" y="39"/>
                  <a:pt x="203" y="38"/>
                </a:cubicBezTo>
                <a:cubicBezTo>
                  <a:pt x="203" y="38"/>
                  <a:pt x="203" y="38"/>
                  <a:pt x="203" y="38"/>
                </a:cubicBezTo>
                <a:cubicBezTo>
                  <a:pt x="204" y="37"/>
                  <a:pt x="204" y="36"/>
                  <a:pt x="204" y="36"/>
                </a:cubicBezTo>
                <a:cubicBezTo>
                  <a:pt x="204" y="36"/>
                  <a:pt x="204" y="36"/>
                  <a:pt x="203" y="37"/>
                </a:cubicBezTo>
                <a:cubicBezTo>
                  <a:pt x="203" y="35"/>
                  <a:pt x="203" y="34"/>
                  <a:pt x="203" y="34"/>
                </a:cubicBezTo>
                <a:cubicBezTo>
                  <a:pt x="203" y="34"/>
                  <a:pt x="203" y="35"/>
                  <a:pt x="202" y="36"/>
                </a:cubicBezTo>
                <a:cubicBezTo>
                  <a:pt x="202" y="36"/>
                  <a:pt x="202" y="37"/>
                  <a:pt x="201" y="38"/>
                </a:cubicBezTo>
                <a:cubicBezTo>
                  <a:pt x="201" y="38"/>
                  <a:pt x="201" y="38"/>
                  <a:pt x="201" y="38"/>
                </a:cubicBezTo>
                <a:cubicBezTo>
                  <a:pt x="200" y="39"/>
                  <a:pt x="200" y="40"/>
                  <a:pt x="199" y="40"/>
                </a:cubicBezTo>
                <a:cubicBezTo>
                  <a:pt x="199" y="35"/>
                  <a:pt x="199" y="30"/>
                  <a:pt x="200" y="27"/>
                </a:cubicBezTo>
                <a:cubicBezTo>
                  <a:pt x="200" y="21"/>
                  <a:pt x="201" y="18"/>
                  <a:pt x="200" y="18"/>
                </a:cubicBezTo>
                <a:cubicBezTo>
                  <a:pt x="200" y="18"/>
                  <a:pt x="200" y="19"/>
                  <a:pt x="199" y="20"/>
                </a:cubicBezTo>
                <a:cubicBezTo>
                  <a:pt x="199" y="22"/>
                  <a:pt x="198" y="24"/>
                  <a:pt x="198" y="27"/>
                </a:cubicBezTo>
                <a:cubicBezTo>
                  <a:pt x="197" y="32"/>
                  <a:pt x="196" y="38"/>
                  <a:pt x="196" y="45"/>
                </a:cubicBezTo>
                <a:cubicBezTo>
                  <a:pt x="195" y="46"/>
                  <a:pt x="195" y="47"/>
                  <a:pt x="195" y="48"/>
                </a:cubicBezTo>
                <a:cubicBezTo>
                  <a:pt x="194" y="48"/>
                  <a:pt x="194" y="49"/>
                  <a:pt x="193" y="49"/>
                </a:cubicBezTo>
                <a:cubicBezTo>
                  <a:pt x="193" y="50"/>
                  <a:pt x="193" y="50"/>
                  <a:pt x="193" y="50"/>
                </a:cubicBezTo>
                <a:cubicBezTo>
                  <a:pt x="193" y="49"/>
                  <a:pt x="193" y="48"/>
                  <a:pt x="193" y="47"/>
                </a:cubicBezTo>
                <a:cubicBezTo>
                  <a:pt x="193" y="46"/>
                  <a:pt x="193" y="46"/>
                  <a:pt x="193" y="46"/>
                </a:cubicBezTo>
                <a:cubicBezTo>
                  <a:pt x="193" y="46"/>
                  <a:pt x="193" y="46"/>
                  <a:pt x="193" y="46"/>
                </a:cubicBezTo>
                <a:cubicBezTo>
                  <a:pt x="193" y="39"/>
                  <a:pt x="193" y="33"/>
                  <a:pt x="193" y="29"/>
                </a:cubicBezTo>
                <a:cubicBezTo>
                  <a:pt x="194" y="23"/>
                  <a:pt x="194" y="20"/>
                  <a:pt x="194" y="20"/>
                </a:cubicBezTo>
                <a:cubicBezTo>
                  <a:pt x="194" y="20"/>
                  <a:pt x="193" y="23"/>
                  <a:pt x="192" y="29"/>
                </a:cubicBezTo>
                <a:cubicBezTo>
                  <a:pt x="191" y="32"/>
                  <a:pt x="190" y="36"/>
                  <a:pt x="190" y="40"/>
                </a:cubicBezTo>
                <a:cubicBezTo>
                  <a:pt x="189" y="41"/>
                  <a:pt x="189" y="42"/>
                  <a:pt x="188" y="42"/>
                </a:cubicBezTo>
                <a:cubicBezTo>
                  <a:pt x="187" y="44"/>
                  <a:pt x="186" y="46"/>
                  <a:pt x="184" y="49"/>
                </a:cubicBezTo>
                <a:cubicBezTo>
                  <a:pt x="182" y="46"/>
                  <a:pt x="181" y="45"/>
                  <a:pt x="179" y="43"/>
                </a:cubicBezTo>
                <a:cubicBezTo>
                  <a:pt x="178" y="43"/>
                  <a:pt x="178" y="42"/>
                  <a:pt x="177" y="42"/>
                </a:cubicBezTo>
                <a:cubicBezTo>
                  <a:pt x="176" y="37"/>
                  <a:pt x="174" y="33"/>
                  <a:pt x="173" y="30"/>
                </a:cubicBezTo>
                <a:cubicBezTo>
                  <a:pt x="171" y="25"/>
                  <a:pt x="169" y="23"/>
                  <a:pt x="169" y="23"/>
                </a:cubicBezTo>
                <a:cubicBezTo>
                  <a:pt x="168" y="23"/>
                  <a:pt x="172" y="33"/>
                  <a:pt x="175" y="48"/>
                </a:cubicBezTo>
                <a:cubicBezTo>
                  <a:pt x="175" y="48"/>
                  <a:pt x="175" y="48"/>
                  <a:pt x="175" y="48"/>
                </a:cubicBezTo>
                <a:cubicBezTo>
                  <a:pt x="175" y="48"/>
                  <a:pt x="175" y="48"/>
                  <a:pt x="176" y="49"/>
                </a:cubicBezTo>
                <a:cubicBezTo>
                  <a:pt x="176" y="50"/>
                  <a:pt x="176" y="51"/>
                  <a:pt x="176" y="52"/>
                </a:cubicBezTo>
                <a:cubicBezTo>
                  <a:pt x="176" y="52"/>
                  <a:pt x="176" y="51"/>
                  <a:pt x="176" y="51"/>
                </a:cubicBezTo>
                <a:cubicBezTo>
                  <a:pt x="175" y="51"/>
                  <a:pt x="175" y="50"/>
                  <a:pt x="174" y="50"/>
                </a:cubicBezTo>
                <a:cubicBezTo>
                  <a:pt x="174" y="49"/>
                  <a:pt x="173" y="49"/>
                  <a:pt x="173" y="48"/>
                </a:cubicBezTo>
                <a:cubicBezTo>
                  <a:pt x="171" y="40"/>
                  <a:pt x="168" y="34"/>
                  <a:pt x="167" y="30"/>
                </a:cubicBezTo>
                <a:cubicBezTo>
                  <a:pt x="164" y="25"/>
                  <a:pt x="162" y="22"/>
                  <a:pt x="162" y="22"/>
                </a:cubicBezTo>
                <a:cubicBezTo>
                  <a:pt x="162" y="22"/>
                  <a:pt x="163" y="26"/>
                  <a:pt x="165" y="31"/>
                </a:cubicBezTo>
                <a:cubicBezTo>
                  <a:pt x="166" y="35"/>
                  <a:pt x="167" y="39"/>
                  <a:pt x="168" y="44"/>
                </a:cubicBezTo>
                <a:cubicBezTo>
                  <a:pt x="167" y="43"/>
                  <a:pt x="167" y="43"/>
                  <a:pt x="166" y="42"/>
                </a:cubicBezTo>
                <a:cubicBezTo>
                  <a:pt x="166" y="42"/>
                  <a:pt x="166" y="42"/>
                  <a:pt x="165" y="42"/>
                </a:cubicBezTo>
                <a:cubicBezTo>
                  <a:pt x="164" y="40"/>
                  <a:pt x="163" y="39"/>
                  <a:pt x="163" y="39"/>
                </a:cubicBezTo>
                <a:cubicBezTo>
                  <a:pt x="163" y="39"/>
                  <a:pt x="163" y="40"/>
                  <a:pt x="164" y="41"/>
                </a:cubicBezTo>
                <a:cubicBezTo>
                  <a:pt x="163" y="41"/>
                  <a:pt x="162" y="41"/>
                  <a:pt x="162" y="41"/>
                </a:cubicBezTo>
                <a:cubicBezTo>
                  <a:pt x="162" y="41"/>
                  <a:pt x="163" y="41"/>
                  <a:pt x="164" y="42"/>
                </a:cubicBezTo>
                <a:cubicBezTo>
                  <a:pt x="164" y="42"/>
                  <a:pt x="164" y="42"/>
                  <a:pt x="164" y="43"/>
                </a:cubicBezTo>
                <a:cubicBezTo>
                  <a:pt x="164" y="43"/>
                  <a:pt x="165" y="44"/>
                  <a:pt x="165" y="45"/>
                </a:cubicBezTo>
                <a:cubicBezTo>
                  <a:pt x="165" y="47"/>
                  <a:pt x="165" y="49"/>
                  <a:pt x="165" y="51"/>
                </a:cubicBezTo>
                <a:cubicBezTo>
                  <a:pt x="165" y="50"/>
                  <a:pt x="164" y="50"/>
                  <a:pt x="163" y="49"/>
                </a:cubicBezTo>
                <a:cubicBezTo>
                  <a:pt x="163" y="49"/>
                  <a:pt x="163" y="49"/>
                  <a:pt x="163" y="49"/>
                </a:cubicBezTo>
                <a:cubicBezTo>
                  <a:pt x="163" y="49"/>
                  <a:pt x="163" y="49"/>
                  <a:pt x="163" y="49"/>
                </a:cubicBezTo>
                <a:cubicBezTo>
                  <a:pt x="163" y="48"/>
                  <a:pt x="162" y="47"/>
                  <a:pt x="161" y="47"/>
                </a:cubicBezTo>
                <a:cubicBezTo>
                  <a:pt x="161" y="46"/>
                  <a:pt x="160" y="46"/>
                  <a:pt x="160" y="46"/>
                </a:cubicBezTo>
                <a:cubicBezTo>
                  <a:pt x="160" y="45"/>
                  <a:pt x="159" y="44"/>
                  <a:pt x="159" y="44"/>
                </a:cubicBezTo>
                <a:cubicBezTo>
                  <a:pt x="160" y="42"/>
                  <a:pt x="160" y="41"/>
                  <a:pt x="160" y="41"/>
                </a:cubicBezTo>
                <a:cubicBezTo>
                  <a:pt x="160" y="41"/>
                  <a:pt x="160" y="41"/>
                  <a:pt x="159" y="42"/>
                </a:cubicBezTo>
                <a:cubicBezTo>
                  <a:pt x="159" y="42"/>
                  <a:pt x="159" y="41"/>
                  <a:pt x="158" y="41"/>
                </a:cubicBezTo>
                <a:cubicBezTo>
                  <a:pt x="157" y="36"/>
                  <a:pt x="156" y="34"/>
                  <a:pt x="156" y="34"/>
                </a:cubicBezTo>
                <a:cubicBezTo>
                  <a:pt x="156" y="34"/>
                  <a:pt x="156" y="37"/>
                  <a:pt x="157" y="41"/>
                </a:cubicBezTo>
                <a:cubicBezTo>
                  <a:pt x="157" y="42"/>
                  <a:pt x="157" y="43"/>
                  <a:pt x="157" y="44"/>
                </a:cubicBezTo>
                <a:cubicBezTo>
                  <a:pt x="156" y="43"/>
                  <a:pt x="156" y="43"/>
                  <a:pt x="156" y="43"/>
                </a:cubicBezTo>
                <a:cubicBezTo>
                  <a:pt x="156" y="43"/>
                  <a:pt x="156" y="44"/>
                  <a:pt x="157" y="45"/>
                </a:cubicBezTo>
                <a:cubicBezTo>
                  <a:pt x="157" y="45"/>
                  <a:pt x="156" y="46"/>
                  <a:pt x="156" y="47"/>
                </a:cubicBezTo>
                <a:cubicBezTo>
                  <a:pt x="156" y="48"/>
                  <a:pt x="155" y="49"/>
                  <a:pt x="155" y="50"/>
                </a:cubicBezTo>
                <a:cubicBezTo>
                  <a:pt x="154" y="50"/>
                  <a:pt x="154" y="50"/>
                  <a:pt x="154" y="50"/>
                </a:cubicBezTo>
                <a:cubicBezTo>
                  <a:pt x="152" y="48"/>
                  <a:pt x="151" y="47"/>
                  <a:pt x="150" y="46"/>
                </a:cubicBezTo>
                <a:cubicBezTo>
                  <a:pt x="150" y="45"/>
                  <a:pt x="150" y="44"/>
                  <a:pt x="150" y="44"/>
                </a:cubicBezTo>
                <a:cubicBezTo>
                  <a:pt x="150" y="44"/>
                  <a:pt x="150" y="45"/>
                  <a:pt x="149" y="46"/>
                </a:cubicBezTo>
                <a:cubicBezTo>
                  <a:pt x="149" y="46"/>
                  <a:pt x="149" y="46"/>
                  <a:pt x="149" y="46"/>
                </a:cubicBezTo>
                <a:cubicBezTo>
                  <a:pt x="149" y="46"/>
                  <a:pt x="149" y="46"/>
                  <a:pt x="149" y="46"/>
                </a:cubicBezTo>
                <a:cubicBezTo>
                  <a:pt x="149" y="47"/>
                  <a:pt x="148" y="48"/>
                  <a:pt x="147" y="50"/>
                </a:cubicBezTo>
                <a:cubicBezTo>
                  <a:pt x="147" y="50"/>
                  <a:pt x="147" y="50"/>
                  <a:pt x="147" y="50"/>
                </a:cubicBezTo>
                <a:cubicBezTo>
                  <a:pt x="147" y="49"/>
                  <a:pt x="146" y="48"/>
                  <a:pt x="146" y="47"/>
                </a:cubicBezTo>
                <a:cubicBezTo>
                  <a:pt x="146" y="45"/>
                  <a:pt x="146" y="43"/>
                  <a:pt x="147" y="42"/>
                </a:cubicBezTo>
                <a:cubicBezTo>
                  <a:pt x="147" y="37"/>
                  <a:pt x="148" y="34"/>
                  <a:pt x="147" y="34"/>
                </a:cubicBezTo>
                <a:cubicBezTo>
                  <a:pt x="147" y="34"/>
                  <a:pt x="146" y="37"/>
                  <a:pt x="145" y="42"/>
                </a:cubicBezTo>
                <a:cubicBezTo>
                  <a:pt x="145" y="42"/>
                  <a:pt x="144" y="43"/>
                  <a:pt x="144" y="43"/>
                </a:cubicBezTo>
                <a:cubicBezTo>
                  <a:pt x="144" y="43"/>
                  <a:pt x="144" y="43"/>
                  <a:pt x="144" y="42"/>
                </a:cubicBezTo>
                <a:cubicBezTo>
                  <a:pt x="141" y="38"/>
                  <a:pt x="140" y="36"/>
                  <a:pt x="140" y="36"/>
                </a:cubicBezTo>
                <a:cubicBezTo>
                  <a:pt x="139" y="36"/>
                  <a:pt x="140" y="39"/>
                  <a:pt x="142" y="44"/>
                </a:cubicBezTo>
                <a:cubicBezTo>
                  <a:pt x="143" y="45"/>
                  <a:pt x="143" y="46"/>
                  <a:pt x="143" y="47"/>
                </a:cubicBezTo>
                <a:cubicBezTo>
                  <a:pt x="143" y="48"/>
                  <a:pt x="143" y="48"/>
                  <a:pt x="143" y="49"/>
                </a:cubicBezTo>
                <a:cubicBezTo>
                  <a:pt x="142" y="45"/>
                  <a:pt x="141" y="42"/>
                  <a:pt x="140" y="39"/>
                </a:cubicBezTo>
                <a:cubicBezTo>
                  <a:pt x="138" y="34"/>
                  <a:pt x="138" y="31"/>
                  <a:pt x="137" y="31"/>
                </a:cubicBezTo>
                <a:cubicBezTo>
                  <a:pt x="137" y="31"/>
                  <a:pt x="137" y="35"/>
                  <a:pt x="138" y="40"/>
                </a:cubicBezTo>
                <a:cubicBezTo>
                  <a:pt x="139" y="42"/>
                  <a:pt x="139" y="46"/>
                  <a:pt x="140" y="49"/>
                </a:cubicBezTo>
                <a:cubicBezTo>
                  <a:pt x="140" y="50"/>
                  <a:pt x="140" y="51"/>
                  <a:pt x="140" y="52"/>
                </a:cubicBezTo>
                <a:cubicBezTo>
                  <a:pt x="140" y="53"/>
                  <a:pt x="140" y="54"/>
                  <a:pt x="141" y="55"/>
                </a:cubicBezTo>
                <a:cubicBezTo>
                  <a:pt x="141" y="55"/>
                  <a:pt x="140" y="55"/>
                  <a:pt x="140" y="55"/>
                </a:cubicBezTo>
                <a:cubicBezTo>
                  <a:pt x="140" y="54"/>
                  <a:pt x="139" y="53"/>
                  <a:pt x="138" y="52"/>
                </a:cubicBezTo>
                <a:cubicBezTo>
                  <a:pt x="139" y="51"/>
                  <a:pt x="139" y="51"/>
                  <a:pt x="139" y="51"/>
                </a:cubicBezTo>
                <a:cubicBezTo>
                  <a:pt x="139" y="51"/>
                  <a:pt x="139" y="51"/>
                  <a:pt x="138" y="51"/>
                </a:cubicBezTo>
                <a:cubicBezTo>
                  <a:pt x="138" y="51"/>
                  <a:pt x="138" y="51"/>
                  <a:pt x="137" y="51"/>
                </a:cubicBezTo>
                <a:cubicBezTo>
                  <a:pt x="137" y="50"/>
                  <a:pt x="137" y="50"/>
                  <a:pt x="137" y="50"/>
                </a:cubicBezTo>
                <a:cubicBezTo>
                  <a:pt x="135" y="46"/>
                  <a:pt x="133" y="44"/>
                  <a:pt x="133" y="45"/>
                </a:cubicBezTo>
                <a:cubicBezTo>
                  <a:pt x="133" y="45"/>
                  <a:pt x="134" y="45"/>
                  <a:pt x="134" y="47"/>
                </a:cubicBezTo>
                <a:cubicBezTo>
                  <a:pt x="131" y="44"/>
                  <a:pt x="130" y="43"/>
                  <a:pt x="130" y="43"/>
                </a:cubicBezTo>
                <a:cubicBezTo>
                  <a:pt x="129" y="43"/>
                  <a:pt x="131" y="45"/>
                  <a:pt x="134" y="49"/>
                </a:cubicBezTo>
                <a:cubicBezTo>
                  <a:pt x="134" y="50"/>
                  <a:pt x="135" y="51"/>
                  <a:pt x="136" y="53"/>
                </a:cubicBezTo>
                <a:cubicBezTo>
                  <a:pt x="136" y="53"/>
                  <a:pt x="136" y="53"/>
                  <a:pt x="136" y="53"/>
                </a:cubicBezTo>
                <a:cubicBezTo>
                  <a:pt x="135" y="53"/>
                  <a:pt x="135" y="54"/>
                  <a:pt x="134" y="54"/>
                </a:cubicBezTo>
                <a:cubicBezTo>
                  <a:pt x="134" y="54"/>
                  <a:pt x="134" y="54"/>
                  <a:pt x="133" y="54"/>
                </a:cubicBezTo>
                <a:cubicBezTo>
                  <a:pt x="133" y="52"/>
                  <a:pt x="132" y="50"/>
                  <a:pt x="131" y="48"/>
                </a:cubicBezTo>
                <a:cubicBezTo>
                  <a:pt x="129" y="44"/>
                  <a:pt x="128" y="42"/>
                  <a:pt x="128" y="42"/>
                </a:cubicBezTo>
                <a:cubicBezTo>
                  <a:pt x="128" y="43"/>
                  <a:pt x="128" y="45"/>
                  <a:pt x="129" y="49"/>
                </a:cubicBezTo>
                <a:cubicBezTo>
                  <a:pt x="130" y="50"/>
                  <a:pt x="130" y="51"/>
                  <a:pt x="130" y="52"/>
                </a:cubicBezTo>
                <a:cubicBezTo>
                  <a:pt x="130" y="52"/>
                  <a:pt x="129" y="52"/>
                  <a:pt x="129" y="52"/>
                </a:cubicBezTo>
                <a:cubicBezTo>
                  <a:pt x="128" y="52"/>
                  <a:pt x="128" y="52"/>
                  <a:pt x="128" y="52"/>
                </a:cubicBezTo>
                <a:cubicBezTo>
                  <a:pt x="127" y="49"/>
                  <a:pt x="127" y="48"/>
                  <a:pt x="126" y="48"/>
                </a:cubicBezTo>
                <a:cubicBezTo>
                  <a:pt x="126" y="48"/>
                  <a:pt x="126" y="56"/>
                  <a:pt x="128" y="67"/>
                </a:cubicBezTo>
                <a:cubicBezTo>
                  <a:pt x="128" y="67"/>
                  <a:pt x="128" y="68"/>
                  <a:pt x="128" y="68"/>
                </a:cubicBezTo>
                <a:cubicBezTo>
                  <a:pt x="127" y="66"/>
                  <a:pt x="127" y="65"/>
                  <a:pt x="126" y="64"/>
                </a:cubicBezTo>
                <a:cubicBezTo>
                  <a:pt x="126" y="63"/>
                  <a:pt x="126" y="62"/>
                  <a:pt x="126" y="62"/>
                </a:cubicBezTo>
                <a:cubicBezTo>
                  <a:pt x="126" y="58"/>
                  <a:pt x="126" y="56"/>
                  <a:pt x="125" y="53"/>
                </a:cubicBezTo>
                <a:cubicBezTo>
                  <a:pt x="125" y="49"/>
                  <a:pt x="125" y="47"/>
                  <a:pt x="124" y="47"/>
                </a:cubicBezTo>
                <a:cubicBezTo>
                  <a:pt x="124" y="47"/>
                  <a:pt x="124" y="50"/>
                  <a:pt x="123" y="56"/>
                </a:cubicBezTo>
                <a:cubicBezTo>
                  <a:pt x="121" y="51"/>
                  <a:pt x="119" y="47"/>
                  <a:pt x="118" y="45"/>
                </a:cubicBezTo>
                <a:cubicBezTo>
                  <a:pt x="115" y="41"/>
                  <a:pt x="113" y="38"/>
                  <a:pt x="113" y="39"/>
                </a:cubicBezTo>
                <a:cubicBezTo>
                  <a:pt x="113" y="39"/>
                  <a:pt x="114" y="41"/>
                  <a:pt x="116" y="46"/>
                </a:cubicBezTo>
                <a:cubicBezTo>
                  <a:pt x="118" y="50"/>
                  <a:pt x="120" y="56"/>
                  <a:pt x="122" y="64"/>
                </a:cubicBezTo>
                <a:cubicBezTo>
                  <a:pt x="122" y="65"/>
                  <a:pt x="122" y="65"/>
                  <a:pt x="122" y="66"/>
                </a:cubicBezTo>
                <a:cubicBezTo>
                  <a:pt x="120" y="60"/>
                  <a:pt x="118" y="56"/>
                  <a:pt x="116" y="53"/>
                </a:cubicBezTo>
                <a:cubicBezTo>
                  <a:pt x="114" y="50"/>
                  <a:pt x="112" y="49"/>
                  <a:pt x="112" y="49"/>
                </a:cubicBezTo>
                <a:cubicBezTo>
                  <a:pt x="112" y="49"/>
                  <a:pt x="113" y="51"/>
                  <a:pt x="115" y="55"/>
                </a:cubicBezTo>
                <a:cubicBezTo>
                  <a:pt x="115" y="55"/>
                  <a:pt x="115" y="55"/>
                  <a:pt x="115" y="55"/>
                </a:cubicBezTo>
                <a:cubicBezTo>
                  <a:pt x="114" y="53"/>
                  <a:pt x="113" y="51"/>
                  <a:pt x="113" y="51"/>
                </a:cubicBezTo>
                <a:cubicBezTo>
                  <a:pt x="112" y="52"/>
                  <a:pt x="114" y="58"/>
                  <a:pt x="117" y="68"/>
                </a:cubicBezTo>
                <a:cubicBezTo>
                  <a:pt x="117" y="67"/>
                  <a:pt x="116" y="66"/>
                  <a:pt x="115" y="66"/>
                </a:cubicBezTo>
                <a:cubicBezTo>
                  <a:pt x="115" y="65"/>
                  <a:pt x="114" y="65"/>
                  <a:pt x="114" y="64"/>
                </a:cubicBezTo>
                <a:cubicBezTo>
                  <a:pt x="113" y="62"/>
                  <a:pt x="112" y="60"/>
                  <a:pt x="111" y="58"/>
                </a:cubicBezTo>
                <a:cubicBezTo>
                  <a:pt x="110" y="56"/>
                  <a:pt x="109" y="54"/>
                  <a:pt x="109" y="53"/>
                </a:cubicBezTo>
                <a:cubicBezTo>
                  <a:pt x="107" y="49"/>
                  <a:pt x="107" y="46"/>
                  <a:pt x="106" y="44"/>
                </a:cubicBezTo>
                <a:cubicBezTo>
                  <a:pt x="105" y="39"/>
                  <a:pt x="104" y="36"/>
                  <a:pt x="104" y="36"/>
                </a:cubicBezTo>
                <a:cubicBezTo>
                  <a:pt x="104" y="36"/>
                  <a:pt x="104" y="39"/>
                  <a:pt x="104" y="45"/>
                </a:cubicBezTo>
                <a:cubicBezTo>
                  <a:pt x="104" y="45"/>
                  <a:pt x="104" y="46"/>
                  <a:pt x="104" y="47"/>
                </a:cubicBezTo>
                <a:cubicBezTo>
                  <a:pt x="103" y="43"/>
                  <a:pt x="101" y="41"/>
                  <a:pt x="101" y="41"/>
                </a:cubicBezTo>
                <a:cubicBezTo>
                  <a:pt x="101" y="41"/>
                  <a:pt x="101" y="41"/>
                  <a:pt x="101" y="42"/>
                </a:cubicBezTo>
                <a:cubicBezTo>
                  <a:pt x="100" y="38"/>
                  <a:pt x="100" y="36"/>
                  <a:pt x="99" y="36"/>
                </a:cubicBezTo>
                <a:cubicBezTo>
                  <a:pt x="99" y="36"/>
                  <a:pt x="99" y="39"/>
                  <a:pt x="100" y="45"/>
                </a:cubicBezTo>
                <a:cubicBezTo>
                  <a:pt x="100" y="46"/>
                  <a:pt x="100" y="47"/>
                  <a:pt x="100" y="49"/>
                </a:cubicBezTo>
                <a:cubicBezTo>
                  <a:pt x="100" y="48"/>
                  <a:pt x="100" y="48"/>
                  <a:pt x="100" y="48"/>
                </a:cubicBezTo>
                <a:cubicBezTo>
                  <a:pt x="99" y="48"/>
                  <a:pt x="100" y="49"/>
                  <a:pt x="101" y="50"/>
                </a:cubicBezTo>
                <a:cubicBezTo>
                  <a:pt x="101" y="52"/>
                  <a:pt x="101" y="53"/>
                  <a:pt x="101" y="55"/>
                </a:cubicBezTo>
                <a:cubicBezTo>
                  <a:pt x="101" y="55"/>
                  <a:pt x="101" y="55"/>
                  <a:pt x="101" y="56"/>
                </a:cubicBezTo>
                <a:cubicBezTo>
                  <a:pt x="101" y="56"/>
                  <a:pt x="101" y="56"/>
                  <a:pt x="101" y="56"/>
                </a:cubicBezTo>
                <a:cubicBezTo>
                  <a:pt x="100" y="56"/>
                  <a:pt x="100" y="55"/>
                  <a:pt x="100" y="55"/>
                </a:cubicBezTo>
                <a:cubicBezTo>
                  <a:pt x="100" y="55"/>
                  <a:pt x="100" y="55"/>
                  <a:pt x="100" y="55"/>
                </a:cubicBezTo>
                <a:cubicBezTo>
                  <a:pt x="98" y="51"/>
                  <a:pt x="97" y="49"/>
                  <a:pt x="97" y="49"/>
                </a:cubicBezTo>
                <a:cubicBezTo>
                  <a:pt x="97" y="49"/>
                  <a:pt x="97" y="50"/>
                  <a:pt x="97" y="51"/>
                </a:cubicBezTo>
                <a:cubicBezTo>
                  <a:pt x="95" y="49"/>
                  <a:pt x="94" y="48"/>
                  <a:pt x="94" y="48"/>
                </a:cubicBezTo>
                <a:cubicBezTo>
                  <a:pt x="94" y="48"/>
                  <a:pt x="95" y="50"/>
                  <a:pt x="97" y="54"/>
                </a:cubicBezTo>
                <a:cubicBezTo>
                  <a:pt x="98" y="55"/>
                  <a:pt x="98" y="56"/>
                  <a:pt x="98" y="57"/>
                </a:cubicBezTo>
                <a:cubicBezTo>
                  <a:pt x="98" y="57"/>
                  <a:pt x="99" y="57"/>
                  <a:pt x="99" y="58"/>
                </a:cubicBezTo>
                <a:cubicBezTo>
                  <a:pt x="98" y="57"/>
                  <a:pt x="98" y="57"/>
                  <a:pt x="98" y="57"/>
                </a:cubicBezTo>
                <a:cubicBezTo>
                  <a:pt x="97" y="57"/>
                  <a:pt x="98" y="57"/>
                  <a:pt x="98" y="58"/>
                </a:cubicBezTo>
                <a:cubicBezTo>
                  <a:pt x="98" y="58"/>
                  <a:pt x="98" y="59"/>
                  <a:pt x="97" y="59"/>
                </a:cubicBezTo>
                <a:cubicBezTo>
                  <a:pt x="97" y="56"/>
                  <a:pt x="96" y="54"/>
                  <a:pt x="95" y="53"/>
                </a:cubicBezTo>
                <a:cubicBezTo>
                  <a:pt x="94" y="49"/>
                  <a:pt x="93" y="47"/>
                  <a:pt x="92" y="47"/>
                </a:cubicBezTo>
                <a:cubicBezTo>
                  <a:pt x="92" y="47"/>
                  <a:pt x="93" y="53"/>
                  <a:pt x="95" y="62"/>
                </a:cubicBezTo>
                <a:cubicBezTo>
                  <a:pt x="95" y="62"/>
                  <a:pt x="95" y="62"/>
                  <a:pt x="95" y="63"/>
                </a:cubicBezTo>
                <a:cubicBezTo>
                  <a:pt x="93" y="56"/>
                  <a:pt x="92" y="52"/>
                  <a:pt x="92" y="52"/>
                </a:cubicBezTo>
                <a:cubicBezTo>
                  <a:pt x="91" y="53"/>
                  <a:pt x="91" y="58"/>
                  <a:pt x="92" y="67"/>
                </a:cubicBezTo>
                <a:cubicBezTo>
                  <a:pt x="92" y="66"/>
                  <a:pt x="92" y="66"/>
                  <a:pt x="92" y="66"/>
                </a:cubicBezTo>
                <a:cubicBezTo>
                  <a:pt x="92" y="62"/>
                  <a:pt x="92" y="60"/>
                  <a:pt x="91" y="57"/>
                </a:cubicBezTo>
                <a:cubicBezTo>
                  <a:pt x="91" y="53"/>
                  <a:pt x="90" y="51"/>
                  <a:pt x="90" y="51"/>
                </a:cubicBezTo>
                <a:cubicBezTo>
                  <a:pt x="90" y="51"/>
                  <a:pt x="90" y="54"/>
                  <a:pt x="89" y="59"/>
                </a:cubicBezTo>
                <a:cubicBezTo>
                  <a:pt x="88" y="55"/>
                  <a:pt x="87" y="52"/>
                  <a:pt x="85" y="49"/>
                </a:cubicBezTo>
                <a:cubicBezTo>
                  <a:pt x="83" y="45"/>
                  <a:pt x="82" y="43"/>
                  <a:pt x="81" y="43"/>
                </a:cubicBezTo>
                <a:cubicBezTo>
                  <a:pt x="81" y="43"/>
                  <a:pt x="82" y="46"/>
                  <a:pt x="84" y="50"/>
                </a:cubicBezTo>
                <a:cubicBezTo>
                  <a:pt x="85" y="54"/>
                  <a:pt x="87" y="59"/>
                  <a:pt x="88" y="65"/>
                </a:cubicBezTo>
                <a:cubicBezTo>
                  <a:pt x="87" y="62"/>
                  <a:pt x="86" y="60"/>
                  <a:pt x="85" y="58"/>
                </a:cubicBezTo>
                <a:cubicBezTo>
                  <a:pt x="84" y="56"/>
                  <a:pt x="83" y="55"/>
                  <a:pt x="82" y="54"/>
                </a:cubicBezTo>
                <a:cubicBezTo>
                  <a:pt x="82" y="54"/>
                  <a:pt x="82" y="54"/>
                  <a:pt x="82" y="54"/>
                </a:cubicBezTo>
                <a:cubicBezTo>
                  <a:pt x="82" y="54"/>
                  <a:pt x="82" y="54"/>
                  <a:pt x="82" y="54"/>
                </a:cubicBezTo>
                <a:cubicBezTo>
                  <a:pt x="82" y="53"/>
                  <a:pt x="81" y="53"/>
                  <a:pt x="81" y="53"/>
                </a:cubicBezTo>
                <a:cubicBezTo>
                  <a:pt x="81" y="53"/>
                  <a:pt x="81" y="54"/>
                  <a:pt x="82" y="55"/>
                </a:cubicBezTo>
                <a:cubicBezTo>
                  <a:pt x="81" y="56"/>
                  <a:pt x="80" y="57"/>
                  <a:pt x="79" y="60"/>
                </a:cubicBezTo>
                <a:cubicBezTo>
                  <a:pt x="78" y="58"/>
                  <a:pt x="77" y="57"/>
                  <a:pt x="76" y="57"/>
                </a:cubicBezTo>
                <a:cubicBezTo>
                  <a:pt x="76" y="56"/>
                  <a:pt x="76" y="56"/>
                  <a:pt x="75" y="55"/>
                </a:cubicBezTo>
                <a:cubicBezTo>
                  <a:pt x="75" y="55"/>
                  <a:pt x="75" y="55"/>
                  <a:pt x="75" y="55"/>
                </a:cubicBezTo>
                <a:cubicBezTo>
                  <a:pt x="76" y="54"/>
                  <a:pt x="76" y="53"/>
                  <a:pt x="76" y="53"/>
                </a:cubicBezTo>
                <a:cubicBezTo>
                  <a:pt x="76" y="53"/>
                  <a:pt x="76" y="53"/>
                  <a:pt x="75" y="54"/>
                </a:cubicBezTo>
                <a:cubicBezTo>
                  <a:pt x="75" y="53"/>
                  <a:pt x="75" y="52"/>
                  <a:pt x="75" y="51"/>
                </a:cubicBezTo>
                <a:cubicBezTo>
                  <a:pt x="75" y="47"/>
                  <a:pt x="74" y="44"/>
                  <a:pt x="74" y="44"/>
                </a:cubicBezTo>
                <a:cubicBezTo>
                  <a:pt x="74" y="44"/>
                  <a:pt x="73" y="47"/>
                  <a:pt x="73" y="52"/>
                </a:cubicBezTo>
                <a:cubicBezTo>
                  <a:pt x="73" y="52"/>
                  <a:pt x="73" y="53"/>
                  <a:pt x="73" y="53"/>
                </a:cubicBezTo>
                <a:cubicBezTo>
                  <a:pt x="72" y="52"/>
                  <a:pt x="72" y="52"/>
                  <a:pt x="72" y="52"/>
                </a:cubicBezTo>
                <a:cubicBezTo>
                  <a:pt x="72" y="52"/>
                  <a:pt x="72" y="53"/>
                  <a:pt x="73" y="54"/>
                </a:cubicBezTo>
                <a:cubicBezTo>
                  <a:pt x="73" y="55"/>
                  <a:pt x="73" y="56"/>
                  <a:pt x="73" y="57"/>
                </a:cubicBezTo>
                <a:cubicBezTo>
                  <a:pt x="73" y="57"/>
                  <a:pt x="72" y="58"/>
                  <a:pt x="72" y="59"/>
                </a:cubicBezTo>
                <a:cubicBezTo>
                  <a:pt x="71" y="60"/>
                  <a:pt x="70" y="61"/>
                  <a:pt x="70" y="62"/>
                </a:cubicBezTo>
                <a:cubicBezTo>
                  <a:pt x="69" y="60"/>
                  <a:pt x="69" y="59"/>
                  <a:pt x="69" y="57"/>
                </a:cubicBezTo>
                <a:cubicBezTo>
                  <a:pt x="69" y="56"/>
                  <a:pt x="69" y="55"/>
                  <a:pt x="69" y="55"/>
                </a:cubicBezTo>
                <a:cubicBezTo>
                  <a:pt x="69" y="54"/>
                  <a:pt x="69" y="54"/>
                  <a:pt x="69" y="54"/>
                </a:cubicBezTo>
                <a:cubicBezTo>
                  <a:pt x="70" y="53"/>
                  <a:pt x="70" y="52"/>
                  <a:pt x="70" y="52"/>
                </a:cubicBezTo>
                <a:cubicBezTo>
                  <a:pt x="70" y="52"/>
                  <a:pt x="70" y="53"/>
                  <a:pt x="69" y="53"/>
                </a:cubicBezTo>
                <a:cubicBezTo>
                  <a:pt x="69" y="52"/>
                  <a:pt x="69" y="51"/>
                  <a:pt x="69" y="51"/>
                </a:cubicBezTo>
                <a:cubicBezTo>
                  <a:pt x="69" y="51"/>
                  <a:pt x="69" y="51"/>
                  <a:pt x="68" y="52"/>
                </a:cubicBezTo>
                <a:cubicBezTo>
                  <a:pt x="68" y="53"/>
                  <a:pt x="68" y="54"/>
                  <a:pt x="67" y="54"/>
                </a:cubicBezTo>
                <a:cubicBezTo>
                  <a:pt x="67" y="55"/>
                  <a:pt x="66" y="56"/>
                  <a:pt x="65" y="57"/>
                </a:cubicBezTo>
                <a:cubicBezTo>
                  <a:pt x="65" y="51"/>
                  <a:pt x="66" y="47"/>
                  <a:pt x="66" y="43"/>
                </a:cubicBezTo>
                <a:cubicBezTo>
                  <a:pt x="66" y="38"/>
                  <a:pt x="67" y="34"/>
                  <a:pt x="66" y="34"/>
                </a:cubicBezTo>
                <a:cubicBezTo>
                  <a:pt x="66" y="34"/>
                  <a:pt x="66" y="35"/>
                  <a:pt x="65" y="37"/>
                </a:cubicBezTo>
                <a:cubicBezTo>
                  <a:pt x="65" y="38"/>
                  <a:pt x="64" y="41"/>
                  <a:pt x="64" y="44"/>
                </a:cubicBezTo>
                <a:cubicBezTo>
                  <a:pt x="63" y="48"/>
                  <a:pt x="62" y="55"/>
                  <a:pt x="62" y="62"/>
                </a:cubicBezTo>
                <a:cubicBezTo>
                  <a:pt x="62" y="63"/>
                  <a:pt x="62" y="64"/>
                  <a:pt x="62" y="64"/>
                </a:cubicBezTo>
                <a:cubicBezTo>
                  <a:pt x="61" y="65"/>
                  <a:pt x="61" y="65"/>
                  <a:pt x="60" y="66"/>
                </a:cubicBezTo>
                <a:cubicBezTo>
                  <a:pt x="60" y="65"/>
                  <a:pt x="60" y="64"/>
                  <a:pt x="60" y="63"/>
                </a:cubicBezTo>
                <a:cubicBezTo>
                  <a:pt x="60" y="63"/>
                  <a:pt x="60" y="63"/>
                  <a:pt x="60" y="63"/>
                </a:cubicBezTo>
                <a:cubicBezTo>
                  <a:pt x="60" y="63"/>
                  <a:pt x="60" y="63"/>
                  <a:pt x="60" y="63"/>
                </a:cubicBezTo>
                <a:cubicBezTo>
                  <a:pt x="60" y="55"/>
                  <a:pt x="60" y="49"/>
                  <a:pt x="60" y="45"/>
                </a:cubicBezTo>
                <a:cubicBezTo>
                  <a:pt x="61" y="40"/>
                  <a:pt x="61" y="37"/>
                  <a:pt x="60" y="36"/>
                </a:cubicBezTo>
                <a:cubicBezTo>
                  <a:pt x="60" y="36"/>
                  <a:pt x="59" y="40"/>
                  <a:pt x="58" y="45"/>
                </a:cubicBezTo>
                <a:cubicBezTo>
                  <a:pt x="58" y="49"/>
                  <a:pt x="57" y="52"/>
                  <a:pt x="57" y="57"/>
                </a:cubicBezTo>
                <a:cubicBezTo>
                  <a:pt x="56" y="58"/>
                  <a:pt x="56" y="58"/>
                  <a:pt x="55" y="59"/>
                </a:cubicBezTo>
                <a:cubicBezTo>
                  <a:pt x="55" y="59"/>
                  <a:pt x="55" y="60"/>
                  <a:pt x="55" y="60"/>
                </a:cubicBezTo>
                <a:cubicBezTo>
                  <a:pt x="55" y="56"/>
                  <a:pt x="55" y="53"/>
                  <a:pt x="55" y="51"/>
                </a:cubicBezTo>
                <a:cubicBezTo>
                  <a:pt x="54" y="46"/>
                  <a:pt x="53" y="43"/>
                  <a:pt x="53" y="43"/>
                </a:cubicBezTo>
                <a:cubicBezTo>
                  <a:pt x="53" y="43"/>
                  <a:pt x="53" y="46"/>
                  <a:pt x="53" y="51"/>
                </a:cubicBezTo>
                <a:cubicBezTo>
                  <a:pt x="53" y="57"/>
                  <a:pt x="52" y="64"/>
                  <a:pt x="49" y="73"/>
                </a:cubicBezTo>
                <a:cubicBezTo>
                  <a:pt x="49" y="73"/>
                  <a:pt x="49" y="74"/>
                  <a:pt x="49" y="75"/>
                </a:cubicBezTo>
                <a:cubicBezTo>
                  <a:pt x="48" y="76"/>
                  <a:pt x="47" y="77"/>
                  <a:pt x="47" y="78"/>
                </a:cubicBezTo>
                <a:cubicBezTo>
                  <a:pt x="48" y="67"/>
                  <a:pt x="48" y="60"/>
                  <a:pt x="48" y="60"/>
                </a:cubicBezTo>
                <a:cubicBezTo>
                  <a:pt x="48" y="60"/>
                  <a:pt x="47" y="62"/>
                  <a:pt x="46" y="65"/>
                </a:cubicBezTo>
                <a:cubicBezTo>
                  <a:pt x="46" y="64"/>
                  <a:pt x="46" y="64"/>
                  <a:pt x="46" y="64"/>
                </a:cubicBezTo>
                <a:cubicBezTo>
                  <a:pt x="47" y="60"/>
                  <a:pt x="48" y="58"/>
                  <a:pt x="48" y="58"/>
                </a:cubicBezTo>
                <a:cubicBezTo>
                  <a:pt x="48" y="57"/>
                  <a:pt x="46" y="59"/>
                  <a:pt x="45" y="63"/>
                </a:cubicBezTo>
                <a:cubicBezTo>
                  <a:pt x="43" y="67"/>
                  <a:pt x="42" y="71"/>
                  <a:pt x="42" y="77"/>
                </a:cubicBezTo>
                <a:cubicBezTo>
                  <a:pt x="42" y="76"/>
                  <a:pt x="42" y="76"/>
                  <a:pt x="41" y="75"/>
                </a:cubicBezTo>
                <a:cubicBezTo>
                  <a:pt x="41" y="67"/>
                  <a:pt x="43" y="60"/>
                  <a:pt x="43" y="55"/>
                </a:cubicBezTo>
                <a:cubicBezTo>
                  <a:pt x="45" y="51"/>
                  <a:pt x="45" y="48"/>
                  <a:pt x="45" y="48"/>
                </a:cubicBezTo>
                <a:cubicBezTo>
                  <a:pt x="45" y="48"/>
                  <a:pt x="43" y="50"/>
                  <a:pt x="42" y="55"/>
                </a:cubicBezTo>
                <a:cubicBezTo>
                  <a:pt x="41" y="58"/>
                  <a:pt x="39" y="63"/>
                  <a:pt x="38" y="67"/>
                </a:cubicBezTo>
                <a:cubicBezTo>
                  <a:pt x="37" y="62"/>
                  <a:pt x="36" y="59"/>
                  <a:pt x="36" y="59"/>
                </a:cubicBezTo>
                <a:cubicBezTo>
                  <a:pt x="35" y="59"/>
                  <a:pt x="35" y="61"/>
                  <a:pt x="36" y="66"/>
                </a:cubicBezTo>
                <a:cubicBezTo>
                  <a:pt x="36" y="68"/>
                  <a:pt x="37" y="71"/>
                  <a:pt x="37" y="74"/>
                </a:cubicBezTo>
                <a:cubicBezTo>
                  <a:pt x="37" y="74"/>
                  <a:pt x="37" y="75"/>
                  <a:pt x="37" y="76"/>
                </a:cubicBezTo>
                <a:cubicBezTo>
                  <a:pt x="37" y="77"/>
                  <a:pt x="37" y="79"/>
                  <a:pt x="37" y="80"/>
                </a:cubicBezTo>
                <a:cubicBezTo>
                  <a:pt x="37" y="80"/>
                  <a:pt x="37" y="80"/>
                  <a:pt x="37" y="80"/>
                </a:cubicBezTo>
                <a:cubicBezTo>
                  <a:pt x="35" y="68"/>
                  <a:pt x="34" y="60"/>
                  <a:pt x="34" y="61"/>
                </a:cubicBezTo>
                <a:cubicBezTo>
                  <a:pt x="34" y="61"/>
                  <a:pt x="33" y="66"/>
                  <a:pt x="33" y="74"/>
                </a:cubicBezTo>
                <a:cubicBezTo>
                  <a:pt x="32" y="73"/>
                  <a:pt x="32" y="73"/>
                  <a:pt x="31" y="72"/>
                </a:cubicBezTo>
                <a:cubicBezTo>
                  <a:pt x="31" y="71"/>
                  <a:pt x="31" y="71"/>
                  <a:pt x="31" y="70"/>
                </a:cubicBezTo>
                <a:cubicBezTo>
                  <a:pt x="31" y="67"/>
                  <a:pt x="31" y="64"/>
                  <a:pt x="31" y="62"/>
                </a:cubicBezTo>
                <a:cubicBezTo>
                  <a:pt x="32" y="58"/>
                  <a:pt x="32" y="56"/>
                  <a:pt x="31" y="55"/>
                </a:cubicBezTo>
                <a:cubicBezTo>
                  <a:pt x="31" y="55"/>
                  <a:pt x="30" y="58"/>
                  <a:pt x="29" y="62"/>
                </a:cubicBezTo>
                <a:cubicBezTo>
                  <a:pt x="29" y="64"/>
                  <a:pt x="29" y="67"/>
                  <a:pt x="28" y="69"/>
                </a:cubicBezTo>
                <a:cubicBezTo>
                  <a:pt x="28" y="69"/>
                  <a:pt x="28" y="69"/>
                  <a:pt x="28" y="69"/>
                </a:cubicBezTo>
                <a:cubicBezTo>
                  <a:pt x="27" y="68"/>
                  <a:pt x="26" y="68"/>
                  <a:pt x="26" y="68"/>
                </a:cubicBezTo>
                <a:cubicBezTo>
                  <a:pt x="26" y="68"/>
                  <a:pt x="26" y="68"/>
                  <a:pt x="26" y="68"/>
                </a:cubicBezTo>
                <a:cubicBezTo>
                  <a:pt x="26" y="66"/>
                  <a:pt x="27" y="64"/>
                  <a:pt x="27" y="63"/>
                </a:cubicBezTo>
                <a:cubicBezTo>
                  <a:pt x="29" y="59"/>
                  <a:pt x="30" y="57"/>
                  <a:pt x="30" y="57"/>
                </a:cubicBezTo>
                <a:cubicBezTo>
                  <a:pt x="30" y="57"/>
                  <a:pt x="28" y="58"/>
                  <a:pt x="26" y="61"/>
                </a:cubicBezTo>
                <a:cubicBezTo>
                  <a:pt x="26" y="60"/>
                  <a:pt x="27" y="59"/>
                  <a:pt x="26" y="59"/>
                </a:cubicBezTo>
                <a:cubicBezTo>
                  <a:pt x="26" y="59"/>
                  <a:pt x="26" y="60"/>
                  <a:pt x="25" y="61"/>
                </a:cubicBezTo>
                <a:cubicBezTo>
                  <a:pt x="25" y="62"/>
                  <a:pt x="24" y="63"/>
                  <a:pt x="24" y="65"/>
                </a:cubicBezTo>
                <a:cubicBezTo>
                  <a:pt x="24" y="66"/>
                  <a:pt x="24" y="66"/>
                  <a:pt x="24" y="66"/>
                </a:cubicBezTo>
                <a:cubicBezTo>
                  <a:pt x="24" y="66"/>
                  <a:pt x="23" y="66"/>
                  <a:pt x="23" y="67"/>
                </a:cubicBezTo>
                <a:cubicBezTo>
                  <a:pt x="23" y="67"/>
                  <a:pt x="22" y="67"/>
                  <a:pt x="22" y="67"/>
                </a:cubicBezTo>
                <a:cubicBezTo>
                  <a:pt x="22" y="67"/>
                  <a:pt x="23" y="67"/>
                  <a:pt x="23" y="67"/>
                </a:cubicBezTo>
                <a:cubicBezTo>
                  <a:pt x="23" y="69"/>
                  <a:pt x="22" y="70"/>
                  <a:pt x="22" y="71"/>
                </a:cubicBezTo>
                <a:cubicBezTo>
                  <a:pt x="22" y="71"/>
                  <a:pt x="21" y="71"/>
                  <a:pt x="21" y="71"/>
                </a:cubicBezTo>
                <a:cubicBezTo>
                  <a:pt x="21" y="64"/>
                  <a:pt x="21" y="59"/>
                  <a:pt x="21" y="55"/>
                </a:cubicBezTo>
                <a:cubicBezTo>
                  <a:pt x="20" y="50"/>
                  <a:pt x="20" y="47"/>
                  <a:pt x="20" y="47"/>
                </a:cubicBezTo>
                <a:cubicBezTo>
                  <a:pt x="19" y="48"/>
                  <a:pt x="19" y="51"/>
                  <a:pt x="19" y="56"/>
                </a:cubicBezTo>
                <a:cubicBezTo>
                  <a:pt x="19" y="59"/>
                  <a:pt x="18" y="64"/>
                  <a:pt x="18" y="69"/>
                </a:cubicBezTo>
                <a:cubicBezTo>
                  <a:pt x="18" y="69"/>
                  <a:pt x="17" y="68"/>
                  <a:pt x="17" y="69"/>
                </a:cubicBezTo>
                <a:cubicBezTo>
                  <a:pt x="17" y="69"/>
                  <a:pt x="18" y="69"/>
                  <a:pt x="18" y="69"/>
                </a:cubicBezTo>
                <a:cubicBezTo>
                  <a:pt x="18" y="72"/>
                  <a:pt x="18" y="75"/>
                  <a:pt x="18" y="78"/>
                </a:cubicBezTo>
                <a:cubicBezTo>
                  <a:pt x="18" y="79"/>
                  <a:pt x="18" y="79"/>
                  <a:pt x="18" y="79"/>
                </a:cubicBezTo>
                <a:cubicBezTo>
                  <a:pt x="17" y="79"/>
                  <a:pt x="17" y="79"/>
                  <a:pt x="17" y="79"/>
                </a:cubicBezTo>
                <a:cubicBezTo>
                  <a:pt x="16" y="62"/>
                  <a:pt x="19" y="53"/>
                  <a:pt x="18" y="53"/>
                </a:cubicBezTo>
                <a:cubicBezTo>
                  <a:pt x="18" y="53"/>
                  <a:pt x="17" y="55"/>
                  <a:pt x="16" y="60"/>
                </a:cubicBezTo>
                <a:cubicBezTo>
                  <a:pt x="15" y="63"/>
                  <a:pt x="15" y="66"/>
                  <a:pt x="14" y="69"/>
                </a:cubicBezTo>
                <a:cubicBezTo>
                  <a:pt x="14" y="71"/>
                  <a:pt x="13" y="72"/>
                  <a:pt x="13" y="74"/>
                </a:cubicBezTo>
                <a:cubicBezTo>
                  <a:pt x="13" y="73"/>
                  <a:pt x="13" y="72"/>
                  <a:pt x="12" y="72"/>
                </a:cubicBezTo>
                <a:cubicBezTo>
                  <a:pt x="11" y="69"/>
                  <a:pt x="9" y="66"/>
                  <a:pt x="7" y="65"/>
                </a:cubicBezTo>
                <a:cubicBezTo>
                  <a:pt x="5" y="64"/>
                  <a:pt x="3" y="63"/>
                  <a:pt x="2" y="63"/>
                </a:cubicBezTo>
                <a:cubicBezTo>
                  <a:pt x="1" y="63"/>
                  <a:pt x="0" y="63"/>
                  <a:pt x="0" y="63"/>
                </a:cubicBezTo>
                <a:cubicBezTo>
                  <a:pt x="0" y="63"/>
                  <a:pt x="3" y="64"/>
                  <a:pt x="6" y="67"/>
                </a:cubicBezTo>
                <a:cubicBezTo>
                  <a:pt x="9" y="69"/>
                  <a:pt x="11" y="75"/>
                  <a:pt x="11" y="81"/>
                </a:cubicBezTo>
                <a:cubicBezTo>
                  <a:pt x="10" y="81"/>
                  <a:pt x="10" y="81"/>
                  <a:pt x="9" y="80"/>
                </a:cubicBezTo>
                <a:cubicBezTo>
                  <a:pt x="7" y="79"/>
                  <a:pt x="6" y="77"/>
                  <a:pt x="6" y="77"/>
                </a:cubicBezTo>
                <a:cubicBezTo>
                  <a:pt x="5" y="77"/>
                  <a:pt x="6" y="79"/>
                  <a:pt x="8" y="82"/>
                </a:cubicBezTo>
                <a:cubicBezTo>
                  <a:pt x="9" y="83"/>
                  <a:pt x="10" y="84"/>
                  <a:pt x="11" y="85"/>
                </a:cubicBezTo>
                <a:cubicBezTo>
                  <a:pt x="11" y="85"/>
                  <a:pt x="11" y="86"/>
                  <a:pt x="11" y="86"/>
                </a:cubicBezTo>
                <a:cubicBezTo>
                  <a:pt x="11" y="85"/>
                  <a:pt x="10" y="85"/>
                  <a:pt x="9" y="84"/>
                </a:cubicBezTo>
                <a:cubicBezTo>
                  <a:pt x="7" y="83"/>
                  <a:pt x="6" y="83"/>
                  <a:pt x="6" y="83"/>
                </a:cubicBezTo>
                <a:cubicBezTo>
                  <a:pt x="6" y="83"/>
                  <a:pt x="6" y="83"/>
                  <a:pt x="6" y="83"/>
                </a:cubicBezTo>
                <a:cubicBezTo>
                  <a:pt x="5" y="83"/>
                  <a:pt x="5" y="84"/>
                  <a:pt x="5" y="87"/>
                </a:cubicBezTo>
                <a:cubicBezTo>
                  <a:pt x="5" y="88"/>
                  <a:pt x="5" y="90"/>
                  <a:pt x="5" y="92"/>
                </a:cubicBezTo>
                <a:cubicBezTo>
                  <a:pt x="5" y="92"/>
                  <a:pt x="5" y="92"/>
                  <a:pt x="5" y="92"/>
                </a:cubicBezTo>
                <a:cubicBezTo>
                  <a:pt x="4" y="91"/>
                  <a:pt x="3" y="90"/>
                  <a:pt x="3" y="89"/>
                </a:cubicBezTo>
                <a:cubicBezTo>
                  <a:pt x="1" y="87"/>
                  <a:pt x="0" y="87"/>
                  <a:pt x="0" y="87"/>
                </a:cubicBezTo>
                <a:cubicBezTo>
                  <a:pt x="0" y="87"/>
                  <a:pt x="0" y="88"/>
                  <a:pt x="1" y="90"/>
                </a:cubicBezTo>
                <a:cubicBezTo>
                  <a:pt x="2" y="91"/>
                  <a:pt x="2" y="92"/>
                  <a:pt x="3" y="94"/>
                </a:cubicBezTo>
                <a:cubicBezTo>
                  <a:pt x="3" y="95"/>
                  <a:pt x="4" y="96"/>
                  <a:pt x="4" y="98"/>
                </a:cubicBezTo>
                <a:cubicBezTo>
                  <a:pt x="6" y="104"/>
                  <a:pt x="5" y="110"/>
                  <a:pt x="8" y="109"/>
                </a:cubicBezTo>
                <a:cubicBezTo>
                  <a:pt x="9" y="109"/>
                  <a:pt x="9" y="109"/>
                  <a:pt x="10" y="109"/>
                </a:cubicBezTo>
                <a:cubicBezTo>
                  <a:pt x="11" y="110"/>
                  <a:pt x="12" y="110"/>
                  <a:pt x="13" y="109"/>
                </a:cubicBezTo>
                <a:cubicBezTo>
                  <a:pt x="13" y="109"/>
                  <a:pt x="13" y="109"/>
                  <a:pt x="13" y="109"/>
                </a:cubicBezTo>
                <a:cubicBezTo>
                  <a:pt x="14" y="109"/>
                  <a:pt x="15" y="108"/>
                  <a:pt x="16" y="107"/>
                </a:cubicBezTo>
                <a:cubicBezTo>
                  <a:pt x="16" y="107"/>
                  <a:pt x="16" y="106"/>
                  <a:pt x="16" y="106"/>
                </a:cubicBezTo>
                <a:cubicBezTo>
                  <a:pt x="17" y="107"/>
                  <a:pt x="18" y="108"/>
                  <a:pt x="19" y="108"/>
                </a:cubicBezTo>
                <a:cubicBezTo>
                  <a:pt x="20" y="107"/>
                  <a:pt x="20" y="107"/>
                  <a:pt x="20" y="107"/>
                </a:cubicBezTo>
                <a:cubicBezTo>
                  <a:pt x="20" y="107"/>
                  <a:pt x="20" y="107"/>
                  <a:pt x="20" y="107"/>
                </a:cubicBezTo>
                <a:cubicBezTo>
                  <a:pt x="20" y="107"/>
                  <a:pt x="21" y="107"/>
                  <a:pt x="21" y="107"/>
                </a:cubicBezTo>
                <a:cubicBezTo>
                  <a:pt x="22" y="107"/>
                  <a:pt x="22" y="107"/>
                  <a:pt x="22" y="107"/>
                </a:cubicBezTo>
                <a:cubicBezTo>
                  <a:pt x="23" y="107"/>
                  <a:pt x="24" y="106"/>
                  <a:pt x="24" y="106"/>
                </a:cubicBezTo>
                <a:cubicBezTo>
                  <a:pt x="25" y="107"/>
                  <a:pt x="25" y="107"/>
                  <a:pt x="26" y="107"/>
                </a:cubicBezTo>
                <a:cubicBezTo>
                  <a:pt x="26" y="107"/>
                  <a:pt x="27" y="107"/>
                  <a:pt x="27" y="106"/>
                </a:cubicBezTo>
                <a:cubicBezTo>
                  <a:pt x="27" y="106"/>
                  <a:pt x="27" y="106"/>
                  <a:pt x="27" y="106"/>
                </a:cubicBezTo>
                <a:cubicBezTo>
                  <a:pt x="28" y="106"/>
                  <a:pt x="28" y="106"/>
                  <a:pt x="29" y="106"/>
                </a:cubicBezTo>
                <a:cubicBezTo>
                  <a:pt x="29" y="106"/>
                  <a:pt x="29" y="106"/>
                  <a:pt x="29" y="106"/>
                </a:cubicBezTo>
                <a:cubicBezTo>
                  <a:pt x="29" y="106"/>
                  <a:pt x="29" y="106"/>
                  <a:pt x="30" y="106"/>
                </a:cubicBezTo>
                <a:cubicBezTo>
                  <a:pt x="30" y="106"/>
                  <a:pt x="31" y="105"/>
                  <a:pt x="31" y="105"/>
                </a:cubicBezTo>
                <a:cubicBezTo>
                  <a:pt x="32" y="105"/>
                  <a:pt x="32" y="106"/>
                  <a:pt x="33" y="105"/>
                </a:cubicBezTo>
                <a:cubicBezTo>
                  <a:pt x="33" y="105"/>
                  <a:pt x="33" y="105"/>
                  <a:pt x="34" y="105"/>
                </a:cubicBezTo>
                <a:cubicBezTo>
                  <a:pt x="34" y="105"/>
                  <a:pt x="34" y="105"/>
                  <a:pt x="34" y="105"/>
                </a:cubicBezTo>
                <a:cubicBezTo>
                  <a:pt x="34" y="105"/>
                  <a:pt x="34" y="105"/>
                  <a:pt x="34" y="105"/>
                </a:cubicBezTo>
                <a:cubicBezTo>
                  <a:pt x="34" y="105"/>
                  <a:pt x="34" y="105"/>
                  <a:pt x="34" y="105"/>
                </a:cubicBezTo>
                <a:cubicBezTo>
                  <a:pt x="35" y="105"/>
                  <a:pt x="36" y="105"/>
                  <a:pt x="36" y="104"/>
                </a:cubicBezTo>
                <a:cubicBezTo>
                  <a:pt x="38" y="105"/>
                  <a:pt x="39" y="105"/>
                  <a:pt x="40" y="105"/>
                </a:cubicBezTo>
                <a:cubicBezTo>
                  <a:pt x="40" y="105"/>
                  <a:pt x="40" y="104"/>
                  <a:pt x="40" y="104"/>
                </a:cubicBezTo>
                <a:cubicBezTo>
                  <a:pt x="40" y="104"/>
                  <a:pt x="40" y="104"/>
                  <a:pt x="40" y="104"/>
                </a:cubicBezTo>
                <a:cubicBezTo>
                  <a:pt x="41" y="104"/>
                  <a:pt x="41" y="104"/>
                  <a:pt x="42" y="104"/>
                </a:cubicBezTo>
                <a:cubicBezTo>
                  <a:pt x="42" y="104"/>
                  <a:pt x="42" y="104"/>
                  <a:pt x="42" y="104"/>
                </a:cubicBezTo>
                <a:cubicBezTo>
                  <a:pt x="42" y="104"/>
                  <a:pt x="42" y="104"/>
                  <a:pt x="42" y="104"/>
                </a:cubicBezTo>
                <a:cubicBezTo>
                  <a:pt x="42" y="104"/>
                  <a:pt x="43" y="104"/>
                  <a:pt x="43" y="104"/>
                </a:cubicBezTo>
                <a:cubicBezTo>
                  <a:pt x="44" y="104"/>
                  <a:pt x="44" y="104"/>
                  <a:pt x="44" y="104"/>
                </a:cubicBezTo>
                <a:cubicBezTo>
                  <a:pt x="45" y="104"/>
                  <a:pt x="45" y="104"/>
                  <a:pt x="45" y="104"/>
                </a:cubicBezTo>
                <a:cubicBezTo>
                  <a:pt x="45" y="103"/>
                  <a:pt x="45" y="103"/>
                  <a:pt x="46" y="103"/>
                </a:cubicBezTo>
                <a:cubicBezTo>
                  <a:pt x="46" y="103"/>
                  <a:pt x="46" y="103"/>
                  <a:pt x="47" y="103"/>
                </a:cubicBezTo>
                <a:cubicBezTo>
                  <a:pt x="47" y="103"/>
                  <a:pt x="48" y="103"/>
                  <a:pt x="48" y="103"/>
                </a:cubicBezTo>
                <a:cubicBezTo>
                  <a:pt x="48" y="103"/>
                  <a:pt x="49" y="103"/>
                  <a:pt x="49" y="103"/>
                </a:cubicBezTo>
                <a:cubicBezTo>
                  <a:pt x="49" y="103"/>
                  <a:pt x="49" y="103"/>
                  <a:pt x="50" y="103"/>
                </a:cubicBezTo>
                <a:cubicBezTo>
                  <a:pt x="50" y="103"/>
                  <a:pt x="50" y="103"/>
                  <a:pt x="50" y="103"/>
                </a:cubicBezTo>
                <a:cubicBezTo>
                  <a:pt x="51" y="103"/>
                  <a:pt x="51" y="102"/>
                  <a:pt x="52" y="102"/>
                </a:cubicBezTo>
                <a:cubicBezTo>
                  <a:pt x="52" y="102"/>
                  <a:pt x="53" y="103"/>
                  <a:pt x="53" y="102"/>
                </a:cubicBezTo>
                <a:cubicBezTo>
                  <a:pt x="54" y="102"/>
                  <a:pt x="54" y="102"/>
                  <a:pt x="54" y="102"/>
                </a:cubicBezTo>
                <a:cubicBezTo>
                  <a:pt x="55" y="103"/>
                  <a:pt x="57" y="103"/>
                  <a:pt x="57" y="102"/>
                </a:cubicBezTo>
                <a:cubicBezTo>
                  <a:pt x="57" y="102"/>
                  <a:pt x="57" y="102"/>
                  <a:pt x="57" y="102"/>
                </a:cubicBezTo>
                <a:cubicBezTo>
                  <a:pt x="57" y="102"/>
                  <a:pt x="57" y="102"/>
                  <a:pt x="57" y="102"/>
                </a:cubicBezTo>
                <a:cubicBezTo>
                  <a:pt x="58" y="102"/>
                  <a:pt x="58" y="101"/>
                  <a:pt x="59" y="101"/>
                </a:cubicBezTo>
                <a:cubicBezTo>
                  <a:pt x="59" y="101"/>
                  <a:pt x="59" y="102"/>
                  <a:pt x="60" y="102"/>
                </a:cubicBezTo>
                <a:cubicBezTo>
                  <a:pt x="61" y="101"/>
                  <a:pt x="61" y="101"/>
                  <a:pt x="61" y="101"/>
                </a:cubicBezTo>
                <a:cubicBezTo>
                  <a:pt x="62" y="101"/>
                  <a:pt x="62" y="101"/>
                  <a:pt x="62" y="101"/>
                </a:cubicBezTo>
                <a:cubicBezTo>
                  <a:pt x="63" y="101"/>
                  <a:pt x="64" y="101"/>
                  <a:pt x="64" y="100"/>
                </a:cubicBezTo>
                <a:cubicBezTo>
                  <a:pt x="65" y="101"/>
                  <a:pt x="65" y="101"/>
                  <a:pt x="66" y="101"/>
                </a:cubicBezTo>
                <a:cubicBezTo>
                  <a:pt x="66" y="101"/>
                  <a:pt x="66" y="101"/>
                  <a:pt x="66" y="101"/>
                </a:cubicBezTo>
                <a:cubicBezTo>
                  <a:pt x="66" y="101"/>
                  <a:pt x="67" y="101"/>
                  <a:pt x="67" y="101"/>
                </a:cubicBezTo>
                <a:cubicBezTo>
                  <a:pt x="67" y="101"/>
                  <a:pt x="67" y="100"/>
                  <a:pt x="67" y="100"/>
                </a:cubicBezTo>
                <a:cubicBezTo>
                  <a:pt x="67" y="100"/>
                  <a:pt x="67" y="100"/>
                  <a:pt x="67" y="100"/>
                </a:cubicBezTo>
                <a:cubicBezTo>
                  <a:pt x="68" y="101"/>
                  <a:pt x="69" y="101"/>
                  <a:pt x="69" y="100"/>
                </a:cubicBezTo>
                <a:cubicBezTo>
                  <a:pt x="69" y="100"/>
                  <a:pt x="70" y="100"/>
                  <a:pt x="70" y="100"/>
                </a:cubicBezTo>
                <a:cubicBezTo>
                  <a:pt x="70" y="100"/>
                  <a:pt x="71" y="100"/>
                  <a:pt x="71" y="99"/>
                </a:cubicBezTo>
                <a:cubicBezTo>
                  <a:pt x="71" y="100"/>
                  <a:pt x="72" y="100"/>
                  <a:pt x="72" y="100"/>
                </a:cubicBezTo>
                <a:cubicBezTo>
                  <a:pt x="72" y="100"/>
                  <a:pt x="73" y="100"/>
                  <a:pt x="73" y="100"/>
                </a:cubicBezTo>
                <a:cubicBezTo>
                  <a:pt x="73" y="100"/>
                  <a:pt x="73" y="100"/>
                  <a:pt x="74" y="100"/>
                </a:cubicBezTo>
                <a:cubicBezTo>
                  <a:pt x="74" y="100"/>
                  <a:pt x="74" y="100"/>
                  <a:pt x="74" y="100"/>
                </a:cubicBezTo>
                <a:cubicBezTo>
                  <a:pt x="74" y="100"/>
                  <a:pt x="74" y="100"/>
                  <a:pt x="74" y="100"/>
                </a:cubicBezTo>
                <a:cubicBezTo>
                  <a:pt x="74" y="100"/>
                  <a:pt x="75" y="99"/>
                  <a:pt x="75" y="99"/>
                </a:cubicBezTo>
                <a:cubicBezTo>
                  <a:pt x="75" y="99"/>
                  <a:pt x="75" y="99"/>
                  <a:pt x="75" y="99"/>
                </a:cubicBezTo>
                <a:cubicBezTo>
                  <a:pt x="75" y="99"/>
                  <a:pt x="75" y="99"/>
                  <a:pt x="75" y="99"/>
                </a:cubicBezTo>
                <a:cubicBezTo>
                  <a:pt x="75" y="99"/>
                  <a:pt x="76" y="99"/>
                  <a:pt x="76" y="99"/>
                </a:cubicBezTo>
                <a:cubicBezTo>
                  <a:pt x="77" y="99"/>
                  <a:pt x="77" y="99"/>
                  <a:pt x="77" y="99"/>
                </a:cubicBezTo>
                <a:cubicBezTo>
                  <a:pt x="78" y="99"/>
                  <a:pt x="78" y="99"/>
                  <a:pt x="78" y="99"/>
                </a:cubicBezTo>
                <a:cubicBezTo>
                  <a:pt x="79" y="99"/>
                  <a:pt x="79" y="98"/>
                  <a:pt x="80" y="98"/>
                </a:cubicBezTo>
                <a:cubicBezTo>
                  <a:pt x="80" y="98"/>
                  <a:pt x="80" y="99"/>
                  <a:pt x="81" y="99"/>
                </a:cubicBezTo>
                <a:cubicBezTo>
                  <a:pt x="82" y="99"/>
                  <a:pt x="82" y="98"/>
                  <a:pt x="82" y="98"/>
                </a:cubicBezTo>
                <a:cubicBezTo>
                  <a:pt x="82" y="98"/>
                  <a:pt x="83" y="98"/>
                  <a:pt x="83" y="98"/>
                </a:cubicBezTo>
                <a:cubicBezTo>
                  <a:pt x="83" y="98"/>
                  <a:pt x="83" y="98"/>
                  <a:pt x="83" y="98"/>
                </a:cubicBezTo>
                <a:cubicBezTo>
                  <a:pt x="84" y="99"/>
                  <a:pt x="84" y="99"/>
                  <a:pt x="85" y="98"/>
                </a:cubicBezTo>
                <a:cubicBezTo>
                  <a:pt x="85" y="98"/>
                  <a:pt x="86" y="98"/>
                  <a:pt x="86" y="98"/>
                </a:cubicBezTo>
                <a:cubicBezTo>
                  <a:pt x="86" y="98"/>
                  <a:pt x="86" y="98"/>
                  <a:pt x="86" y="98"/>
                </a:cubicBezTo>
                <a:cubicBezTo>
                  <a:pt x="86" y="98"/>
                  <a:pt x="86" y="98"/>
                  <a:pt x="86" y="98"/>
                </a:cubicBezTo>
                <a:cubicBezTo>
                  <a:pt x="86" y="98"/>
                  <a:pt x="86" y="98"/>
                  <a:pt x="86" y="98"/>
                </a:cubicBezTo>
                <a:cubicBezTo>
                  <a:pt x="87" y="98"/>
                  <a:pt x="87" y="98"/>
                  <a:pt x="87" y="97"/>
                </a:cubicBezTo>
                <a:cubicBezTo>
                  <a:pt x="87" y="97"/>
                  <a:pt x="87" y="97"/>
                  <a:pt x="87" y="97"/>
                </a:cubicBezTo>
                <a:cubicBezTo>
                  <a:pt x="87" y="98"/>
                  <a:pt x="88" y="98"/>
                  <a:pt x="88" y="98"/>
                </a:cubicBezTo>
                <a:cubicBezTo>
                  <a:pt x="88" y="98"/>
                  <a:pt x="89" y="97"/>
                  <a:pt x="89" y="97"/>
                </a:cubicBezTo>
                <a:cubicBezTo>
                  <a:pt x="89" y="97"/>
                  <a:pt x="89" y="97"/>
                  <a:pt x="89" y="97"/>
                </a:cubicBezTo>
                <a:cubicBezTo>
                  <a:pt x="89" y="97"/>
                  <a:pt x="90" y="97"/>
                  <a:pt x="90" y="97"/>
                </a:cubicBezTo>
                <a:cubicBezTo>
                  <a:pt x="90" y="97"/>
                  <a:pt x="90" y="97"/>
                  <a:pt x="90" y="97"/>
                </a:cubicBezTo>
                <a:cubicBezTo>
                  <a:pt x="91" y="97"/>
                  <a:pt x="92" y="97"/>
                  <a:pt x="92" y="96"/>
                </a:cubicBezTo>
                <a:cubicBezTo>
                  <a:pt x="92" y="97"/>
                  <a:pt x="93" y="97"/>
                  <a:pt x="93" y="97"/>
                </a:cubicBezTo>
                <a:cubicBezTo>
                  <a:pt x="93" y="97"/>
                  <a:pt x="94" y="97"/>
                  <a:pt x="94" y="97"/>
                </a:cubicBezTo>
                <a:cubicBezTo>
                  <a:pt x="94" y="97"/>
                  <a:pt x="94" y="97"/>
                  <a:pt x="94" y="97"/>
                </a:cubicBezTo>
                <a:cubicBezTo>
                  <a:pt x="95" y="97"/>
                  <a:pt x="95" y="97"/>
                  <a:pt x="95" y="97"/>
                </a:cubicBezTo>
                <a:cubicBezTo>
                  <a:pt x="95" y="97"/>
                  <a:pt x="96" y="97"/>
                  <a:pt x="96" y="97"/>
                </a:cubicBezTo>
                <a:cubicBezTo>
                  <a:pt x="96" y="97"/>
                  <a:pt x="96" y="96"/>
                  <a:pt x="97" y="96"/>
                </a:cubicBezTo>
                <a:cubicBezTo>
                  <a:pt x="97" y="96"/>
                  <a:pt x="97" y="96"/>
                  <a:pt x="97" y="96"/>
                </a:cubicBezTo>
                <a:cubicBezTo>
                  <a:pt x="98" y="96"/>
                  <a:pt x="98" y="96"/>
                  <a:pt x="99" y="96"/>
                </a:cubicBezTo>
                <a:cubicBezTo>
                  <a:pt x="99" y="96"/>
                  <a:pt x="99" y="96"/>
                  <a:pt x="100" y="96"/>
                </a:cubicBezTo>
                <a:cubicBezTo>
                  <a:pt x="100" y="96"/>
                  <a:pt x="100" y="96"/>
                  <a:pt x="100" y="96"/>
                </a:cubicBezTo>
                <a:cubicBezTo>
                  <a:pt x="100" y="96"/>
                  <a:pt x="100" y="96"/>
                  <a:pt x="100" y="96"/>
                </a:cubicBezTo>
                <a:cubicBezTo>
                  <a:pt x="100" y="96"/>
                  <a:pt x="100" y="96"/>
                  <a:pt x="101" y="96"/>
                </a:cubicBezTo>
                <a:cubicBezTo>
                  <a:pt x="101" y="96"/>
                  <a:pt x="102" y="96"/>
                  <a:pt x="103" y="96"/>
                </a:cubicBezTo>
                <a:cubicBezTo>
                  <a:pt x="103" y="96"/>
                  <a:pt x="103" y="96"/>
                  <a:pt x="103" y="96"/>
                </a:cubicBezTo>
                <a:cubicBezTo>
                  <a:pt x="103" y="96"/>
                  <a:pt x="103" y="96"/>
                  <a:pt x="103" y="96"/>
                </a:cubicBezTo>
                <a:cubicBezTo>
                  <a:pt x="103" y="96"/>
                  <a:pt x="104" y="96"/>
                  <a:pt x="104" y="95"/>
                </a:cubicBezTo>
                <a:cubicBezTo>
                  <a:pt x="104" y="95"/>
                  <a:pt x="104" y="96"/>
                  <a:pt x="104" y="96"/>
                </a:cubicBezTo>
                <a:cubicBezTo>
                  <a:pt x="104" y="96"/>
                  <a:pt x="105" y="95"/>
                  <a:pt x="105" y="95"/>
                </a:cubicBezTo>
                <a:cubicBezTo>
                  <a:pt x="105" y="95"/>
                  <a:pt x="105" y="95"/>
                  <a:pt x="106" y="95"/>
                </a:cubicBezTo>
                <a:cubicBezTo>
                  <a:pt x="106" y="95"/>
                  <a:pt x="107" y="95"/>
                  <a:pt x="108" y="94"/>
                </a:cubicBezTo>
                <a:cubicBezTo>
                  <a:pt x="108" y="94"/>
                  <a:pt x="108" y="95"/>
                  <a:pt x="109" y="95"/>
                </a:cubicBezTo>
                <a:cubicBezTo>
                  <a:pt x="109" y="95"/>
                  <a:pt x="110" y="95"/>
                  <a:pt x="110" y="95"/>
                </a:cubicBezTo>
                <a:cubicBezTo>
                  <a:pt x="110" y="95"/>
                  <a:pt x="110" y="95"/>
                  <a:pt x="110" y="95"/>
                </a:cubicBezTo>
                <a:cubicBezTo>
                  <a:pt x="110" y="95"/>
                  <a:pt x="110" y="95"/>
                  <a:pt x="110" y="95"/>
                </a:cubicBezTo>
                <a:cubicBezTo>
                  <a:pt x="111" y="95"/>
                  <a:pt x="111" y="94"/>
                  <a:pt x="111" y="94"/>
                </a:cubicBezTo>
                <a:cubicBezTo>
                  <a:pt x="112" y="94"/>
                  <a:pt x="112" y="94"/>
                  <a:pt x="112" y="94"/>
                </a:cubicBezTo>
                <a:cubicBezTo>
                  <a:pt x="113" y="94"/>
                  <a:pt x="113" y="94"/>
                  <a:pt x="113" y="94"/>
                </a:cubicBezTo>
                <a:cubicBezTo>
                  <a:pt x="114" y="95"/>
                  <a:pt x="115" y="95"/>
                  <a:pt x="116" y="94"/>
                </a:cubicBezTo>
                <a:cubicBezTo>
                  <a:pt x="116" y="94"/>
                  <a:pt x="116" y="94"/>
                  <a:pt x="117" y="94"/>
                </a:cubicBezTo>
                <a:cubicBezTo>
                  <a:pt x="117" y="94"/>
                  <a:pt x="117" y="94"/>
                  <a:pt x="117" y="94"/>
                </a:cubicBezTo>
                <a:cubicBezTo>
                  <a:pt x="117" y="94"/>
                  <a:pt x="118" y="94"/>
                  <a:pt x="118" y="94"/>
                </a:cubicBezTo>
                <a:cubicBezTo>
                  <a:pt x="118" y="94"/>
                  <a:pt x="118" y="94"/>
                  <a:pt x="119" y="93"/>
                </a:cubicBezTo>
                <a:cubicBezTo>
                  <a:pt x="119" y="94"/>
                  <a:pt x="119" y="94"/>
                  <a:pt x="120" y="94"/>
                </a:cubicBezTo>
                <a:cubicBezTo>
                  <a:pt x="120" y="94"/>
                  <a:pt x="120" y="93"/>
                  <a:pt x="120" y="93"/>
                </a:cubicBezTo>
                <a:cubicBezTo>
                  <a:pt x="121" y="93"/>
                  <a:pt x="121" y="93"/>
                  <a:pt x="121" y="93"/>
                </a:cubicBezTo>
                <a:cubicBezTo>
                  <a:pt x="121" y="93"/>
                  <a:pt x="122" y="93"/>
                  <a:pt x="122" y="93"/>
                </a:cubicBezTo>
                <a:cubicBezTo>
                  <a:pt x="122" y="93"/>
                  <a:pt x="123" y="93"/>
                  <a:pt x="123" y="93"/>
                </a:cubicBezTo>
                <a:cubicBezTo>
                  <a:pt x="124" y="93"/>
                  <a:pt x="124" y="93"/>
                  <a:pt x="124" y="92"/>
                </a:cubicBezTo>
                <a:cubicBezTo>
                  <a:pt x="125" y="93"/>
                  <a:pt x="125" y="93"/>
                  <a:pt x="125" y="93"/>
                </a:cubicBezTo>
                <a:cubicBezTo>
                  <a:pt x="125" y="93"/>
                  <a:pt x="125" y="93"/>
                  <a:pt x="125" y="93"/>
                </a:cubicBezTo>
                <a:cubicBezTo>
                  <a:pt x="126" y="93"/>
                  <a:pt x="126" y="93"/>
                  <a:pt x="127" y="93"/>
                </a:cubicBezTo>
                <a:cubicBezTo>
                  <a:pt x="127" y="93"/>
                  <a:pt x="128" y="93"/>
                  <a:pt x="128" y="93"/>
                </a:cubicBezTo>
                <a:cubicBezTo>
                  <a:pt x="128" y="92"/>
                  <a:pt x="128" y="92"/>
                  <a:pt x="128" y="92"/>
                </a:cubicBezTo>
                <a:cubicBezTo>
                  <a:pt x="128" y="92"/>
                  <a:pt x="128" y="92"/>
                  <a:pt x="128" y="92"/>
                </a:cubicBezTo>
                <a:cubicBezTo>
                  <a:pt x="129" y="92"/>
                  <a:pt x="129" y="92"/>
                  <a:pt x="130" y="92"/>
                </a:cubicBezTo>
                <a:cubicBezTo>
                  <a:pt x="130" y="92"/>
                  <a:pt x="130" y="92"/>
                  <a:pt x="130" y="92"/>
                </a:cubicBezTo>
                <a:cubicBezTo>
                  <a:pt x="130" y="92"/>
                  <a:pt x="130" y="92"/>
                  <a:pt x="130" y="92"/>
                </a:cubicBezTo>
                <a:cubicBezTo>
                  <a:pt x="131" y="93"/>
                  <a:pt x="132" y="92"/>
                  <a:pt x="134" y="91"/>
                </a:cubicBezTo>
                <a:cubicBezTo>
                  <a:pt x="134" y="92"/>
                  <a:pt x="135" y="92"/>
                  <a:pt x="136" y="92"/>
                </a:cubicBezTo>
                <a:cubicBezTo>
                  <a:pt x="136" y="92"/>
                  <a:pt x="136" y="91"/>
                  <a:pt x="136" y="91"/>
                </a:cubicBezTo>
                <a:cubicBezTo>
                  <a:pt x="136" y="91"/>
                  <a:pt x="136" y="91"/>
                  <a:pt x="136" y="91"/>
                </a:cubicBezTo>
                <a:cubicBezTo>
                  <a:pt x="136" y="91"/>
                  <a:pt x="136" y="91"/>
                  <a:pt x="136" y="91"/>
                </a:cubicBezTo>
                <a:cubicBezTo>
                  <a:pt x="137" y="91"/>
                  <a:pt x="137" y="91"/>
                  <a:pt x="137" y="91"/>
                </a:cubicBezTo>
                <a:cubicBezTo>
                  <a:pt x="138" y="91"/>
                  <a:pt x="138" y="91"/>
                  <a:pt x="139" y="90"/>
                </a:cubicBezTo>
                <a:cubicBezTo>
                  <a:pt x="139" y="91"/>
                  <a:pt x="140" y="91"/>
                  <a:pt x="140" y="91"/>
                </a:cubicBezTo>
                <a:cubicBezTo>
                  <a:pt x="141" y="91"/>
                  <a:pt x="141" y="91"/>
                  <a:pt x="141" y="91"/>
                </a:cubicBezTo>
                <a:cubicBezTo>
                  <a:pt x="141" y="91"/>
                  <a:pt x="141" y="91"/>
                  <a:pt x="141" y="91"/>
                </a:cubicBezTo>
                <a:cubicBezTo>
                  <a:pt x="142" y="91"/>
                  <a:pt x="142" y="91"/>
                  <a:pt x="143" y="91"/>
                </a:cubicBezTo>
                <a:cubicBezTo>
                  <a:pt x="143" y="91"/>
                  <a:pt x="143" y="91"/>
                  <a:pt x="143" y="91"/>
                </a:cubicBezTo>
                <a:cubicBezTo>
                  <a:pt x="143" y="91"/>
                  <a:pt x="144" y="91"/>
                  <a:pt x="144" y="90"/>
                </a:cubicBezTo>
                <a:cubicBezTo>
                  <a:pt x="144" y="90"/>
                  <a:pt x="144" y="90"/>
                  <a:pt x="144" y="90"/>
                </a:cubicBezTo>
                <a:cubicBezTo>
                  <a:pt x="144" y="90"/>
                  <a:pt x="144" y="90"/>
                  <a:pt x="144" y="90"/>
                </a:cubicBezTo>
                <a:cubicBezTo>
                  <a:pt x="144" y="90"/>
                  <a:pt x="144" y="90"/>
                  <a:pt x="144" y="90"/>
                </a:cubicBezTo>
                <a:cubicBezTo>
                  <a:pt x="145" y="90"/>
                  <a:pt x="145" y="90"/>
                  <a:pt x="145" y="90"/>
                </a:cubicBezTo>
                <a:cubicBezTo>
                  <a:pt x="145" y="90"/>
                  <a:pt x="145" y="90"/>
                  <a:pt x="146" y="90"/>
                </a:cubicBezTo>
                <a:cubicBezTo>
                  <a:pt x="146" y="90"/>
                  <a:pt x="146" y="90"/>
                  <a:pt x="146" y="90"/>
                </a:cubicBezTo>
                <a:cubicBezTo>
                  <a:pt x="147" y="90"/>
                  <a:pt x="147" y="90"/>
                  <a:pt x="147" y="90"/>
                </a:cubicBezTo>
                <a:cubicBezTo>
                  <a:pt x="148" y="90"/>
                  <a:pt x="148" y="90"/>
                  <a:pt x="148" y="90"/>
                </a:cubicBezTo>
                <a:cubicBezTo>
                  <a:pt x="148" y="90"/>
                  <a:pt x="148" y="90"/>
                  <a:pt x="148" y="90"/>
                </a:cubicBezTo>
                <a:cubicBezTo>
                  <a:pt x="148" y="90"/>
                  <a:pt x="149" y="90"/>
                  <a:pt x="149" y="90"/>
                </a:cubicBezTo>
                <a:cubicBezTo>
                  <a:pt x="149" y="90"/>
                  <a:pt x="149" y="90"/>
                  <a:pt x="150" y="90"/>
                </a:cubicBezTo>
                <a:cubicBezTo>
                  <a:pt x="150" y="90"/>
                  <a:pt x="150" y="90"/>
                  <a:pt x="151" y="90"/>
                </a:cubicBezTo>
                <a:cubicBezTo>
                  <a:pt x="151" y="90"/>
                  <a:pt x="151" y="90"/>
                  <a:pt x="151" y="90"/>
                </a:cubicBezTo>
                <a:cubicBezTo>
                  <a:pt x="151" y="90"/>
                  <a:pt x="151" y="90"/>
                  <a:pt x="151" y="90"/>
                </a:cubicBezTo>
                <a:cubicBezTo>
                  <a:pt x="151" y="90"/>
                  <a:pt x="152" y="90"/>
                  <a:pt x="152" y="89"/>
                </a:cubicBezTo>
                <a:cubicBezTo>
                  <a:pt x="153" y="89"/>
                  <a:pt x="153" y="89"/>
                  <a:pt x="153" y="89"/>
                </a:cubicBezTo>
                <a:cubicBezTo>
                  <a:pt x="154" y="89"/>
                  <a:pt x="154" y="89"/>
                  <a:pt x="154" y="89"/>
                </a:cubicBezTo>
                <a:cubicBezTo>
                  <a:pt x="154" y="89"/>
                  <a:pt x="155" y="89"/>
                  <a:pt x="155" y="89"/>
                </a:cubicBezTo>
                <a:cubicBezTo>
                  <a:pt x="155" y="89"/>
                  <a:pt x="155" y="89"/>
                  <a:pt x="156" y="89"/>
                </a:cubicBezTo>
                <a:cubicBezTo>
                  <a:pt x="156" y="89"/>
                  <a:pt x="156" y="89"/>
                  <a:pt x="156" y="89"/>
                </a:cubicBezTo>
                <a:cubicBezTo>
                  <a:pt x="156" y="89"/>
                  <a:pt x="156" y="89"/>
                  <a:pt x="156" y="89"/>
                </a:cubicBezTo>
                <a:cubicBezTo>
                  <a:pt x="156" y="89"/>
                  <a:pt x="156" y="89"/>
                  <a:pt x="156" y="89"/>
                </a:cubicBezTo>
                <a:cubicBezTo>
                  <a:pt x="157" y="89"/>
                  <a:pt x="157" y="89"/>
                  <a:pt x="158" y="89"/>
                </a:cubicBezTo>
                <a:cubicBezTo>
                  <a:pt x="159" y="90"/>
                  <a:pt x="160" y="89"/>
                  <a:pt x="161" y="88"/>
                </a:cubicBezTo>
                <a:cubicBezTo>
                  <a:pt x="161" y="88"/>
                  <a:pt x="161" y="88"/>
                  <a:pt x="162" y="88"/>
                </a:cubicBezTo>
                <a:cubicBezTo>
                  <a:pt x="162" y="88"/>
                  <a:pt x="163" y="88"/>
                  <a:pt x="163" y="88"/>
                </a:cubicBezTo>
                <a:cubicBezTo>
                  <a:pt x="163" y="88"/>
                  <a:pt x="164" y="88"/>
                  <a:pt x="164" y="88"/>
                </a:cubicBezTo>
                <a:cubicBezTo>
                  <a:pt x="165" y="88"/>
                  <a:pt x="165" y="88"/>
                  <a:pt x="165" y="88"/>
                </a:cubicBezTo>
                <a:cubicBezTo>
                  <a:pt x="165" y="88"/>
                  <a:pt x="166" y="88"/>
                  <a:pt x="166" y="88"/>
                </a:cubicBezTo>
                <a:cubicBezTo>
                  <a:pt x="167" y="88"/>
                  <a:pt x="167" y="87"/>
                  <a:pt x="168" y="87"/>
                </a:cubicBezTo>
                <a:cubicBezTo>
                  <a:pt x="168" y="88"/>
                  <a:pt x="169" y="88"/>
                  <a:pt x="169" y="88"/>
                </a:cubicBezTo>
                <a:cubicBezTo>
                  <a:pt x="169" y="88"/>
                  <a:pt x="169" y="88"/>
                  <a:pt x="169" y="88"/>
                </a:cubicBezTo>
                <a:cubicBezTo>
                  <a:pt x="169" y="88"/>
                  <a:pt x="169" y="88"/>
                  <a:pt x="169" y="88"/>
                </a:cubicBezTo>
                <a:cubicBezTo>
                  <a:pt x="169" y="88"/>
                  <a:pt x="170" y="87"/>
                  <a:pt x="170" y="87"/>
                </a:cubicBezTo>
                <a:cubicBezTo>
                  <a:pt x="170" y="87"/>
                  <a:pt x="171" y="87"/>
                  <a:pt x="171" y="87"/>
                </a:cubicBezTo>
                <a:cubicBezTo>
                  <a:pt x="171" y="87"/>
                  <a:pt x="172" y="87"/>
                  <a:pt x="172" y="87"/>
                </a:cubicBezTo>
                <a:cubicBezTo>
                  <a:pt x="172" y="87"/>
                  <a:pt x="172" y="87"/>
                  <a:pt x="172" y="87"/>
                </a:cubicBezTo>
                <a:cubicBezTo>
                  <a:pt x="173" y="87"/>
                  <a:pt x="173" y="87"/>
                  <a:pt x="173" y="87"/>
                </a:cubicBezTo>
                <a:cubicBezTo>
                  <a:pt x="173" y="87"/>
                  <a:pt x="173" y="87"/>
                  <a:pt x="173" y="87"/>
                </a:cubicBezTo>
                <a:cubicBezTo>
                  <a:pt x="174" y="87"/>
                  <a:pt x="174" y="87"/>
                  <a:pt x="174" y="87"/>
                </a:cubicBezTo>
                <a:cubicBezTo>
                  <a:pt x="175" y="87"/>
                  <a:pt x="176" y="87"/>
                  <a:pt x="176" y="87"/>
                </a:cubicBezTo>
                <a:cubicBezTo>
                  <a:pt x="176" y="87"/>
                  <a:pt x="176" y="87"/>
                  <a:pt x="176" y="87"/>
                </a:cubicBezTo>
                <a:cubicBezTo>
                  <a:pt x="176" y="87"/>
                  <a:pt x="177" y="87"/>
                  <a:pt x="177" y="87"/>
                </a:cubicBezTo>
                <a:cubicBezTo>
                  <a:pt x="177" y="87"/>
                  <a:pt x="177" y="86"/>
                  <a:pt x="177" y="86"/>
                </a:cubicBezTo>
                <a:cubicBezTo>
                  <a:pt x="178" y="86"/>
                  <a:pt x="178" y="86"/>
                  <a:pt x="178" y="87"/>
                </a:cubicBezTo>
                <a:cubicBezTo>
                  <a:pt x="178" y="87"/>
                  <a:pt x="179" y="86"/>
                  <a:pt x="180" y="85"/>
                </a:cubicBezTo>
                <a:cubicBezTo>
                  <a:pt x="181" y="86"/>
                  <a:pt x="181" y="86"/>
                  <a:pt x="182" y="86"/>
                </a:cubicBezTo>
                <a:cubicBezTo>
                  <a:pt x="182" y="86"/>
                  <a:pt x="182" y="86"/>
                  <a:pt x="182" y="86"/>
                </a:cubicBezTo>
                <a:cubicBezTo>
                  <a:pt x="182" y="86"/>
                  <a:pt x="183" y="86"/>
                  <a:pt x="183" y="85"/>
                </a:cubicBezTo>
                <a:cubicBezTo>
                  <a:pt x="183" y="86"/>
                  <a:pt x="184" y="86"/>
                  <a:pt x="184" y="86"/>
                </a:cubicBezTo>
                <a:cubicBezTo>
                  <a:pt x="185" y="86"/>
                  <a:pt x="186" y="85"/>
                  <a:pt x="186" y="85"/>
                </a:cubicBezTo>
                <a:cubicBezTo>
                  <a:pt x="186" y="85"/>
                  <a:pt x="187" y="85"/>
                  <a:pt x="187" y="85"/>
                </a:cubicBezTo>
                <a:cubicBezTo>
                  <a:pt x="188" y="86"/>
                  <a:pt x="188" y="85"/>
                  <a:pt x="188" y="85"/>
                </a:cubicBezTo>
                <a:cubicBezTo>
                  <a:pt x="189" y="85"/>
                  <a:pt x="189" y="85"/>
                  <a:pt x="190" y="85"/>
                </a:cubicBezTo>
                <a:cubicBezTo>
                  <a:pt x="190" y="85"/>
                  <a:pt x="191" y="85"/>
                  <a:pt x="191" y="84"/>
                </a:cubicBezTo>
                <a:cubicBezTo>
                  <a:pt x="191" y="85"/>
                  <a:pt x="192" y="85"/>
                  <a:pt x="192" y="85"/>
                </a:cubicBezTo>
                <a:cubicBezTo>
                  <a:pt x="193" y="85"/>
                  <a:pt x="194" y="85"/>
                  <a:pt x="194" y="84"/>
                </a:cubicBezTo>
                <a:cubicBezTo>
                  <a:pt x="194" y="84"/>
                  <a:pt x="194" y="85"/>
                  <a:pt x="195" y="85"/>
                </a:cubicBezTo>
                <a:cubicBezTo>
                  <a:pt x="196" y="85"/>
                  <a:pt x="196" y="84"/>
                  <a:pt x="197" y="83"/>
                </a:cubicBezTo>
                <a:cubicBezTo>
                  <a:pt x="198" y="84"/>
                  <a:pt x="199" y="85"/>
                  <a:pt x="199" y="84"/>
                </a:cubicBezTo>
                <a:cubicBezTo>
                  <a:pt x="199" y="84"/>
                  <a:pt x="199" y="84"/>
                  <a:pt x="199" y="84"/>
                </a:cubicBezTo>
                <a:cubicBezTo>
                  <a:pt x="200" y="84"/>
                  <a:pt x="200" y="84"/>
                  <a:pt x="200" y="84"/>
                </a:cubicBezTo>
                <a:cubicBezTo>
                  <a:pt x="200" y="84"/>
                  <a:pt x="200" y="84"/>
                  <a:pt x="201" y="84"/>
                </a:cubicBezTo>
                <a:cubicBezTo>
                  <a:pt x="201" y="84"/>
                  <a:pt x="201" y="84"/>
                  <a:pt x="201" y="84"/>
                </a:cubicBezTo>
                <a:cubicBezTo>
                  <a:pt x="201" y="84"/>
                  <a:pt x="202" y="84"/>
                  <a:pt x="203" y="84"/>
                </a:cubicBezTo>
                <a:cubicBezTo>
                  <a:pt x="203" y="84"/>
                  <a:pt x="203" y="84"/>
                  <a:pt x="203" y="84"/>
                </a:cubicBezTo>
                <a:cubicBezTo>
                  <a:pt x="204" y="84"/>
                  <a:pt x="204" y="84"/>
                  <a:pt x="204" y="84"/>
                </a:cubicBezTo>
                <a:cubicBezTo>
                  <a:pt x="204" y="84"/>
                  <a:pt x="204" y="84"/>
                  <a:pt x="205" y="84"/>
                </a:cubicBezTo>
                <a:cubicBezTo>
                  <a:pt x="205" y="83"/>
                  <a:pt x="205" y="83"/>
                  <a:pt x="205" y="83"/>
                </a:cubicBezTo>
                <a:cubicBezTo>
                  <a:pt x="205" y="83"/>
                  <a:pt x="206" y="83"/>
                  <a:pt x="206" y="83"/>
                </a:cubicBezTo>
                <a:cubicBezTo>
                  <a:pt x="206" y="83"/>
                  <a:pt x="207" y="83"/>
                  <a:pt x="207" y="83"/>
                </a:cubicBezTo>
                <a:cubicBezTo>
                  <a:pt x="207" y="83"/>
                  <a:pt x="207" y="83"/>
                  <a:pt x="208" y="83"/>
                </a:cubicBezTo>
                <a:cubicBezTo>
                  <a:pt x="208" y="83"/>
                  <a:pt x="208" y="83"/>
                  <a:pt x="208" y="83"/>
                </a:cubicBezTo>
                <a:cubicBezTo>
                  <a:pt x="208" y="83"/>
                  <a:pt x="208" y="83"/>
                  <a:pt x="208" y="83"/>
                </a:cubicBezTo>
                <a:cubicBezTo>
                  <a:pt x="208" y="83"/>
                  <a:pt x="209" y="83"/>
                  <a:pt x="209" y="82"/>
                </a:cubicBezTo>
                <a:cubicBezTo>
                  <a:pt x="210" y="83"/>
                  <a:pt x="210" y="83"/>
                  <a:pt x="211" y="83"/>
                </a:cubicBezTo>
                <a:cubicBezTo>
                  <a:pt x="211" y="83"/>
                  <a:pt x="212" y="83"/>
                  <a:pt x="212" y="83"/>
                </a:cubicBezTo>
                <a:cubicBezTo>
                  <a:pt x="212" y="83"/>
                  <a:pt x="212" y="83"/>
                  <a:pt x="212" y="83"/>
                </a:cubicBezTo>
                <a:cubicBezTo>
                  <a:pt x="213" y="83"/>
                  <a:pt x="213" y="82"/>
                  <a:pt x="214" y="82"/>
                </a:cubicBezTo>
                <a:cubicBezTo>
                  <a:pt x="214" y="82"/>
                  <a:pt x="215" y="82"/>
                  <a:pt x="215" y="82"/>
                </a:cubicBezTo>
                <a:cubicBezTo>
                  <a:pt x="216" y="82"/>
                  <a:pt x="216" y="82"/>
                  <a:pt x="216" y="82"/>
                </a:cubicBezTo>
                <a:cubicBezTo>
                  <a:pt x="217" y="83"/>
                  <a:pt x="218" y="83"/>
                  <a:pt x="219" y="82"/>
                </a:cubicBezTo>
                <a:cubicBezTo>
                  <a:pt x="220" y="82"/>
                  <a:pt x="220" y="82"/>
                  <a:pt x="221" y="82"/>
                </a:cubicBezTo>
                <a:cubicBezTo>
                  <a:pt x="221" y="82"/>
                  <a:pt x="221" y="82"/>
                  <a:pt x="221" y="82"/>
                </a:cubicBezTo>
                <a:cubicBezTo>
                  <a:pt x="221" y="82"/>
                  <a:pt x="221" y="82"/>
                  <a:pt x="221" y="82"/>
                </a:cubicBezTo>
                <a:cubicBezTo>
                  <a:pt x="222" y="82"/>
                  <a:pt x="222" y="82"/>
                  <a:pt x="222" y="82"/>
                </a:cubicBezTo>
                <a:cubicBezTo>
                  <a:pt x="222" y="82"/>
                  <a:pt x="222" y="81"/>
                  <a:pt x="223" y="81"/>
                </a:cubicBezTo>
                <a:cubicBezTo>
                  <a:pt x="223" y="81"/>
                  <a:pt x="223" y="82"/>
                  <a:pt x="224" y="82"/>
                </a:cubicBezTo>
                <a:cubicBezTo>
                  <a:pt x="224" y="82"/>
                  <a:pt x="224" y="81"/>
                  <a:pt x="225" y="81"/>
                </a:cubicBezTo>
                <a:cubicBezTo>
                  <a:pt x="225" y="81"/>
                  <a:pt x="226" y="82"/>
                  <a:pt x="226" y="81"/>
                </a:cubicBezTo>
                <a:cubicBezTo>
                  <a:pt x="226" y="81"/>
                  <a:pt x="226" y="81"/>
                  <a:pt x="226" y="81"/>
                </a:cubicBezTo>
                <a:cubicBezTo>
                  <a:pt x="226" y="81"/>
                  <a:pt x="226" y="81"/>
                  <a:pt x="226" y="81"/>
                </a:cubicBezTo>
                <a:cubicBezTo>
                  <a:pt x="227" y="81"/>
                  <a:pt x="227" y="81"/>
                  <a:pt x="227" y="81"/>
                </a:cubicBezTo>
                <a:cubicBezTo>
                  <a:pt x="228" y="81"/>
                  <a:pt x="228" y="81"/>
                  <a:pt x="228" y="81"/>
                </a:cubicBezTo>
                <a:cubicBezTo>
                  <a:pt x="228" y="81"/>
                  <a:pt x="229" y="81"/>
                  <a:pt x="229" y="81"/>
                </a:cubicBezTo>
                <a:cubicBezTo>
                  <a:pt x="229" y="81"/>
                  <a:pt x="229" y="81"/>
                  <a:pt x="229" y="81"/>
                </a:cubicBezTo>
                <a:cubicBezTo>
                  <a:pt x="229" y="81"/>
                  <a:pt x="229" y="81"/>
                  <a:pt x="229" y="81"/>
                </a:cubicBezTo>
                <a:cubicBezTo>
                  <a:pt x="230" y="81"/>
                  <a:pt x="230" y="81"/>
                  <a:pt x="231" y="81"/>
                </a:cubicBezTo>
                <a:cubicBezTo>
                  <a:pt x="231" y="81"/>
                  <a:pt x="231" y="81"/>
                  <a:pt x="231" y="81"/>
                </a:cubicBezTo>
                <a:cubicBezTo>
                  <a:pt x="231" y="81"/>
                  <a:pt x="232" y="81"/>
                  <a:pt x="232" y="81"/>
                </a:cubicBezTo>
                <a:cubicBezTo>
                  <a:pt x="232" y="81"/>
                  <a:pt x="233" y="81"/>
                  <a:pt x="233" y="81"/>
                </a:cubicBezTo>
                <a:cubicBezTo>
                  <a:pt x="233" y="81"/>
                  <a:pt x="234" y="81"/>
                  <a:pt x="234" y="81"/>
                </a:cubicBezTo>
                <a:cubicBezTo>
                  <a:pt x="234" y="81"/>
                  <a:pt x="234" y="80"/>
                  <a:pt x="234" y="80"/>
                </a:cubicBezTo>
                <a:cubicBezTo>
                  <a:pt x="235" y="81"/>
                  <a:pt x="235" y="81"/>
                  <a:pt x="235" y="80"/>
                </a:cubicBezTo>
                <a:cubicBezTo>
                  <a:pt x="236" y="80"/>
                  <a:pt x="236" y="80"/>
                  <a:pt x="236" y="80"/>
                </a:cubicBezTo>
                <a:cubicBezTo>
                  <a:pt x="236" y="80"/>
                  <a:pt x="236" y="80"/>
                  <a:pt x="237" y="80"/>
                </a:cubicBezTo>
                <a:cubicBezTo>
                  <a:pt x="237" y="80"/>
                  <a:pt x="238" y="80"/>
                  <a:pt x="238" y="79"/>
                </a:cubicBezTo>
                <a:cubicBezTo>
                  <a:pt x="239" y="80"/>
                  <a:pt x="239" y="80"/>
                  <a:pt x="240" y="80"/>
                </a:cubicBezTo>
                <a:cubicBezTo>
                  <a:pt x="240" y="80"/>
                  <a:pt x="240" y="80"/>
                  <a:pt x="241" y="80"/>
                </a:cubicBezTo>
                <a:cubicBezTo>
                  <a:pt x="241" y="80"/>
                  <a:pt x="241" y="80"/>
                  <a:pt x="241" y="80"/>
                </a:cubicBezTo>
                <a:cubicBezTo>
                  <a:pt x="241" y="80"/>
                  <a:pt x="241" y="80"/>
                  <a:pt x="241" y="80"/>
                </a:cubicBezTo>
                <a:cubicBezTo>
                  <a:pt x="241" y="80"/>
                  <a:pt x="241" y="80"/>
                  <a:pt x="241" y="80"/>
                </a:cubicBezTo>
                <a:cubicBezTo>
                  <a:pt x="242" y="80"/>
                  <a:pt x="242" y="80"/>
                  <a:pt x="243" y="79"/>
                </a:cubicBezTo>
                <a:cubicBezTo>
                  <a:pt x="243" y="79"/>
                  <a:pt x="243" y="80"/>
                  <a:pt x="244" y="80"/>
                </a:cubicBezTo>
                <a:cubicBezTo>
                  <a:pt x="244" y="80"/>
                  <a:pt x="244" y="79"/>
                  <a:pt x="244" y="79"/>
                </a:cubicBezTo>
                <a:cubicBezTo>
                  <a:pt x="245" y="80"/>
                  <a:pt x="246" y="80"/>
                  <a:pt x="247" y="79"/>
                </a:cubicBezTo>
                <a:cubicBezTo>
                  <a:pt x="247" y="79"/>
                  <a:pt x="247" y="79"/>
                  <a:pt x="247" y="79"/>
                </a:cubicBezTo>
                <a:cubicBezTo>
                  <a:pt x="247" y="79"/>
                  <a:pt x="247" y="79"/>
                  <a:pt x="247" y="79"/>
                </a:cubicBezTo>
                <a:cubicBezTo>
                  <a:pt x="248" y="79"/>
                  <a:pt x="248" y="79"/>
                  <a:pt x="249" y="79"/>
                </a:cubicBezTo>
                <a:cubicBezTo>
                  <a:pt x="249" y="79"/>
                  <a:pt x="249" y="79"/>
                  <a:pt x="249" y="79"/>
                </a:cubicBezTo>
                <a:cubicBezTo>
                  <a:pt x="249" y="79"/>
                  <a:pt x="249" y="79"/>
                  <a:pt x="249" y="79"/>
                </a:cubicBezTo>
                <a:cubicBezTo>
                  <a:pt x="249" y="79"/>
                  <a:pt x="250" y="79"/>
                  <a:pt x="250" y="79"/>
                </a:cubicBezTo>
                <a:cubicBezTo>
                  <a:pt x="251" y="79"/>
                  <a:pt x="251" y="79"/>
                  <a:pt x="252" y="79"/>
                </a:cubicBezTo>
                <a:cubicBezTo>
                  <a:pt x="252" y="79"/>
                  <a:pt x="252" y="79"/>
                  <a:pt x="252" y="79"/>
                </a:cubicBezTo>
                <a:cubicBezTo>
                  <a:pt x="252" y="78"/>
                  <a:pt x="252" y="78"/>
                  <a:pt x="253" y="78"/>
                </a:cubicBezTo>
                <a:cubicBezTo>
                  <a:pt x="253" y="78"/>
                  <a:pt x="253" y="79"/>
                  <a:pt x="254" y="79"/>
                </a:cubicBezTo>
                <a:cubicBezTo>
                  <a:pt x="254" y="79"/>
                  <a:pt x="255" y="78"/>
                  <a:pt x="255" y="78"/>
                </a:cubicBezTo>
                <a:cubicBezTo>
                  <a:pt x="255" y="78"/>
                  <a:pt x="256" y="78"/>
                  <a:pt x="256" y="78"/>
                </a:cubicBezTo>
                <a:cubicBezTo>
                  <a:pt x="256" y="78"/>
                  <a:pt x="256" y="78"/>
                  <a:pt x="257" y="78"/>
                </a:cubicBezTo>
                <a:cubicBezTo>
                  <a:pt x="257" y="78"/>
                  <a:pt x="257" y="78"/>
                  <a:pt x="257" y="78"/>
                </a:cubicBezTo>
                <a:cubicBezTo>
                  <a:pt x="258" y="78"/>
                  <a:pt x="258" y="78"/>
                  <a:pt x="258" y="78"/>
                </a:cubicBezTo>
                <a:cubicBezTo>
                  <a:pt x="259" y="78"/>
                  <a:pt x="259" y="78"/>
                  <a:pt x="259" y="78"/>
                </a:cubicBezTo>
                <a:cubicBezTo>
                  <a:pt x="260" y="78"/>
                  <a:pt x="260" y="78"/>
                  <a:pt x="260" y="78"/>
                </a:cubicBezTo>
                <a:cubicBezTo>
                  <a:pt x="260" y="78"/>
                  <a:pt x="260" y="78"/>
                  <a:pt x="260" y="78"/>
                </a:cubicBezTo>
                <a:cubicBezTo>
                  <a:pt x="261" y="78"/>
                  <a:pt x="261" y="78"/>
                  <a:pt x="261" y="78"/>
                </a:cubicBezTo>
                <a:cubicBezTo>
                  <a:pt x="262" y="79"/>
                  <a:pt x="264" y="78"/>
                  <a:pt x="264" y="78"/>
                </a:cubicBezTo>
                <a:cubicBezTo>
                  <a:pt x="264" y="78"/>
                  <a:pt x="264" y="78"/>
                  <a:pt x="264" y="78"/>
                </a:cubicBezTo>
                <a:cubicBezTo>
                  <a:pt x="264" y="78"/>
                  <a:pt x="264" y="78"/>
                  <a:pt x="265" y="78"/>
                </a:cubicBezTo>
                <a:cubicBezTo>
                  <a:pt x="265" y="77"/>
                  <a:pt x="265" y="77"/>
                  <a:pt x="266" y="77"/>
                </a:cubicBezTo>
                <a:cubicBezTo>
                  <a:pt x="266" y="77"/>
                  <a:pt x="267" y="77"/>
                  <a:pt x="267" y="77"/>
                </a:cubicBezTo>
                <a:cubicBezTo>
                  <a:pt x="267" y="77"/>
                  <a:pt x="267" y="77"/>
                  <a:pt x="267" y="77"/>
                </a:cubicBezTo>
                <a:cubicBezTo>
                  <a:pt x="267" y="77"/>
                  <a:pt x="267" y="77"/>
                  <a:pt x="267" y="77"/>
                </a:cubicBezTo>
                <a:cubicBezTo>
                  <a:pt x="267" y="77"/>
                  <a:pt x="268" y="77"/>
                  <a:pt x="268" y="77"/>
                </a:cubicBezTo>
                <a:cubicBezTo>
                  <a:pt x="269" y="77"/>
                  <a:pt x="269" y="77"/>
                  <a:pt x="269" y="76"/>
                </a:cubicBezTo>
                <a:cubicBezTo>
                  <a:pt x="270" y="77"/>
                  <a:pt x="271" y="77"/>
                  <a:pt x="272" y="77"/>
                </a:cubicBezTo>
                <a:cubicBezTo>
                  <a:pt x="272" y="77"/>
                  <a:pt x="272" y="77"/>
                  <a:pt x="272" y="77"/>
                </a:cubicBezTo>
                <a:cubicBezTo>
                  <a:pt x="272" y="77"/>
                  <a:pt x="273" y="77"/>
                  <a:pt x="273" y="77"/>
                </a:cubicBezTo>
                <a:cubicBezTo>
                  <a:pt x="273" y="77"/>
                  <a:pt x="273" y="77"/>
                  <a:pt x="273" y="77"/>
                </a:cubicBezTo>
                <a:cubicBezTo>
                  <a:pt x="273" y="77"/>
                  <a:pt x="274" y="77"/>
                  <a:pt x="274" y="77"/>
                </a:cubicBezTo>
                <a:cubicBezTo>
                  <a:pt x="274" y="77"/>
                  <a:pt x="274" y="77"/>
                  <a:pt x="274" y="77"/>
                </a:cubicBezTo>
                <a:cubicBezTo>
                  <a:pt x="274" y="77"/>
                  <a:pt x="274" y="77"/>
                  <a:pt x="274" y="77"/>
                </a:cubicBezTo>
                <a:cubicBezTo>
                  <a:pt x="275" y="77"/>
                  <a:pt x="276" y="77"/>
                  <a:pt x="276" y="76"/>
                </a:cubicBezTo>
                <a:cubicBezTo>
                  <a:pt x="277" y="76"/>
                  <a:pt x="277" y="76"/>
                  <a:pt x="277" y="76"/>
                </a:cubicBezTo>
                <a:cubicBezTo>
                  <a:pt x="277" y="76"/>
                  <a:pt x="277" y="76"/>
                  <a:pt x="277" y="76"/>
                </a:cubicBezTo>
                <a:cubicBezTo>
                  <a:pt x="277" y="76"/>
                  <a:pt x="277" y="76"/>
                  <a:pt x="277" y="76"/>
                </a:cubicBezTo>
                <a:cubicBezTo>
                  <a:pt x="278" y="76"/>
                  <a:pt x="278" y="76"/>
                  <a:pt x="279" y="76"/>
                </a:cubicBezTo>
                <a:cubicBezTo>
                  <a:pt x="279" y="76"/>
                  <a:pt x="279" y="76"/>
                  <a:pt x="280" y="76"/>
                </a:cubicBezTo>
                <a:cubicBezTo>
                  <a:pt x="280" y="76"/>
                  <a:pt x="280" y="76"/>
                  <a:pt x="280" y="76"/>
                </a:cubicBezTo>
                <a:cubicBezTo>
                  <a:pt x="281" y="76"/>
                  <a:pt x="281" y="76"/>
                  <a:pt x="281" y="76"/>
                </a:cubicBezTo>
                <a:cubicBezTo>
                  <a:pt x="282" y="76"/>
                  <a:pt x="282" y="76"/>
                  <a:pt x="282" y="76"/>
                </a:cubicBezTo>
                <a:cubicBezTo>
                  <a:pt x="282" y="76"/>
                  <a:pt x="282" y="76"/>
                  <a:pt x="283" y="76"/>
                </a:cubicBezTo>
                <a:cubicBezTo>
                  <a:pt x="283" y="76"/>
                  <a:pt x="283" y="76"/>
                  <a:pt x="283" y="76"/>
                </a:cubicBezTo>
                <a:cubicBezTo>
                  <a:pt x="283" y="76"/>
                  <a:pt x="284" y="76"/>
                  <a:pt x="284" y="76"/>
                </a:cubicBezTo>
                <a:cubicBezTo>
                  <a:pt x="285" y="76"/>
                  <a:pt x="285" y="75"/>
                  <a:pt x="285" y="75"/>
                </a:cubicBezTo>
                <a:cubicBezTo>
                  <a:pt x="286" y="76"/>
                  <a:pt x="286" y="76"/>
                  <a:pt x="287" y="75"/>
                </a:cubicBezTo>
                <a:cubicBezTo>
                  <a:pt x="287" y="75"/>
                  <a:pt x="287" y="75"/>
                  <a:pt x="287" y="75"/>
                </a:cubicBezTo>
                <a:cubicBezTo>
                  <a:pt x="287" y="75"/>
                  <a:pt x="288" y="75"/>
                  <a:pt x="288" y="75"/>
                </a:cubicBezTo>
                <a:cubicBezTo>
                  <a:pt x="288" y="75"/>
                  <a:pt x="288" y="75"/>
                  <a:pt x="288" y="75"/>
                </a:cubicBezTo>
                <a:cubicBezTo>
                  <a:pt x="288" y="75"/>
                  <a:pt x="289" y="75"/>
                  <a:pt x="289" y="75"/>
                </a:cubicBezTo>
                <a:cubicBezTo>
                  <a:pt x="290" y="75"/>
                  <a:pt x="290" y="75"/>
                  <a:pt x="290" y="75"/>
                </a:cubicBezTo>
                <a:cubicBezTo>
                  <a:pt x="290" y="75"/>
                  <a:pt x="290" y="75"/>
                  <a:pt x="290" y="75"/>
                </a:cubicBezTo>
                <a:cubicBezTo>
                  <a:pt x="290" y="75"/>
                  <a:pt x="291" y="75"/>
                  <a:pt x="291" y="75"/>
                </a:cubicBezTo>
                <a:cubicBezTo>
                  <a:pt x="291" y="75"/>
                  <a:pt x="291" y="75"/>
                  <a:pt x="291" y="75"/>
                </a:cubicBezTo>
                <a:cubicBezTo>
                  <a:pt x="291" y="75"/>
                  <a:pt x="291" y="75"/>
                  <a:pt x="291" y="75"/>
                </a:cubicBezTo>
                <a:cubicBezTo>
                  <a:pt x="291" y="75"/>
                  <a:pt x="291" y="75"/>
                  <a:pt x="292" y="75"/>
                </a:cubicBezTo>
                <a:cubicBezTo>
                  <a:pt x="292" y="75"/>
                  <a:pt x="292" y="75"/>
                  <a:pt x="292" y="75"/>
                </a:cubicBezTo>
                <a:cubicBezTo>
                  <a:pt x="293" y="76"/>
                  <a:pt x="294" y="76"/>
                  <a:pt x="294" y="75"/>
                </a:cubicBezTo>
                <a:cubicBezTo>
                  <a:pt x="294" y="75"/>
                  <a:pt x="294" y="75"/>
                  <a:pt x="294" y="75"/>
                </a:cubicBezTo>
                <a:cubicBezTo>
                  <a:pt x="294" y="75"/>
                  <a:pt x="294" y="75"/>
                  <a:pt x="294" y="75"/>
                </a:cubicBezTo>
                <a:cubicBezTo>
                  <a:pt x="295" y="75"/>
                  <a:pt x="295" y="75"/>
                  <a:pt x="295" y="75"/>
                </a:cubicBezTo>
                <a:cubicBezTo>
                  <a:pt x="295" y="75"/>
                  <a:pt x="295" y="75"/>
                  <a:pt x="296" y="75"/>
                </a:cubicBezTo>
                <a:cubicBezTo>
                  <a:pt x="297" y="75"/>
                  <a:pt x="297" y="74"/>
                  <a:pt x="297" y="73"/>
                </a:cubicBezTo>
                <a:cubicBezTo>
                  <a:pt x="298" y="74"/>
                  <a:pt x="299" y="75"/>
                  <a:pt x="299" y="74"/>
                </a:cubicBezTo>
                <a:cubicBezTo>
                  <a:pt x="300" y="74"/>
                  <a:pt x="300" y="74"/>
                  <a:pt x="300" y="74"/>
                </a:cubicBezTo>
                <a:cubicBezTo>
                  <a:pt x="300" y="74"/>
                  <a:pt x="301" y="74"/>
                  <a:pt x="301" y="74"/>
                </a:cubicBezTo>
                <a:cubicBezTo>
                  <a:pt x="301" y="74"/>
                  <a:pt x="302" y="74"/>
                  <a:pt x="302" y="74"/>
                </a:cubicBezTo>
                <a:cubicBezTo>
                  <a:pt x="302" y="74"/>
                  <a:pt x="302" y="74"/>
                  <a:pt x="302" y="74"/>
                </a:cubicBezTo>
                <a:cubicBezTo>
                  <a:pt x="302" y="74"/>
                  <a:pt x="302" y="74"/>
                  <a:pt x="302" y="74"/>
                </a:cubicBezTo>
                <a:cubicBezTo>
                  <a:pt x="303" y="74"/>
                  <a:pt x="303" y="74"/>
                  <a:pt x="303" y="74"/>
                </a:cubicBezTo>
                <a:cubicBezTo>
                  <a:pt x="304" y="74"/>
                  <a:pt x="304" y="74"/>
                  <a:pt x="304" y="74"/>
                </a:cubicBezTo>
                <a:cubicBezTo>
                  <a:pt x="304" y="74"/>
                  <a:pt x="304" y="74"/>
                  <a:pt x="304" y="74"/>
                </a:cubicBezTo>
                <a:cubicBezTo>
                  <a:pt x="304" y="74"/>
                  <a:pt x="304" y="74"/>
                  <a:pt x="304" y="74"/>
                </a:cubicBezTo>
                <a:cubicBezTo>
                  <a:pt x="305" y="74"/>
                  <a:pt x="305" y="74"/>
                  <a:pt x="305" y="74"/>
                </a:cubicBezTo>
                <a:cubicBezTo>
                  <a:pt x="306" y="74"/>
                  <a:pt x="306" y="74"/>
                  <a:pt x="306" y="73"/>
                </a:cubicBezTo>
                <a:cubicBezTo>
                  <a:pt x="307" y="74"/>
                  <a:pt x="307" y="74"/>
                  <a:pt x="307" y="74"/>
                </a:cubicBezTo>
                <a:cubicBezTo>
                  <a:pt x="308" y="74"/>
                  <a:pt x="308" y="74"/>
                  <a:pt x="308" y="74"/>
                </a:cubicBezTo>
                <a:cubicBezTo>
                  <a:pt x="309" y="74"/>
                  <a:pt x="309" y="74"/>
                  <a:pt x="310" y="74"/>
                </a:cubicBezTo>
                <a:cubicBezTo>
                  <a:pt x="310" y="73"/>
                  <a:pt x="310" y="73"/>
                  <a:pt x="310" y="73"/>
                </a:cubicBezTo>
                <a:cubicBezTo>
                  <a:pt x="310" y="73"/>
                  <a:pt x="310" y="73"/>
                  <a:pt x="310" y="73"/>
                </a:cubicBezTo>
                <a:cubicBezTo>
                  <a:pt x="311" y="73"/>
                  <a:pt x="311" y="73"/>
                  <a:pt x="311" y="73"/>
                </a:cubicBezTo>
                <a:cubicBezTo>
                  <a:pt x="312" y="74"/>
                  <a:pt x="313" y="73"/>
                  <a:pt x="313" y="72"/>
                </a:cubicBezTo>
                <a:cubicBezTo>
                  <a:pt x="314" y="73"/>
                  <a:pt x="314" y="73"/>
                  <a:pt x="315" y="73"/>
                </a:cubicBezTo>
                <a:cubicBezTo>
                  <a:pt x="315" y="73"/>
                  <a:pt x="316" y="73"/>
                  <a:pt x="316" y="73"/>
                </a:cubicBezTo>
                <a:cubicBezTo>
                  <a:pt x="316" y="73"/>
                  <a:pt x="317" y="73"/>
                  <a:pt x="317" y="73"/>
                </a:cubicBezTo>
                <a:cubicBezTo>
                  <a:pt x="318" y="73"/>
                  <a:pt x="318" y="73"/>
                  <a:pt x="319" y="72"/>
                </a:cubicBezTo>
                <a:cubicBezTo>
                  <a:pt x="319" y="73"/>
                  <a:pt x="319" y="73"/>
                  <a:pt x="320" y="73"/>
                </a:cubicBezTo>
                <a:cubicBezTo>
                  <a:pt x="320" y="73"/>
                  <a:pt x="320" y="73"/>
                  <a:pt x="320" y="73"/>
                </a:cubicBezTo>
                <a:cubicBezTo>
                  <a:pt x="321" y="73"/>
                  <a:pt x="322" y="73"/>
                  <a:pt x="324" y="72"/>
                </a:cubicBezTo>
                <a:cubicBezTo>
                  <a:pt x="324" y="72"/>
                  <a:pt x="324" y="72"/>
                  <a:pt x="324" y="72"/>
                </a:cubicBezTo>
                <a:cubicBezTo>
                  <a:pt x="324" y="72"/>
                  <a:pt x="324" y="72"/>
                  <a:pt x="324" y="72"/>
                </a:cubicBezTo>
                <a:cubicBezTo>
                  <a:pt x="324" y="72"/>
                  <a:pt x="324" y="72"/>
                  <a:pt x="324" y="72"/>
                </a:cubicBezTo>
                <a:cubicBezTo>
                  <a:pt x="324" y="72"/>
                  <a:pt x="324" y="72"/>
                  <a:pt x="324" y="72"/>
                </a:cubicBezTo>
                <a:cubicBezTo>
                  <a:pt x="324" y="72"/>
                  <a:pt x="325" y="72"/>
                  <a:pt x="325" y="72"/>
                </a:cubicBezTo>
                <a:cubicBezTo>
                  <a:pt x="325" y="72"/>
                  <a:pt x="325" y="72"/>
                  <a:pt x="325" y="71"/>
                </a:cubicBezTo>
                <a:cubicBezTo>
                  <a:pt x="326" y="72"/>
                  <a:pt x="326" y="72"/>
                  <a:pt x="327" y="72"/>
                </a:cubicBezTo>
                <a:cubicBezTo>
                  <a:pt x="327" y="72"/>
                  <a:pt x="327" y="72"/>
                  <a:pt x="327" y="72"/>
                </a:cubicBezTo>
                <a:cubicBezTo>
                  <a:pt x="327" y="72"/>
                  <a:pt x="327" y="72"/>
                  <a:pt x="327" y="72"/>
                </a:cubicBezTo>
                <a:cubicBezTo>
                  <a:pt x="327" y="72"/>
                  <a:pt x="327" y="72"/>
                  <a:pt x="327" y="72"/>
                </a:cubicBezTo>
                <a:cubicBezTo>
                  <a:pt x="327" y="72"/>
                  <a:pt x="327" y="72"/>
                  <a:pt x="327" y="72"/>
                </a:cubicBezTo>
                <a:cubicBezTo>
                  <a:pt x="327" y="72"/>
                  <a:pt x="328" y="72"/>
                  <a:pt x="328" y="72"/>
                </a:cubicBezTo>
                <a:cubicBezTo>
                  <a:pt x="328" y="72"/>
                  <a:pt x="328" y="72"/>
                  <a:pt x="328" y="72"/>
                </a:cubicBezTo>
                <a:cubicBezTo>
                  <a:pt x="329" y="72"/>
                  <a:pt x="329" y="72"/>
                  <a:pt x="330" y="72"/>
                </a:cubicBezTo>
                <a:cubicBezTo>
                  <a:pt x="330" y="72"/>
                  <a:pt x="330" y="72"/>
                  <a:pt x="331" y="72"/>
                </a:cubicBezTo>
                <a:cubicBezTo>
                  <a:pt x="331" y="72"/>
                  <a:pt x="332" y="72"/>
                  <a:pt x="332" y="71"/>
                </a:cubicBezTo>
                <a:cubicBezTo>
                  <a:pt x="332" y="71"/>
                  <a:pt x="332" y="71"/>
                  <a:pt x="333" y="72"/>
                </a:cubicBezTo>
                <a:cubicBezTo>
                  <a:pt x="333" y="72"/>
                  <a:pt x="333" y="72"/>
                  <a:pt x="333" y="72"/>
                </a:cubicBezTo>
                <a:cubicBezTo>
                  <a:pt x="333" y="72"/>
                  <a:pt x="334" y="72"/>
                  <a:pt x="334" y="72"/>
                </a:cubicBezTo>
                <a:cubicBezTo>
                  <a:pt x="335" y="72"/>
                  <a:pt x="335" y="72"/>
                  <a:pt x="335" y="72"/>
                </a:cubicBezTo>
                <a:cubicBezTo>
                  <a:pt x="335" y="72"/>
                  <a:pt x="335" y="71"/>
                  <a:pt x="336" y="71"/>
                </a:cubicBezTo>
                <a:cubicBezTo>
                  <a:pt x="336" y="71"/>
                  <a:pt x="336" y="71"/>
                  <a:pt x="336" y="71"/>
                </a:cubicBezTo>
                <a:cubicBezTo>
                  <a:pt x="336" y="71"/>
                  <a:pt x="337" y="71"/>
                  <a:pt x="337" y="71"/>
                </a:cubicBezTo>
                <a:cubicBezTo>
                  <a:pt x="337" y="71"/>
                  <a:pt x="337" y="71"/>
                  <a:pt x="338" y="71"/>
                </a:cubicBezTo>
                <a:cubicBezTo>
                  <a:pt x="338" y="71"/>
                  <a:pt x="338" y="71"/>
                  <a:pt x="338" y="71"/>
                </a:cubicBezTo>
                <a:cubicBezTo>
                  <a:pt x="338" y="72"/>
                  <a:pt x="339" y="72"/>
                  <a:pt x="340" y="71"/>
                </a:cubicBezTo>
                <a:cubicBezTo>
                  <a:pt x="341" y="71"/>
                  <a:pt x="341" y="71"/>
                  <a:pt x="341" y="71"/>
                </a:cubicBezTo>
                <a:cubicBezTo>
                  <a:pt x="341" y="71"/>
                  <a:pt x="341" y="71"/>
                  <a:pt x="342" y="71"/>
                </a:cubicBezTo>
                <a:cubicBezTo>
                  <a:pt x="342" y="71"/>
                  <a:pt x="342" y="71"/>
                  <a:pt x="342" y="71"/>
                </a:cubicBezTo>
                <a:cubicBezTo>
                  <a:pt x="342" y="71"/>
                  <a:pt x="343" y="71"/>
                  <a:pt x="343" y="71"/>
                </a:cubicBezTo>
                <a:cubicBezTo>
                  <a:pt x="343" y="71"/>
                  <a:pt x="343" y="71"/>
                  <a:pt x="343" y="71"/>
                </a:cubicBezTo>
                <a:cubicBezTo>
                  <a:pt x="343" y="71"/>
                  <a:pt x="343" y="71"/>
                  <a:pt x="344" y="71"/>
                </a:cubicBezTo>
                <a:cubicBezTo>
                  <a:pt x="344" y="71"/>
                  <a:pt x="344" y="71"/>
                  <a:pt x="344" y="71"/>
                </a:cubicBezTo>
                <a:cubicBezTo>
                  <a:pt x="344" y="71"/>
                  <a:pt x="344" y="71"/>
                  <a:pt x="344" y="71"/>
                </a:cubicBezTo>
                <a:cubicBezTo>
                  <a:pt x="345" y="71"/>
                  <a:pt x="345" y="71"/>
                  <a:pt x="345" y="71"/>
                </a:cubicBezTo>
                <a:cubicBezTo>
                  <a:pt x="345" y="71"/>
                  <a:pt x="345" y="71"/>
                  <a:pt x="345" y="71"/>
                </a:cubicBezTo>
                <a:cubicBezTo>
                  <a:pt x="345" y="71"/>
                  <a:pt x="346" y="71"/>
                  <a:pt x="346" y="71"/>
                </a:cubicBezTo>
                <a:cubicBezTo>
                  <a:pt x="346" y="71"/>
                  <a:pt x="346" y="71"/>
                  <a:pt x="346" y="71"/>
                </a:cubicBezTo>
                <a:cubicBezTo>
                  <a:pt x="346" y="71"/>
                  <a:pt x="346" y="71"/>
                  <a:pt x="346" y="71"/>
                </a:cubicBezTo>
                <a:cubicBezTo>
                  <a:pt x="347" y="71"/>
                  <a:pt x="347" y="71"/>
                  <a:pt x="347" y="70"/>
                </a:cubicBezTo>
                <a:cubicBezTo>
                  <a:pt x="347" y="71"/>
                  <a:pt x="348" y="71"/>
                  <a:pt x="348" y="71"/>
                </a:cubicBezTo>
                <a:cubicBezTo>
                  <a:pt x="348" y="71"/>
                  <a:pt x="348" y="71"/>
                  <a:pt x="348" y="70"/>
                </a:cubicBezTo>
                <a:cubicBezTo>
                  <a:pt x="348" y="70"/>
                  <a:pt x="348" y="71"/>
                  <a:pt x="349" y="71"/>
                </a:cubicBezTo>
                <a:cubicBezTo>
                  <a:pt x="349" y="71"/>
                  <a:pt x="349" y="70"/>
                  <a:pt x="349" y="70"/>
                </a:cubicBezTo>
                <a:cubicBezTo>
                  <a:pt x="350" y="71"/>
                  <a:pt x="351" y="71"/>
                  <a:pt x="352" y="70"/>
                </a:cubicBezTo>
                <a:cubicBezTo>
                  <a:pt x="352" y="70"/>
                  <a:pt x="352" y="70"/>
                  <a:pt x="352" y="70"/>
                </a:cubicBezTo>
                <a:cubicBezTo>
                  <a:pt x="353" y="70"/>
                  <a:pt x="353" y="70"/>
                  <a:pt x="353" y="70"/>
                </a:cubicBezTo>
                <a:cubicBezTo>
                  <a:pt x="353" y="70"/>
                  <a:pt x="353" y="70"/>
                  <a:pt x="353" y="70"/>
                </a:cubicBezTo>
                <a:cubicBezTo>
                  <a:pt x="353" y="70"/>
                  <a:pt x="354" y="70"/>
                  <a:pt x="354" y="70"/>
                </a:cubicBezTo>
                <a:cubicBezTo>
                  <a:pt x="354" y="70"/>
                  <a:pt x="354" y="70"/>
                  <a:pt x="355" y="70"/>
                </a:cubicBezTo>
                <a:cubicBezTo>
                  <a:pt x="355" y="70"/>
                  <a:pt x="355" y="70"/>
                  <a:pt x="355" y="70"/>
                </a:cubicBezTo>
                <a:cubicBezTo>
                  <a:pt x="355" y="70"/>
                  <a:pt x="355" y="70"/>
                  <a:pt x="356" y="70"/>
                </a:cubicBezTo>
                <a:cubicBezTo>
                  <a:pt x="356" y="70"/>
                  <a:pt x="356" y="70"/>
                  <a:pt x="356" y="70"/>
                </a:cubicBezTo>
                <a:cubicBezTo>
                  <a:pt x="356" y="70"/>
                  <a:pt x="356" y="70"/>
                  <a:pt x="356" y="70"/>
                </a:cubicBezTo>
                <a:cubicBezTo>
                  <a:pt x="356" y="70"/>
                  <a:pt x="356" y="70"/>
                  <a:pt x="356" y="70"/>
                </a:cubicBezTo>
                <a:cubicBezTo>
                  <a:pt x="357" y="70"/>
                  <a:pt x="357" y="70"/>
                  <a:pt x="358" y="70"/>
                </a:cubicBezTo>
                <a:cubicBezTo>
                  <a:pt x="358" y="70"/>
                  <a:pt x="358" y="70"/>
                  <a:pt x="358" y="70"/>
                </a:cubicBezTo>
                <a:cubicBezTo>
                  <a:pt x="358" y="70"/>
                  <a:pt x="358" y="70"/>
                  <a:pt x="358" y="70"/>
                </a:cubicBezTo>
                <a:cubicBezTo>
                  <a:pt x="358" y="70"/>
                  <a:pt x="358" y="70"/>
                  <a:pt x="358" y="70"/>
                </a:cubicBezTo>
                <a:cubicBezTo>
                  <a:pt x="359" y="70"/>
                  <a:pt x="359" y="70"/>
                  <a:pt x="359" y="70"/>
                </a:cubicBezTo>
                <a:cubicBezTo>
                  <a:pt x="359" y="70"/>
                  <a:pt x="359" y="70"/>
                  <a:pt x="359" y="70"/>
                </a:cubicBezTo>
                <a:cubicBezTo>
                  <a:pt x="359" y="70"/>
                  <a:pt x="359" y="70"/>
                  <a:pt x="359" y="70"/>
                </a:cubicBezTo>
                <a:cubicBezTo>
                  <a:pt x="360" y="70"/>
                  <a:pt x="360" y="70"/>
                  <a:pt x="360" y="70"/>
                </a:cubicBezTo>
                <a:cubicBezTo>
                  <a:pt x="360" y="70"/>
                  <a:pt x="360" y="69"/>
                  <a:pt x="360" y="69"/>
                </a:cubicBezTo>
                <a:cubicBezTo>
                  <a:pt x="361" y="69"/>
                  <a:pt x="361" y="69"/>
                  <a:pt x="361" y="69"/>
                </a:cubicBezTo>
                <a:cubicBezTo>
                  <a:pt x="362" y="69"/>
                  <a:pt x="362" y="70"/>
                  <a:pt x="362" y="70"/>
                </a:cubicBezTo>
                <a:cubicBezTo>
                  <a:pt x="362" y="70"/>
                  <a:pt x="363" y="70"/>
                  <a:pt x="363" y="69"/>
                </a:cubicBezTo>
                <a:cubicBezTo>
                  <a:pt x="363" y="69"/>
                  <a:pt x="363" y="70"/>
                  <a:pt x="363" y="70"/>
                </a:cubicBezTo>
                <a:cubicBezTo>
                  <a:pt x="364" y="70"/>
                  <a:pt x="364" y="70"/>
                  <a:pt x="365" y="69"/>
                </a:cubicBezTo>
                <a:cubicBezTo>
                  <a:pt x="365" y="69"/>
                  <a:pt x="365" y="69"/>
                  <a:pt x="365" y="69"/>
                </a:cubicBezTo>
                <a:cubicBezTo>
                  <a:pt x="366" y="70"/>
                  <a:pt x="367" y="70"/>
                  <a:pt x="368" y="70"/>
                </a:cubicBezTo>
                <a:cubicBezTo>
                  <a:pt x="368" y="69"/>
                  <a:pt x="369" y="69"/>
                  <a:pt x="369" y="69"/>
                </a:cubicBezTo>
                <a:cubicBezTo>
                  <a:pt x="369" y="69"/>
                  <a:pt x="369" y="69"/>
                  <a:pt x="369" y="69"/>
                </a:cubicBezTo>
                <a:cubicBezTo>
                  <a:pt x="370" y="69"/>
                  <a:pt x="370" y="69"/>
                  <a:pt x="370" y="69"/>
                </a:cubicBezTo>
                <a:cubicBezTo>
                  <a:pt x="371" y="69"/>
                  <a:pt x="371" y="69"/>
                  <a:pt x="372" y="69"/>
                </a:cubicBezTo>
                <a:cubicBezTo>
                  <a:pt x="372" y="69"/>
                  <a:pt x="372" y="69"/>
                  <a:pt x="372" y="69"/>
                </a:cubicBezTo>
                <a:cubicBezTo>
                  <a:pt x="372" y="69"/>
                  <a:pt x="372" y="69"/>
                  <a:pt x="372" y="69"/>
                </a:cubicBezTo>
                <a:cubicBezTo>
                  <a:pt x="372" y="69"/>
                  <a:pt x="373" y="69"/>
                  <a:pt x="373" y="69"/>
                </a:cubicBezTo>
                <a:cubicBezTo>
                  <a:pt x="373" y="69"/>
                  <a:pt x="373" y="69"/>
                  <a:pt x="373" y="69"/>
                </a:cubicBezTo>
                <a:cubicBezTo>
                  <a:pt x="374" y="69"/>
                  <a:pt x="374" y="68"/>
                  <a:pt x="375" y="68"/>
                </a:cubicBezTo>
                <a:cubicBezTo>
                  <a:pt x="375" y="68"/>
                  <a:pt x="376" y="69"/>
                  <a:pt x="376" y="69"/>
                </a:cubicBezTo>
                <a:cubicBezTo>
                  <a:pt x="377" y="69"/>
                  <a:pt x="377" y="69"/>
                  <a:pt x="377" y="68"/>
                </a:cubicBezTo>
                <a:cubicBezTo>
                  <a:pt x="377" y="68"/>
                  <a:pt x="378" y="68"/>
                  <a:pt x="378" y="69"/>
                </a:cubicBezTo>
                <a:cubicBezTo>
                  <a:pt x="378" y="69"/>
                  <a:pt x="379" y="69"/>
                  <a:pt x="379" y="68"/>
                </a:cubicBezTo>
                <a:cubicBezTo>
                  <a:pt x="379" y="68"/>
                  <a:pt x="379" y="68"/>
                  <a:pt x="379" y="68"/>
                </a:cubicBezTo>
                <a:cubicBezTo>
                  <a:pt x="380" y="69"/>
                  <a:pt x="380" y="69"/>
                  <a:pt x="380" y="68"/>
                </a:cubicBezTo>
                <a:cubicBezTo>
                  <a:pt x="380" y="68"/>
                  <a:pt x="380" y="68"/>
                  <a:pt x="381" y="68"/>
                </a:cubicBezTo>
                <a:cubicBezTo>
                  <a:pt x="381" y="68"/>
                  <a:pt x="381" y="68"/>
                  <a:pt x="381" y="68"/>
                </a:cubicBezTo>
                <a:cubicBezTo>
                  <a:pt x="381" y="68"/>
                  <a:pt x="381" y="68"/>
                  <a:pt x="381" y="68"/>
                </a:cubicBezTo>
                <a:cubicBezTo>
                  <a:pt x="381" y="68"/>
                  <a:pt x="381" y="68"/>
                  <a:pt x="381" y="68"/>
                </a:cubicBezTo>
                <a:cubicBezTo>
                  <a:pt x="382" y="68"/>
                  <a:pt x="382" y="68"/>
                  <a:pt x="382" y="68"/>
                </a:cubicBezTo>
                <a:cubicBezTo>
                  <a:pt x="382" y="68"/>
                  <a:pt x="382" y="68"/>
                  <a:pt x="382" y="68"/>
                </a:cubicBezTo>
                <a:cubicBezTo>
                  <a:pt x="383" y="68"/>
                  <a:pt x="383" y="69"/>
                  <a:pt x="384" y="68"/>
                </a:cubicBezTo>
                <a:cubicBezTo>
                  <a:pt x="384" y="68"/>
                  <a:pt x="384" y="68"/>
                  <a:pt x="384" y="68"/>
                </a:cubicBezTo>
                <a:cubicBezTo>
                  <a:pt x="384" y="68"/>
                  <a:pt x="384" y="68"/>
                  <a:pt x="384" y="68"/>
                </a:cubicBezTo>
                <a:cubicBezTo>
                  <a:pt x="384" y="68"/>
                  <a:pt x="385" y="68"/>
                  <a:pt x="385" y="68"/>
                </a:cubicBezTo>
                <a:cubicBezTo>
                  <a:pt x="385" y="68"/>
                  <a:pt x="386" y="68"/>
                  <a:pt x="386" y="68"/>
                </a:cubicBezTo>
                <a:cubicBezTo>
                  <a:pt x="386" y="68"/>
                  <a:pt x="387" y="68"/>
                  <a:pt x="387" y="68"/>
                </a:cubicBezTo>
                <a:cubicBezTo>
                  <a:pt x="387" y="68"/>
                  <a:pt x="387" y="68"/>
                  <a:pt x="387" y="68"/>
                </a:cubicBezTo>
                <a:cubicBezTo>
                  <a:pt x="387" y="68"/>
                  <a:pt x="387" y="68"/>
                  <a:pt x="387" y="68"/>
                </a:cubicBezTo>
                <a:cubicBezTo>
                  <a:pt x="388" y="68"/>
                  <a:pt x="388" y="68"/>
                  <a:pt x="389" y="68"/>
                </a:cubicBezTo>
                <a:cubicBezTo>
                  <a:pt x="389" y="68"/>
                  <a:pt x="389" y="68"/>
                  <a:pt x="389" y="68"/>
                </a:cubicBezTo>
                <a:cubicBezTo>
                  <a:pt x="390" y="68"/>
                  <a:pt x="390" y="68"/>
                  <a:pt x="391" y="67"/>
                </a:cubicBezTo>
                <a:cubicBezTo>
                  <a:pt x="391" y="68"/>
                  <a:pt x="391" y="68"/>
                  <a:pt x="391" y="68"/>
                </a:cubicBezTo>
                <a:cubicBezTo>
                  <a:pt x="392" y="68"/>
                  <a:pt x="392" y="68"/>
                  <a:pt x="392" y="68"/>
                </a:cubicBezTo>
                <a:cubicBezTo>
                  <a:pt x="392" y="68"/>
                  <a:pt x="392" y="68"/>
                  <a:pt x="392" y="68"/>
                </a:cubicBezTo>
                <a:cubicBezTo>
                  <a:pt x="392" y="68"/>
                  <a:pt x="392" y="68"/>
                  <a:pt x="392" y="68"/>
                </a:cubicBezTo>
                <a:cubicBezTo>
                  <a:pt x="392" y="68"/>
                  <a:pt x="393" y="68"/>
                  <a:pt x="393" y="68"/>
                </a:cubicBezTo>
                <a:cubicBezTo>
                  <a:pt x="393" y="68"/>
                  <a:pt x="394" y="68"/>
                  <a:pt x="394" y="68"/>
                </a:cubicBezTo>
                <a:cubicBezTo>
                  <a:pt x="395" y="69"/>
                  <a:pt x="396" y="68"/>
                  <a:pt x="397" y="67"/>
                </a:cubicBezTo>
                <a:cubicBezTo>
                  <a:pt x="398" y="67"/>
                  <a:pt x="398" y="67"/>
                  <a:pt x="398" y="67"/>
                </a:cubicBezTo>
                <a:cubicBezTo>
                  <a:pt x="399" y="67"/>
                  <a:pt x="399" y="67"/>
                  <a:pt x="399" y="67"/>
                </a:cubicBezTo>
                <a:cubicBezTo>
                  <a:pt x="400" y="67"/>
                  <a:pt x="400" y="67"/>
                  <a:pt x="401" y="67"/>
                </a:cubicBezTo>
                <a:cubicBezTo>
                  <a:pt x="401" y="67"/>
                  <a:pt x="401" y="67"/>
                  <a:pt x="401" y="67"/>
                </a:cubicBezTo>
                <a:cubicBezTo>
                  <a:pt x="402" y="67"/>
                  <a:pt x="402" y="67"/>
                  <a:pt x="403" y="67"/>
                </a:cubicBezTo>
                <a:cubicBezTo>
                  <a:pt x="403" y="67"/>
                  <a:pt x="404" y="67"/>
                  <a:pt x="404" y="66"/>
                </a:cubicBezTo>
                <a:cubicBezTo>
                  <a:pt x="404" y="67"/>
                  <a:pt x="405" y="67"/>
                  <a:pt x="406" y="67"/>
                </a:cubicBezTo>
                <a:cubicBezTo>
                  <a:pt x="406" y="67"/>
                  <a:pt x="406" y="67"/>
                  <a:pt x="406" y="67"/>
                </a:cubicBezTo>
                <a:cubicBezTo>
                  <a:pt x="406" y="67"/>
                  <a:pt x="406" y="67"/>
                  <a:pt x="406" y="67"/>
                </a:cubicBezTo>
                <a:cubicBezTo>
                  <a:pt x="406" y="67"/>
                  <a:pt x="406" y="67"/>
                  <a:pt x="406" y="67"/>
                </a:cubicBezTo>
                <a:cubicBezTo>
                  <a:pt x="407" y="67"/>
                  <a:pt x="407" y="67"/>
                  <a:pt x="408" y="67"/>
                </a:cubicBezTo>
                <a:cubicBezTo>
                  <a:pt x="408" y="67"/>
                  <a:pt x="408" y="67"/>
                  <a:pt x="408" y="66"/>
                </a:cubicBezTo>
                <a:cubicBezTo>
                  <a:pt x="408" y="67"/>
                  <a:pt x="408" y="67"/>
                  <a:pt x="409" y="67"/>
                </a:cubicBezTo>
                <a:cubicBezTo>
                  <a:pt x="409" y="67"/>
                  <a:pt x="409" y="67"/>
                  <a:pt x="410" y="67"/>
                </a:cubicBezTo>
                <a:cubicBezTo>
                  <a:pt x="410" y="67"/>
                  <a:pt x="410" y="67"/>
                  <a:pt x="410" y="67"/>
                </a:cubicBezTo>
                <a:cubicBezTo>
                  <a:pt x="410" y="67"/>
                  <a:pt x="410" y="67"/>
                  <a:pt x="411" y="67"/>
                </a:cubicBezTo>
                <a:cubicBezTo>
                  <a:pt x="411" y="67"/>
                  <a:pt x="412" y="67"/>
                  <a:pt x="413" y="67"/>
                </a:cubicBezTo>
                <a:cubicBezTo>
                  <a:pt x="413" y="67"/>
                  <a:pt x="413" y="67"/>
                  <a:pt x="413" y="67"/>
                </a:cubicBezTo>
                <a:cubicBezTo>
                  <a:pt x="413" y="67"/>
                  <a:pt x="413" y="67"/>
                  <a:pt x="413" y="67"/>
                </a:cubicBezTo>
                <a:cubicBezTo>
                  <a:pt x="413" y="67"/>
                  <a:pt x="414" y="66"/>
                  <a:pt x="414" y="66"/>
                </a:cubicBezTo>
                <a:cubicBezTo>
                  <a:pt x="414" y="66"/>
                  <a:pt x="414" y="66"/>
                  <a:pt x="414" y="67"/>
                </a:cubicBezTo>
                <a:cubicBezTo>
                  <a:pt x="415" y="67"/>
                  <a:pt x="416" y="66"/>
                  <a:pt x="416" y="65"/>
                </a:cubicBezTo>
                <a:cubicBezTo>
                  <a:pt x="417" y="66"/>
                  <a:pt x="418" y="67"/>
                  <a:pt x="419" y="66"/>
                </a:cubicBezTo>
                <a:cubicBezTo>
                  <a:pt x="419" y="66"/>
                  <a:pt x="419" y="66"/>
                  <a:pt x="419" y="66"/>
                </a:cubicBezTo>
                <a:cubicBezTo>
                  <a:pt x="419" y="66"/>
                  <a:pt x="419" y="66"/>
                  <a:pt x="419" y="66"/>
                </a:cubicBezTo>
                <a:cubicBezTo>
                  <a:pt x="420" y="66"/>
                  <a:pt x="420" y="66"/>
                  <a:pt x="421" y="66"/>
                </a:cubicBezTo>
                <a:cubicBezTo>
                  <a:pt x="422" y="66"/>
                  <a:pt x="422" y="66"/>
                  <a:pt x="423" y="65"/>
                </a:cubicBezTo>
                <a:cubicBezTo>
                  <a:pt x="423" y="66"/>
                  <a:pt x="423" y="66"/>
                  <a:pt x="424" y="66"/>
                </a:cubicBezTo>
                <a:cubicBezTo>
                  <a:pt x="424" y="66"/>
                  <a:pt x="425" y="66"/>
                  <a:pt x="425" y="66"/>
                </a:cubicBezTo>
                <a:cubicBezTo>
                  <a:pt x="425" y="66"/>
                  <a:pt x="426" y="66"/>
                  <a:pt x="426" y="66"/>
                </a:cubicBezTo>
                <a:cubicBezTo>
                  <a:pt x="427" y="66"/>
                  <a:pt x="427" y="66"/>
                  <a:pt x="427" y="65"/>
                </a:cubicBezTo>
                <a:cubicBezTo>
                  <a:pt x="428" y="66"/>
                  <a:pt x="428" y="66"/>
                  <a:pt x="429" y="66"/>
                </a:cubicBezTo>
                <a:cubicBezTo>
                  <a:pt x="430" y="66"/>
                  <a:pt x="430" y="66"/>
                  <a:pt x="431" y="65"/>
                </a:cubicBezTo>
                <a:cubicBezTo>
                  <a:pt x="431" y="66"/>
                  <a:pt x="431" y="66"/>
                  <a:pt x="431" y="66"/>
                </a:cubicBezTo>
                <a:cubicBezTo>
                  <a:pt x="432" y="66"/>
                  <a:pt x="433" y="66"/>
                  <a:pt x="434" y="65"/>
                </a:cubicBezTo>
                <a:cubicBezTo>
                  <a:pt x="434" y="66"/>
                  <a:pt x="435" y="66"/>
                  <a:pt x="436" y="66"/>
                </a:cubicBezTo>
                <a:cubicBezTo>
                  <a:pt x="436" y="66"/>
                  <a:pt x="436" y="66"/>
                  <a:pt x="436" y="65"/>
                </a:cubicBezTo>
                <a:cubicBezTo>
                  <a:pt x="436" y="66"/>
                  <a:pt x="437" y="66"/>
                  <a:pt x="437" y="66"/>
                </a:cubicBezTo>
                <a:cubicBezTo>
                  <a:pt x="437" y="66"/>
                  <a:pt x="437" y="66"/>
                  <a:pt x="437" y="66"/>
                </a:cubicBezTo>
                <a:cubicBezTo>
                  <a:pt x="437" y="66"/>
                  <a:pt x="437" y="66"/>
                  <a:pt x="437" y="66"/>
                </a:cubicBezTo>
                <a:cubicBezTo>
                  <a:pt x="438" y="66"/>
                  <a:pt x="439" y="66"/>
                  <a:pt x="439" y="65"/>
                </a:cubicBezTo>
                <a:cubicBezTo>
                  <a:pt x="440" y="65"/>
                  <a:pt x="440" y="66"/>
                  <a:pt x="440" y="66"/>
                </a:cubicBezTo>
                <a:cubicBezTo>
                  <a:pt x="440" y="65"/>
                  <a:pt x="440" y="65"/>
                  <a:pt x="440" y="65"/>
                </a:cubicBezTo>
                <a:cubicBezTo>
                  <a:pt x="441" y="65"/>
                  <a:pt x="441" y="66"/>
                  <a:pt x="441" y="65"/>
                </a:cubicBezTo>
                <a:cubicBezTo>
                  <a:pt x="442" y="65"/>
                  <a:pt x="442" y="65"/>
                  <a:pt x="442" y="65"/>
                </a:cubicBezTo>
                <a:cubicBezTo>
                  <a:pt x="442" y="65"/>
                  <a:pt x="442" y="65"/>
                  <a:pt x="443" y="65"/>
                </a:cubicBezTo>
                <a:cubicBezTo>
                  <a:pt x="443" y="65"/>
                  <a:pt x="443" y="65"/>
                  <a:pt x="444" y="65"/>
                </a:cubicBezTo>
                <a:cubicBezTo>
                  <a:pt x="444" y="65"/>
                  <a:pt x="444" y="65"/>
                  <a:pt x="444" y="65"/>
                </a:cubicBezTo>
                <a:cubicBezTo>
                  <a:pt x="444" y="65"/>
                  <a:pt x="444" y="65"/>
                  <a:pt x="445" y="65"/>
                </a:cubicBezTo>
                <a:cubicBezTo>
                  <a:pt x="445" y="65"/>
                  <a:pt x="445" y="65"/>
                  <a:pt x="445" y="65"/>
                </a:cubicBezTo>
                <a:cubicBezTo>
                  <a:pt x="445" y="65"/>
                  <a:pt x="446" y="65"/>
                  <a:pt x="446" y="64"/>
                </a:cubicBezTo>
                <a:cubicBezTo>
                  <a:pt x="446" y="65"/>
                  <a:pt x="447" y="65"/>
                  <a:pt x="447" y="65"/>
                </a:cubicBezTo>
                <a:cubicBezTo>
                  <a:pt x="448" y="65"/>
                  <a:pt x="448" y="65"/>
                  <a:pt x="449" y="65"/>
                </a:cubicBezTo>
                <a:cubicBezTo>
                  <a:pt x="449" y="65"/>
                  <a:pt x="449" y="65"/>
                  <a:pt x="449" y="65"/>
                </a:cubicBezTo>
                <a:cubicBezTo>
                  <a:pt x="450" y="65"/>
                  <a:pt x="450" y="65"/>
                  <a:pt x="451" y="65"/>
                </a:cubicBezTo>
                <a:cubicBezTo>
                  <a:pt x="451" y="65"/>
                  <a:pt x="451" y="65"/>
                  <a:pt x="452" y="65"/>
                </a:cubicBezTo>
                <a:cubicBezTo>
                  <a:pt x="452" y="65"/>
                  <a:pt x="453" y="65"/>
                  <a:pt x="453" y="65"/>
                </a:cubicBezTo>
                <a:cubicBezTo>
                  <a:pt x="454" y="66"/>
                  <a:pt x="455" y="66"/>
                  <a:pt x="456" y="65"/>
                </a:cubicBezTo>
                <a:cubicBezTo>
                  <a:pt x="457" y="66"/>
                  <a:pt x="457" y="65"/>
                  <a:pt x="457" y="65"/>
                </a:cubicBezTo>
                <a:cubicBezTo>
                  <a:pt x="458" y="65"/>
                  <a:pt x="458" y="65"/>
                  <a:pt x="458" y="65"/>
                </a:cubicBezTo>
                <a:cubicBezTo>
                  <a:pt x="458" y="65"/>
                  <a:pt x="458" y="65"/>
                  <a:pt x="458" y="65"/>
                </a:cubicBezTo>
                <a:cubicBezTo>
                  <a:pt x="458" y="65"/>
                  <a:pt x="459" y="65"/>
                  <a:pt x="459" y="65"/>
                </a:cubicBezTo>
                <a:cubicBezTo>
                  <a:pt x="459" y="65"/>
                  <a:pt x="459" y="65"/>
                  <a:pt x="460" y="65"/>
                </a:cubicBezTo>
                <a:cubicBezTo>
                  <a:pt x="460" y="65"/>
                  <a:pt x="460" y="65"/>
                  <a:pt x="461" y="65"/>
                </a:cubicBezTo>
                <a:cubicBezTo>
                  <a:pt x="461" y="65"/>
                  <a:pt x="461" y="65"/>
                  <a:pt x="462" y="65"/>
                </a:cubicBezTo>
                <a:cubicBezTo>
                  <a:pt x="462" y="65"/>
                  <a:pt x="463" y="65"/>
                  <a:pt x="463" y="65"/>
                </a:cubicBezTo>
                <a:cubicBezTo>
                  <a:pt x="463" y="65"/>
                  <a:pt x="463" y="65"/>
                  <a:pt x="463" y="65"/>
                </a:cubicBezTo>
                <a:cubicBezTo>
                  <a:pt x="463" y="65"/>
                  <a:pt x="463" y="65"/>
                  <a:pt x="463" y="65"/>
                </a:cubicBezTo>
                <a:cubicBezTo>
                  <a:pt x="464" y="65"/>
                  <a:pt x="464" y="65"/>
                  <a:pt x="464" y="65"/>
                </a:cubicBezTo>
                <a:cubicBezTo>
                  <a:pt x="465" y="65"/>
                  <a:pt x="465" y="65"/>
                  <a:pt x="465" y="65"/>
                </a:cubicBezTo>
                <a:cubicBezTo>
                  <a:pt x="465" y="65"/>
                  <a:pt x="466" y="65"/>
                  <a:pt x="466" y="65"/>
                </a:cubicBezTo>
                <a:cubicBezTo>
                  <a:pt x="466" y="65"/>
                  <a:pt x="466" y="65"/>
                  <a:pt x="466" y="65"/>
                </a:cubicBezTo>
                <a:cubicBezTo>
                  <a:pt x="466" y="65"/>
                  <a:pt x="466" y="65"/>
                  <a:pt x="466" y="65"/>
                </a:cubicBezTo>
                <a:cubicBezTo>
                  <a:pt x="467" y="65"/>
                  <a:pt x="467" y="65"/>
                  <a:pt x="468" y="65"/>
                </a:cubicBezTo>
                <a:cubicBezTo>
                  <a:pt x="468" y="65"/>
                  <a:pt x="468" y="65"/>
                  <a:pt x="468" y="65"/>
                </a:cubicBezTo>
                <a:cubicBezTo>
                  <a:pt x="468" y="65"/>
                  <a:pt x="469" y="65"/>
                  <a:pt x="469" y="65"/>
                </a:cubicBezTo>
                <a:cubicBezTo>
                  <a:pt x="469" y="65"/>
                  <a:pt x="469" y="65"/>
                  <a:pt x="470" y="65"/>
                </a:cubicBezTo>
                <a:cubicBezTo>
                  <a:pt x="470" y="65"/>
                  <a:pt x="471" y="65"/>
                  <a:pt x="471" y="65"/>
                </a:cubicBezTo>
                <a:cubicBezTo>
                  <a:pt x="471" y="65"/>
                  <a:pt x="471" y="65"/>
                  <a:pt x="471" y="65"/>
                </a:cubicBezTo>
                <a:cubicBezTo>
                  <a:pt x="472" y="65"/>
                  <a:pt x="472" y="65"/>
                  <a:pt x="472" y="65"/>
                </a:cubicBezTo>
                <a:cubicBezTo>
                  <a:pt x="473" y="65"/>
                  <a:pt x="473" y="65"/>
                  <a:pt x="473" y="65"/>
                </a:cubicBezTo>
                <a:cubicBezTo>
                  <a:pt x="473" y="65"/>
                  <a:pt x="473" y="65"/>
                  <a:pt x="474" y="65"/>
                </a:cubicBezTo>
                <a:cubicBezTo>
                  <a:pt x="474" y="65"/>
                  <a:pt x="475" y="64"/>
                  <a:pt x="475" y="64"/>
                </a:cubicBezTo>
                <a:cubicBezTo>
                  <a:pt x="476" y="64"/>
                  <a:pt x="476" y="65"/>
                  <a:pt x="477" y="65"/>
                </a:cubicBezTo>
                <a:cubicBezTo>
                  <a:pt x="477" y="65"/>
                  <a:pt x="477" y="65"/>
                  <a:pt x="478" y="65"/>
                </a:cubicBezTo>
                <a:cubicBezTo>
                  <a:pt x="478" y="65"/>
                  <a:pt x="478" y="65"/>
                  <a:pt x="478" y="65"/>
                </a:cubicBezTo>
                <a:cubicBezTo>
                  <a:pt x="478" y="65"/>
                  <a:pt x="478" y="65"/>
                  <a:pt x="478" y="65"/>
                </a:cubicBezTo>
                <a:cubicBezTo>
                  <a:pt x="478" y="65"/>
                  <a:pt x="478" y="65"/>
                  <a:pt x="478" y="65"/>
                </a:cubicBezTo>
                <a:cubicBezTo>
                  <a:pt x="479" y="65"/>
                  <a:pt x="480" y="65"/>
                  <a:pt x="480" y="64"/>
                </a:cubicBezTo>
                <a:cubicBezTo>
                  <a:pt x="482" y="65"/>
                  <a:pt x="483" y="66"/>
                  <a:pt x="484" y="65"/>
                </a:cubicBezTo>
                <a:cubicBezTo>
                  <a:pt x="484" y="65"/>
                  <a:pt x="484" y="65"/>
                  <a:pt x="484" y="65"/>
                </a:cubicBezTo>
                <a:cubicBezTo>
                  <a:pt x="484" y="65"/>
                  <a:pt x="484" y="65"/>
                  <a:pt x="485" y="65"/>
                </a:cubicBezTo>
                <a:cubicBezTo>
                  <a:pt x="485" y="65"/>
                  <a:pt x="485" y="65"/>
                  <a:pt x="486" y="65"/>
                </a:cubicBezTo>
                <a:cubicBezTo>
                  <a:pt x="486" y="65"/>
                  <a:pt x="486" y="65"/>
                  <a:pt x="486" y="65"/>
                </a:cubicBezTo>
                <a:cubicBezTo>
                  <a:pt x="486" y="65"/>
                  <a:pt x="486" y="65"/>
                  <a:pt x="486" y="65"/>
                </a:cubicBezTo>
                <a:cubicBezTo>
                  <a:pt x="487" y="65"/>
                  <a:pt x="487" y="65"/>
                  <a:pt x="487" y="65"/>
                </a:cubicBezTo>
                <a:cubicBezTo>
                  <a:pt x="488" y="65"/>
                  <a:pt x="488" y="65"/>
                  <a:pt x="489" y="65"/>
                </a:cubicBezTo>
                <a:cubicBezTo>
                  <a:pt x="489" y="65"/>
                  <a:pt x="489" y="65"/>
                  <a:pt x="489" y="65"/>
                </a:cubicBezTo>
                <a:cubicBezTo>
                  <a:pt x="489" y="65"/>
                  <a:pt x="489" y="64"/>
                  <a:pt x="490" y="64"/>
                </a:cubicBezTo>
                <a:cubicBezTo>
                  <a:pt x="490" y="65"/>
                  <a:pt x="491" y="65"/>
                  <a:pt x="491" y="65"/>
                </a:cubicBezTo>
                <a:cubicBezTo>
                  <a:pt x="491" y="65"/>
                  <a:pt x="492" y="65"/>
                  <a:pt x="492" y="64"/>
                </a:cubicBezTo>
                <a:cubicBezTo>
                  <a:pt x="492" y="65"/>
                  <a:pt x="493" y="65"/>
                  <a:pt x="493" y="65"/>
                </a:cubicBezTo>
                <a:cubicBezTo>
                  <a:pt x="493" y="65"/>
                  <a:pt x="494" y="65"/>
                  <a:pt x="494" y="65"/>
                </a:cubicBezTo>
                <a:cubicBezTo>
                  <a:pt x="494" y="65"/>
                  <a:pt x="494" y="65"/>
                  <a:pt x="495" y="65"/>
                </a:cubicBezTo>
                <a:cubicBezTo>
                  <a:pt x="495" y="65"/>
                  <a:pt x="495" y="65"/>
                  <a:pt x="495" y="65"/>
                </a:cubicBezTo>
                <a:cubicBezTo>
                  <a:pt x="496" y="65"/>
                  <a:pt x="496" y="65"/>
                  <a:pt x="496" y="65"/>
                </a:cubicBezTo>
                <a:cubicBezTo>
                  <a:pt x="497" y="65"/>
                  <a:pt x="497" y="65"/>
                  <a:pt x="497" y="65"/>
                </a:cubicBezTo>
                <a:cubicBezTo>
                  <a:pt x="497" y="65"/>
                  <a:pt x="497" y="65"/>
                  <a:pt x="498" y="65"/>
                </a:cubicBezTo>
                <a:cubicBezTo>
                  <a:pt x="498" y="65"/>
                  <a:pt x="498" y="65"/>
                  <a:pt x="498" y="65"/>
                </a:cubicBezTo>
                <a:cubicBezTo>
                  <a:pt x="500" y="66"/>
                  <a:pt x="501" y="66"/>
                  <a:pt x="502" y="65"/>
                </a:cubicBezTo>
                <a:cubicBezTo>
                  <a:pt x="502" y="65"/>
                  <a:pt x="502" y="65"/>
                  <a:pt x="502" y="65"/>
                </a:cubicBezTo>
                <a:cubicBezTo>
                  <a:pt x="502" y="65"/>
                  <a:pt x="502" y="65"/>
                  <a:pt x="502" y="65"/>
                </a:cubicBezTo>
                <a:cubicBezTo>
                  <a:pt x="502" y="65"/>
                  <a:pt x="503" y="65"/>
                  <a:pt x="503" y="65"/>
                </a:cubicBezTo>
                <a:cubicBezTo>
                  <a:pt x="503" y="65"/>
                  <a:pt x="504" y="65"/>
                  <a:pt x="505" y="65"/>
                </a:cubicBezTo>
                <a:cubicBezTo>
                  <a:pt x="505" y="65"/>
                  <a:pt x="505" y="65"/>
                  <a:pt x="505" y="65"/>
                </a:cubicBezTo>
                <a:cubicBezTo>
                  <a:pt x="505" y="65"/>
                  <a:pt x="505" y="65"/>
                  <a:pt x="505" y="65"/>
                </a:cubicBezTo>
                <a:cubicBezTo>
                  <a:pt x="505" y="65"/>
                  <a:pt x="505" y="65"/>
                  <a:pt x="505" y="65"/>
                </a:cubicBezTo>
                <a:cubicBezTo>
                  <a:pt x="506" y="65"/>
                  <a:pt x="506" y="65"/>
                  <a:pt x="507" y="64"/>
                </a:cubicBezTo>
                <a:cubicBezTo>
                  <a:pt x="507" y="65"/>
                  <a:pt x="508" y="65"/>
                  <a:pt x="509" y="65"/>
                </a:cubicBezTo>
                <a:cubicBezTo>
                  <a:pt x="509" y="65"/>
                  <a:pt x="509" y="65"/>
                  <a:pt x="509" y="65"/>
                </a:cubicBezTo>
                <a:cubicBezTo>
                  <a:pt x="510" y="65"/>
                  <a:pt x="510" y="66"/>
                  <a:pt x="510" y="65"/>
                </a:cubicBezTo>
                <a:cubicBezTo>
                  <a:pt x="511" y="65"/>
                  <a:pt x="511" y="65"/>
                  <a:pt x="511" y="65"/>
                </a:cubicBezTo>
                <a:cubicBezTo>
                  <a:pt x="511" y="65"/>
                  <a:pt x="511" y="65"/>
                  <a:pt x="511" y="65"/>
                </a:cubicBezTo>
                <a:cubicBezTo>
                  <a:pt x="511" y="65"/>
                  <a:pt x="512" y="65"/>
                  <a:pt x="512" y="65"/>
                </a:cubicBezTo>
                <a:cubicBezTo>
                  <a:pt x="512" y="65"/>
                  <a:pt x="512" y="65"/>
                  <a:pt x="512" y="65"/>
                </a:cubicBezTo>
                <a:cubicBezTo>
                  <a:pt x="512" y="66"/>
                  <a:pt x="513" y="66"/>
                  <a:pt x="514" y="65"/>
                </a:cubicBezTo>
                <a:cubicBezTo>
                  <a:pt x="514" y="65"/>
                  <a:pt x="514" y="66"/>
                  <a:pt x="514" y="66"/>
                </a:cubicBezTo>
                <a:cubicBezTo>
                  <a:pt x="515" y="66"/>
                  <a:pt x="515" y="66"/>
                  <a:pt x="515" y="66"/>
                </a:cubicBezTo>
                <a:cubicBezTo>
                  <a:pt x="515" y="66"/>
                  <a:pt x="515" y="66"/>
                  <a:pt x="515" y="66"/>
                </a:cubicBezTo>
                <a:cubicBezTo>
                  <a:pt x="515" y="66"/>
                  <a:pt x="516" y="66"/>
                  <a:pt x="516" y="65"/>
                </a:cubicBezTo>
                <a:cubicBezTo>
                  <a:pt x="516" y="66"/>
                  <a:pt x="517" y="66"/>
                  <a:pt x="517" y="66"/>
                </a:cubicBezTo>
                <a:cubicBezTo>
                  <a:pt x="518" y="66"/>
                  <a:pt x="518" y="66"/>
                  <a:pt x="518" y="66"/>
                </a:cubicBezTo>
                <a:cubicBezTo>
                  <a:pt x="518" y="66"/>
                  <a:pt x="519" y="66"/>
                  <a:pt x="519" y="66"/>
                </a:cubicBezTo>
                <a:cubicBezTo>
                  <a:pt x="519" y="66"/>
                  <a:pt x="519" y="66"/>
                  <a:pt x="519" y="66"/>
                </a:cubicBezTo>
                <a:cubicBezTo>
                  <a:pt x="520" y="66"/>
                  <a:pt x="520" y="66"/>
                  <a:pt x="520" y="66"/>
                </a:cubicBezTo>
                <a:cubicBezTo>
                  <a:pt x="520" y="66"/>
                  <a:pt x="520" y="66"/>
                  <a:pt x="520" y="66"/>
                </a:cubicBezTo>
                <a:cubicBezTo>
                  <a:pt x="521" y="66"/>
                  <a:pt x="521" y="66"/>
                  <a:pt x="522" y="66"/>
                </a:cubicBezTo>
                <a:cubicBezTo>
                  <a:pt x="524" y="66"/>
                  <a:pt x="523" y="63"/>
                  <a:pt x="522" y="60"/>
                </a:cubicBezTo>
                <a:cubicBezTo>
                  <a:pt x="522" y="58"/>
                  <a:pt x="521" y="57"/>
                  <a:pt x="521" y="55"/>
                </a:cubicBezTo>
                <a:cubicBezTo>
                  <a:pt x="521" y="51"/>
                  <a:pt x="520" y="45"/>
                  <a:pt x="520" y="39"/>
                </a:cubicBezTo>
                <a:cubicBezTo>
                  <a:pt x="520" y="30"/>
                  <a:pt x="520" y="23"/>
                  <a:pt x="521" y="19"/>
                </a:cubicBezTo>
                <a:close/>
                <a:moveTo>
                  <a:pt x="17" y="95"/>
                </a:moveTo>
                <a:cubicBezTo>
                  <a:pt x="17" y="94"/>
                  <a:pt x="17" y="92"/>
                  <a:pt x="17" y="91"/>
                </a:cubicBezTo>
                <a:cubicBezTo>
                  <a:pt x="17" y="91"/>
                  <a:pt x="17" y="91"/>
                  <a:pt x="17" y="90"/>
                </a:cubicBezTo>
                <a:cubicBezTo>
                  <a:pt x="17" y="90"/>
                  <a:pt x="17" y="91"/>
                  <a:pt x="18" y="91"/>
                </a:cubicBezTo>
                <a:cubicBezTo>
                  <a:pt x="18" y="91"/>
                  <a:pt x="18" y="92"/>
                  <a:pt x="19" y="92"/>
                </a:cubicBezTo>
                <a:cubicBezTo>
                  <a:pt x="19" y="94"/>
                  <a:pt x="18" y="95"/>
                  <a:pt x="18" y="96"/>
                </a:cubicBezTo>
                <a:cubicBezTo>
                  <a:pt x="18" y="96"/>
                  <a:pt x="18" y="95"/>
                  <a:pt x="17" y="95"/>
                </a:cubicBezTo>
                <a:close/>
                <a:moveTo>
                  <a:pt x="24" y="77"/>
                </a:moveTo>
                <a:cubicBezTo>
                  <a:pt x="24" y="79"/>
                  <a:pt x="25" y="81"/>
                  <a:pt x="25" y="83"/>
                </a:cubicBezTo>
                <a:cubicBezTo>
                  <a:pt x="26" y="84"/>
                  <a:pt x="26" y="85"/>
                  <a:pt x="26" y="86"/>
                </a:cubicBezTo>
                <a:cubicBezTo>
                  <a:pt x="25" y="85"/>
                  <a:pt x="24" y="85"/>
                  <a:pt x="24" y="84"/>
                </a:cubicBezTo>
                <a:cubicBezTo>
                  <a:pt x="24" y="83"/>
                  <a:pt x="24" y="82"/>
                  <a:pt x="24" y="81"/>
                </a:cubicBezTo>
                <a:cubicBezTo>
                  <a:pt x="24" y="80"/>
                  <a:pt x="24" y="79"/>
                  <a:pt x="24" y="77"/>
                </a:cubicBezTo>
                <a:close/>
                <a:moveTo>
                  <a:pt x="25" y="92"/>
                </a:moveTo>
                <a:cubicBezTo>
                  <a:pt x="25" y="91"/>
                  <a:pt x="25" y="90"/>
                  <a:pt x="25" y="90"/>
                </a:cubicBezTo>
                <a:cubicBezTo>
                  <a:pt x="25" y="90"/>
                  <a:pt x="25" y="91"/>
                  <a:pt x="25" y="91"/>
                </a:cubicBezTo>
                <a:cubicBezTo>
                  <a:pt x="25" y="91"/>
                  <a:pt x="25" y="91"/>
                  <a:pt x="25" y="92"/>
                </a:cubicBezTo>
                <a:close/>
                <a:moveTo>
                  <a:pt x="32" y="84"/>
                </a:moveTo>
                <a:cubicBezTo>
                  <a:pt x="32" y="84"/>
                  <a:pt x="31" y="83"/>
                  <a:pt x="31" y="82"/>
                </a:cubicBezTo>
                <a:cubicBezTo>
                  <a:pt x="31" y="82"/>
                  <a:pt x="31" y="81"/>
                  <a:pt x="31" y="81"/>
                </a:cubicBezTo>
                <a:cubicBezTo>
                  <a:pt x="31" y="79"/>
                  <a:pt x="31" y="78"/>
                  <a:pt x="31" y="77"/>
                </a:cubicBezTo>
                <a:cubicBezTo>
                  <a:pt x="32" y="78"/>
                  <a:pt x="32" y="80"/>
                  <a:pt x="33" y="82"/>
                </a:cubicBezTo>
                <a:cubicBezTo>
                  <a:pt x="33" y="82"/>
                  <a:pt x="33" y="82"/>
                  <a:pt x="33" y="83"/>
                </a:cubicBezTo>
                <a:cubicBezTo>
                  <a:pt x="33" y="84"/>
                  <a:pt x="33" y="85"/>
                  <a:pt x="33" y="86"/>
                </a:cubicBezTo>
                <a:cubicBezTo>
                  <a:pt x="33" y="85"/>
                  <a:pt x="33" y="85"/>
                  <a:pt x="32" y="84"/>
                </a:cubicBezTo>
                <a:close/>
                <a:moveTo>
                  <a:pt x="275" y="49"/>
                </a:moveTo>
                <a:cubicBezTo>
                  <a:pt x="275" y="49"/>
                  <a:pt x="275" y="49"/>
                  <a:pt x="275" y="49"/>
                </a:cubicBezTo>
                <a:cubicBezTo>
                  <a:pt x="275" y="50"/>
                  <a:pt x="275" y="51"/>
                  <a:pt x="275" y="52"/>
                </a:cubicBezTo>
                <a:cubicBezTo>
                  <a:pt x="275" y="52"/>
                  <a:pt x="275" y="52"/>
                  <a:pt x="274" y="51"/>
                </a:cubicBezTo>
                <a:cubicBezTo>
                  <a:pt x="274" y="50"/>
                  <a:pt x="274" y="48"/>
                  <a:pt x="274" y="47"/>
                </a:cubicBezTo>
                <a:cubicBezTo>
                  <a:pt x="275" y="47"/>
                  <a:pt x="275" y="48"/>
                  <a:pt x="275" y="49"/>
                </a:cubicBezTo>
                <a:close/>
                <a:moveTo>
                  <a:pt x="310" y="43"/>
                </a:moveTo>
                <a:cubicBezTo>
                  <a:pt x="310" y="43"/>
                  <a:pt x="310" y="43"/>
                  <a:pt x="310" y="43"/>
                </a:cubicBezTo>
                <a:cubicBezTo>
                  <a:pt x="310" y="43"/>
                  <a:pt x="310" y="43"/>
                  <a:pt x="310" y="44"/>
                </a:cubicBezTo>
                <a:cubicBezTo>
                  <a:pt x="310" y="43"/>
                  <a:pt x="310" y="43"/>
                  <a:pt x="310" y="43"/>
                </a:cubicBezTo>
                <a:close/>
                <a:moveTo>
                  <a:pt x="259" y="58"/>
                </a:moveTo>
                <a:cubicBezTo>
                  <a:pt x="259" y="57"/>
                  <a:pt x="260" y="55"/>
                  <a:pt x="260" y="53"/>
                </a:cubicBezTo>
                <a:cubicBezTo>
                  <a:pt x="260" y="53"/>
                  <a:pt x="260" y="52"/>
                  <a:pt x="260" y="51"/>
                </a:cubicBezTo>
                <a:cubicBezTo>
                  <a:pt x="260" y="53"/>
                  <a:pt x="260" y="55"/>
                  <a:pt x="260" y="57"/>
                </a:cubicBezTo>
                <a:cubicBezTo>
                  <a:pt x="260" y="57"/>
                  <a:pt x="259" y="58"/>
                  <a:pt x="259" y="58"/>
                </a:cubicBezTo>
                <a:close/>
                <a:moveTo>
                  <a:pt x="291" y="51"/>
                </a:moveTo>
                <a:cubicBezTo>
                  <a:pt x="291" y="51"/>
                  <a:pt x="291" y="50"/>
                  <a:pt x="291" y="49"/>
                </a:cubicBezTo>
                <a:cubicBezTo>
                  <a:pt x="291" y="49"/>
                  <a:pt x="291" y="49"/>
                  <a:pt x="291" y="49"/>
                </a:cubicBezTo>
                <a:cubicBezTo>
                  <a:pt x="291" y="49"/>
                  <a:pt x="291" y="50"/>
                  <a:pt x="292" y="50"/>
                </a:cubicBezTo>
                <a:cubicBezTo>
                  <a:pt x="292" y="50"/>
                  <a:pt x="291" y="51"/>
                  <a:pt x="291" y="51"/>
                </a:cubicBezTo>
                <a:close/>
                <a:moveTo>
                  <a:pt x="297" y="47"/>
                </a:moveTo>
                <a:cubicBezTo>
                  <a:pt x="297" y="46"/>
                  <a:pt x="297" y="46"/>
                  <a:pt x="297" y="45"/>
                </a:cubicBezTo>
                <a:cubicBezTo>
                  <a:pt x="298" y="47"/>
                  <a:pt x="299" y="48"/>
                  <a:pt x="299" y="49"/>
                </a:cubicBezTo>
                <a:cubicBezTo>
                  <a:pt x="299" y="48"/>
                  <a:pt x="298" y="47"/>
                  <a:pt x="297" y="47"/>
                </a:cubicBezTo>
                <a:close/>
                <a:moveTo>
                  <a:pt x="296" y="36"/>
                </a:moveTo>
                <a:cubicBezTo>
                  <a:pt x="296" y="36"/>
                  <a:pt x="296" y="37"/>
                  <a:pt x="297" y="37"/>
                </a:cubicBezTo>
                <a:cubicBezTo>
                  <a:pt x="296" y="37"/>
                  <a:pt x="296" y="38"/>
                  <a:pt x="296" y="38"/>
                </a:cubicBezTo>
                <a:cubicBezTo>
                  <a:pt x="296" y="37"/>
                  <a:pt x="296" y="36"/>
                  <a:pt x="296" y="36"/>
                </a:cubicBezTo>
                <a:close/>
                <a:moveTo>
                  <a:pt x="292" y="44"/>
                </a:moveTo>
                <a:cubicBezTo>
                  <a:pt x="292" y="44"/>
                  <a:pt x="293" y="45"/>
                  <a:pt x="293" y="46"/>
                </a:cubicBezTo>
                <a:cubicBezTo>
                  <a:pt x="293" y="46"/>
                  <a:pt x="293" y="47"/>
                  <a:pt x="293" y="47"/>
                </a:cubicBezTo>
                <a:cubicBezTo>
                  <a:pt x="292" y="47"/>
                  <a:pt x="291" y="46"/>
                  <a:pt x="291" y="46"/>
                </a:cubicBezTo>
                <a:cubicBezTo>
                  <a:pt x="291" y="46"/>
                  <a:pt x="291" y="46"/>
                  <a:pt x="291" y="45"/>
                </a:cubicBezTo>
                <a:cubicBezTo>
                  <a:pt x="291" y="45"/>
                  <a:pt x="292" y="44"/>
                  <a:pt x="292" y="43"/>
                </a:cubicBezTo>
                <a:cubicBezTo>
                  <a:pt x="292" y="44"/>
                  <a:pt x="292" y="44"/>
                  <a:pt x="292" y="44"/>
                </a:cubicBezTo>
                <a:close/>
                <a:moveTo>
                  <a:pt x="287" y="47"/>
                </a:moveTo>
                <a:cubicBezTo>
                  <a:pt x="287" y="47"/>
                  <a:pt x="287" y="47"/>
                  <a:pt x="287" y="47"/>
                </a:cubicBezTo>
                <a:cubicBezTo>
                  <a:pt x="287" y="47"/>
                  <a:pt x="287" y="46"/>
                  <a:pt x="287" y="46"/>
                </a:cubicBezTo>
                <a:cubicBezTo>
                  <a:pt x="287" y="46"/>
                  <a:pt x="287" y="46"/>
                  <a:pt x="287" y="46"/>
                </a:cubicBezTo>
                <a:cubicBezTo>
                  <a:pt x="287" y="46"/>
                  <a:pt x="287" y="47"/>
                  <a:pt x="287" y="47"/>
                </a:cubicBezTo>
                <a:close/>
                <a:moveTo>
                  <a:pt x="286" y="38"/>
                </a:moveTo>
                <a:cubicBezTo>
                  <a:pt x="285" y="36"/>
                  <a:pt x="286" y="34"/>
                  <a:pt x="286" y="33"/>
                </a:cubicBezTo>
                <a:cubicBezTo>
                  <a:pt x="286" y="34"/>
                  <a:pt x="287" y="35"/>
                  <a:pt x="288" y="37"/>
                </a:cubicBezTo>
                <a:cubicBezTo>
                  <a:pt x="288" y="37"/>
                  <a:pt x="287" y="38"/>
                  <a:pt x="286" y="41"/>
                </a:cubicBezTo>
                <a:cubicBezTo>
                  <a:pt x="286" y="40"/>
                  <a:pt x="286" y="39"/>
                  <a:pt x="286" y="38"/>
                </a:cubicBezTo>
                <a:close/>
                <a:moveTo>
                  <a:pt x="267" y="40"/>
                </a:moveTo>
                <a:cubicBezTo>
                  <a:pt x="267" y="40"/>
                  <a:pt x="267" y="40"/>
                  <a:pt x="267" y="40"/>
                </a:cubicBezTo>
                <a:cubicBezTo>
                  <a:pt x="267" y="39"/>
                  <a:pt x="267" y="39"/>
                  <a:pt x="267" y="39"/>
                </a:cubicBezTo>
                <a:cubicBezTo>
                  <a:pt x="267" y="40"/>
                  <a:pt x="267" y="40"/>
                  <a:pt x="267" y="40"/>
                </a:cubicBezTo>
                <a:close/>
                <a:moveTo>
                  <a:pt x="264" y="33"/>
                </a:moveTo>
                <a:cubicBezTo>
                  <a:pt x="264" y="32"/>
                  <a:pt x="264" y="30"/>
                  <a:pt x="264" y="29"/>
                </a:cubicBezTo>
                <a:cubicBezTo>
                  <a:pt x="264" y="30"/>
                  <a:pt x="264" y="32"/>
                  <a:pt x="264" y="33"/>
                </a:cubicBezTo>
                <a:cubicBezTo>
                  <a:pt x="264" y="33"/>
                  <a:pt x="264" y="33"/>
                  <a:pt x="264" y="33"/>
                </a:cubicBezTo>
                <a:close/>
                <a:moveTo>
                  <a:pt x="249" y="64"/>
                </a:moveTo>
                <a:cubicBezTo>
                  <a:pt x="249" y="63"/>
                  <a:pt x="248" y="62"/>
                  <a:pt x="248" y="61"/>
                </a:cubicBezTo>
                <a:cubicBezTo>
                  <a:pt x="249" y="61"/>
                  <a:pt x="249" y="61"/>
                  <a:pt x="249" y="62"/>
                </a:cubicBezTo>
                <a:cubicBezTo>
                  <a:pt x="249" y="62"/>
                  <a:pt x="249" y="63"/>
                  <a:pt x="249" y="64"/>
                </a:cubicBezTo>
                <a:close/>
                <a:moveTo>
                  <a:pt x="213" y="52"/>
                </a:moveTo>
                <a:cubicBezTo>
                  <a:pt x="213" y="53"/>
                  <a:pt x="214" y="53"/>
                  <a:pt x="214" y="54"/>
                </a:cubicBezTo>
                <a:cubicBezTo>
                  <a:pt x="214" y="54"/>
                  <a:pt x="214" y="55"/>
                  <a:pt x="213" y="55"/>
                </a:cubicBezTo>
                <a:cubicBezTo>
                  <a:pt x="213" y="54"/>
                  <a:pt x="213" y="54"/>
                  <a:pt x="213" y="53"/>
                </a:cubicBezTo>
                <a:cubicBezTo>
                  <a:pt x="213" y="53"/>
                  <a:pt x="213" y="52"/>
                  <a:pt x="213" y="52"/>
                </a:cubicBezTo>
                <a:close/>
                <a:moveTo>
                  <a:pt x="216" y="56"/>
                </a:moveTo>
                <a:cubicBezTo>
                  <a:pt x="216" y="56"/>
                  <a:pt x="216" y="56"/>
                  <a:pt x="216" y="56"/>
                </a:cubicBezTo>
                <a:cubicBezTo>
                  <a:pt x="216" y="57"/>
                  <a:pt x="216" y="57"/>
                  <a:pt x="216" y="58"/>
                </a:cubicBezTo>
                <a:cubicBezTo>
                  <a:pt x="216" y="58"/>
                  <a:pt x="216" y="58"/>
                  <a:pt x="216" y="58"/>
                </a:cubicBezTo>
                <a:cubicBezTo>
                  <a:pt x="216" y="57"/>
                  <a:pt x="215" y="57"/>
                  <a:pt x="215" y="57"/>
                </a:cubicBezTo>
                <a:cubicBezTo>
                  <a:pt x="215" y="57"/>
                  <a:pt x="216" y="56"/>
                  <a:pt x="216" y="56"/>
                </a:cubicBezTo>
                <a:close/>
                <a:moveTo>
                  <a:pt x="234" y="49"/>
                </a:moveTo>
                <a:cubicBezTo>
                  <a:pt x="234" y="49"/>
                  <a:pt x="234" y="48"/>
                  <a:pt x="235" y="48"/>
                </a:cubicBezTo>
                <a:cubicBezTo>
                  <a:pt x="234" y="49"/>
                  <a:pt x="234" y="50"/>
                  <a:pt x="234" y="51"/>
                </a:cubicBezTo>
                <a:cubicBezTo>
                  <a:pt x="234" y="50"/>
                  <a:pt x="234" y="50"/>
                  <a:pt x="234" y="49"/>
                </a:cubicBezTo>
                <a:close/>
                <a:moveTo>
                  <a:pt x="202" y="61"/>
                </a:moveTo>
                <a:cubicBezTo>
                  <a:pt x="202" y="61"/>
                  <a:pt x="202" y="61"/>
                  <a:pt x="202" y="61"/>
                </a:cubicBezTo>
                <a:cubicBezTo>
                  <a:pt x="202" y="60"/>
                  <a:pt x="202" y="60"/>
                  <a:pt x="202" y="60"/>
                </a:cubicBezTo>
                <a:cubicBezTo>
                  <a:pt x="202" y="59"/>
                  <a:pt x="202" y="59"/>
                  <a:pt x="202" y="59"/>
                </a:cubicBezTo>
                <a:cubicBezTo>
                  <a:pt x="202" y="59"/>
                  <a:pt x="202" y="59"/>
                  <a:pt x="202" y="59"/>
                </a:cubicBezTo>
                <a:cubicBezTo>
                  <a:pt x="202" y="60"/>
                  <a:pt x="202" y="60"/>
                  <a:pt x="202" y="61"/>
                </a:cubicBezTo>
                <a:close/>
                <a:moveTo>
                  <a:pt x="233" y="59"/>
                </a:moveTo>
                <a:cubicBezTo>
                  <a:pt x="233" y="60"/>
                  <a:pt x="233" y="60"/>
                  <a:pt x="233" y="60"/>
                </a:cubicBezTo>
                <a:cubicBezTo>
                  <a:pt x="233" y="60"/>
                  <a:pt x="233" y="60"/>
                  <a:pt x="233" y="60"/>
                </a:cubicBezTo>
                <a:cubicBezTo>
                  <a:pt x="233" y="60"/>
                  <a:pt x="233" y="59"/>
                  <a:pt x="233" y="59"/>
                </a:cubicBezTo>
                <a:close/>
                <a:moveTo>
                  <a:pt x="239" y="59"/>
                </a:moveTo>
                <a:cubicBezTo>
                  <a:pt x="239" y="58"/>
                  <a:pt x="238" y="57"/>
                  <a:pt x="238" y="56"/>
                </a:cubicBezTo>
                <a:cubicBezTo>
                  <a:pt x="238" y="56"/>
                  <a:pt x="238" y="56"/>
                  <a:pt x="238" y="55"/>
                </a:cubicBezTo>
                <a:cubicBezTo>
                  <a:pt x="238" y="54"/>
                  <a:pt x="238" y="52"/>
                  <a:pt x="238" y="51"/>
                </a:cubicBezTo>
                <a:cubicBezTo>
                  <a:pt x="238" y="52"/>
                  <a:pt x="239" y="53"/>
                  <a:pt x="239" y="54"/>
                </a:cubicBezTo>
                <a:cubicBezTo>
                  <a:pt x="239" y="56"/>
                  <a:pt x="239" y="57"/>
                  <a:pt x="239" y="59"/>
                </a:cubicBezTo>
                <a:close/>
                <a:moveTo>
                  <a:pt x="220" y="54"/>
                </a:moveTo>
                <a:cubicBezTo>
                  <a:pt x="219" y="53"/>
                  <a:pt x="219" y="53"/>
                  <a:pt x="219" y="53"/>
                </a:cubicBezTo>
                <a:cubicBezTo>
                  <a:pt x="219" y="53"/>
                  <a:pt x="219" y="53"/>
                  <a:pt x="219" y="53"/>
                </a:cubicBezTo>
                <a:cubicBezTo>
                  <a:pt x="219" y="53"/>
                  <a:pt x="219" y="53"/>
                  <a:pt x="220" y="53"/>
                </a:cubicBezTo>
                <a:cubicBezTo>
                  <a:pt x="220" y="53"/>
                  <a:pt x="220" y="53"/>
                  <a:pt x="220" y="54"/>
                </a:cubicBezTo>
                <a:close/>
                <a:moveTo>
                  <a:pt x="215" y="53"/>
                </a:moveTo>
                <a:cubicBezTo>
                  <a:pt x="214" y="52"/>
                  <a:pt x="214" y="51"/>
                  <a:pt x="213" y="51"/>
                </a:cubicBezTo>
                <a:cubicBezTo>
                  <a:pt x="213" y="51"/>
                  <a:pt x="213" y="51"/>
                  <a:pt x="213" y="51"/>
                </a:cubicBezTo>
                <a:cubicBezTo>
                  <a:pt x="213" y="51"/>
                  <a:pt x="213" y="51"/>
                  <a:pt x="213" y="51"/>
                </a:cubicBezTo>
                <a:cubicBezTo>
                  <a:pt x="214" y="51"/>
                  <a:pt x="214" y="52"/>
                  <a:pt x="215" y="53"/>
                </a:cubicBezTo>
                <a:close/>
                <a:moveTo>
                  <a:pt x="208" y="56"/>
                </a:moveTo>
                <a:cubicBezTo>
                  <a:pt x="207" y="57"/>
                  <a:pt x="207" y="58"/>
                  <a:pt x="206" y="59"/>
                </a:cubicBezTo>
                <a:cubicBezTo>
                  <a:pt x="207" y="59"/>
                  <a:pt x="206" y="60"/>
                  <a:pt x="206" y="60"/>
                </a:cubicBezTo>
                <a:cubicBezTo>
                  <a:pt x="207" y="58"/>
                  <a:pt x="207" y="57"/>
                  <a:pt x="207" y="56"/>
                </a:cubicBezTo>
                <a:cubicBezTo>
                  <a:pt x="207" y="56"/>
                  <a:pt x="208" y="56"/>
                  <a:pt x="208" y="56"/>
                </a:cubicBezTo>
                <a:close/>
                <a:moveTo>
                  <a:pt x="205" y="54"/>
                </a:moveTo>
                <a:cubicBezTo>
                  <a:pt x="205" y="54"/>
                  <a:pt x="205" y="54"/>
                  <a:pt x="205" y="54"/>
                </a:cubicBezTo>
                <a:cubicBezTo>
                  <a:pt x="205" y="54"/>
                  <a:pt x="205" y="54"/>
                  <a:pt x="205" y="54"/>
                </a:cubicBezTo>
                <a:cubicBezTo>
                  <a:pt x="205" y="54"/>
                  <a:pt x="205" y="54"/>
                  <a:pt x="205" y="54"/>
                </a:cubicBezTo>
                <a:close/>
                <a:moveTo>
                  <a:pt x="200" y="53"/>
                </a:moveTo>
                <a:cubicBezTo>
                  <a:pt x="200" y="52"/>
                  <a:pt x="200" y="52"/>
                  <a:pt x="200" y="51"/>
                </a:cubicBezTo>
                <a:cubicBezTo>
                  <a:pt x="200" y="51"/>
                  <a:pt x="200" y="50"/>
                  <a:pt x="200" y="50"/>
                </a:cubicBezTo>
                <a:cubicBezTo>
                  <a:pt x="200" y="50"/>
                  <a:pt x="200" y="50"/>
                  <a:pt x="201" y="51"/>
                </a:cubicBezTo>
                <a:cubicBezTo>
                  <a:pt x="201" y="51"/>
                  <a:pt x="201" y="51"/>
                  <a:pt x="201" y="51"/>
                </a:cubicBezTo>
                <a:cubicBezTo>
                  <a:pt x="201" y="52"/>
                  <a:pt x="200" y="52"/>
                  <a:pt x="200" y="53"/>
                </a:cubicBezTo>
                <a:close/>
                <a:moveTo>
                  <a:pt x="189" y="55"/>
                </a:moveTo>
                <a:cubicBezTo>
                  <a:pt x="189" y="55"/>
                  <a:pt x="188" y="54"/>
                  <a:pt x="188" y="53"/>
                </a:cubicBezTo>
                <a:cubicBezTo>
                  <a:pt x="188" y="52"/>
                  <a:pt x="189" y="52"/>
                  <a:pt x="189" y="51"/>
                </a:cubicBezTo>
                <a:cubicBezTo>
                  <a:pt x="189" y="52"/>
                  <a:pt x="189" y="52"/>
                  <a:pt x="189" y="53"/>
                </a:cubicBezTo>
                <a:cubicBezTo>
                  <a:pt x="189" y="54"/>
                  <a:pt x="189" y="55"/>
                  <a:pt x="189" y="55"/>
                </a:cubicBezTo>
                <a:close/>
                <a:moveTo>
                  <a:pt x="157" y="58"/>
                </a:moveTo>
                <a:cubicBezTo>
                  <a:pt x="158" y="59"/>
                  <a:pt x="158" y="59"/>
                  <a:pt x="158" y="59"/>
                </a:cubicBezTo>
                <a:cubicBezTo>
                  <a:pt x="158" y="60"/>
                  <a:pt x="158" y="61"/>
                  <a:pt x="157" y="61"/>
                </a:cubicBezTo>
                <a:cubicBezTo>
                  <a:pt x="157" y="61"/>
                  <a:pt x="157" y="61"/>
                  <a:pt x="156" y="61"/>
                </a:cubicBezTo>
                <a:cubicBezTo>
                  <a:pt x="157" y="60"/>
                  <a:pt x="157" y="59"/>
                  <a:pt x="157" y="58"/>
                </a:cubicBezTo>
                <a:close/>
                <a:moveTo>
                  <a:pt x="169" y="63"/>
                </a:moveTo>
                <a:cubicBezTo>
                  <a:pt x="169" y="62"/>
                  <a:pt x="169" y="62"/>
                  <a:pt x="169" y="62"/>
                </a:cubicBezTo>
                <a:cubicBezTo>
                  <a:pt x="169" y="63"/>
                  <a:pt x="170" y="63"/>
                  <a:pt x="170" y="63"/>
                </a:cubicBezTo>
                <a:cubicBezTo>
                  <a:pt x="170" y="64"/>
                  <a:pt x="170" y="64"/>
                  <a:pt x="170" y="64"/>
                </a:cubicBezTo>
                <a:cubicBezTo>
                  <a:pt x="170" y="64"/>
                  <a:pt x="170" y="65"/>
                  <a:pt x="170" y="65"/>
                </a:cubicBezTo>
                <a:cubicBezTo>
                  <a:pt x="170" y="64"/>
                  <a:pt x="169" y="63"/>
                  <a:pt x="169" y="63"/>
                </a:cubicBezTo>
                <a:close/>
                <a:moveTo>
                  <a:pt x="156" y="64"/>
                </a:moveTo>
                <a:cubicBezTo>
                  <a:pt x="156" y="64"/>
                  <a:pt x="156" y="64"/>
                  <a:pt x="155" y="65"/>
                </a:cubicBezTo>
                <a:cubicBezTo>
                  <a:pt x="155" y="65"/>
                  <a:pt x="155" y="65"/>
                  <a:pt x="155" y="65"/>
                </a:cubicBezTo>
                <a:cubicBezTo>
                  <a:pt x="155" y="64"/>
                  <a:pt x="155" y="64"/>
                  <a:pt x="155" y="63"/>
                </a:cubicBezTo>
                <a:cubicBezTo>
                  <a:pt x="155" y="63"/>
                  <a:pt x="155" y="63"/>
                  <a:pt x="155" y="63"/>
                </a:cubicBezTo>
                <a:cubicBezTo>
                  <a:pt x="156" y="63"/>
                  <a:pt x="156" y="63"/>
                  <a:pt x="156" y="64"/>
                </a:cubicBezTo>
                <a:close/>
                <a:moveTo>
                  <a:pt x="165" y="59"/>
                </a:moveTo>
                <a:cubicBezTo>
                  <a:pt x="165" y="58"/>
                  <a:pt x="165" y="58"/>
                  <a:pt x="165" y="58"/>
                </a:cubicBezTo>
                <a:cubicBezTo>
                  <a:pt x="165" y="58"/>
                  <a:pt x="165" y="58"/>
                  <a:pt x="165" y="58"/>
                </a:cubicBezTo>
                <a:cubicBezTo>
                  <a:pt x="165" y="58"/>
                  <a:pt x="165" y="58"/>
                  <a:pt x="165" y="59"/>
                </a:cubicBezTo>
                <a:close/>
                <a:moveTo>
                  <a:pt x="165" y="64"/>
                </a:moveTo>
                <a:cubicBezTo>
                  <a:pt x="164" y="63"/>
                  <a:pt x="164" y="62"/>
                  <a:pt x="163" y="61"/>
                </a:cubicBezTo>
                <a:cubicBezTo>
                  <a:pt x="163" y="61"/>
                  <a:pt x="163" y="61"/>
                  <a:pt x="163" y="60"/>
                </a:cubicBezTo>
                <a:cubicBezTo>
                  <a:pt x="164" y="61"/>
                  <a:pt x="165" y="63"/>
                  <a:pt x="165" y="64"/>
                </a:cubicBezTo>
                <a:close/>
                <a:moveTo>
                  <a:pt x="136" y="60"/>
                </a:moveTo>
                <a:cubicBezTo>
                  <a:pt x="136" y="61"/>
                  <a:pt x="136" y="61"/>
                  <a:pt x="136" y="62"/>
                </a:cubicBezTo>
                <a:cubicBezTo>
                  <a:pt x="136" y="61"/>
                  <a:pt x="136" y="60"/>
                  <a:pt x="135" y="59"/>
                </a:cubicBezTo>
                <a:cubicBezTo>
                  <a:pt x="136" y="59"/>
                  <a:pt x="136" y="60"/>
                  <a:pt x="136" y="60"/>
                </a:cubicBezTo>
                <a:close/>
                <a:moveTo>
                  <a:pt x="140" y="70"/>
                </a:moveTo>
                <a:cubicBezTo>
                  <a:pt x="140" y="70"/>
                  <a:pt x="140" y="70"/>
                  <a:pt x="140" y="70"/>
                </a:cubicBezTo>
                <a:cubicBezTo>
                  <a:pt x="140" y="70"/>
                  <a:pt x="140" y="71"/>
                  <a:pt x="139" y="71"/>
                </a:cubicBezTo>
                <a:cubicBezTo>
                  <a:pt x="139" y="70"/>
                  <a:pt x="140" y="70"/>
                  <a:pt x="140" y="70"/>
                </a:cubicBezTo>
                <a:close/>
                <a:moveTo>
                  <a:pt x="170" y="55"/>
                </a:moveTo>
                <a:cubicBezTo>
                  <a:pt x="170" y="55"/>
                  <a:pt x="170" y="56"/>
                  <a:pt x="170" y="56"/>
                </a:cubicBezTo>
                <a:cubicBezTo>
                  <a:pt x="169" y="56"/>
                  <a:pt x="169" y="55"/>
                  <a:pt x="168" y="54"/>
                </a:cubicBezTo>
                <a:cubicBezTo>
                  <a:pt x="169" y="54"/>
                  <a:pt x="169" y="54"/>
                  <a:pt x="169" y="54"/>
                </a:cubicBezTo>
                <a:cubicBezTo>
                  <a:pt x="169" y="54"/>
                  <a:pt x="170" y="53"/>
                  <a:pt x="170" y="53"/>
                </a:cubicBezTo>
                <a:cubicBezTo>
                  <a:pt x="170" y="54"/>
                  <a:pt x="170" y="54"/>
                  <a:pt x="170" y="55"/>
                </a:cubicBezTo>
                <a:close/>
                <a:moveTo>
                  <a:pt x="163" y="57"/>
                </a:moveTo>
                <a:cubicBezTo>
                  <a:pt x="163" y="56"/>
                  <a:pt x="162" y="56"/>
                  <a:pt x="162" y="56"/>
                </a:cubicBezTo>
                <a:cubicBezTo>
                  <a:pt x="162" y="54"/>
                  <a:pt x="162" y="53"/>
                  <a:pt x="163" y="52"/>
                </a:cubicBezTo>
                <a:cubicBezTo>
                  <a:pt x="163" y="53"/>
                  <a:pt x="164" y="54"/>
                  <a:pt x="165" y="55"/>
                </a:cubicBezTo>
                <a:cubicBezTo>
                  <a:pt x="164" y="55"/>
                  <a:pt x="164" y="56"/>
                  <a:pt x="163" y="57"/>
                </a:cubicBezTo>
                <a:close/>
                <a:moveTo>
                  <a:pt x="157" y="57"/>
                </a:moveTo>
                <a:cubicBezTo>
                  <a:pt x="156" y="58"/>
                  <a:pt x="156" y="59"/>
                  <a:pt x="155" y="59"/>
                </a:cubicBezTo>
                <a:cubicBezTo>
                  <a:pt x="156" y="59"/>
                  <a:pt x="156" y="58"/>
                  <a:pt x="156" y="57"/>
                </a:cubicBezTo>
                <a:cubicBezTo>
                  <a:pt x="157" y="57"/>
                  <a:pt x="157" y="57"/>
                  <a:pt x="157" y="57"/>
                </a:cubicBezTo>
                <a:close/>
                <a:moveTo>
                  <a:pt x="151" y="61"/>
                </a:moveTo>
                <a:cubicBezTo>
                  <a:pt x="151" y="61"/>
                  <a:pt x="151" y="61"/>
                  <a:pt x="151" y="60"/>
                </a:cubicBezTo>
                <a:cubicBezTo>
                  <a:pt x="151" y="60"/>
                  <a:pt x="151" y="60"/>
                  <a:pt x="151" y="61"/>
                </a:cubicBezTo>
                <a:cubicBezTo>
                  <a:pt x="151" y="61"/>
                  <a:pt x="151" y="61"/>
                  <a:pt x="151" y="61"/>
                </a:cubicBezTo>
                <a:close/>
                <a:moveTo>
                  <a:pt x="124" y="75"/>
                </a:moveTo>
                <a:cubicBezTo>
                  <a:pt x="124" y="75"/>
                  <a:pt x="124" y="75"/>
                  <a:pt x="125" y="74"/>
                </a:cubicBezTo>
                <a:cubicBezTo>
                  <a:pt x="125" y="75"/>
                  <a:pt x="125" y="76"/>
                  <a:pt x="125" y="77"/>
                </a:cubicBezTo>
                <a:cubicBezTo>
                  <a:pt x="125" y="77"/>
                  <a:pt x="125" y="76"/>
                  <a:pt x="124" y="75"/>
                </a:cubicBezTo>
                <a:close/>
                <a:moveTo>
                  <a:pt x="81" y="73"/>
                </a:moveTo>
                <a:cubicBezTo>
                  <a:pt x="81" y="73"/>
                  <a:pt x="81" y="74"/>
                  <a:pt x="81" y="75"/>
                </a:cubicBezTo>
                <a:cubicBezTo>
                  <a:pt x="80" y="74"/>
                  <a:pt x="80" y="74"/>
                  <a:pt x="80" y="73"/>
                </a:cubicBezTo>
                <a:cubicBezTo>
                  <a:pt x="80" y="73"/>
                  <a:pt x="80" y="73"/>
                  <a:pt x="81" y="72"/>
                </a:cubicBezTo>
                <a:cubicBezTo>
                  <a:pt x="81" y="72"/>
                  <a:pt x="81" y="72"/>
                  <a:pt x="81" y="73"/>
                </a:cubicBezTo>
                <a:close/>
                <a:moveTo>
                  <a:pt x="74" y="71"/>
                </a:moveTo>
                <a:cubicBezTo>
                  <a:pt x="73" y="72"/>
                  <a:pt x="73" y="74"/>
                  <a:pt x="72" y="75"/>
                </a:cubicBezTo>
                <a:cubicBezTo>
                  <a:pt x="73" y="73"/>
                  <a:pt x="73" y="72"/>
                  <a:pt x="74" y="70"/>
                </a:cubicBezTo>
                <a:cubicBezTo>
                  <a:pt x="74" y="71"/>
                  <a:pt x="74" y="71"/>
                  <a:pt x="74" y="71"/>
                </a:cubicBezTo>
                <a:close/>
                <a:moveTo>
                  <a:pt x="111" y="68"/>
                </a:moveTo>
                <a:cubicBezTo>
                  <a:pt x="112" y="69"/>
                  <a:pt x="112" y="69"/>
                  <a:pt x="112" y="70"/>
                </a:cubicBezTo>
                <a:cubicBezTo>
                  <a:pt x="112" y="71"/>
                  <a:pt x="113" y="73"/>
                  <a:pt x="113" y="75"/>
                </a:cubicBezTo>
                <a:cubicBezTo>
                  <a:pt x="113" y="74"/>
                  <a:pt x="113" y="74"/>
                  <a:pt x="113" y="74"/>
                </a:cubicBezTo>
                <a:cubicBezTo>
                  <a:pt x="112" y="72"/>
                  <a:pt x="112" y="70"/>
                  <a:pt x="111" y="68"/>
                </a:cubicBezTo>
                <a:close/>
                <a:moveTo>
                  <a:pt x="102" y="59"/>
                </a:moveTo>
                <a:cubicBezTo>
                  <a:pt x="102" y="58"/>
                  <a:pt x="102" y="58"/>
                  <a:pt x="101" y="58"/>
                </a:cubicBezTo>
                <a:cubicBezTo>
                  <a:pt x="102" y="58"/>
                  <a:pt x="102" y="58"/>
                  <a:pt x="102" y="58"/>
                </a:cubicBezTo>
                <a:cubicBezTo>
                  <a:pt x="102" y="58"/>
                  <a:pt x="102" y="58"/>
                  <a:pt x="102" y="59"/>
                </a:cubicBezTo>
                <a:close/>
                <a:moveTo>
                  <a:pt x="96" y="66"/>
                </a:moveTo>
                <a:cubicBezTo>
                  <a:pt x="97" y="68"/>
                  <a:pt x="97" y="69"/>
                  <a:pt x="97" y="71"/>
                </a:cubicBezTo>
                <a:cubicBezTo>
                  <a:pt x="97" y="71"/>
                  <a:pt x="97" y="72"/>
                  <a:pt x="97" y="72"/>
                </a:cubicBezTo>
                <a:cubicBezTo>
                  <a:pt x="96" y="71"/>
                  <a:pt x="96" y="70"/>
                  <a:pt x="96" y="69"/>
                </a:cubicBezTo>
                <a:cubicBezTo>
                  <a:pt x="96" y="69"/>
                  <a:pt x="96" y="68"/>
                  <a:pt x="96" y="68"/>
                </a:cubicBezTo>
                <a:cubicBezTo>
                  <a:pt x="96" y="68"/>
                  <a:pt x="96" y="67"/>
                  <a:pt x="96" y="66"/>
                </a:cubicBezTo>
                <a:close/>
                <a:moveTo>
                  <a:pt x="84" y="70"/>
                </a:moveTo>
                <a:cubicBezTo>
                  <a:pt x="84" y="70"/>
                  <a:pt x="84" y="70"/>
                  <a:pt x="84" y="69"/>
                </a:cubicBezTo>
                <a:cubicBezTo>
                  <a:pt x="84" y="69"/>
                  <a:pt x="84" y="69"/>
                  <a:pt x="84" y="69"/>
                </a:cubicBezTo>
                <a:cubicBezTo>
                  <a:pt x="84" y="69"/>
                  <a:pt x="84" y="69"/>
                  <a:pt x="84" y="69"/>
                </a:cubicBezTo>
                <a:cubicBezTo>
                  <a:pt x="84" y="69"/>
                  <a:pt x="84" y="69"/>
                  <a:pt x="84" y="70"/>
                </a:cubicBezTo>
                <a:close/>
                <a:moveTo>
                  <a:pt x="80" y="69"/>
                </a:moveTo>
                <a:cubicBezTo>
                  <a:pt x="80" y="69"/>
                  <a:pt x="80" y="69"/>
                  <a:pt x="80" y="70"/>
                </a:cubicBezTo>
                <a:cubicBezTo>
                  <a:pt x="79" y="70"/>
                  <a:pt x="79" y="70"/>
                  <a:pt x="78" y="71"/>
                </a:cubicBezTo>
                <a:cubicBezTo>
                  <a:pt x="78" y="70"/>
                  <a:pt x="78" y="70"/>
                  <a:pt x="78" y="70"/>
                </a:cubicBezTo>
                <a:cubicBezTo>
                  <a:pt x="78" y="69"/>
                  <a:pt x="78" y="68"/>
                  <a:pt x="78" y="67"/>
                </a:cubicBezTo>
                <a:cubicBezTo>
                  <a:pt x="78" y="67"/>
                  <a:pt x="78" y="67"/>
                  <a:pt x="78" y="67"/>
                </a:cubicBezTo>
                <a:cubicBezTo>
                  <a:pt x="79" y="68"/>
                  <a:pt x="79" y="68"/>
                  <a:pt x="80" y="69"/>
                </a:cubicBezTo>
                <a:close/>
                <a:moveTo>
                  <a:pt x="73" y="67"/>
                </a:moveTo>
                <a:cubicBezTo>
                  <a:pt x="73" y="67"/>
                  <a:pt x="73" y="68"/>
                  <a:pt x="72" y="68"/>
                </a:cubicBezTo>
                <a:cubicBezTo>
                  <a:pt x="72" y="69"/>
                  <a:pt x="72" y="69"/>
                  <a:pt x="71" y="70"/>
                </a:cubicBezTo>
                <a:cubicBezTo>
                  <a:pt x="71" y="69"/>
                  <a:pt x="71" y="68"/>
                  <a:pt x="71" y="67"/>
                </a:cubicBezTo>
                <a:cubicBezTo>
                  <a:pt x="71" y="66"/>
                  <a:pt x="71" y="65"/>
                  <a:pt x="72" y="64"/>
                </a:cubicBezTo>
                <a:cubicBezTo>
                  <a:pt x="72" y="64"/>
                  <a:pt x="73" y="65"/>
                  <a:pt x="73" y="67"/>
                </a:cubicBezTo>
                <a:cubicBezTo>
                  <a:pt x="73" y="67"/>
                  <a:pt x="73" y="67"/>
                  <a:pt x="73" y="67"/>
                </a:cubicBezTo>
                <a:close/>
                <a:moveTo>
                  <a:pt x="56" y="69"/>
                </a:moveTo>
                <a:cubicBezTo>
                  <a:pt x="57" y="71"/>
                  <a:pt x="57" y="72"/>
                  <a:pt x="57" y="74"/>
                </a:cubicBezTo>
                <a:cubicBezTo>
                  <a:pt x="56" y="75"/>
                  <a:pt x="56" y="75"/>
                  <a:pt x="56" y="76"/>
                </a:cubicBezTo>
                <a:cubicBezTo>
                  <a:pt x="56" y="76"/>
                  <a:pt x="56" y="76"/>
                  <a:pt x="56" y="76"/>
                </a:cubicBezTo>
                <a:cubicBezTo>
                  <a:pt x="55" y="78"/>
                  <a:pt x="53" y="80"/>
                  <a:pt x="52" y="83"/>
                </a:cubicBezTo>
                <a:cubicBezTo>
                  <a:pt x="52" y="81"/>
                  <a:pt x="52" y="79"/>
                  <a:pt x="53" y="78"/>
                </a:cubicBezTo>
                <a:cubicBezTo>
                  <a:pt x="53" y="76"/>
                  <a:pt x="53" y="75"/>
                  <a:pt x="53" y="74"/>
                </a:cubicBezTo>
                <a:cubicBezTo>
                  <a:pt x="53" y="74"/>
                  <a:pt x="53" y="74"/>
                  <a:pt x="53" y="73"/>
                </a:cubicBezTo>
                <a:cubicBezTo>
                  <a:pt x="53" y="73"/>
                  <a:pt x="53" y="73"/>
                  <a:pt x="53" y="73"/>
                </a:cubicBezTo>
                <a:cubicBezTo>
                  <a:pt x="54" y="71"/>
                  <a:pt x="56" y="69"/>
                  <a:pt x="56" y="68"/>
                </a:cubicBezTo>
                <a:cubicBezTo>
                  <a:pt x="56" y="69"/>
                  <a:pt x="56" y="69"/>
                  <a:pt x="56" y="69"/>
                </a:cubicBezTo>
                <a:close/>
                <a:moveTo>
                  <a:pt x="42" y="89"/>
                </a:moveTo>
                <a:cubicBezTo>
                  <a:pt x="42" y="88"/>
                  <a:pt x="41" y="87"/>
                  <a:pt x="41" y="86"/>
                </a:cubicBezTo>
                <a:cubicBezTo>
                  <a:pt x="42" y="86"/>
                  <a:pt x="42" y="86"/>
                  <a:pt x="42" y="87"/>
                </a:cubicBezTo>
                <a:cubicBezTo>
                  <a:pt x="42" y="87"/>
                  <a:pt x="42" y="88"/>
                  <a:pt x="42" y="89"/>
                </a:cubicBezTo>
                <a:close/>
                <a:moveTo>
                  <a:pt x="67" y="86"/>
                </a:moveTo>
                <a:cubicBezTo>
                  <a:pt x="67" y="87"/>
                  <a:pt x="67" y="87"/>
                  <a:pt x="67" y="87"/>
                </a:cubicBezTo>
                <a:cubicBezTo>
                  <a:pt x="67" y="87"/>
                  <a:pt x="67" y="87"/>
                  <a:pt x="67" y="88"/>
                </a:cubicBezTo>
                <a:cubicBezTo>
                  <a:pt x="67" y="87"/>
                  <a:pt x="67" y="87"/>
                  <a:pt x="67" y="86"/>
                </a:cubicBezTo>
                <a:close/>
                <a:moveTo>
                  <a:pt x="132" y="70"/>
                </a:moveTo>
                <a:cubicBezTo>
                  <a:pt x="132" y="69"/>
                  <a:pt x="132" y="69"/>
                  <a:pt x="132" y="68"/>
                </a:cubicBezTo>
                <a:cubicBezTo>
                  <a:pt x="132" y="66"/>
                  <a:pt x="132" y="64"/>
                  <a:pt x="133" y="63"/>
                </a:cubicBezTo>
                <a:cubicBezTo>
                  <a:pt x="133" y="64"/>
                  <a:pt x="133" y="65"/>
                  <a:pt x="134" y="67"/>
                </a:cubicBezTo>
                <a:cubicBezTo>
                  <a:pt x="134" y="67"/>
                  <a:pt x="134" y="67"/>
                  <a:pt x="134" y="68"/>
                </a:cubicBezTo>
                <a:cubicBezTo>
                  <a:pt x="134" y="69"/>
                  <a:pt x="133" y="70"/>
                  <a:pt x="133" y="71"/>
                </a:cubicBezTo>
                <a:cubicBezTo>
                  <a:pt x="133" y="71"/>
                  <a:pt x="133" y="72"/>
                  <a:pt x="133" y="72"/>
                </a:cubicBezTo>
                <a:cubicBezTo>
                  <a:pt x="133" y="71"/>
                  <a:pt x="132" y="70"/>
                  <a:pt x="132" y="70"/>
                </a:cubicBezTo>
                <a:close/>
                <a:moveTo>
                  <a:pt x="185" y="64"/>
                </a:moveTo>
                <a:cubicBezTo>
                  <a:pt x="185" y="63"/>
                  <a:pt x="184" y="63"/>
                  <a:pt x="184" y="62"/>
                </a:cubicBezTo>
                <a:cubicBezTo>
                  <a:pt x="184" y="61"/>
                  <a:pt x="184" y="61"/>
                  <a:pt x="184" y="61"/>
                </a:cubicBezTo>
                <a:cubicBezTo>
                  <a:pt x="184" y="59"/>
                  <a:pt x="185" y="58"/>
                  <a:pt x="185" y="57"/>
                </a:cubicBezTo>
                <a:cubicBezTo>
                  <a:pt x="185" y="56"/>
                  <a:pt x="185" y="56"/>
                  <a:pt x="185" y="56"/>
                </a:cubicBezTo>
                <a:cubicBezTo>
                  <a:pt x="185" y="56"/>
                  <a:pt x="185" y="56"/>
                  <a:pt x="186" y="57"/>
                </a:cubicBezTo>
                <a:cubicBezTo>
                  <a:pt x="186" y="58"/>
                  <a:pt x="187" y="59"/>
                  <a:pt x="187" y="60"/>
                </a:cubicBezTo>
                <a:cubicBezTo>
                  <a:pt x="187" y="61"/>
                  <a:pt x="187" y="61"/>
                  <a:pt x="188" y="61"/>
                </a:cubicBezTo>
                <a:cubicBezTo>
                  <a:pt x="187" y="62"/>
                  <a:pt x="187" y="63"/>
                  <a:pt x="187" y="64"/>
                </a:cubicBezTo>
                <a:cubicBezTo>
                  <a:pt x="187" y="65"/>
                  <a:pt x="187" y="66"/>
                  <a:pt x="186" y="66"/>
                </a:cubicBezTo>
                <a:cubicBezTo>
                  <a:pt x="186" y="66"/>
                  <a:pt x="186" y="65"/>
                  <a:pt x="185" y="64"/>
                </a:cubicBezTo>
                <a:close/>
                <a:moveTo>
                  <a:pt x="307" y="61"/>
                </a:moveTo>
                <a:cubicBezTo>
                  <a:pt x="307" y="60"/>
                  <a:pt x="307" y="60"/>
                  <a:pt x="307" y="59"/>
                </a:cubicBezTo>
                <a:cubicBezTo>
                  <a:pt x="307" y="60"/>
                  <a:pt x="307" y="61"/>
                  <a:pt x="307" y="62"/>
                </a:cubicBezTo>
                <a:cubicBezTo>
                  <a:pt x="307" y="61"/>
                  <a:pt x="307" y="61"/>
                  <a:pt x="307" y="61"/>
                </a:cubicBezTo>
                <a:close/>
                <a:moveTo>
                  <a:pt x="335" y="45"/>
                </a:moveTo>
                <a:cubicBezTo>
                  <a:pt x="335" y="45"/>
                  <a:pt x="335" y="45"/>
                  <a:pt x="335" y="45"/>
                </a:cubicBezTo>
                <a:cubicBezTo>
                  <a:pt x="335" y="46"/>
                  <a:pt x="335" y="46"/>
                  <a:pt x="335" y="47"/>
                </a:cubicBezTo>
                <a:cubicBezTo>
                  <a:pt x="335" y="47"/>
                  <a:pt x="335" y="47"/>
                  <a:pt x="335" y="47"/>
                </a:cubicBezTo>
                <a:cubicBezTo>
                  <a:pt x="335" y="46"/>
                  <a:pt x="335" y="45"/>
                  <a:pt x="335" y="45"/>
                </a:cubicBezTo>
                <a:close/>
                <a:moveTo>
                  <a:pt x="339" y="26"/>
                </a:moveTo>
                <a:cubicBezTo>
                  <a:pt x="340" y="26"/>
                  <a:pt x="340" y="27"/>
                  <a:pt x="340" y="27"/>
                </a:cubicBezTo>
                <a:cubicBezTo>
                  <a:pt x="340" y="27"/>
                  <a:pt x="340" y="27"/>
                  <a:pt x="340" y="27"/>
                </a:cubicBezTo>
                <a:cubicBezTo>
                  <a:pt x="340" y="27"/>
                  <a:pt x="339" y="26"/>
                  <a:pt x="339" y="26"/>
                </a:cubicBezTo>
                <a:cubicBezTo>
                  <a:pt x="339" y="26"/>
                  <a:pt x="339" y="26"/>
                  <a:pt x="339" y="26"/>
                </a:cubicBezTo>
                <a:close/>
                <a:moveTo>
                  <a:pt x="450" y="35"/>
                </a:moveTo>
                <a:cubicBezTo>
                  <a:pt x="450" y="35"/>
                  <a:pt x="450" y="36"/>
                  <a:pt x="451" y="37"/>
                </a:cubicBezTo>
                <a:cubicBezTo>
                  <a:pt x="451" y="37"/>
                  <a:pt x="450" y="37"/>
                  <a:pt x="450" y="38"/>
                </a:cubicBezTo>
                <a:cubicBezTo>
                  <a:pt x="450" y="37"/>
                  <a:pt x="450" y="37"/>
                  <a:pt x="449" y="36"/>
                </a:cubicBezTo>
                <a:cubicBezTo>
                  <a:pt x="449" y="36"/>
                  <a:pt x="450" y="35"/>
                  <a:pt x="450" y="35"/>
                </a:cubicBezTo>
                <a:close/>
                <a:moveTo>
                  <a:pt x="453" y="39"/>
                </a:moveTo>
                <a:cubicBezTo>
                  <a:pt x="453" y="39"/>
                  <a:pt x="453" y="39"/>
                  <a:pt x="453" y="39"/>
                </a:cubicBezTo>
                <a:cubicBezTo>
                  <a:pt x="453" y="40"/>
                  <a:pt x="453" y="40"/>
                  <a:pt x="453" y="41"/>
                </a:cubicBezTo>
                <a:cubicBezTo>
                  <a:pt x="453" y="41"/>
                  <a:pt x="453" y="41"/>
                  <a:pt x="453" y="41"/>
                </a:cubicBezTo>
                <a:cubicBezTo>
                  <a:pt x="453" y="40"/>
                  <a:pt x="452" y="40"/>
                  <a:pt x="452" y="40"/>
                </a:cubicBezTo>
                <a:cubicBezTo>
                  <a:pt x="452" y="40"/>
                  <a:pt x="452" y="39"/>
                  <a:pt x="453" y="39"/>
                </a:cubicBezTo>
                <a:close/>
                <a:moveTo>
                  <a:pt x="439" y="43"/>
                </a:moveTo>
                <a:cubicBezTo>
                  <a:pt x="439" y="43"/>
                  <a:pt x="439" y="43"/>
                  <a:pt x="439" y="43"/>
                </a:cubicBezTo>
                <a:cubicBezTo>
                  <a:pt x="439" y="42"/>
                  <a:pt x="439" y="42"/>
                  <a:pt x="438" y="42"/>
                </a:cubicBezTo>
                <a:cubicBezTo>
                  <a:pt x="439" y="41"/>
                  <a:pt x="439" y="41"/>
                  <a:pt x="439" y="41"/>
                </a:cubicBezTo>
                <a:cubicBezTo>
                  <a:pt x="439" y="41"/>
                  <a:pt x="439" y="41"/>
                  <a:pt x="439" y="41"/>
                </a:cubicBezTo>
                <a:cubicBezTo>
                  <a:pt x="439" y="42"/>
                  <a:pt x="439" y="42"/>
                  <a:pt x="439" y="43"/>
                </a:cubicBezTo>
                <a:close/>
                <a:moveTo>
                  <a:pt x="470" y="43"/>
                </a:moveTo>
                <a:cubicBezTo>
                  <a:pt x="470" y="44"/>
                  <a:pt x="470" y="44"/>
                  <a:pt x="470" y="45"/>
                </a:cubicBezTo>
                <a:cubicBezTo>
                  <a:pt x="470" y="45"/>
                  <a:pt x="470" y="44"/>
                  <a:pt x="470" y="44"/>
                </a:cubicBezTo>
                <a:cubicBezTo>
                  <a:pt x="470" y="44"/>
                  <a:pt x="470" y="44"/>
                  <a:pt x="470" y="43"/>
                </a:cubicBezTo>
                <a:close/>
                <a:moveTo>
                  <a:pt x="471" y="34"/>
                </a:moveTo>
                <a:cubicBezTo>
                  <a:pt x="471" y="33"/>
                  <a:pt x="471" y="33"/>
                  <a:pt x="472" y="32"/>
                </a:cubicBezTo>
                <a:cubicBezTo>
                  <a:pt x="471" y="33"/>
                  <a:pt x="471" y="34"/>
                  <a:pt x="471" y="35"/>
                </a:cubicBezTo>
                <a:cubicBezTo>
                  <a:pt x="471" y="35"/>
                  <a:pt x="471" y="34"/>
                  <a:pt x="471" y="34"/>
                </a:cubicBezTo>
                <a:close/>
                <a:moveTo>
                  <a:pt x="456" y="37"/>
                </a:moveTo>
                <a:cubicBezTo>
                  <a:pt x="456" y="37"/>
                  <a:pt x="456" y="37"/>
                  <a:pt x="456" y="36"/>
                </a:cubicBezTo>
                <a:cubicBezTo>
                  <a:pt x="456" y="36"/>
                  <a:pt x="456" y="36"/>
                  <a:pt x="456" y="36"/>
                </a:cubicBezTo>
                <a:cubicBezTo>
                  <a:pt x="456" y="36"/>
                  <a:pt x="456" y="36"/>
                  <a:pt x="457" y="36"/>
                </a:cubicBezTo>
                <a:cubicBezTo>
                  <a:pt x="457" y="36"/>
                  <a:pt x="457" y="37"/>
                  <a:pt x="456" y="37"/>
                </a:cubicBezTo>
                <a:close/>
                <a:moveTo>
                  <a:pt x="452" y="36"/>
                </a:moveTo>
                <a:cubicBezTo>
                  <a:pt x="451" y="35"/>
                  <a:pt x="450" y="34"/>
                  <a:pt x="450" y="34"/>
                </a:cubicBezTo>
                <a:cubicBezTo>
                  <a:pt x="450" y="34"/>
                  <a:pt x="450" y="34"/>
                  <a:pt x="450" y="34"/>
                </a:cubicBezTo>
                <a:cubicBezTo>
                  <a:pt x="450" y="34"/>
                  <a:pt x="450" y="34"/>
                  <a:pt x="450" y="33"/>
                </a:cubicBezTo>
                <a:cubicBezTo>
                  <a:pt x="451" y="34"/>
                  <a:pt x="451" y="35"/>
                  <a:pt x="452" y="36"/>
                </a:cubicBezTo>
                <a:close/>
                <a:moveTo>
                  <a:pt x="445" y="39"/>
                </a:moveTo>
                <a:cubicBezTo>
                  <a:pt x="444" y="40"/>
                  <a:pt x="444" y="41"/>
                  <a:pt x="443" y="42"/>
                </a:cubicBezTo>
                <a:cubicBezTo>
                  <a:pt x="443" y="42"/>
                  <a:pt x="443" y="42"/>
                  <a:pt x="443" y="42"/>
                </a:cubicBezTo>
                <a:cubicBezTo>
                  <a:pt x="443" y="40"/>
                  <a:pt x="444" y="39"/>
                  <a:pt x="444" y="38"/>
                </a:cubicBezTo>
                <a:cubicBezTo>
                  <a:pt x="444" y="38"/>
                  <a:pt x="444" y="38"/>
                  <a:pt x="445" y="39"/>
                </a:cubicBezTo>
                <a:close/>
                <a:moveTo>
                  <a:pt x="442" y="36"/>
                </a:moveTo>
                <a:cubicBezTo>
                  <a:pt x="442" y="36"/>
                  <a:pt x="442" y="36"/>
                  <a:pt x="442" y="36"/>
                </a:cubicBezTo>
                <a:cubicBezTo>
                  <a:pt x="442" y="36"/>
                  <a:pt x="442" y="36"/>
                  <a:pt x="442" y="36"/>
                </a:cubicBezTo>
                <a:cubicBezTo>
                  <a:pt x="442" y="36"/>
                  <a:pt x="442" y="36"/>
                  <a:pt x="442" y="36"/>
                </a:cubicBezTo>
                <a:close/>
                <a:moveTo>
                  <a:pt x="437" y="35"/>
                </a:moveTo>
                <a:cubicBezTo>
                  <a:pt x="437" y="34"/>
                  <a:pt x="437" y="34"/>
                  <a:pt x="437" y="33"/>
                </a:cubicBezTo>
                <a:cubicBezTo>
                  <a:pt x="436" y="33"/>
                  <a:pt x="436" y="32"/>
                  <a:pt x="436" y="32"/>
                </a:cubicBezTo>
                <a:cubicBezTo>
                  <a:pt x="437" y="32"/>
                  <a:pt x="437" y="32"/>
                  <a:pt x="438" y="32"/>
                </a:cubicBezTo>
                <a:cubicBezTo>
                  <a:pt x="438" y="33"/>
                  <a:pt x="438" y="33"/>
                  <a:pt x="438" y="33"/>
                </a:cubicBezTo>
                <a:cubicBezTo>
                  <a:pt x="437" y="33"/>
                  <a:pt x="437" y="34"/>
                  <a:pt x="437" y="35"/>
                </a:cubicBezTo>
                <a:close/>
                <a:moveTo>
                  <a:pt x="426" y="36"/>
                </a:moveTo>
                <a:cubicBezTo>
                  <a:pt x="425" y="36"/>
                  <a:pt x="425" y="35"/>
                  <a:pt x="424" y="34"/>
                </a:cubicBezTo>
                <a:cubicBezTo>
                  <a:pt x="425" y="33"/>
                  <a:pt x="425" y="33"/>
                  <a:pt x="426" y="32"/>
                </a:cubicBezTo>
                <a:cubicBezTo>
                  <a:pt x="426" y="33"/>
                  <a:pt x="426" y="33"/>
                  <a:pt x="426" y="34"/>
                </a:cubicBezTo>
                <a:cubicBezTo>
                  <a:pt x="426" y="35"/>
                  <a:pt x="426" y="36"/>
                  <a:pt x="426" y="36"/>
                </a:cubicBezTo>
                <a:close/>
                <a:moveTo>
                  <a:pt x="394" y="37"/>
                </a:moveTo>
                <a:cubicBezTo>
                  <a:pt x="394" y="38"/>
                  <a:pt x="394" y="38"/>
                  <a:pt x="394" y="38"/>
                </a:cubicBezTo>
                <a:cubicBezTo>
                  <a:pt x="394" y="39"/>
                  <a:pt x="394" y="39"/>
                  <a:pt x="394" y="40"/>
                </a:cubicBezTo>
                <a:cubicBezTo>
                  <a:pt x="393" y="40"/>
                  <a:pt x="393" y="40"/>
                  <a:pt x="393" y="39"/>
                </a:cubicBezTo>
                <a:cubicBezTo>
                  <a:pt x="393" y="39"/>
                  <a:pt x="393" y="38"/>
                  <a:pt x="394" y="37"/>
                </a:cubicBezTo>
                <a:close/>
                <a:moveTo>
                  <a:pt x="406" y="42"/>
                </a:moveTo>
                <a:cubicBezTo>
                  <a:pt x="406" y="42"/>
                  <a:pt x="406" y="42"/>
                  <a:pt x="406" y="42"/>
                </a:cubicBezTo>
                <a:cubicBezTo>
                  <a:pt x="406" y="42"/>
                  <a:pt x="406" y="43"/>
                  <a:pt x="406" y="43"/>
                </a:cubicBezTo>
                <a:cubicBezTo>
                  <a:pt x="406" y="43"/>
                  <a:pt x="406" y="44"/>
                  <a:pt x="406" y="44"/>
                </a:cubicBezTo>
                <a:cubicBezTo>
                  <a:pt x="406" y="44"/>
                  <a:pt x="406" y="44"/>
                  <a:pt x="406" y="44"/>
                </a:cubicBezTo>
                <a:cubicBezTo>
                  <a:pt x="406" y="44"/>
                  <a:pt x="406" y="43"/>
                  <a:pt x="406" y="42"/>
                </a:cubicBezTo>
                <a:close/>
                <a:moveTo>
                  <a:pt x="393" y="42"/>
                </a:moveTo>
                <a:cubicBezTo>
                  <a:pt x="392" y="43"/>
                  <a:pt x="392" y="43"/>
                  <a:pt x="392" y="43"/>
                </a:cubicBezTo>
                <a:cubicBezTo>
                  <a:pt x="392" y="43"/>
                  <a:pt x="392" y="43"/>
                  <a:pt x="392" y="43"/>
                </a:cubicBezTo>
                <a:cubicBezTo>
                  <a:pt x="392" y="43"/>
                  <a:pt x="391" y="42"/>
                  <a:pt x="391" y="42"/>
                </a:cubicBezTo>
                <a:cubicBezTo>
                  <a:pt x="391" y="42"/>
                  <a:pt x="391" y="42"/>
                  <a:pt x="391" y="42"/>
                </a:cubicBezTo>
                <a:cubicBezTo>
                  <a:pt x="392" y="42"/>
                  <a:pt x="392" y="42"/>
                  <a:pt x="393" y="42"/>
                </a:cubicBezTo>
                <a:close/>
                <a:moveTo>
                  <a:pt x="370" y="44"/>
                </a:moveTo>
                <a:cubicBezTo>
                  <a:pt x="370" y="45"/>
                  <a:pt x="370" y="45"/>
                  <a:pt x="370" y="45"/>
                </a:cubicBezTo>
                <a:cubicBezTo>
                  <a:pt x="370" y="46"/>
                  <a:pt x="370" y="47"/>
                  <a:pt x="369" y="48"/>
                </a:cubicBezTo>
                <a:cubicBezTo>
                  <a:pt x="369" y="49"/>
                  <a:pt x="369" y="49"/>
                  <a:pt x="369" y="49"/>
                </a:cubicBezTo>
                <a:cubicBezTo>
                  <a:pt x="369" y="49"/>
                  <a:pt x="368" y="48"/>
                  <a:pt x="368" y="47"/>
                </a:cubicBezTo>
                <a:cubicBezTo>
                  <a:pt x="369" y="46"/>
                  <a:pt x="369" y="45"/>
                  <a:pt x="370" y="44"/>
                </a:cubicBezTo>
                <a:cubicBezTo>
                  <a:pt x="370" y="44"/>
                  <a:pt x="370" y="44"/>
                  <a:pt x="370" y="44"/>
                </a:cubicBezTo>
                <a:close/>
                <a:moveTo>
                  <a:pt x="348" y="48"/>
                </a:moveTo>
                <a:cubicBezTo>
                  <a:pt x="348" y="47"/>
                  <a:pt x="348" y="46"/>
                  <a:pt x="347" y="44"/>
                </a:cubicBezTo>
                <a:cubicBezTo>
                  <a:pt x="348" y="45"/>
                  <a:pt x="348" y="45"/>
                  <a:pt x="348" y="46"/>
                </a:cubicBezTo>
                <a:cubicBezTo>
                  <a:pt x="348" y="47"/>
                  <a:pt x="348" y="47"/>
                  <a:pt x="349" y="48"/>
                </a:cubicBezTo>
                <a:cubicBezTo>
                  <a:pt x="349" y="48"/>
                  <a:pt x="349" y="48"/>
                  <a:pt x="348" y="48"/>
                </a:cubicBezTo>
                <a:close/>
                <a:moveTo>
                  <a:pt x="402" y="38"/>
                </a:moveTo>
                <a:cubicBezTo>
                  <a:pt x="402" y="38"/>
                  <a:pt x="401" y="38"/>
                  <a:pt x="401" y="38"/>
                </a:cubicBezTo>
                <a:cubicBezTo>
                  <a:pt x="401" y="38"/>
                  <a:pt x="402" y="38"/>
                  <a:pt x="402" y="38"/>
                </a:cubicBezTo>
                <a:cubicBezTo>
                  <a:pt x="402" y="38"/>
                  <a:pt x="402" y="38"/>
                  <a:pt x="402" y="38"/>
                </a:cubicBezTo>
                <a:close/>
                <a:moveTo>
                  <a:pt x="402" y="43"/>
                </a:moveTo>
                <a:cubicBezTo>
                  <a:pt x="401" y="42"/>
                  <a:pt x="400" y="41"/>
                  <a:pt x="399" y="40"/>
                </a:cubicBezTo>
                <a:cubicBezTo>
                  <a:pt x="400" y="40"/>
                  <a:pt x="400" y="40"/>
                  <a:pt x="400" y="40"/>
                </a:cubicBezTo>
                <a:cubicBezTo>
                  <a:pt x="400" y="41"/>
                  <a:pt x="401" y="42"/>
                  <a:pt x="402" y="43"/>
                </a:cubicBezTo>
                <a:close/>
                <a:moveTo>
                  <a:pt x="372" y="37"/>
                </a:moveTo>
                <a:cubicBezTo>
                  <a:pt x="371" y="37"/>
                  <a:pt x="371" y="36"/>
                  <a:pt x="371" y="36"/>
                </a:cubicBezTo>
                <a:cubicBezTo>
                  <a:pt x="372" y="36"/>
                  <a:pt x="372" y="36"/>
                  <a:pt x="372" y="37"/>
                </a:cubicBezTo>
                <a:cubicBezTo>
                  <a:pt x="372" y="37"/>
                  <a:pt x="372" y="37"/>
                  <a:pt x="372" y="37"/>
                </a:cubicBezTo>
                <a:close/>
                <a:moveTo>
                  <a:pt x="376" y="47"/>
                </a:moveTo>
                <a:cubicBezTo>
                  <a:pt x="376" y="48"/>
                  <a:pt x="376" y="48"/>
                  <a:pt x="376" y="48"/>
                </a:cubicBezTo>
                <a:cubicBezTo>
                  <a:pt x="376" y="48"/>
                  <a:pt x="376" y="48"/>
                  <a:pt x="376" y="48"/>
                </a:cubicBezTo>
                <a:cubicBezTo>
                  <a:pt x="376" y="48"/>
                  <a:pt x="376" y="48"/>
                  <a:pt x="376" y="47"/>
                </a:cubicBezTo>
                <a:close/>
                <a:moveTo>
                  <a:pt x="406" y="34"/>
                </a:moveTo>
                <a:cubicBezTo>
                  <a:pt x="406" y="35"/>
                  <a:pt x="406" y="36"/>
                  <a:pt x="406" y="36"/>
                </a:cubicBezTo>
                <a:cubicBezTo>
                  <a:pt x="406" y="35"/>
                  <a:pt x="405" y="35"/>
                  <a:pt x="405" y="34"/>
                </a:cubicBezTo>
                <a:cubicBezTo>
                  <a:pt x="405" y="34"/>
                  <a:pt x="405" y="34"/>
                  <a:pt x="405" y="34"/>
                </a:cubicBezTo>
                <a:cubicBezTo>
                  <a:pt x="406" y="33"/>
                  <a:pt x="406" y="33"/>
                  <a:pt x="406" y="33"/>
                </a:cubicBezTo>
                <a:cubicBezTo>
                  <a:pt x="406" y="33"/>
                  <a:pt x="406" y="34"/>
                  <a:pt x="406" y="34"/>
                </a:cubicBezTo>
                <a:close/>
                <a:moveTo>
                  <a:pt x="399" y="36"/>
                </a:moveTo>
                <a:cubicBezTo>
                  <a:pt x="399" y="35"/>
                  <a:pt x="398" y="35"/>
                  <a:pt x="398" y="35"/>
                </a:cubicBezTo>
                <a:cubicBezTo>
                  <a:pt x="398" y="33"/>
                  <a:pt x="399" y="32"/>
                  <a:pt x="399" y="31"/>
                </a:cubicBezTo>
                <a:cubicBezTo>
                  <a:pt x="400" y="32"/>
                  <a:pt x="401" y="33"/>
                  <a:pt x="401" y="34"/>
                </a:cubicBezTo>
                <a:cubicBezTo>
                  <a:pt x="401" y="35"/>
                  <a:pt x="400" y="35"/>
                  <a:pt x="399" y="36"/>
                </a:cubicBezTo>
                <a:close/>
                <a:moveTo>
                  <a:pt x="393" y="36"/>
                </a:moveTo>
                <a:cubicBezTo>
                  <a:pt x="393" y="37"/>
                  <a:pt x="392" y="37"/>
                  <a:pt x="392" y="38"/>
                </a:cubicBezTo>
                <a:cubicBezTo>
                  <a:pt x="392" y="37"/>
                  <a:pt x="392" y="37"/>
                  <a:pt x="393" y="36"/>
                </a:cubicBezTo>
                <a:cubicBezTo>
                  <a:pt x="393" y="36"/>
                  <a:pt x="393" y="36"/>
                  <a:pt x="393" y="36"/>
                </a:cubicBezTo>
                <a:close/>
                <a:moveTo>
                  <a:pt x="387" y="40"/>
                </a:moveTo>
                <a:cubicBezTo>
                  <a:pt x="387" y="39"/>
                  <a:pt x="387" y="39"/>
                  <a:pt x="387" y="39"/>
                </a:cubicBezTo>
                <a:cubicBezTo>
                  <a:pt x="387" y="39"/>
                  <a:pt x="388" y="39"/>
                  <a:pt x="388" y="39"/>
                </a:cubicBezTo>
                <a:cubicBezTo>
                  <a:pt x="388" y="39"/>
                  <a:pt x="388" y="39"/>
                  <a:pt x="387" y="40"/>
                </a:cubicBezTo>
                <a:close/>
                <a:moveTo>
                  <a:pt x="333" y="56"/>
                </a:moveTo>
                <a:cubicBezTo>
                  <a:pt x="332" y="56"/>
                  <a:pt x="332" y="55"/>
                  <a:pt x="332" y="54"/>
                </a:cubicBezTo>
                <a:cubicBezTo>
                  <a:pt x="332" y="54"/>
                  <a:pt x="332" y="54"/>
                  <a:pt x="332" y="53"/>
                </a:cubicBezTo>
                <a:cubicBezTo>
                  <a:pt x="332" y="54"/>
                  <a:pt x="332" y="55"/>
                  <a:pt x="333" y="56"/>
                </a:cubicBezTo>
                <a:close/>
                <a:moveTo>
                  <a:pt x="322" y="44"/>
                </a:moveTo>
                <a:cubicBezTo>
                  <a:pt x="322" y="44"/>
                  <a:pt x="322" y="44"/>
                  <a:pt x="322" y="44"/>
                </a:cubicBezTo>
                <a:cubicBezTo>
                  <a:pt x="322" y="44"/>
                  <a:pt x="322" y="44"/>
                  <a:pt x="322" y="43"/>
                </a:cubicBezTo>
                <a:cubicBezTo>
                  <a:pt x="321" y="39"/>
                  <a:pt x="321" y="36"/>
                  <a:pt x="321" y="33"/>
                </a:cubicBezTo>
                <a:cubicBezTo>
                  <a:pt x="321" y="33"/>
                  <a:pt x="321" y="34"/>
                  <a:pt x="321" y="35"/>
                </a:cubicBezTo>
                <a:cubicBezTo>
                  <a:pt x="321" y="36"/>
                  <a:pt x="322" y="37"/>
                  <a:pt x="322" y="38"/>
                </a:cubicBezTo>
                <a:cubicBezTo>
                  <a:pt x="322" y="40"/>
                  <a:pt x="322" y="42"/>
                  <a:pt x="322" y="44"/>
                </a:cubicBezTo>
                <a:close/>
                <a:moveTo>
                  <a:pt x="422" y="45"/>
                </a:moveTo>
                <a:cubicBezTo>
                  <a:pt x="421" y="44"/>
                  <a:pt x="421" y="43"/>
                  <a:pt x="421" y="42"/>
                </a:cubicBezTo>
                <a:cubicBezTo>
                  <a:pt x="421" y="42"/>
                  <a:pt x="421" y="42"/>
                  <a:pt x="421" y="41"/>
                </a:cubicBezTo>
                <a:cubicBezTo>
                  <a:pt x="421" y="40"/>
                  <a:pt x="421" y="39"/>
                  <a:pt x="422" y="37"/>
                </a:cubicBezTo>
                <a:cubicBezTo>
                  <a:pt x="422" y="37"/>
                  <a:pt x="422" y="37"/>
                  <a:pt x="422" y="37"/>
                </a:cubicBezTo>
                <a:cubicBezTo>
                  <a:pt x="422" y="37"/>
                  <a:pt x="422" y="37"/>
                  <a:pt x="422" y="37"/>
                </a:cubicBezTo>
                <a:cubicBezTo>
                  <a:pt x="423" y="39"/>
                  <a:pt x="423" y="40"/>
                  <a:pt x="424" y="41"/>
                </a:cubicBezTo>
                <a:cubicBezTo>
                  <a:pt x="424" y="42"/>
                  <a:pt x="424" y="42"/>
                  <a:pt x="424" y="42"/>
                </a:cubicBezTo>
                <a:cubicBezTo>
                  <a:pt x="424" y="43"/>
                  <a:pt x="424" y="44"/>
                  <a:pt x="423" y="45"/>
                </a:cubicBezTo>
                <a:cubicBezTo>
                  <a:pt x="423" y="45"/>
                  <a:pt x="423" y="46"/>
                  <a:pt x="423" y="47"/>
                </a:cubicBezTo>
                <a:cubicBezTo>
                  <a:pt x="423" y="46"/>
                  <a:pt x="422" y="46"/>
                  <a:pt x="422" y="45"/>
                </a:cubicBezTo>
                <a:close/>
                <a:moveTo>
                  <a:pt x="476" y="44"/>
                </a:moveTo>
                <a:cubicBezTo>
                  <a:pt x="476" y="43"/>
                  <a:pt x="475" y="42"/>
                  <a:pt x="475" y="41"/>
                </a:cubicBezTo>
                <a:cubicBezTo>
                  <a:pt x="475" y="41"/>
                  <a:pt x="475" y="40"/>
                  <a:pt x="475" y="40"/>
                </a:cubicBezTo>
                <a:cubicBezTo>
                  <a:pt x="475" y="39"/>
                  <a:pt x="475" y="37"/>
                  <a:pt x="475" y="36"/>
                </a:cubicBezTo>
                <a:cubicBezTo>
                  <a:pt x="476" y="38"/>
                  <a:pt x="476" y="39"/>
                  <a:pt x="477" y="41"/>
                </a:cubicBezTo>
                <a:cubicBezTo>
                  <a:pt x="477" y="42"/>
                  <a:pt x="477" y="42"/>
                  <a:pt x="477" y="43"/>
                </a:cubicBezTo>
                <a:cubicBezTo>
                  <a:pt x="477" y="43"/>
                  <a:pt x="477" y="44"/>
                  <a:pt x="477" y="45"/>
                </a:cubicBezTo>
                <a:cubicBezTo>
                  <a:pt x="477" y="45"/>
                  <a:pt x="477" y="44"/>
                  <a:pt x="476" y="44"/>
                </a:cubicBezTo>
                <a:close/>
                <a:moveTo>
                  <a:pt x="513" y="38"/>
                </a:moveTo>
                <a:cubicBezTo>
                  <a:pt x="513" y="38"/>
                  <a:pt x="513" y="38"/>
                  <a:pt x="513" y="38"/>
                </a:cubicBezTo>
                <a:cubicBezTo>
                  <a:pt x="513" y="39"/>
                  <a:pt x="513" y="41"/>
                  <a:pt x="513" y="42"/>
                </a:cubicBezTo>
                <a:cubicBezTo>
                  <a:pt x="512" y="41"/>
                  <a:pt x="512" y="41"/>
                  <a:pt x="512" y="40"/>
                </a:cubicBezTo>
                <a:cubicBezTo>
                  <a:pt x="512" y="39"/>
                  <a:pt x="512" y="37"/>
                  <a:pt x="512" y="36"/>
                </a:cubicBezTo>
                <a:cubicBezTo>
                  <a:pt x="512" y="37"/>
                  <a:pt x="512" y="37"/>
                  <a:pt x="513" y="38"/>
                </a:cubicBezTo>
                <a:close/>
                <a:moveTo>
                  <a:pt x="497" y="45"/>
                </a:moveTo>
                <a:cubicBezTo>
                  <a:pt x="497" y="44"/>
                  <a:pt x="497" y="42"/>
                  <a:pt x="497" y="40"/>
                </a:cubicBezTo>
                <a:cubicBezTo>
                  <a:pt x="497" y="40"/>
                  <a:pt x="497" y="39"/>
                  <a:pt x="497" y="39"/>
                </a:cubicBezTo>
                <a:cubicBezTo>
                  <a:pt x="497" y="41"/>
                  <a:pt x="497" y="43"/>
                  <a:pt x="497" y="44"/>
                </a:cubicBezTo>
                <a:cubicBezTo>
                  <a:pt x="497" y="45"/>
                  <a:pt x="497" y="45"/>
                  <a:pt x="497" y="45"/>
                </a:cubicBezTo>
                <a:close/>
                <a:moveTo>
                  <a:pt x="504" y="29"/>
                </a:moveTo>
                <a:cubicBezTo>
                  <a:pt x="504" y="28"/>
                  <a:pt x="504" y="28"/>
                  <a:pt x="504" y="28"/>
                </a:cubicBezTo>
                <a:cubicBezTo>
                  <a:pt x="504" y="28"/>
                  <a:pt x="505" y="28"/>
                  <a:pt x="505" y="28"/>
                </a:cubicBezTo>
                <a:cubicBezTo>
                  <a:pt x="505" y="28"/>
                  <a:pt x="504" y="28"/>
                  <a:pt x="504" y="29"/>
                </a:cubicBezTo>
                <a:close/>
                <a:moveTo>
                  <a:pt x="501" y="21"/>
                </a:moveTo>
                <a:cubicBezTo>
                  <a:pt x="501" y="20"/>
                  <a:pt x="501" y="18"/>
                  <a:pt x="501" y="17"/>
                </a:cubicBezTo>
                <a:cubicBezTo>
                  <a:pt x="501" y="18"/>
                  <a:pt x="501" y="20"/>
                  <a:pt x="501" y="21"/>
                </a:cubicBezTo>
                <a:close/>
                <a:moveTo>
                  <a:pt x="486" y="49"/>
                </a:moveTo>
                <a:cubicBezTo>
                  <a:pt x="486" y="49"/>
                  <a:pt x="486" y="48"/>
                  <a:pt x="486" y="47"/>
                </a:cubicBezTo>
                <a:cubicBezTo>
                  <a:pt x="486" y="47"/>
                  <a:pt x="486" y="47"/>
                  <a:pt x="486" y="48"/>
                </a:cubicBezTo>
                <a:cubicBezTo>
                  <a:pt x="486" y="48"/>
                  <a:pt x="486" y="49"/>
                  <a:pt x="486" y="49"/>
                </a:cubicBezTo>
                <a:close/>
                <a:moveTo>
                  <a:pt x="508" y="33"/>
                </a:moveTo>
                <a:cubicBezTo>
                  <a:pt x="508" y="32"/>
                  <a:pt x="508" y="31"/>
                  <a:pt x="508" y="30"/>
                </a:cubicBezTo>
                <a:cubicBezTo>
                  <a:pt x="508" y="30"/>
                  <a:pt x="508" y="30"/>
                  <a:pt x="509" y="31"/>
                </a:cubicBezTo>
                <a:cubicBezTo>
                  <a:pt x="509" y="32"/>
                  <a:pt x="508" y="32"/>
                  <a:pt x="508" y="33"/>
                </a:cubicBezTo>
                <a:close/>
                <a:moveTo>
                  <a:pt x="504" y="26"/>
                </a:moveTo>
                <a:cubicBezTo>
                  <a:pt x="505" y="26"/>
                  <a:pt x="505" y="27"/>
                  <a:pt x="505" y="27"/>
                </a:cubicBezTo>
                <a:cubicBezTo>
                  <a:pt x="505" y="27"/>
                  <a:pt x="505" y="27"/>
                  <a:pt x="505" y="27"/>
                </a:cubicBezTo>
                <a:cubicBezTo>
                  <a:pt x="505" y="27"/>
                  <a:pt x="505" y="27"/>
                  <a:pt x="504" y="27"/>
                </a:cubicBezTo>
                <a:cubicBezTo>
                  <a:pt x="504" y="27"/>
                  <a:pt x="504" y="26"/>
                  <a:pt x="504" y="26"/>
                </a:cubicBezTo>
                <a:cubicBezTo>
                  <a:pt x="504" y="26"/>
                  <a:pt x="504" y="26"/>
                  <a:pt x="504" y="26"/>
                </a:cubicBezTo>
                <a:close/>
                <a:moveTo>
                  <a:pt x="477" y="26"/>
                </a:moveTo>
                <a:cubicBezTo>
                  <a:pt x="477" y="25"/>
                  <a:pt x="477" y="25"/>
                  <a:pt x="477" y="25"/>
                </a:cubicBezTo>
                <a:cubicBezTo>
                  <a:pt x="477" y="27"/>
                  <a:pt x="477" y="30"/>
                  <a:pt x="477" y="34"/>
                </a:cubicBezTo>
                <a:cubicBezTo>
                  <a:pt x="476" y="33"/>
                  <a:pt x="476" y="32"/>
                  <a:pt x="475" y="31"/>
                </a:cubicBezTo>
                <a:cubicBezTo>
                  <a:pt x="475" y="31"/>
                  <a:pt x="475" y="30"/>
                  <a:pt x="475" y="30"/>
                </a:cubicBezTo>
                <a:cubicBezTo>
                  <a:pt x="475" y="29"/>
                  <a:pt x="475" y="28"/>
                  <a:pt x="475" y="27"/>
                </a:cubicBezTo>
                <a:cubicBezTo>
                  <a:pt x="476" y="27"/>
                  <a:pt x="476" y="26"/>
                  <a:pt x="477" y="26"/>
                </a:cubicBezTo>
                <a:close/>
                <a:moveTo>
                  <a:pt x="470" y="30"/>
                </a:moveTo>
                <a:cubicBezTo>
                  <a:pt x="470" y="29"/>
                  <a:pt x="470" y="29"/>
                  <a:pt x="470" y="29"/>
                </a:cubicBezTo>
                <a:cubicBezTo>
                  <a:pt x="470" y="29"/>
                  <a:pt x="470" y="29"/>
                  <a:pt x="470" y="29"/>
                </a:cubicBezTo>
                <a:cubicBezTo>
                  <a:pt x="470" y="29"/>
                  <a:pt x="470" y="30"/>
                  <a:pt x="470" y="30"/>
                </a:cubicBezTo>
                <a:close/>
                <a:moveTo>
                  <a:pt x="461" y="30"/>
                </a:moveTo>
                <a:cubicBezTo>
                  <a:pt x="461" y="31"/>
                  <a:pt x="461" y="32"/>
                  <a:pt x="461" y="33"/>
                </a:cubicBezTo>
                <a:cubicBezTo>
                  <a:pt x="461" y="34"/>
                  <a:pt x="461" y="34"/>
                  <a:pt x="461" y="34"/>
                </a:cubicBezTo>
                <a:cubicBezTo>
                  <a:pt x="461" y="33"/>
                  <a:pt x="461" y="32"/>
                  <a:pt x="460" y="31"/>
                </a:cubicBezTo>
                <a:cubicBezTo>
                  <a:pt x="460" y="31"/>
                  <a:pt x="461" y="30"/>
                  <a:pt x="461" y="30"/>
                </a:cubicBezTo>
                <a:close/>
                <a:moveTo>
                  <a:pt x="453" y="27"/>
                </a:moveTo>
                <a:cubicBezTo>
                  <a:pt x="453" y="25"/>
                  <a:pt x="454" y="24"/>
                  <a:pt x="455" y="23"/>
                </a:cubicBezTo>
                <a:cubicBezTo>
                  <a:pt x="455" y="24"/>
                  <a:pt x="456" y="25"/>
                  <a:pt x="456" y="28"/>
                </a:cubicBezTo>
                <a:cubicBezTo>
                  <a:pt x="456" y="29"/>
                  <a:pt x="456" y="30"/>
                  <a:pt x="457" y="31"/>
                </a:cubicBezTo>
                <a:cubicBezTo>
                  <a:pt x="454" y="28"/>
                  <a:pt x="453" y="27"/>
                  <a:pt x="453" y="27"/>
                </a:cubicBezTo>
                <a:cubicBezTo>
                  <a:pt x="453" y="27"/>
                  <a:pt x="453" y="29"/>
                  <a:pt x="455" y="32"/>
                </a:cubicBezTo>
                <a:cubicBezTo>
                  <a:pt x="455" y="33"/>
                  <a:pt x="456" y="34"/>
                  <a:pt x="456" y="34"/>
                </a:cubicBezTo>
                <a:cubicBezTo>
                  <a:pt x="456" y="34"/>
                  <a:pt x="456" y="35"/>
                  <a:pt x="455" y="35"/>
                </a:cubicBezTo>
                <a:cubicBezTo>
                  <a:pt x="454" y="32"/>
                  <a:pt x="453" y="30"/>
                  <a:pt x="452" y="29"/>
                </a:cubicBezTo>
                <a:cubicBezTo>
                  <a:pt x="452" y="28"/>
                  <a:pt x="452" y="27"/>
                  <a:pt x="453" y="27"/>
                </a:cubicBezTo>
                <a:close/>
                <a:moveTo>
                  <a:pt x="449" y="29"/>
                </a:moveTo>
                <a:cubicBezTo>
                  <a:pt x="449" y="29"/>
                  <a:pt x="449" y="29"/>
                  <a:pt x="449" y="30"/>
                </a:cubicBezTo>
                <a:cubicBezTo>
                  <a:pt x="448" y="29"/>
                  <a:pt x="448" y="29"/>
                  <a:pt x="448" y="29"/>
                </a:cubicBezTo>
                <a:cubicBezTo>
                  <a:pt x="448" y="28"/>
                  <a:pt x="448" y="27"/>
                  <a:pt x="447" y="26"/>
                </a:cubicBezTo>
                <a:cubicBezTo>
                  <a:pt x="447" y="26"/>
                  <a:pt x="447" y="26"/>
                  <a:pt x="447" y="25"/>
                </a:cubicBezTo>
                <a:cubicBezTo>
                  <a:pt x="448" y="26"/>
                  <a:pt x="449" y="28"/>
                  <a:pt x="449" y="29"/>
                </a:cubicBezTo>
                <a:close/>
                <a:moveTo>
                  <a:pt x="445" y="26"/>
                </a:moveTo>
                <a:cubicBezTo>
                  <a:pt x="445" y="27"/>
                  <a:pt x="445" y="28"/>
                  <a:pt x="445" y="29"/>
                </a:cubicBezTo>
                <a:cubicBezTo>
                  <a:pt x="444" y="29"/>
                  <a:pt x="444" y="28"/>
                  <a:pt x="443" y="28"/>
                </a:cubicBezTo>
                <a:cubicBezTo>
                  <a:pt x="444" y="27"/>
                  <a:pt x="444" y="27"/>
                  <a:pt x="445" y="26"/>
                </a:cubicBezTo>
                <a:close/>
                <a:moveTo>
                  <a:pt x="445" y="33"/>
                </a:moveTo>
                <a:cubicBezTo>
                  <a:pt x="444" y="33"/>
                  <a:pt x="444" y="34"/>
                  <a:pt x="444" y="34"/>
                </a:cubicBezTo>
                <a:cubicBezTo>
                  <a:pt x="443" y="33"/>
                  <a:pt x="442" y="33"/>
                  <a:pt x="441" y="33"/>
                </a:cubicBezTo>
                <a:cubicBezTo>
                  <a:pt x="442" y="31"/>
                  <a:pt x="442" y="30"/>
                  <a:pt x="443" y="29"/>
                </a:cubicBezTo>
                <a:cubicBezTo>
                  <a:pt x="443" y="30"/>
                  <a:pt x="444" y="31"/>
                  <a:pt x="445" y="33"/>
                </a:cubicBezTo>
                <a:close/>
                <a:moveTo>
                  <a:pt x="437" y="23"/>
                </a:moveTo>
                <a:cubicBezTo>
                  <a:pt x="437" y="23"/>
                  <a:pt x="437" y="23"/>
                  <a:pt x="438" y="23"/>
                </a:cubicBezTo>
                <a:cubicBezTo>
                  <a:pt x="438" y="23"/>
                  <a:pt x="438" y="23"/>
                  <a:pt x="438" y="23"/>
                </a:cubicBezTo>
                <a:cubicBezTo>
                  <a:pt x="437" y="25"/>
                  <a:pt x="437" y="28"/>
                  <a:pt x="438" y="31"/>
                </a:cubicBezTo>
                <a:cubicBezTo>
                  <a:pt x="437" y="30"/>
                  <a:pt x="437" y="30"/>
                  <a:pt x="436" y="30"/>
                </a:cubicBezTo>
                <a:cubicBezTo>
                  <a:pt x="436" y="29"/>
                  <a:pt x="436" y="27"/>
                  <a:pt x="436" y="26"/>
                </a:cubicBezTo>
                <a:cubicBezTo>
                  <a:pt x="436" y="25"/>
                  <a:pt x="437" y="24"/>
                  <a:pt x="437" y="23"/>
                </a:cubicBezTo>
                <a:close/>
                <a:moveTo>
                  <a:pt x="430" y="36"/>
                </a:moveTo>
                <a:cubicBezTo>
                  <a:pt x="430" y="36"/>
                  <a:pt x="430" y="36"/>
                  <a:pt x="430" y="36"/>
                </a:cubicBezTo>
                <a:cubicBezTo>
                  <a:pt x="430" y="36"/>
                  <a:pt x="430" y="36"/>
                  <a:pt x="430" y="36"/>
                </a:cubicBezTo>
                <a:cubicBezTo>
                  <a:pt x="430" y="36"/>
                  <a:pt x="430" y="36"/>
                  <a:pt x="430" y="36"/>
                </a:cubicBezTo>
                <a:close/>
                <a:moveTo>
                  <a:pt x="426" y="25"/>
                </a:moveTo>
                <a:cubicBezTo>
                  <a:pt x="426" y="26"/>
                  <a:pt x="426" y="28"/>
                  <a:pt x="426" y="30"/>
                </a:cubicBezTo>
                <a:cubicBezTo>
                  <a:pt x="425" y="30"/>
                  <a:pt x="425" y="30"/>
                  <a:pt x="424" y="31"/>
                </a:cubicBezTo>
                <a:cubicBezTo>
                  <a:pt x="424" y="31"/>
                  <a:pt x="424" y="31"/>
                  <a:pt x="423" y="32"/>
                </a:cubicBezTo>
                <a:cubicBezTo>
                  <a:pt x="424" y="29"/>
                  <a:pt x="425" y="27"/>
                  <a:pt x="426" y="25"/>
                </a:cubicBezTo>
                <a:close/>
                <a:moveTo>
                  <a:pt x="415" y="25"/>
                </a:moveTo>
                <a:cubicBezTo>
                  <a:pt x="416" y="27"/>
                  <a:pt x="418" y="29"/>
                  <a:pt x="419" y="32"/>
                </a:cubicBezTo>
                <a:cubicBezTo>
                  <a:pt x="419" y="32"/>
                  <a:pt x="418" y="31"/>
                  <a:pt x="418" y="31"/>
                </a:cubicBezTo>
                <a:cubicBezTo>
                  <a:pt x="417" y="31"/>
                  <a:pt x="417" y="30"/>
                  <a:pt x="416" y="30"/>
                </a:cubicBezTo>
                <a:cubicBezTo>
                  <a:pt x="416" y="28"/>
                  <a:pt x="415" y="27"/>
                  <a:pt x="415" y="25"/>
                </a:cubicBezTo>
                <a:close/>
                <a:moveTo>
                  <a:pt x="419" y="34"/>
                </a:moveTo>
                <a:cubicBezTo>
                  <a:pt x="418" y="35"/>
                  <a:pt x="418" y="36"/>
                  <a:pt x="418" y="37"/>
                </a:cubicBezTo>
                <a:cubicBezTo>
                  <a:pt x="418" y="36"/>
                  <a:pt x="417" y="35"/>
                  <a:pt x="417" y="34"/>
                </a:cubicBezTo>
                <a:cubicBezTo>
                  <a:pt x="417" y="34"/>
                  <a:pt x="417" y="33"/>
                  <a:pt x="417" y="33"/>
                </a:cubicBezTo>
                <a:cubicBezTo>
                  <a:pt x="417" y="33"/>
                  <a:pt x="418" y="34"/>
                  <a:pt x="419" y="34"/>
                </a:cubicBezTo>
                <a:close/>
                <a:moveTo>
                  <a:pt x="413" y="37"/>
                </a:moveTo>
                <a:cubicBezTo>
                  <a:pt x="413" y="37"/>
                  <a:pt x="413" y="37"/>
                  <a:pt x="413" y="37"/>
                </a:cubicBezTo>
                <a:cubicBezTo>
                  <a:pt x="413" y="37"/>
                  <a:pt x="413" y="37"/>
                  <a:pt x="413" y="37"/>
                </a:cubicBezTo>
                <a:close/>
                <a:moveTo>
                  <a:pt x="405" y="27"/>
                </a:moveTo>
                <a:cubicBezTo>
                  <a:pt x="406" y="28"/>
                  <a:pt x="406" y="30"/>
                  <a:pt x="406" y="31"/>
                </a:cubicBezTo>
                <a:cubicBezTo>
                  <a:pt x="406" y="31"/>
                  <a:pt x="405" y="32"/>
                  <a:pt x="405" y="32"/>
                </a:cubicBezTo>
                <a:cubicBezTo>
                  <a:pt x="405" y="32"/>
                  <a:pt x="405" y="32"/>
                  <a:pt x="405" y="32"/>
                </a:cubicBezTo>
                <a:cubicBezTo>
                  <a:pt x="404" y="29"/>
                  <a:pt x="404" y="26"/>
                  <a:pt x="403" y="24"/>
                </a:cubicBezTo>
                <a:cubicBezTo>
                  <a:pt x="403" y="24"/>
                  <a:pt x="404" y="25"/>
                  <a:pt x="404" y="25"/>
                </a:cubicBezTo>
                <a:cubicBezTo>
                  <a:pt x="404" y="26"/>
                  <a:pt x="405" y="26"/>
                  <a:pt x="405" y="27"/>
                </a:cubicBezTo>
                <a:close/>
                <a:moveTo>
                  <a:pt x="398" y="30"/>
                </a:moveTo>
                <a:cubicBezTo>
                  <a:pt x="398" y="30"/>
                  <a:pt x="398" y="31"/>
                  <a:pt x="397" y="31"/>
                </a:cubicBezTo>
                <a:cubicBezTo>
                  <a:pt x="397" y="30"/>
                  <a:pt x="397" y="29"/>
                  <a:pt x="397" y="28"/>
                </a:cubicBezTo>
                <a:cubicBezTo>
                  <a:pt x="397" y="28"/>
                  <a:pt x="397" y="28"/>
                  <a:pt x="397" y="28"/>
                </a:cubicBezTo>
                <a:cubicBezTo>
                  <a:pt x="397" y="29"/>
                  <a:pt x="398" y="29"/>
                  <a:pt x="398" y="30"/>
                </a:cubicBezTo>
                <a:close/>
                <a:moveTo>
                  <a:pt x="394" y="28"/>
                </a:moveTo>
                <a:cubicBezTo>
                  <a:pt x="394" y="29"/>
                  <a:pt x="394" y="30"/>
                  <a:pt x="394" y="31"/>
                </a:cubicBezTo>
                <a:cubicBezTo>
                  <a:pt x="394" y="31"/>
                  <a:pt x="394" y="32"/>
                  <a:pt x="393" y="32"/>
                </a:cubicBezTo>
                <a:cubicBezTo>
                  <a:pt x="393" y="32"/>
                  <a:pt x="393" y="31"/>
                  <a:pt x="393" y="31"/>
                </a:cubicBezTo>
                <a:cubicBezTo>
                  <a:pt x="393" y="30"/>
                  <a:pt x="394" y="29"/>
                  <a:pt x="394" y="28"/>
                </a:cubicBezTo>
                <a:close/>
                <a:moveTo>
                  <a:pt x="389" y="30"/>
                </a:moveTo>
                <a:cubicBezTo>
                  <a:pt x="390" y="30"/>
                  <a:pt x="390" y="31"/>
                  <a:pt x="390" y="31"/>
                </a:cubicBezTo>
                <a:cubicBezTo>
                  <a:pt x="389" y="33"/>
                  <a:pt x="389" y="35"/>
                  <a:pt x="388" y="37"/>
                </a:cubicBezTo>
                <a:cubicBezTo>
                  <a:pt x="388" y="37"/>
                  <a:pt x="387" y="37"/>
                  <a:pt x="387" y="37"/>
                </a:cubicBezTo>
                <a:cubicBezTo>
                  <a:pt x="387" y="36"/>
                  <a:pt x="388" y="35"/>
                  <a:pt x="388" y="35"/>
                </a:cubicBezTo>
                <a:cubicBezTo>
                  <a:pt x="389" y="31"/>
                  <a:pt x="389" y="29"/>
                  <a:pt x="389" y="29"/>
                </a:cubicBezTo>
                <a:cubicBezTo>
                  <a:pt x="389" y="29"/>
                  <a:pt x="388" y="31"/>
                  <a:pt x="386" y="34"/>
                </a:cubicBezTo>
                <a:cubicBezTo>
                  <a:pt x="386" y="33"/>
                  <a:pt x="386" y="31"/>
                  <a:pt x="386" y="30"/>
                </a:cubicBezTo>
                <a:cubicBezTo>
                  <a:pt x="386" y="28"/>
                  <a:pt x="386" y="27"/>
                  <a:pt x="386" y="26"/>
                </a:cubicBezTo>
                <a:cubicBezTo>
                  <a:pt x="387" y="27"/>
                  <a:pt x="388" y="28"/>
                  <a:pt x="389" y="30"/>
                </a:cubicBezTo>
                <a:close/>
                <a:moveTo>
                  <a:pt x="382" y="35"/>
                </a:moveTo>
                <a:cubicBezTo>
                  <a:pt x="382" y="36"/>
                  <a:pt x="382" y="36"/>
                  <a:pt x="382" y="37"/>
                </a:cubicBezTo>
                <a:cubicBezTo>
                  <a:pt x="382" y="37"/>
                  <a:pt x="382" y="37"/>
                  <a:pt x="382" y="36"/>
                </a:cubicBezTo>
                <a:cubicBezTo>
                  <a:pt x="382" y="35"/>
                  <a:pt x="382" y="34"/>
                  <a:pt x="382" y="33"/>
                </a:cubicBezTo>
                <a:cubicBezTo>
                  <a:pt x="382" y="33"/>
                  <a:pt x="382" y="34"/>
                  <a:pt x="382" y="35"/>
                </a:cubicBezTo>
                <a:close/>
                <a:moveTo>
                  <a:pt x="372" y="33"/>
                </a:moveTo>
                <a:cubicBezTo>
                  <a:pt x="372" y="33"/>
                  <a:pt x="372" y="33"/>
                  <a:pt x="372" y="32"/>
                </a:cubicBezTo>
                <a:cubicBezTo>
                  <a:pt x="372" y="33"/>
                  <a:pt x="372" y="33"/>
                  <a:pt x="372" y="34"/>
                </a:cubicBezTo>
                <a:cubicBezTo>
                  <a:pt x="372" y="34"/>
                  <a:pt x="372" y="33"/>
                  <a:pt x="372" y="33"/>
                </a:cubicBezTo>
                <a:cubicBezTo>
                  <a:pt x="372" y="33"/>
                  <a:pt x="372" y="33"/>
                  <a:pt x="372" y="33"/>
                </a:cubicBezTo>
                <a:close/>
                <a:moveTo>
                  <a:pt x="365" y="30"/>
                </a:moveTo>
                <a:cubicBezTo>
                  <a:pt x="365" y="30"/>
                  <a:pt x="366" y="31"/>
                  <a:pt x="367" y="32"/>
                </a:cubicBezTo>
                <a:cubicBezTo>
                  <a:pt x="367" y="33"/>
                  <a:pt x="367" y="34"/>
                  <a:pt x="368" y="35"/>
                </a:cubicBezTo>
                <a:cubicBezTo>
                  <a:pt x="367" y="36"/>
                  <a:pt x="367" y="37"/>
                  <a:pt x="366" y="39"/>
                </a:cubicBezTo>
                <a:cubicBezTo>
                  <a:pt x="365" y="35"/>
                  <a:pt x="365" y="31"/>
                  <a:pt x="364" y="29"/>
                </a:cubicBezTo>
                <a:cubicBezTo>
                  <a:pt x="364" y="29"/>
                  <a:pt x="364" y="30"/>
                  <a:pt x="365" y="30"/>
                </a:cubicBezTo>
                <a:close/>
                <a:moveTo>
                  <a:pt x="364" y="42"/>
                </a:moveTo>
                <a:cubicBezTo>
                  <a:pt x="364" y="42"/>
                  <a:pt x="364" y="42"/>
                  <a:pt x="364" y="42"/>
                </a:cubicBezTo>
                <a:cubicBezTo>
                  <a:pt x="364" y="43"/>
                  <a:pt x="364" y="44"/>
                  <a:pt x="364" y="44"/>
                </a:cubicBezTo>
                <a:cubicBezTo>
                  <a:pt x="364" y="44"/>
                  <a:pt x="364" y="44"/>
                  <a:pt x="364" y="44"/>
                </a:cubicBezTo>
                <a:cubicBezTo>
                  <a:pt x="364" y="44"/>
                  <a:pt x="363" y="43"/>
                  <a:pt x="363" y="43"/>
                </a:cubicBezTo>
                <a:cubicBezTo>
                  <a:pt x="363" y="42"/>
                  <a:pt x="363" y="42"/>
                  <a:pt x="364" y="42"/>
                </a:cubicBezTo>
                <a:close/>
                <a:moveTo>
                  <a:pt x="339" y="24"/>
                </a:moveTo>
                <a:cubicBezTo>
                  <a:pt x="339" y="24"/>
                  <a:pt x="339" y="24"/>
                  <a:pt x="339" y="24"/>
                </a:cubicBezTo>
                <a:cubicBezTo>
                  <a:pt x="339" y="23"/>
                  <a:pt x="339" y="23"/>
                  <a:pt x="338" y="22"/>
                </a:cubicBezTo>
                <a:cubicBezTo>
                  <a:pt x="339" y="23"/>
                  <a:pt x="339" y="23"/>
                  <a:pt x="339" y="24"/>
                </a:cubicBezTo>
                <a:close/>
                <a:moveTo>
                  <a:pt x="338" y="34"/>
                </a:moveTo>
                <a:cubicBezTo>
                  <a:pt x="338" y="34"/>
                  <a:pt x="338" y="34"/>
                  <a:pt x="338" y="34"/>
                </a:cubicBezTo>
                <a:cubicBezTo>
                  <a:pt x="338" y="34"/>
                  <a:pt x="338" y="34"/>
                  <a:pt x="337" y="33"/>
                </a:cubicBezTo>
                <a:cubicBezTo>
                  <a:pt x="338" y="33"/>
                  <a:pt x="338" y="34"/>
                  <a:pt x="338" y="34"/>
                </a:cubicBezTo>
                <a:close/>
                <a:moveTo>
                  <a:pt x="332" y="28"/>
                </a:moveTo>
                <a:cubicBezTo>
                  <a:pt x="333" y="29"/>
                  <a:pt x="333" y="29"/>
                  <a:pt x="333" y="29"/>
                </a:cubicBezTo>
                <a:cubicBezTo>
                  <a:pt x="333" y="30"/>
                  <a:pt x="334" y="30"/>
                  <a:pt x="334" y="31"/>
                </a:cubicBezTo>
                <a:cubicBezTo>
                  <a:pt x="334" y="31"/>
                  <a:pt x="334" y="32"/>
                  <a:pt x="334" y="33"/>
                </a:cubicBezTo>
                <a:cubicBezTo>
                  <a:pt x="334" y="32"/>
                  <a:pt x="334" y="32"/>
                  <a:pt x="334" y="32"/>
                </a:cubicBezTo>
                <a:cubicBezTo>
                  <a:pt x="333" y="33"/>
                  <a:pt x="334" y="33"/>
                  <a:pt x="334" y="33"/>
                </a:cubicBezTo>
                <a:cubicBezTo>
                  <a:pt x="334" y="36"/>
                  <a:pt x="334" y="40"/>
                  <a:pt x="335" y="44"/>
                </a:cubicBezTo>
                <a:cubicBezTo>
                  <a:pt x="335" y="44"/>
                  <a:pt x="334" y="44"/>
                  <a:pt x="334" y="44"/>
                </a:cubicBezTo>
                <a:cubicBezTo>
                  <a:pt x="334" y="43"/>
                  <a:pt x="334" y="43"/>
                  <a:pt x="334" y="43"/>
                </a:cubicBezTo>
                <a:cubicBezTo>
                  <a:pt x="334" y="42"/>
                  <a:pt x="333" y="41"/>
                  <a:pt x="333" y="41"/>
                </a:cubicBezTo>
                <a:cubicBezTo>
                  <a:pt x="333" y="37"/>
                  <a:pt x="333" y="35"/>
                  <a:pt x="333" y="32"/>
                </a:cubicBezTo>
                <a:cubicBezTo>
                  <a:pt x="333" y="31"/>
                  <a:pt x="333" y="29"/>
                  <a:pt x="332" y="28"/>
                </a:cubicBezTo>
                <a:close/>
                <a:moveTo>
                  <a:pt x="330" y="43"/>
                </a:moveTo>
                <a:cubicBezTo>
                  <a:pt x="330" y="44"/>
                  <a:pt x="330" y="44"/>
                  <a:pt x="329" y="45"/>
                </a:cubicBezTo>
                <a:cubicBezTo>
                  <a:pt x="328" y="41"/>
                  <a:pt x="327" y="37"/>
                  <a:pt x="325" y="34"/>
                </a:cubicBezTo>
                <a:cubicBezTo>
                  <a:pt x="325" y="31"/>
                  <a:pt x="324" y="28"/>
                  <a:pt x="324" y="26"/>
                </a:cubicBezTo>
                <a:cubicBezTo>
                  <a:pt x="326" y="30"/>
                  <a:pt x="328" y="36"/>
                  <a:pt x="330" y="43"/>
                </a:cubicBezTo>
                <a:close/>
                <a:moveTo>
                  <a:pt x="321" y="31"/>
                </a:moveTo>
                <a:cubicBezTo>
                  <a:pt x="321" y="31"/>
                  <a:pt x="321" y="31"/>
                  <a:pt x="321" y="31"/>
                </a:cubicBezTo>
                <a:cubicBezTo>
                  <a:pt x="321" y="31"/>
                  <a:pt x="321" y="30"/>
                  <a:pt x="321" y="30"/>
                </a:cubicBezTo>
                <a:cubicBezTo>
                  <a:pt x="320" y="30"/>
                  <a:pt x="321" y="30"/>
                  <a:pt x="320" y="29"/>
                </a:cubicBezTo>
                <a:cubicBezTo>
                  <a:pt x="321" y="30"/>
                  <a:pt x="321" y="30"/>
                  <a:pt x="321" y="31"/>
                </a:cubicBezTo>
                <a:close/>
                <a:moveTo>
                  <a:pt x="312" y="33"/>
                </a:moveTo>
                <a:cubicBezTo>
                  <a:pt x="313" y="34"/>
                  <a:pt x="314" y="36"/>
                  <a:pt x="315" y="38"/>
                </a:cubicBezTo>
                <a:cubicBezTo>
                  <a:pt x="315" y="38"/>
                  <a:pt x="314" y="38"/>
                  <a:pt x="314" y="38"/>
                </a:cubicBezTo>
                <a:cubicBezTo>
                  <a:pt x="314" y="37"/>
                  <a:pt x="313" y="37"/>
                  <a:pt x="313" y="37"/>
                </a:cubicBezTo>
                <a:cubicBezTo>
                  <a:pt x="312" y="35"/>
                  <a:pt x="312" y="34"/>
                  <a:pt x="312" y="33"/>
                </a:cubicBezTo>
                <a:close/>
                <a:moveTo>
                  <a:pt x="318" y="44"/>
                </a:moveTo>
                <a:cubicBezTo>
                  <a:pt x="318" y="44"/>
                  <a:pt x="318" y="44"/>
                  <a:pt x="318" y="44"/>
                </a:cubicBezTo>
                <a:cubicBezTo>
                  <a:pt x="318" y="44"/>
                  <a:pt x="318" y="44"/>
                  <a:pt x="318" y="44"/>
                </a:cubicBezTo>
                <a:cubicBezTo>
                  <a:pt x="318" y="45"/>
                  <a:pt x="318" y="45"/>
                  <a:pt x="318" y="45"/>
                </a:cubicBezTo>
                <a:cubicBezTo>
                  <a:pt x="318" y="45"/>
                  <a:pt x="318" y="46"/>
                  <a:pt x="318" y="46"/>
                </a:cubicBezTo>
                <a:cubicBezTo>
                  <a:pt x="318" y="48"/>
                  <a:pt x="318" y="49"/>
                  <a:pt x="319" y="50"/>
                </a:cubicBezTo>
                <a:cubicBezTo>
                  <a:pt x="318" y="49"/>
                  <a:pt x="317" y="48"/>
                  <a:pt x="316" y="47"/>
                </a:cubicBezTo>
                <a:cubicBezTo>
                  <a:pt x="315" y="46"/>
                  <a:pt x="315" y="46"/>
                  <a:pt x="315" y="45"/>
                </a:cubicBezTo>
                <a:cubicBezTo>
                  <a:pt x="314" y="44"/>
                  <a:pt x="314" y="42"/>
                  <a:pt x="314" y="41"/>
                </a:cubicBezTo>
                <a:cubicBezTo>
                  <a:pt x="314" y="40"/>
                  <a:pt x="314" y="40"/>
                  <a:pt x="313" y="40"/>
                </a:cubicBezTo>
                <a:cubicBezTo>
                  <a:pt x="315" y="41"/>
                  <a:pt x="316" y="42"/>
                  <a:pt x="318" y="44"/>
                </a:cubicBezTo>
                <a:close/>
                <a:moveTo>
                  <a:pt x="301" y="34"/>
                </a:moveTo>
                <a:cubicBezTo>
                  <a:pt x="302" y="34"/>
                  <a:pt x="303" y="35"/>
                  <a:pt x="303" y="36"/>
                </a:cubicBezTo>
                <a:cubicBezTo>
                  <a:pt x="303" y="38"/>
                  <a:pt x="303" y="40"/>
                  <a:pt x="304" y="41"/>
                </a:cubicBezTo>
                <a:cubicBezTo>
                  <a:pt x="304" y="42"/>
                  <a:pt x="304" y="42"/>
                  <a:pt x="304" y="43"/>
                </a:cubicBezTo>
                <a:cubicBezTo>
                  <a:pt x="303" y="42"/>
                  <a:pt x="303" y="42"/>
                  <a:pt x="303" y="41"/>
                </a:cubicBezTo>
                <a:cubicBezTo>
                  <a:pt x="302" y="38"/>
                  <a:pt x="302" y="36"/>
                  <a:pt x="301" y="34"/>
                </a:cubicBezTo>
                <a:close/>
                <a:moveTo>
                  <a:pt x="299" y="45"/>
                </a:moveTo>
                <a:cubicBezTo>
                  <a:pt x="299" y="44"/>
                  <a:pt x="298" y="44"/>
                  <a:pt x="298" y="43"/>
                </a:cubicBezTo>
                <a:cubicBezTo>
                  <a:pt x="297" y="43"/>
                  <a:pt x="297" y="42"/>
                  <a:pt x="297" y="42"/>
                </a:cubicBezTo>
                <a:cubicBezTo>
                  <a:pt x="297" y="42"/>
                  <a:pt x="297" y="42"/>
                  <a:pt x="297" y="42"/>
                </a:cubicBezTo>
                <a:cubicBezTo>
                  <a:pt x="297" y="41"/>
                  <a:pt x="297" y="39"/>
                  <a:pt x="297" y="38"/>
                </a:cubicBezTo>
                <a:cubicBezTo>
                  <a:pt x="298" y="39"/>
                  <a:pt x="299" y="40"/>
                  <a:pt x="299" y="42"/>
                </a:cubicBezTo>
                <a:cubicBezTo>
                  <a:pt x="299" y="43"/>
                  <a:pt x="299" y="44"/>
                  <a:pt x="299" y="45"/>
                </a:cubicBezTo>
                <a:close/>
                <a:moveTo>
                  <a:pt x="293" y="36"/>
                </a:moveTo>
                <a:cubicBezTo>
                  <a:pt x="293" y="36"/>
                  <a:pt x="293" y="37"/>
                  <a:pt x="293" y="38"/>
                </a:cubicBezTo>
                <a:cubicBezTo>
                  <a:pt x="293" y="39"/>
                  <a:pt x="293" y="39"/>
                  <a:pt x="292" y="39"/>
                </a:cubicBezTo>
                <a:cubicBezTo>
                  <a:pt x="292" y="39"/>
                  <a:pt x="292" y="39"/>
                  <a:pt x="292" y="39"/>
                </a:cubicBezTo>
                <a:cubicBezTo>
                  <a:pt x="292" y="38"/>
                  <a:pt x="292" y="36"/>
                  <a:pt x="293" y="36"/>
                </a:cubicBezTo>
                <a:close/>
                <a:moveTo>
                  <a:pt x="289" y="38"/>
                </a:moveTo>
                <a:cubicBezTo>
                  <a:pt x="289" y="40"/>
                  <a:pt x="288" y="42"/>
                  <a:pt x="288" y="45"/>
                </a:cubicBezTo>
                <a:cubicBezTo>
                  <a:pt x="287" y="45"/>
                  <a:pt x="287" y="45"/>
                  <a:pt x="287" y="45"/>
                </a:cubicBezTo>
                <a:cubicBezTo>
                  <a:pt x="287" y="44"/>
                  <a:pt x="287" y="43"/>
                  <a:pt x="287" y="42"/>
                </a:cubicBezTo>
                <a:cubicBezTo>
                  <a:pt x="288" y="39"/>
                  <a:pt x="288" y="37"/>
                  <a:pt x="288" y="37"/>
                </a:cubicBezTo>
                <a:cubicBezTo>
                  <a:pt x="288" y="37"/>
                  <a:pt x="288" y="37"/>
                  <a:pt x="289" y="37"/>
                </a:cubicBezTo>
                <a:cubicBezTo>
                  <a:pt x="289" y="38"/>
                  <a:pt x="289" y="38"/>
                  <a:pt x="289" y="38"/>
                </a:cubicBezTo>
                <a:close/>
                <a:moveTo>
                  <a:pt x="271" y="44"/>
                </a:moveTo>
                <a:cubicBezTo>
                  <a:pt x="271" y="43"/>
                  <a:pt x="271" y="42"/>
                  <a:pt x="270" y="41"/>
                </a:cubicBezTo>
                <a:cubicBezTo>
                  <a:pt x="271" y="41"/>
                  <a:pt x="271" y="42"/>
                  <a:pt x="271" y="42"/>
                </a:cubicBezTo>
                <a:cubicBezTo>
                  <a:pt x="271" y="43"/>
                  <a:pt x="271" y="43"/>
                  <a:pt x="271" y="44"/>
                </a:cubicBezTo>
                <a:close/>
                <a:moveTo>
                  <a:pt x="267" y="38"/>
                </a:moveTo>
                <a:cubicBezTo>
                  <a:pt x="267" y="38"/>
                  <a:pt x="267" y="38"/>
                  <a:pt x="267" y="38"/>
                </a:cubicBezTo>
                <a:cubicBezTo>
                  <a:pt x="267" y="38"/>
                  <a:pt x="267" y="38"/>
                  <a:pt x="267" y="39"/>
                </a:cubicBezTo>
                <a:cubicBezTo>
                  <a:pt x="267" y="39"/>
                  <a:pt x="267" y="39"/>
                  <a:pt x="267" y="39"/>
                </a:cubicBezTo>
                <a:cubicBezTo>
                  <a:pt x="267" y="38"/>
                  <a:pt x="267" y="38"/>
                  <a:pt x="267" y="38"/>
                </a:cubicBezTo>
                <a:cubicBezTo>
                  <a:pt x="267" y="38"/>
                  <a:pt x="267" y="38"/>
                  <a:pt x="267" y="38"/>
                </a:cubicBezTo>
                <a:close/>
                <a:moveTo>
                  <a:pt x="244" y="46"/>
                </a:moveTo>
                <a:cubicBezTo>
                  <a:pt x="244" y="46"/>
                  <a:pt x="244" y="45"/>
                  <a:pt x="244" y="45"/>
                </a:cubicBezTo>
                <a:cubicBezTo>
                  <a:pt x="244" y="46"/>
                  <a:pt x="244" y="47"/>
                  <a:pt x="244" y="49"/>
                </a:cubicBezTo>
                <a:cubicBezTo>
                  <a:pt x="244" y="49"/>
                  <a:pt x="244" y="50"/>
                  <a:pt x="244" y="51"/>
                </a:cubicBezTo>
                <a:cubicBezTo>
                  <a:pt x="244" y="52"/>
                  <a:pt x="244" y="53"/>
                  <a:pt x="244" y="55"/>
                </a:cubicBezTo>
                <a:cubicBezTo>
                  <a:pt x="244" y="54"/>
                  <a:pt x="244" y="53"/>
                  <a:pt x="244" y="52"/>
                </a:cubicBezTo>
                <a:cubicBezTo>
                  <a:pt x="244" y="50"/>
                  <a:pt x="244" y="48"/>
                  <a:pt x="244" y="46"/>
                </a:cubicBezTo>
                <a:close/>
                <a:moveTo>
                  <a:pt x="240" y="40"/>
                </a:moveTo>
                <a:cubicBezTo>
                  <a:pt x="240" y="40"/>
                  <a:pt x="240" y="40"/>
                  <a:pt x="240" y="39"/>
                </a:cubicBezTo>
                <a:cubicBezTo>
                  <a:pt x="240" y="40"/>
                  <a:pt x="240" y="40"/>
                  <a:pt x="240" y="41"/>
                </a:cubicBezTo>
                <a:cubicBezTo>
                  <a:pt x="240" y="42"/>
                  <a:pt x="240" y="44"/>
                  <a:pt x="240" y="45"/>
                </a:cubicBezTo>
                <a:cubicBezTo>
                  <a:pt x="240" y="46"/>
                  <a:pt x="240" y="47"/>
                  <a:pt x="239" y="48"/>
                </a:cubicBezTo>
                <a:cubicBezTo>
                  <a:pt x="239" y="48"/>
                  <a:pt x="238" y="47"/>
                  <a:pt x="238" y="46"/>
                </a:cubicBezTo>
                <a:cubicBezTo>
                  <a:pt x="238" y="46"/>
                  <a:pt x="238" y="45"/>
                  <a:pt x="238" y="45"/>
                </a:cubicBezTo>
                <a:cubicBezTo>
                  <a:pt x="238" y="44"/>
                  <a:pt x="238" y="43"/>
                  <a:pt x="238" y="42"/>
                </a:cubicBezTo>
                <a:cubicBezTo>
                  <a:pt x="239" y="41"/>
                  <a:pt x="239" y="41"/>
                  <a:pt x="240" y="40"/>
                </a:cubicBezTo>
                <a:close/>
                <a:moveTo>
                  <a:pt x="233" y="45"/>
                </a:moveTo>
                <a:cubicBezTo>
                  <a:pt x="233" y="45"/>
                  <a:pt x="233" y="44"/>
                  <a:pt x="233" y="44"/>
                </a:cubicBezTo>
                <a:cubicBezTo>
                  <a:pt x="233" y="44"/>
                  <a:pt x="233" y="44"/>
                  <a:pt x="233" y="45"/>
                </a:cubicBezTo>
                <a:cubicBezTo>
                  <a:pt x="233" y="45"/>
                  <a:pt x="233" y="45"/>
                  <a:pt x="233" y="45"/>
                </a:cubicBezTo>
                <a:close/>
                <a:moveTo>
                  <a:pt x="224" y="46"/>
                </a:moveTo>
                <a:cubicBezTo>
                  <a:pt x="224" y="47"/>
                  <a:pt x="224" y="48"/>
                  <a:pt x="225" y="49"/>
                </a:cubicBezTo>
                <a:cubicBezTo>
                  <a:pt x="225" y="50"/>
                  <a:pt x="225" y="50"/>
                  <a:pt x="225" y="51"/>
                </a:cubicBezTo>
                <a:cubicBezTo>
                  <a:pt x="224" y="50"/>
                  <a:pt x="224" y="49"/>
                  <a:pt x="224" y="48"/>
                </a:cubicBezTo>
                <a:cubicBezTo>
                  <a:pt x="224" y="47"/>
                  <a:pt x="224" y="46"/>
                  <a:pt x="224" y="46"/>
                </a:cubicBezTo>
                <a:close/>
                <a:moveTo>
                  <a:pt x="216" y="44"/>
                </a:moveTo>
                <a:cubicBezTo>
                  <a:pt x="217" y="42"/>
                  <a:pt x="217" y="41"/>
                  <a:pt x="218" y="40"/>
                </a:cubicBezTo>
                <a:cubicBezTo>
                  <a:pt x="218" y="40"/>
                  <a:pt x="219" y="42"/>
                  <a:pt x="219" y="44"/>
                </a:cubicBezTo>
                <a:cubicBezTo>
                  <a:pt x="219" y="45"/>
                  <a:pt x="220" y="46"/>
                  <a:pt x="220" y="48"/>
                </a:cubicBezTo>
                <a:cubicBezTo>
                  <a:pt x="217" y="45"/>
                  <a:pt x="216" y="44"/>
                  <a:pt x="216" y="44"/>
                </a:cubicBezTo>
                <a:cubicBezTo>
                  <a:pt x="216" y="44"/>
                  <a:pt x="217" y="46"/>
                  <a:pt x="218" y="49"/>
                </a:cubicBezTo>
                <a:cubicBezTo>
                  <a:pt x="219" y="50"/>
                  <a:pt x="219" y="50"/>
                  <a:pt x="219" y="51"/>
                </a:cubicBezTo>
                <a:cubicBezTo>
                  <a:pt x="219" y="51"/>
                  <a:pt x="219" y="51"/>
                  <a:pt x="218" y="51"/>
                </a:cubicBezTo>
                <a:cubicBezTo>
                  <a:pt x="217" y="49"/>
                  <a:pt x="216" y="47"/>
                  <a:pt x="215" y="46"/>
                </a:cubicBezTo>
                <a:cubicBezTo>
                  <a:pt x="215" y="45"/>
                  <a:pt x="216" y="44"/>
                  <a:pt x="216" y="44"/>
                </a:cubicBezTo>
                <a:close/>
                <a:moveTo>
                  <a:pt x="212" y="46"/>
                </a:moveTo>
                <a:cubicBezTo>
                  <a:pt x="212" y="46"/>
                  <a:pt x="212" y="47"/>
                  <a:pt x="212" y="47"/>
                </a:cubicBezTo>
                <a:cubicBezTo>
                  <a:pt x="212" y="47"/>
                  <a:pt x="211" y="46"/>
                  <a:pt x="211" y="46"/>
                </a:cubicBezTo>
                <a:cubicBezTo>
                  <a:pt x="211" y="45"/>
                  <a:pt x="211" y="44"/>
                  <a:pt x="211" y="44"/>
                </a:cubicBezTo>
                <a:cubicBezTo>
                  <a:pt x="211" y="43"/>
                  <a:pt x="211" y="43"/>
                  <a:pt x="211" y="43"/>
                </a:cubicBezTo>
                <a:cubicBezTo>
                  <a:pt x="211" y="44"/>
                  <a:pt x="212" y="45"/>
                  <a:pt x="212" y="46"/>
                </a:cubicBezTo>
                <a:close/>
                <a:moveTo>
                  <a:pt x="208" y="43"/>
                </a:moveTo>
                <a:cubicBezTo>
                  <a:pt x="208" y="45"/>
                  <a:pt x="208" y="46"/>
                  <a:pt x="208" y="47"/>
                </a:cubicBezTo>
                <a:cubicBezTo>
                  <a:pt x="207" y="46"/>
                  <a:pt x="207" y="46"/>
                  <a:pt x="207" y="46"/>
                </a:cubicBezTo>
                <a:cubicBezTo>
                  <a:pt x="207" y="45"/>
                  <a:pt x="207" y="44"/>
                  <a:pt x="208" y="43"/>
                </a:cubicBezTo>
                <a:close/>
                <a:moveTo>
                  <a:pt x="208" y="51"/>
                </a:moveTo>
                <a:cubicBezTo>
                  <a:pt x="208" y="51"/>
                  <a:pt x="207" y="51"/>
                  <a:pt x="207" y="52"/>
                </a:cubicBezTo>
                <a:cubicBezTo>
                  <a:pt x="206" y="51"/>
                  <a:pt x="205" y="51"/>
                  <a:pt x="205" y="50"/>
                </a:cubicBezTo>
                <a:cubicBezTo>
                  <a:pt x="205" y="49"/>
                  <a:pt x="206" y="48"/>
                  <a:pt x="206" y="47"/>
                </a:cubicBezTo>
                <a:cubicBezTo>
                  <a:pt x="207" y="48"/>
                  <a:pt x="207" y="49"/>
                  <a:pt x="208" y="51"/>
                </a:cubicBezTo>
                <a:close/>
                <a:moveTo>
                  <a:pt x="200" y="41"/>
                </a:moveTo>
                <a:cubicBezTo>
                  <a:pt x="201" y="41"/>
                  <a:pt x="201" y="41"/>
                  <a:pt x="201" y="41"/>
                </a:cubicBezTo>
                <a:cubicBezTo>
                  <a:pt x="201" y="41"/>
                  <a:pt x="201" y="41"/>
                  <a:pt x="201" y="41"/>
                </a:cubicBezTo>
                <a:cubicBezTo>
                  <a:pt x="201" y="43"/>
                  <a:pt x="201" y="46"/>
                  <a:pt x="201" y="49"/>
                </a:cubicBezTo>
                <a:cubicBezTo>
                  <a:pt x="200" y="49"/>
                  <a:pt x="200" y="48"/>
                  <a:pt x="199" y="48"/>
                </a:cubicBezTo>
                <a:cubicBezTo>
                  <a:pt x="199" y="47"/>
                  <a:pt x="199" y="45"/>
                  <a:pt x="199" y="44"/>
                </a:cubicBezTo>
                <a:cubicBezTo>
                  <a:pt x="199" y="43"/>
                  <a:pt x="200" y="42"/>
                  <a:pt x="200" y="41"/>
                </a:cubicBezTo>
                <a:close/>
                <a:moveTo>
                  <a:pt x="193" y="54"/>
                </a:moveTo>
                <a:cubicBezTo>
                  <a:pt x="193" y="54"/>
                  <a:pt x="193" y="54"/>
                  <a:pt x="193" y="54"/>
                </a:cubicBezTo>
                <a:cubicBezTo>
                  <a:pt x="193" y="54"/>
                  <a:pt x="193" y="54"/>
                  <a:pt x="193" y="54"/>
                </a:cubicBezTo>
                <a:cubicBezTo>
                  <a:pt x="193" y="54"/>
                  <a:pt x="193" y="54"/>
                  <a:pt x="193" y="54"/>
                </a:cubicBezTo>
                <a:close/>
                <a:moveTo>
                  <a:pt x="189" y="44"/>
                </a:moveTo>
                <a:cubicBezTo>
                  <a:pt x="189" y="45"/>
                  <a:pt x="189" y="47"/>
                  <a:pt x="189" y="49"/>
                </a:cubicBezTo>
                <a:cubicBezTo>
                  <a:pt x="189" y="49"/>
                  <a:pt x="188" y="49"/>
                  <a:pt x="188" y="50"/>
                </a:cubicBezTo>
                <a:cubicBezTo>
                  <a:pt x="187" y="50"/>
                  <a:pt x="187" y="50"/>
                  <a:pt x="187" y="51"/>
                </a:cubicBezTo>
                <a:cubicBezTo>
                  <a:pt x="188" y="48"/>
                  <a:pt x="189" y="46"/>
                  <a:pt x="189" y="44"/>
                </a:cubicBezTo>
                <a:close/>
                <a:moveTo>
                  <a:pt x="178" y="45"/>
                </a:moveTo>
                <a:cubicBezTo>
                  <a:pt x="180" y="47"/>
                  <a:pt x="181" y="49"/>
                  <a:pt x="183" y="51"/>
                </a:cubicBezTo>
                <a:cubicBezTo>
                  <a:pt x="182" y="51"/>
                  <a:pt x="182" y="51"/>
                  <a:pt x="181" y="50"/>
                </a:cubicBezTo>
                <a:cubicBezTo>
                  <a:pt x="181" y="50"/>
                  <a:pt x="180" y="50"/>
                  <a:pt x="180" y="50"/>
                </a:cubicBezTo>
                <a:cubicBezTo>
                  <a:pt x="179" y="48"/>
                  <a:pt x="179" y="46"/>
                  <a:pt x="178" y="45"/>
                </a:cubicBezTo>
                <a:close/>
                <a:moveTo>
                  <a:pt x="182" y="54"/>
                </a:moveTo>
                <a:cubicBezTo>
                  <a:pt x="182" y="54"/>
                  <a:pt x="182" y="55"/>
                  <a:pt x="181" y="56"/>
                </a:cubicBezTo>
                <a:cubicBezTo>
                  <a:pt x="181" y="55"/>
                  <a:pt x="181" y="55"/>
                  <a:pt x="181" y="54"/>
                </a:cubicBezTo>
                <a:cubicBezTo>
                  <a:pt x="181" y="53"/>
                  <a:pt x="180" y="53"/>
                  <a:pt x="180" y="52"/>
                </a:cubicBezTo>
                <a:cubicBezTo>
                  <a:pt x="181" y="53"/>
                  <a:pt x="182" y="53"/>
                  <a:pt x="182" y="54"/>
                </a:cubicBezTo>
                <a:close/>
                <a:moveTo>
                  <a:pt x="177" y="56"/>
                </a:moveTo>
                <a:cubicBezTo>
                  <a:pt x="177" y="56"/>
                  <a:pt x="177" y="56"/>
                  <a:pt x="177" y="56"/>
                </a:cubicBezTo>
                <a:cubicBezTo>
                  <a:pt x="177" y="56"/>
                  <a:pt x="177" y="56"/>
                  <a:pt x="177" y="56"/>
                </a:cubicBezTo>
                <a:close/>
                <a:moveTo>
                  <a:pt x="169" y="47"/>
                </a:moveTo>
                <a:cubicBezTo>
                  <a:pt x="169" y="49"/>
                  <a:pt x="169" y="50"/>
                  <a:pt x="170" y="52"/>
                </a:cubicBezTo>
                <a:cubicBezTo>
                  <a:pt x="169" y="52"/>
                  <a:pt x="169" y="52"/>
                  <a:pt x="168" y="52"/>
                </a:cubicBezTo>
                <a:cubicBezTo>
                  <a:pt x="168" y="52"/>
                  <a:pt x="168" y="52"/>
                  <a:pt x="168" y="52"/>
                </a:cubicBezTo>
                <a:cubicBezTo>
                  <a:pt x="168" y="49"/>
                  <a:pt x="167" y="47"/>
                  <a:pt x="167" y="45"/>
                </a:cubicBezTo>
                <a:cubicBezTo>
                  <a:pt x="167" y="45"/>
                  <a:pt x="167" y="45"/>
                  <a:pt x="167" y="45"/>
                </a:cubicBezTo>
                <a:cubicBezTo>
                  <a:pt x="168" y="46"/>
                  <a:pt x="168" y="47"/>
                  <a:pt x="169" y="47"/>
                </a:cubicBezTo>
                <a:close/>
                <a:moveTo>
                  <a:pt x="162" y="51"/>
                </a:moveTo>
                <a:cubicBezTo>
                  <a:pt x="162" y="51"/>
                  <a:pt x="161" y="52"/>
                  <a:pt x="161" y="52"/>
                </a:cubicBezTo>
                <a:cubicBezTo>
                  <a:pt x="161" y="51"/>
                  <a:pt x="161" y="50"/>
                  <a:pt x="161" y="49"/>
                </a:cubicBezTo>
                <a:cubicBezTo>
                  <a:pt x="161" y="49"/>
                  <a:pt x="160" y="49"/>
                  <a:pt x="160" y="49"/>
                </a:cubicBezTo>
                <a:cubicBezTo>
                  <a:pt x="161" y="49"/>
                  <a:pt x="161" y="50"/>
                  <a:pt x="162" y="51"/>
                </a:cubicBezTo>
                <a:close/>
                <a:moveTo>
                  <a:pt x="158" y="49"/>
                </a:moveTo>
                <a:cubicBezTo>
                  <a:pt x="158" y="50"/>
                  <a:pt x="158" y="51"/>
                  <a:pt x="158" y="52"/>
                </a:cubicBezTo>
                <a:cubicBezTo>
                  <a:pt x="158" y="52"/>
                  <a:pt x="157" y="53"/>
                  <a:pt x="157" y="53"/>
                </a:cubicBezTo>
                <a:cubicBezTo>
                  <a:pt x="157" y="53"/>
                  <a:pt x="157" y="53"/>
                  <a:pt x="157" y="52"/>
                </a:cubicBezTo>
                <a:cubicBezTo>
                  <a:pt x="157" y="51"/>
                  <a:pt x="157" y="50"/>
                  <a:pt x="158" y="49"/>
                </a:cubicBezTo>
                <a:close/>
                <a:moveTo>
                  <a:pt x="153" y="51"/>
                </a:moveTo>
                <a:cubicBezTo>
                  <a:pt x="153" y="52"/>
                  <a:pt x="153" y="52"/>
                  <a:pt x="154" y="52"/>
                </a:cubicBezTo>
                <a:cubicBezTo>
                  <a:pt x="153" y="54"/>
                  <a:pt x="152" y="56"/>
                  <a:pt x="152" y="59"/>
                </a:cubicBezTo>
                <a:cubicBezTo>
                  <a:pt x="151" y="59"/>
                  <a:pt x="151" y="59"/>
                  <a:pt x="151" y="59"/>
                </a:cubicBezTo>
                <a:cubicBezTo>
                  <a:pt x="151" y="58"/>
                  <a:pt x="151" y="57"/>
                  <a:pt x="151" y="56"/>
                </a:cubicBezTo>
                <a:cubicBezTo>
                  <a:pt x="152" y="53"/>
                  <a:pt x="153" y="51"/>
                  <a:pt x="153" y="51"/>
                </a:cubicBezTo>
                <a:cubicBezTo>
                  <a:pt x="152" y="51"/>
                  <a:pt x="151" y="52"/>
                  <a:pt x="150" y="55"/>
                </a:cubicBezTo>
                <a:cubicBezTo>
                  <a:pt x="150" y="54"/>
                  <a:pt x="149" y="53"/>
                  <a:pt x="149" y="52"/>
                </a:cubicBezTo>
                <a:cubicBezTo>
                  <a:pt x="149" y="50"/>
                  <a:pt x="150" y="48"/>
                  <a:pt x="150" y="47"/>
                </a:cubicBezTo>
                <a:cubicBezTo>
                  <a:pt x="151" y="48"/>
                  <a:pt x="152" y="49"/>
                  <a:pt x="153" y="51"/>
                </a:cubicBezTo>
                <a:close/>
                <a:moveTo>
                  <a:pt x="146" y="56"/>
                </a:moveTo>
                <a:cubicBezTo>
                  <a:pt x="146" y="57"/>
                  <a:pt x="146" y="58"/>
                  <a:pt x="146" y="59"/>
                </a:cubicBezTo>
                <a:cubicBezTo>
                  <a:pt x="146" y="59"/>
                  <a:pt x="145" y="58"/>
                  <a:pt x="145" y="58"/>
                </a:cubicBezTo>
                <a:cubicBezTo>
                  <a:pt x="145" y="57"/>
                  <a:pt x="145" y="56"/>
                  <a:pt x="145" y="55"/>
                </a:cubicBezTo>
                <a:cubicBezTo>
                  <a:pt x="146" y="55"/>
                  <a:pt x="146" y="56"/>
                  <a:pt x="146" y="56"/>
                </a:cubicBezTo>
                <a:close/>
                <a:moveTo>
                  <a:pt x="136" y="55"/>
                </a:moveTo>
                <a:cubicBezTo>
                  <a:pt x="136" y="55"/>
                  <a:pt x="136" y="55"/>
                  <a:pt x="136" y="55"/>
                </a:cubicBezTo>
                <a:cubicBezTo>
                  <a:pt x="136" y="55"/>
                  <a:pt x="136" y="56"/>
                  <a:pt x="136" y="56"/>
                </a:cubicBezTo>
                <a:cubicBezTo>
                  <a:pt x="136" y="56"/>
                  <a:pt x="136" y="56"/>
                  <a:pt x="136" y="56"/>
                </a:cubicBezTo>
                <a:cubicBezTo>
                  <a:pt x="136" y="56"/>
                  <a:pt x="136" y="55"/>
                  <a:pt x="136" y="55"/>
                </a:cubicBezTo>
                <a:close/>
                <a:moveTo>
                  <a:pt x="129" y="53"/>
                </a:moveTo>
                <a:cubicBezTo>
                  <a:pt x="129" y="53"/>
                  <a:pt x="130" y="54"/>
                  <a:pt x="131" y="54"/>
                </a:cubicBezTo>
                <a:cubicBezTo>
                  <a:pt x="131" y="55"/>
                  <a:pt x="131" y="57"/>
                  <a:pt x="132" y="58"/>
                </a:cubicBezTo>
                <a:cubicBezTo>
                  <a:pt x="131" y="59"/>
                  <a:pt x="131" y="60"/>
                  <a:pt x="130" y="61"/>
                </a:cubicBezTo>
                <a:cubicBezTo>
                  <a:pt x="129" y="57"/>
                  <a:pt x="128" y="54"/>
                  <a:pt x="128" y="52"/>
                </a:cubicBezTo>
                <a:cubicBezTo>
                  <a:pt x="128" y="52"/>
                  <a:pt x="128" y="52"/>
                  <a:pt x="129" y="53"/>
                </a:cubicBezTo>
                <a:close/>
                <a:moveTo>
                  <a:pt x="103" y="48"/>
                </a:moveTo>
                <a:cubicBezTo>
                  <a:pt x="103" y="49"/>
                  <a:pt x="103" y="50"/>
                  <a:pt x="104" y="51"/>
                </a:cubicBezTo>
                <a:cubicBezTo>
                  <a:pt x="104" y="51"/>
                  <a:pt x="104" y="51"/>
                  <a:pt x="104" y="51"/>
                </a:cubicBezTo>
                <a:cubicBezTo>
                  <a:pt x="103" y="49"/>
                  <a:pt x="103" y="48"/>
                  <a:pt x="102" y="47"/>
                </a:cubicBezTo>
                <a:cubicBezTo>
                  <a:pt x="103" y="47"/>
                  <a:pt x="103" y="48"/>
                  <a:pt x="103" y="48"/>
                </a:cubicBezTo>
                <a:close/>
                <a:moveTo>
                  <a:pt x="102" y="56"/>
                </a:moveTo>
                <a:cubicBezTo>
                  <a:pt x="102" y="56"/>
                  <a:pt x="102" y="56"/>
                  <a:pt x="102" y="56"/>
                </a:cubicBezTo>
                <a:cubicBezTo>
                  <a:pt x="102" y="56"/>
                  <a:pt x="102" y="57"/>
                  <a:pt x="102" y="57"/>
                </a:cubicBezTo>
                <a:cubicBezTo>
                  <a:pt x="101" y="57"/>
                  <a:pt x="101" y="57"/>
                  <a:pt x="101" y="57"/>
                </a:cubicBezTo>
                <a:cubicBezTo>
                  <a:pt x="101" y="57"/>
                  <a:pt x="101" y="57"/>
                  <a:pt x="101" y="57"/>
                </a:cubicBezTo>
                <a:cubicBezTo>
                  <a:pt x="101" y="57"/>
                  <a:pt x="101" y="56"/>
                  <a:pt x="102" y="56"/>
                </a:cubicBezTo>
                <a:close/>
                <a:moveTo>
                  <a:pt x="99" y="60"/>
                </a:moveTo>
                <a:cubicBezTo>
                  <a:pt x="99" y="61"/>
                  <a:pt x="99" y="62"/>
                  <a:pt x="99" y="63"/>
                </a:cubicBezTo>
                <a:cubicBezTo>
                  <a:pt x="99" y="63"/>
                  <a:pt x="98" y="62"/>
                  <a:pt x="98" y="61"/>
                </a:cubicBezTo>
                <a:cubicBezTo>
                  <a:pt x="98" y="61"/>
                  <a:pt x="99" y="60"/>
                  <a:pt x="99" y="60"/>
                </a:cubicBezTo>
                <a:close/>
                <a:moveTo>
                  <a:pt x="80" y="60"/>
                </a:moveTo>
                <a:cubicBezTo>
                  <a:pt x="81" y="58"/>
                  <a:pt x="82" y="57"/>
                  <a:pt x="82" y="56"/>
                </a:cubicBezTo>
                <a:cubicBezTo>
                  <a:pt x="82" y="57"/>
                  <a:pt x="83" y="58"/>
                  <a:pt x="83" y="61"/>
                </a:cubicBezTo>
                <a:cubicBezTo>
                  <a:pt x="83" y="61"/>
                  <a:pt x="84" y="62"/>
                  <a:pt x="84" y="63"/>
                </a:cubicBezTo>
                <a:cubicBezTo>
                  <a:pt x="82" y="61"/>
                  <a:pt x="81" y="60"/>
                  <a:pt x="80" y="60"/>
                </a:cubicBezTo>
                <a:cubicBezTo>
                  <a:pt x="80" y="60"/>
                  <a:pt x="81" y="62"/>
                  <a:pt x="83" y="65"/>
                </a:cubicBezTo>
                <a:cubicBezTo>
                  <a:pt x="83" y="66"/>
                  <a:pt x="83" y="66"/>
                  <a:pt x="83" y="67"/>
                </a:cubicBezTo>
                <a:cubicBezTo>
                  <a:pt x="83" y="67"/>
                  <a:pt x="83" y="67"/>
                  <a:pt x="83" y="68"/>
                </a:cubicBezTo>
                <a:cubicBezTo>
                  <a:pt x="82" y="65"/>
                  <a:pt x="81" y="63"/>
                  <a:pt x="80" y="62"/>
                </a:cubicBezTo>
                <a:cubicBezTo>
                  <a:pt x="80" y="61"/>
                  <a:pt x="80" y="61"/>
                  <a:pt x="80" y="60"/>
                </a:cubicBezTo>
                <a:close/>
                <a:moveTo>
                  <a:pt x="77" y="63"/>
                </a:moveTo>
                <a:cubicBezTo>
                  <a:pt x="77" y="63"/>
                  <a:pt x="77" y="63"/>
                  <a:pt x="77" y="63"/>
                </a:cubicBezTo>
                <a:cubicBezTo>
                  <a:pt x="77" y="63"/>
                  <a:pt x="77" y="63"/>
                  <a:pt x="76" y="62"/>
                </a:cubicBezTo>
                <a:cubicBezTo>
                  <a:pt x="76" y="62"/>
                  <a:pt x="76" y="61"/>
                  <a:pt x="76" y="60"/>
                </a:cubicBezTo>
                <a:cubicBezTo>
                  <a:pt x="76" y="60"/>
                  <a:pt x="76" y="60"/>
                  <a:pt x="76" y="60"/>
                </a:cubicBezTo>
                <a:cubicBezTo>
                  <a:pt x="76" y="60"/>
                  <a:pt x="77" y="61"/>
                  <a:pt x="77" y="63"/>
                </a:cubicBezTo>
                <a:close/>
                <a:moveTo>
                  <a:pt x="73" y="63"/>
                </a:moveTo>
                <a:cubicBezTo>
                  <a:pt x="73" y="63"/>
                  <a:pt x="73" y="62"/>
                  <a:pt x="72" y="62"/>
                </a:cubicBezTo>
                <a:cubicBezTo>
                  <a:pt x="73" y="61"/>
                  <a:pt x="73" y="61"/>
                  <a:pt x="73" y="60"/>
                </a:cubicBezTo>
                <a:cubicBezTo>
                  <a:pt x="73" y="61"/>
                  <a:pt x="73" y="62"/>
                  <a:pt x="73" y="63"/>
                </a:cubicBezTo>
                <a:close/>
                <a:moveTo>
                  <a:pt x="67" y="58"/>
                </a:moveTo>
                <a:cubicBezTo>
                  <a:pt x="67" y="58"/>
                  <a:pt x="67" y="58"/>
                  <a:pt x="67" y="57"/>
                </a:cubicBezTo>
                <a:cubicBezTo>
                  <a:pt x="67" y="60"/>
                  <a:pt x="67" y="63"/>
                  <a:pt x="67" y="67"/>
                </a:cubicBezTo>
                <a:cubicBezTo>
                  <a:pt x="67" y="68"/>
                  <a:pt x="67" y="68"/>
                  <a:pt x="67" y="69"/>
                </a:cubicBezTo>
                <a:cubicBezTo>
                  <a:pt x="67" y="68"/>
                  <a:pt x="67" y="68"/>
                  <a:pt x="66" y="68"/>
                </a:cubicBezTo>
                <a:cubicBezTo>
                  <a:pt x="66" y="65"/>
                  <a:pt x="66" y="62"/>
                  <a:pt x="66" y="60"/>
                </a:cubicBezTo>
                <a:cubicBezTo>
                  <a:pt x="66" y="59"/>
                  <a:pt x="66" y="59"/>
                  <a:pt x="67" y="58"/>
                </a:cubicBezTo>
                <a:close/>
                <a:moveTo>
                  <a:pt x="57" y="61"/>
                </a:moveTo>
                <a:cubicBezTo>
                  <a:pt x="57" y="62"/>
                  <a:pt x="57" y="64"/>
                  <a:pt x="57" y="65"/>
                </a:cubicBezTo>
                <a:cubicBezTo>
                  <a:pt x="56" y="66"/>
                  <a:pt x="56" y="66"/>
                  <a:pt x="55" y="67"/>
                </a:cubicBezTo>
                <a:cubicBezTo>
                  <a:pt x="55" y="67"/>
                  <a:pt x="55" y="67"/>
                  <a:pt x="55" y="67"/>
                </a:cubicBezTo>
                <a:cubicBezTo>
                  <a:pt x="55" y="65"/>
                  <a:pt x="56" y="63"/>
                  <a:pt x="57" y="61"/>
                </a:cubicBezTo>
                <a:close/>
                <a:moveTo>
                  <a:pt x="28" y="72"/>
                </a:moveTo>
                <a:cubicBezTo>
                  <a:pt x="28" y="73"/>
                  <a:pt x="27" y="75"/>
                  <a:pt x="27" y="76"/>
                </a:cubicBezTo>
                <a:cubicBezTo>
                  <a:pt x="26" y="74"/>
                  <a:pt x="26" y="72"/>
                  <a:pt x="26" y="70"/>
                </a:cubicBezTo>
                <a:cubicBezTo>
                  <a:pt x="26" y="70"/>
                  <a:pt x="26" y="70"/>
                  <a:pt x="27" y="71"/>
                </a:cubicBezTo>
                <a:cubicBezTo>
                  <a:pt x="27" y="71"/>
                  <a:pt x="27" y="71"/>
                  <a:pt x="28" y="72"/>
                </a:cubicBezTo>
                <a:close/>
                <a:moveTo>
                  <a:pt x="18" y="81"/>
                </a:moveTo>
                <a:cubicBezTo>
                  <a:pt x="18" y="83"/>
                  <a:pt x="18" y="85"/>
                  <a:pt x="18" y="86"/>
                </a:cubicBezTo>
                <a:cubicBezTo>
                  <a:pt x="18" y="86"/>
                  <a:pt x="17" y="85"/>
                  <a:pt x="17" y="85"/>
                </a:cubicBezTo>
                <a:cubicBezTo>
                  <a:pt x="17" y="83"/>
                  <a:pt x="17" y="82"/>
                  <a:pt x="17" y="81"/>
                </a:cubicBezTo>
                <a:cubicBezTo>
                  <a:pt x="17" y="80"/>
                  <a:pt x="17" y="80"/>
                  <a:pt x="17" y="80"/>
                </a:cubicBezTo>
                <a:cubicBezTo>
                  <a:pt x="17" y="80"/>
                  <a:pt x="17" y="81"/>
                  <a:pt x="18" y="81"/>
                </a:cubicBezTo>
                <a:close/>
                <a:moveTo>
                  <a:pt x="11" y="91"/>
                </a:moveTo>
                <a:cubicBezTo>
                  <a:pt x="11" y="94"/>
                  <a:pt x="11" y="97"/>
                  <a:pt x="11" y="100"/>
                </a:cubicBezTo>
                <a:cubicBezTo>
                  <a:pt x="11" y="99"/>
                  <a:pt x="10" y="97"/>
                  <a:pt x="10" y="96"/>
                </a:cubicBezTo>
                <a:cubicBezTo>
                  <a:pt x="8" y="92"/>
                  <a:pt x="8" y="88"/>
                  <a:pt x="7" y="86"/>
                </a:cubicBezTo>
                <a:cubicBezTo>
                  <a:pt x="7" y="85"/>
                  <a:pt x="7" y="85"/>
                  <a:pt x="6" y="84"/>
                </a:cubicBezTo>
                <a:cubicBezTo>
                  <a:pt x="7" y="85"/>
                  <a:pt x="7" y="85"/>
                  <a:pt x="8" y="86"/>
                </a:cubicBezTo>
                <a:cubicBezTo>
                  <a:pt x="9" y="87"/>
                  <a:pt x="10" y="89"/>
                  <a:pt x="11" y="91"/>
                </a:cubicBez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任意多边形: 形状 335"/>
          <p:cNvSpPr/>
          <p:nvPr/>
        </p:nvSpPr>
        <p:spPr bwMode="auto">
          <a:xfrm>
            <a:off x="5003098" y="4745676"/>
            <a:ext cx="7196182" cy="2117496"/>
          </a:xfrm>
          <a:custGeom>
            <a:avLst/>
            <a:gdLst>
              <a:gd name="connsiteX0" fmla="*/ 6542974 w 7196182"/>
              <a:gd name="connsiteY0" fmla="*/ 27 h 2117496"/>
              <a:gd name="connsiteX1" fmla="*/ 7183807 w 7196182"/>
              <a:gd name="connsiteY1" fmla="*/ 11325 h 2117496"/>
              <a:gd name="connsiteX2" fmla="*/ 7196182 w 7196182"/>
              <a:gd name="connsiteY2" fmla="*/ 200691 h 2117496"/>
              <a:gd name="connsiteX3" fmla="*/ 7196182 w 7196182"/>
              <a:gd name="connsiteY3" fmla="*/ 2117496 h 2117496"/>
              <a:gd name="connsiteX4" fmla="*/ 595287 w 7196182"/>
              <a:gd name="connsiteY4" fmla="*/ 2117496 h 2117496"/>
              <a:gd name="connsiteX5" fmla="*/ 456211 w 7196182"/>
              <a:gd name="connsiteY5" fmla="*/ 2054537 h 2117496"/>
              <a:gd name="connsiteX6" fmla="*/ 667674 w 7196182"/>
              <a:gd name="connsiteY6" fmla="*/ 1010802 h 2117496"/>
              <a:gd name="connsiteX7" fmla="*/ 6542974 w 7196182"/>
              <a:gd name="connsiteY7" fmla="*/ 27 h 21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6182" h="2117496">
                <a:moveTo>
                  <a:pt x="6542974" y="27"/>
                </a:moveTo>
                <a:cubicBezTo>
                  <a:pt x="6944243" y="-637"/>
                  <a:pt x="7183807" y="11325"/>
                  <a:pt x="7183807" y="11325"/>
                </a:cubicBezTo>
                <a:lnTo>
                  <a:pt x="7196182" y="200691"/>
                </a:lnTo>
                <a:lnTo>
                  <a:pt x="7196182" y="2117496"/>
                </a:lnTo>
                <a:lnTo>
                  <a:pt x="595287" y="2117496"/>
                </a:lnTo>
                <a:lnTo>
                  <a:pt x="456211" y="2054537"/>
                </a:lnTo>
                <a:cubicBezTo>
                  <a:pt x="-119016" y="1770723"/>
                  <a:pt x="-254647" y="1420163"/>
                  <a:pt x="667674" y="1010802"/>
                </a:cubicBezTo>
                <a:cubicBezTo>
                  <a:pt x="2680009" y="117652"/>
                  <a:pt x="5339166" y="2021"/>
                  <a:pt x="6542974" y="27"/>
                </a:cubicBez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37" name="任意多边形: 形状 336"/>
          <p:cNvSpPr/>
          <p:nvPr/>
        </p:nvSpPr>
        <p:spPr bwMode="auto">
          <a:xfrm>
            <a:off x="-1" y="5279751"/>
            <a:ext cx="6596096" cy="1583421"/>
          </a:xfrm>
          <a:custGeom>
            <a:avLst/>
            <a:gdLst>
              <a:gd name="connsiteX0" fmla="*/ 931927 w 6596096"/>
              <a:gd name="connsiteY0" fmla="*/ 83 h 1583421"/>
              <a:gd name="connsiteX1" fmla="*/ 6141200 w 6596096"/>
              <a:gd name="connsiteY1" fmla="*/ 978873 h 1583421"/>
              <a:gd name="connsiteX2" fmla="*/ 6589897 w 6596096"/>
              <a:gd name="connsiteY2" fmla="*/ 1576725 h 1583421"/>
              <a:gd name="connsiteX3" fmla="*/ 6586952 w 6596096"/>
              <a:gd name="connsiteY3" fmla="*/ 1583421 h 1583421"/>
              <a:gd name="connsiteX4" fmla="*/ 0 w 6596096"/>
              <a:gd name="connsiteY4" fmla="*/ 1583421 h 1583421"/>
              <a:gd name="connsiteX5" fmla="*/ 0 w 6596096"/>
              <a:gd name="connsiteY5" fmla="*/ 15275 h 1583421"/>
              <a:gd name="connsiteX6" fmla="*/ 1942 w 6596096"/>
              <a:gd name="connsiteY6" fmla="*/ 15198 h 1583421"/>
              <a:gd name="connsiteX7" fmla="*/ 931927 w 6596096"/>
              <a:gd name="connsiteY7" fmla="*/ 83 h 158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096" h="1583421">
                <a:moveTo>
                  <a:pt x="931927" y="83"/>
                </a:moveTo>
                <a:cubicBezTo>
                  <a:pt x="2423435" y="3860"/>
                  <a:pt x="4989761" y="140845"/>
                  <a:pt x="6141200" y="978873"/>
                </a:cubicBezTo>
                <a:cubicBezTo>
                  <a:pt x="6506640" y="1244586"/>
                  <a:pt x="6626173" y="1437491"/>
                  <a:pt x="6589897" y="1576725"/>
                </a:cubicBezTo>
                <a:lnTo>
                  <a:pt x="6586952" y="1583421"/>
                </a:lnTo>
                <a:lnTo>
                  <a:pt x="0" y="1583421"/>
                </a:lnTo>
                <a:lnTo>
                  <a:pt x="0" y="15275"/>
                </a:lnTo>
                <a:lnTo>
                  <a:pt x="1942" y="15198"/>
                </a:lnTo>
                <a:cubicBezTo>
                  <a:pt x="198322" y="7931"/>
                  <a:pt x="525152" y="-947"/>
                  <a:pt x="931927" y="83"/>
                </a:cubicBez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8" name="Freeform 245"/>
          <p:cNvSpPr>
            <a:spLocks noEditPoints="1"/>
          </p:cNvSpPr>
          <p:nvPr/>
        </p:nvSpPr>
        <p:spPr bwMode="auto">
          <a:xfrm>
            <a:off x="0" y="4867795"/>
            <a:ext cx="4261489" cy="699198"/>
          </a:xfrm>
          <a:custGeom>
            <a:avLst/>
            <a:gdLst>
              <a:gd name="T0" fmla="*/ 503 w 527"/>
              <a:gd name="T1" fmla="*/ 22 h 84"/>
              <a:gd name="T2" fmla="*/ 479 w 527"/>
              <a:gd name="T3" fmla="*/ 29 h 84"/>
              <a:gd name="T4" fmla="*/ 451 w 527"/>
              <a:gd name="T5" fmla="*/ 32 h 84"/>
              <a:gd name="T6" fmla="*/ 433 w 527"/>
              <a:gd name="T7" fmla="*/ 35 h 84"/>
              <a:gd name="T8" fmla="*/ 400 w 527"/>
              <a:gd name="T9" fmla="*/ 29 h 84"/>
              <a:gd name="T10" fmla="*/ 380 w 527"/>
              <a:gd name="T11" fmla="*/ 35 h 84"/>
              <a:gd name="T12" fmla="*/ 354 w 527"/>
              <a:gd name="T13" fmla="*/ 23 h 84"/>
              <a:gd name="T14" fmla="*/ 330 w 527"/>
              <a:gd name="T15" fmla="*/ 9 h 84"/>
              <a:gd name="T16" fmla="*/ 296 w 527"/>
              <a:gd name="T17" fmla="*/ 11 h 84"/>
              <a:gd name="T18" fmla="*/ 280 w 527"/>
              <a:gd name="T19" fmla="*/ 23 h 84"/>
              <a:gd name="T20" fmla="*/ 259 w 527"/>
              <a:gd name="T21" fmla="*/ 24 h 84"/>
              <a:gd name="T22" fmla="*/ 234 w 527"/>
              <a:gd name="T23" fmla="*/ 27 h 84"/>
              <a:gd name="T24" fmla="*/ 212 w 527"/>
              <a:gd name="T25" fmla="*/ 20 h 84"/>
              <a:gd name="T26" fmla="*/ 187 w 527"/>
              <a:gd name="T27" fmla="*/ 30 h 84"/>
              <a:gd name="T28" fmla="*/ 161 w 527"/>
              <a:gd name="T29" fmla="*/ 19 h 84"/>
              <a:gd name="T30" fmla="*/ 140 w 527"/>
              <a:gd name="T31" fmla="*/ 25 h 84"/>
              <a:gd name="T32" fmla="*/ 116 w 527"/>
              <a:gd name="T33" fmla="*/ 37 h 84"/>
              <a:gd name="T34" fmla="*/ 94 w 527"/>
              <a:gd name="T35" fmla="*/ 28 h 84"/>
              <a:gd name="T36" fmla="*/ 70 w 527"/>
              <a:gd name="T37" fmla="*/ 23 h 84"/>
              <a:gd name="T38" fmla="*/ 38 w 527"/>
              <a:gd name="T39" fmla="*/ 23 h 84"/>
              <a:gd name="T40" fmla="*/ 18 w 527"/>
              <a:gd name="T41" fmla="*/ 40 h 84"/>
              <a:gd name="T42" fmla="*/ 17 w 527"/>
              <a:gd name="T43" fmla="*/ 70 h 84"/>
              <a:gd name="T44" fmla="*/ 51 w 527"/>
              <a:gd name="T45" fmla="*/ 69 h 84"/>
              <a:gd name="T46" fmla="*/ 84 w 527"/>
              <a:gd name="T47" fmla="*/ 68 h 84"/>
              <a:gd name="T48" fmla="*/ 109 w 527"/>
              <a:gd name="T49" fmla="*/ 67 h 84"/>
              <a:gd name="T50" fmla="*/ 141 w 527"/>
              <a:gd name="T51" fmla="*/ 67 h 84"/>
              <a:gd name="T52" fmla="*/ 169 w 527"/>
              <a:gd name="T53" fmla="*/ 66 h 84"/>
              <a:gd name="T54" fmla="*/ 204 w 527"/>
              <a:gd name="T55" fmla="*/ 66 h 84"/>
              <a:gd name="T56" fmla="*/ 235 w 527"/>
              <a:gd name="T57" fmla="*/ 67 h 84"/>
              <a:gd name="T58" fmla="*/ 265 w 527"/>
              <a:gd name="T59" fmla="*/ 67 h 84"/>
              <a:gd name="T60" fmla="*/ 291 w 527"/>
              <a:gd name="T61" fmla="*/ 68 h 84"/>
              <a:gd name="T62" fmla="*/ 323 w 527"/>
              <a:gd name="T63" fmla="*/ 68 h 84"/>
              <a:gd name="T64" fmla="*/ 345 w 527"/>
              <a:gd name="T65" fmla="*/ 69 h 84"/>
              <a:gd name="T66" fmla="*/ 368 w 527"/>
              <a:gd name="T67" fmla="*/ 70 h 84"/>
              <a:gd name="T68" fmla="*/ 392 w 527"/>
              <a:gd name="T69" fmla="*/ 71 h 84"/>
              <a:gd name="T70" fmla="*/ 427 w 527"/>
              <a:gd name="T71" fmla="*/ 73 h 84"/>
              <a:gd name="T72" fmla="*/ 463 w 527"/>
              <a:gd name="T73" fmla="*/ 76 h 84"/>
              <a:gd name="T74" fmla="*/ 491 w 527"/>
              <a:gd name="T75" fmla="*/ 79 h 84"/>
              <a:gd name="T76" fmla="*/ 519 w 527"/>
              <a:gd name="T77" fmla="*/ 84 h 84"/>
              <a:gd name="T78" fmla="*/ 277 w 527"/>
              <a:gd name="T79" fmla="*/ 42 h 84"/>
              <a:gd name="T80" fmla="*/ 290 w 527"/>
              <a:gd name="T81" fmla="*/ 39 h 84"/>
              <a:gd name="T82" fmla="*/ 204 w 527"/>
              <a:gd name="T83" fmla="*/ 43 h 84"/>
              <a:gd name="T84" fmla="*/ 202 w 527"/>
              <a:gd name="T85" fmla="*/ 34 h 84"/>
              <a:gd name="T86" fmla="*/ 138 w 527"/>
              <a:gd name="T87" fmla="*/ 36 h 84"/>
              <a:gd name="T88" fmla="*/ 82 w 527"/>
              <a:gd name="T89" fmla="*/ 42 h 84"/>
              <a:gd name="T90" fmla="*/ 72 w 527"/>
              <a:gd name="T91" fmla="*/ 35 h 84"/>
              <a:gd name="T92" fmla="*/ 187 w 527"/>
              <a:gd name="T93" fmla="*/ 37 h 84"/>
              <a:gd name="T94" fmla="*/ 441 w 527"/>
              <a:gd name="T95" fmla="*/ 50 h 84"/>
              <a:gd name="T96" fmla="*/ 440 w 527"/>
              <a:gd name="T97" fmla="*/ 44 h 84"/>
              <a:gd name="T98" fmla="*/ 404 w 527"/>
              <a:gd name="T99" fmla="*/ 43 h 84"/>
              <a:gd name="T100" fmla="*/ 334 w 527"/>
              <a:gd name="T101" fmla="*/ 54 h 84"/>
              <a:gd name="T102" fmla="*/ 515 w 527"/>
              <a:gd name="T103" fmla="*/ 55 h 84"/>
              <a:gd name="T104" fmla="*/ 473 w 527"/>
              <a:gd name="T105" fmla="*/ 42 h 84"/>
              <a:gd name="T106" fmla="*/ 442 w 527"/>
              <a:gd name="T107" fmla="*/ 32 h 84"/>
              <a:gd name="T108" fmla="*/ 402 w 527"/>
              <a:gd name="T109" fmla="*/ 35 h 84"/>
              <a:gd name="T110" fmla="*/ 369 w 527"/>
              <a:gd name="T111" fmla="*/ 31 h 84"/>
              <a:gd name="T112" fmla="*/ 325 w 527"/>
              <a:gd name="T113" fmla="*/ 25 h 84"/>
              <a:gd name="T114" fmla="*/ 296 w 527"/>
              <a:gd name="T115" fmla="*/ 28 h 84"/>
              <a:gd name="T116" fmla="*/ 236 w 527"/>
              <a:gd name="T117" fmla="*/ 30 h 84"/>
              <a:gd name="T118" fmla="*/ 205 w 527"/>
              <a:gd name="T119" fmla="*/ 24 h 84"/>
              <a:gd name="T120" fmla="*/ 165 w 527"/>
              <a:gd name="T121" fmla="*/ 29 h 84"/>
              <a:gd name="T122" fmla="*/ 132 w 527"/>
              <a:gd name="T123" fmla="*/ 28 h 84"/>
              <a:gd name="T124" fmla="*/ 75 w 527"/>
              <a:gd name="T125"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7" h="84">
                <a:moveTo>
                  <a:pt x="525" y="37"/>
                </a:moveTo>
                <a:cubicBezTo>
                  <a:pt x="526" y="32"/>
                  <a:pt x="527" y="30"/>
                  <a:pt x="526" y="30"/>
                </a:cubicBezTo>
                <a:cubicBezTo>
                  <a:pt x="526" y="30"/>
                  <a:pt x="525" y="32"/>
                  <a:pt x="523" y="36"/>
                </a:cubicBezTo>
                <a:cubicBezTo>
                  <a:pt x="521" y="40"/>
                  <a:pt x="520" y="46"/>
                  <a:pt x="518" y="53"/>
                </a:cubicBezTo>
                <a:cubicBezTo>
                  <a:pt x="518" y="44"/>
                  <a:pt x="518" y="39"/>
                  <a:pt x="517" y="39"/>
                </a:cubicBezTo>
                <a:cubicBezTo>
                  <a:pt x="517" y="39"/>
                  <a:pt x="516" y="43"/>
                  <a:pt x="515" y="49"/>
                </a:cubicBezTo>
                <a:cubicBezTo>
                  <a:pt x="515" y="49"/>
                  <a:pt x="515" y="49"/>
                  <a:pt x="515" y="48"/>
                </a:cubicBezTo>
                <a:cubicBezTo>
                  <a:pt x="515" y="45"/>
                  <a:pt x="515" y="42"/>
                  <a:pt x="515" y="40"/>
                </a:cubicBezTo>
                <a:cubicBezTo>
                  <a:pt x="516" y="36"/>
                  <a:pt x="516" y="33"/>
                  <a:pt x="516" y="33"/>
                </a:cubicBezTo>
                <a:cubicBezTo>
                  <a:pt x="516" y="33"/>
                  <a:pt x="515" y="35"/>
                  <a:pt x="514" y="40"/>
                </a:cubicBezTo>
                <a:cubicBezTo>
                  <a:pt x="513" y="41"/>
                  <a:pt x="513" y="43"/>
                  <a:pt x="512" y="45"/>
                </a:cubicBezTo>
                <a:cubicBezTo>
                  <a:pt x="512" y="45"/>
                  <a:pt x="512" y="45"/>
                  <a:pt x="512" y="45"/>
                </a:cubicBezTo>
                <a:cubicBezTo>
                  <a:pt x="512" y="45"/>
                  <a:pt x="512" y="45"/>
                  <a:pt x="511" y="44"/>
                </a:cubicBezTo>
                <a:cubicBezTo>
                  <a:pt x="512" y="44"/>
                  <a:pt x="512" y="43"/>
                  <a:pt x="512" y="43"/>
                </a:cubicBezTo>
                <a:cubicBezTo>
                  <a:pt x="512" y="43"/>
                  <a:pt x="511" y="43"/>
                  <a:pt x="511" y="44"/>
                </a:cubicBezTo>
                <a:cubicBezTo>
                  <a:pt x="511" y="44"/>
                  <a:pt x="511" y="44"/>
                  <a:pt x="511" y="43"/>
                </a:cubicBezTo>
                <a:cubicBezTo>
                  <a:pt x="511" y="42"/>
                  <a:pt x="512" y="41"/>
                  <a:pt x="512" y="40"/>
                </a:cubicBezTo>
                <a:cubicBezTo>
                  <a:pt x="514" y="36"/>
                  <a:pt x="515" y="34"/>
                  <a:pt x="514" y="34"/>
                </a:cubicBezTo>
                <a:cubicBezTo>
                  <a:pt x="514" y="34"/>
                  <a:pt x="513" y="35"/>
                  <a:pt x="512" y="37"/>
                </a:cubicBezTo>
                <a:cubicBezTo>
                  <a:pt x="512" y="36"/>
                  <a:pt x="512" y="36"/>
                  <a:pt x="512" y="35"/>
                </a:cubicBezTo>
                <a:cubicBezTo>
                  <a:pt x="512" y="35"/>
                  <a:pt x="510" y="37"/>
                  <a:pt x="509" y="41"/>
                </a:cubicBezTo>
                <a:cubicBezTo>
                  <a:pt x="509" y="41"/>
                  <a:pt x="509" y="41"/>
                  <a:pt x="509" y="41"/>
                </a:cubicBezTo>
                <a:cubicBezTo>
                  <a:pt x="509" y="42"/>
                  <a:pt x="509" y="42"/>
                  <a:pt x="509" y="42"/>
                </a:cubicBezTo>
                <a:cubicBezTo>
                  <a:pt x="509" y="42"/>
                  <a:pt x="508" y="42"/>
                  <a:pt x="508" y="42"/>
                </a:cubicBezTo>
                <a:cubicBezTo>
                  <a:pt x="508" y="42"/>
                  <a:pt x="508" y="41"/>
                  <a:pt x="508" y="41"/>
                </a:cubicBezTo>
                <a:cubicBezTo>
                  <a:pt x="508" y="40"/>
                  <a:pt x="508" y="38"/>
                  <a:pt x="508" y="36"/>
                </a:cubicBezTo>
                <a:cubicBezTo>
                  <a:pt x="509" y="35"/>
                  <a:pt x="509" y="34"/>
                  <a:pt x="509" y="34"/>
                </a:cubicBezTo>
                <a:cubicBezTo>
                  <a:pt x="509" y="34"/>
                  <a:pt x="509" y="35"/>
                  <a:pt x="508" y="35"/>
                </a:cubicBezTo>
                <a:cubicBezTo>
                  <a:pt x="508" y="33"/>
                  <a:pt x="508" y="32"/>
                  <a:pt x="508" y="30"/>
                </a:cubicBezTo>
                <a:cubicBezTo>
                  <a:pt x="508" y="25"/>
                  <a:pt x="508" y="22"/>
                  <a:pt x="508" y="22"/>
                </a:cubicBezTo>
                <a:cubicBezTo>
                  <a:pt x="508" y="22"/>
                  <a:pt x="507" y="24"/>
                  <a:pt x="507" y="28"/>
                </a:cubicBezTo>
                <a:cubicBezTo>
                  <a:pt x="507" y="27"/>
                  <a:pt x="507" y="27"/>
                  <a:pt x="507" y="27"/>
                </a:cubicBezTo>
                <a:cubicBezTo>
                  <a:pt x="506" y="27"/>
                  <a:pt x="505" y="29"/>
                  <a:pt x="504" y="33"/>
                </a:cubicBezTo>
                <a:cubicBezTo>
                  <a:pt x="504" y="32"/>
                  <a:pt x="504" y="31"/>
                  <a:pt x="504" y="30"/>
                </a:cubicBezTo>
                <a:cubicBezTo>
                  <a:pt x="504" y="25"/>
                  <a:pt x="503" y="22"/>
                  <a:pt x="503" y="22"/>
                </a:cubicBezTo>
                <a:cubicBezTo>
                  <a:pt x="503" y="22"/>
                  <a:pt x="502" y="25"/>
                  <a:pt x="502" y="30"/>
                </a:cubicBezTo>
                <a:cubicBezTo>
                  <a:pt x="501" y="35"/>
                  <a:pt x="500" y="42"/>
                  <a:pt x="496" y="50"/>
                </a:cubicBezTo>
                <a:cubicBezTo>
                  <a:pt x="496" y="51"/>
                  <a:pt x="496" y="51"/>
                  <a:pt x="495" y="52"/>
                </a:cubicBezTo>
                <a:cubicBezTo>
                  <a:pt x="495" y="52"/>
                  <a:pt x="494" y="53"/>
                  <a:pt x="493" y="54"/>
                </a:cubicBezTo>
                <a:cubicBezTo>
                  <a:pt x="495" y="44"/>
                  <a:pt x="497" y="38"/>
                  <a:pt x="496" y="37"/>
                </a:cubicBezTo>
                <a:cubicBezTo>
                  <a:pt x="496" y="37"/>
                  <a:pt x="495" y="39"/>
                  <a:pt x="494" y="42"/>
                </a:cubicBezTo>
                <a:cubicBezTo>
                  <a:pt x="494" y="41"/>
                  <a:pt x="494" y="41"/>
                  <a:pt x="494" y="40"/>
                </a:cubicBezTo>
                <a:cubicBezTo>
                  <a:pt x="496" y="37"/>
                  <a:pt x="497" y="35"/>
                  <a:pt x="496" y="35"/>
                </a:cubicBezTo>
                <a:cubicBezTo>
                  <a:pt x="496" y="35"/>
                  <a:pt x="495" y="36"/>
                  <a:pt x="493" y="40"/>
                </a:cubicBezTo>
                <a:cubicBezTo>
                  <a:pt x="491" y="42"/>
                  <a:pt x="489" y="47"/>
                  <a:pt x="489" y="52"/>
                </a:cubicBezTo>
                <a:cubicBezTo>
                  <a:pt x="488" y="51"/>
                  <a:pt x="488" y="51"/>
                  <a:pt x="488" y="50"/>
                </a:cubicBezTo>
                <a:cubicBezTo>
                  <a:pt x="489" y="42"/>
                  <a:pt x="491" y="36"/>
                  <a:pt x="492" y="31"/>
                </a:cubicBezTo>
                <a:cubicBezTo>
                  <a:pt x="494" y="27"/>
                  <a:pt x="495" y="25"/>
                  <a:pt x="495" y="24"/>
                </a:cubicBezTo>
                <a:cubicBezTo>
                  <a:pt x="494" y="24"/>
                  <a:pt x="493" y="27"/>
                  <a:pt x="490" y="31"/>
                </a:cubicBezTo>
                <a:cubicBezTo>
                  <a:pt x="489" y="34"/>
                  <a:pt x="487" y="37"/>
                  <a:pt x="486" y="42"/>
                </a:cubicBezTo>
                <a:cubicBezTo>
                  <a:pt x="485" y="36"/>
                  <a:pt x="485" y="33"/>
                  <a:pt x="484" y="33"/>
                </a:cubicBezTo>
                <a:cubicBezTo>
                  <a:pt x="484" y="33"/>
                  <a:pt x="484" y="35"/>
                  <a:pt x="484" y="40"/>
                </a:cubicBezTo>
                <a:cubicBezTo>
                  <a:pt x="484" y="42"/>
                  <a:pt x="484" y="45"/>
                  <a:pt x="484" y="48"/>
                </a:cubicBezTo>
                <a:cubicBezTo>
                  <a:pt x="484" y="48"/>
                  <a:pt x="484" y="49"/>
                  <a:pt x="484" y="50"/>
                </a:cubicBezTo>
                <a:cubicBezTo>
                  <a:pt x="484" y="51"/>
                  <a:pt x="483" y="52"/>
                  <a:pt x="483" y="54"/>
                </a:cubicBezTo>
                <a:cubicBezTo>
                  <a:pt x="483" y="54"/>
                  <a:pt x="483" y="54"/>
                  <a:pt x="483" y="54"/>
                </a:cubicBezTo>
                <a:cubicBezTo>
                  <a:pt x="483" y="41"/>
                  <a:pt x="483" y="34"/>
                  <a:pt x="482" y="34"/>
                </a:cubicBezTo>
                <a:cubicBezTo>
                  <a:pt x="482" y="34"/>
                  <a:pt x="482" y="35"/>
                  <a:pt x="481" y="38"/>
                </a:cubicBezTo>
                <a:cubicBezTo>
                  <a:pt x="481" y="38"/>
                  <a:pt x="481" y="38"/>
                  <a:pt x="480" y="38"/>
                </a:cubicBezTo>
                <a:cubicBezTo>
                  <a:pt x="480" y="38"/>
                  <a:pt x="479" y="38"/>
                  <a:pt x="479" y="38"/>
                </a:cubicBezTo>
                <a:cubicBezTo>
                  <a:pt x="479" y="37"/>
                  <a:pt x="479" y="36"/>
                  <a:pt x="480" y="35"/>
                </a:cubicBezTo>
                <a:cubicBezTo>
                  <a:pt x="480" y="31"/>
                  <a:pt x="481" y="28"/>
                  <a:pt x="480" y="28"/>
                </a:cubicBezTo>
                <a:cubicBezTo>
                  <a:pt x="480" y="28"/>
                  <a:pt x="479" y="31"/>
                  <a:pt x="478" y="35"/>
                </a:cubicBezTo>
                <a:cubicBezTo>
                  <a:pt x="477" y="36"/>
                  <a:pt x="476" y="38"/>
                  <a:pt x="476" y="40"/>
                </a:cubicBezTo>
                <a:cubicBezTo>
                  <a:pt x="476" y="40"/>
                  <a:pt x="476" y="40"/>
                  <a:pt x="476" y="40"/>
                </a:cubicBezTo>
                <a:cubicBezTo>
                  <a:pt x="476" y="40"/>
                  <a:pt x="475" y="40"/>
                  <a:pt x="475" y="41"/>
                </a:cubicBezTo>
                <a:cubicBezTo>
                  <a:pt x="475" y="40"/>
                  <a:pt x="474" y="39"/>
                  <a:pt x="473" y="39"/>
                </a:cubicBezTo>
                <a:cubicBezTo>
                  <a:pt x="473" y="39"/>
                  <a:pt x="473" y="39"/>
                  <a:pt x="473" y="39"/>
                </a:cubicBezTo>
                <a:cubicBezTo>
                  <a:pt x="474" y="37"/>
                  <a:pt x="475" y="36"/>
                  <a:pt x="475" y="35"/>
                </a:cubicBezTo>
                <a:cubicBezTo>
                  <a:pt x="477" y="31"/>
                  <a:pt x="479" y="29"/>
                  <a:pt x="479" y="29"/>
                </a:cubicBezTo>
                <a:cubicBezTo>
                  <a:pt x="478" y="29"/>
                  <a:pt x="477" y="30"/>
                  <a:pt x="474" y="33"/>
                </a:cubicBezTo>
                <a:cubicBezTo>
                  <a:pt x="475" y="31"/>
                  <a:pt x="475" y="31"/>
                  <a:pt x="475" y="31"/>
                </a:cubicBezTo>
                <a:cubicBezTo>
                  <a:pt x="475" y="30"/>
                  <a:pt x="474" y="31"/>
                  <a:pt x="474" y="32"/>
                </a:cubicBezTo>
                <a:cubicBezTo>
                  <a:pt x="473" y="33"/>
                  <a:pt x="472" y="34"/>
                  <a:pt x="472" y="36"/>
                </a:cubicBezTo>
                <a:cubicBezTo>
                  <a:pt x="472" y="36"/>
                  <a:pt x="472" y="36"/>
                  <a:pt x="472" y="36"/>
                </a:cubicBezTo>
                <a:cubicBezTo>
                  <a:pt x="471" y="37"/>
                  <a:pt x="471" y="37"/>
                  <a:pt x="471" y="37"/>
                </a:cubicBezTo>
                <a:cubicBezTo>
                  <a:pt x="470" y="37"/>
                  <a:pt x="470" y="37"/>
                  <a:pt x="470" y="37"/>
                </a:cubicBezTo>
                <a:cubicBezTo>
                  <a:pt x="470" y="37"/>
                  <a:pt x="470" y="37"/>
                  <a:pt x="471" y="38"/>
                </a:cubicBezTo>
                <a:cubicBezTo>
                  <a:pt x="470" y="39"/>
                  <a:pt x="470" y="40"/>
                  <a:pt x="469" y="41"/>
                </a:cubicBezTo>
                <a:cubicBezTo>
                  <a:pt x="469" y="41"/>
                  <a:pt x="469" y="41"/>
                  <a:pt x="469" y="41"/>
                </a:cubicBezTo>
                <a:cubicBezTo>
                  <a:pt x="469" y="40"/>
                  <a:pt x="469" y="39"/>
                  <a:pt x="469" y="38"/>
                </a:cubicBezTo>
                <a:cubicBezTo>
                  <a:pt x="469" y="37"/>
                  <a:pt x="469" y="36"/>
                  <a:pt x="469" y="35"/>
                </a:cubicBezTo>
                <a:cubicBezTo>
                  <a:pt x="469" y="31"/>
                  <a:pt x="469" y="28"/>
                  <a:pt x="470" y="26"/>
                </a:cubicBezTo>
                <a:cubicBezTo>
                  <a:pt x="470" y="20"/>
                  <a:pt x="470" y="18"/>
                  <a:pt x="470" y="18"/>
                </a:cubicBezTo>
                <a:cubicBezTo>
                  <a:pt x="469" y="17"/>
                  <a:pt x="469" y="20"/>
                  <a:pt x="468" y="26"/>
                </a:cubicBezTo>
                <a:cubicBezTo>
                  <a:pt x="467" y="28"/>
                  <a:pt x="466" y="32"/>
                  <a:pt x="466" y="35"/>
                </a:cubicBezTo>
                <a:cubicBezTo>
                  <a:pt x="466" y="35"/>
                  <a:pt x="465" y="34"/>
                  <a:pt x="465" y="34"/>
                </a:cubicBezTo>
                <a:cubicBezTo>
                  <a:pt x="467" y="26"/>
                  <a:pt x="468" y="23"/>
                  <a:pt x="468" y="22"/>
                </a:cubicBezTo>
                <a:cubicBezTo>
                  <a:pt x="468" y="22"/>
                  <a:pt x="466" y="25"/>
                  <a:pt x="464" y="29"/>
                </a:cubicBezTo>
                <a:cubicBezTo>
                  <a:pt x="464" y="29"/>
                  <a:pt x="464" y="30"/>
                  <a:pt x="464" y="30"/>
                </a:cubicBezTo>
                <a:cubicBezTo>
                  <a:pt x="464" y="29"/>
                  <a:pt x="463" y="28"/>
                  <a:pt x="463" y="28"/>
                </a:cubicBezTo>
                <a:cubicBezTo>
                  <a:pt x="461" y="23"/>
                  <a:pt x="460" y="21"/>
                  <a:pt x="460" y="21"/>
                </a:cubicBezTo>
                <a:cubicBezTo>
                  <a:pt x="459" y="21"/>
                  <a:pt x="460" y="24"/>
                  <a:pt x="462" y="29"/>
                </a:cubicBezTo>
                <a:cubicBezTo>
                  <a:pt x="462" y="30"/>
                  <a:pt x="462" y="32"/>
                  <a:pt x="463" y="34"/>
                </a:cubicBezTo>
                <a:cubicBezTo>
                  <a:pt x="462" y="34"/>
                  <a:pt x="462" y="35"/>
                  <a:pt x="462" y="36"/>
                </a:cubicBezTo>
                <a:cubicBezTo>
                  <a:pt x="462" y="36"/>
                  <a:pt x="462" y="36"/>
                  <a:pt x="462" y="36"/>
                </a:cubicBezTo>
                <a:cubicBezTo>
                  <a:pt x="461" y="34"/>
                  <a:pt x="460" y="33"/>
                  <a:pt x="459" y="32"/>
                </a:cubicBezTo>
                <a:cubicBezTo>
                  <a:pt x="459" y="32"/>
                  <a:pt x="459" y="32"/>
                  <a:pt x="459" y="32"/>
                </a:cubicBezTo>
                <a:cubicBezTo>
                  <a:pt x="459" y="32"/>
                  <a:pt x="459" y="32"/>
                  <a:pt x="459" y="32"/>
                </a:cubicBezTo>
                <a:cubicBezTo>
                  <a:pt x="459" y="31"/>
                  <a:pt x="458" y="31"/>
                  <a:pt x="458" y="31"/>
                </a:cubicBezTo>
                <a:cubicBezTo>
                  <a:pt x="458" y="31"/>
                  <a:pt x="458" y="31"/>
                  <a:pt x="459" y="33"/>
                </a:cubicBezTo>
                <a:cubicBezTo>
                  <a:pt x="458" y="33"/>
                  <a:pt x="456" y="34"/>
                  <a:pt x="455" y="37"/>
                </a:cubicBezTo>
                <a:cubicBezTo>
                  <a:pt x="455" y="37"/>
                  <a:pt x="454" y="37"/>
                  <a:pt x="454" y="37"/>
                </a:cubicBezTo>
                <a:cubicBezTo>
                  <a:pt x="454" y="35"/>
                  <a:pt x="453" y="34"/>
                  <a:pt x="452" y="33"/>
                </a:cubicBezTo>
                <a:cubicBezTo>
                  <a:pt x="452" y="32"/>
                  <a:pt x="452" y="32"/>
                  <a:pt x="451" y="32"/>
                </a:cubicBezTo>
                <a:cubicBezTo>
                  <a:pt x="452" y="30"/>
                  <a:pt x="453" y="30"/>
                  <a:pt x="452" y="30"/>
                </a:cubicBezTo>
                <a:cubicBezTo>
                  <a:pt x="452" y="29"/>
                  <a:pt x="452" y="30"/>
                  <a:pt x="451" y="30"/>
                </a:cubicBezTo>
                <a:cubicBezTo>
                  <a:pt x="451" y="29"/>
                  <a:pt x="451" y="29"/>
                  <a:pt x="451" y="28"/>
                </a:cubicBezTo>
                <a:cubicBezTo>
                  <a:pt x="451" y="23"/>
                  <a:pt x="451" y="21"/>
                  <a:pt x="451" y="20"/>
                </a:cubicBezTo>
                <a:cubicBezTo>
                  <a:pt x="451" y="20"/>
                  <a:pt x="450" y="23"/>
                  <a:pt x="449" y="28"/>
                </a:cubicBezTo>
                <a:cubicBezTo>
                  <a:pt x="449" y="28"/>
                  <a:pt x="449" y="29"/>
                  <a:pt x="449" y="29"/>
                </a:cubicBezTo>
                <a:cubicBezTo>
                  <a:pt x="449" y="28"/>
                  <a:pt x="448" y="27"/>
                  <a:pt x="448" y="28"/>
                </a:cubicBezTo>
                <a:cubicBezTo>
                  <a:pt x="448" y="28"/>
                  <a:pt x="448" y="29"/>
                  <a:pt x="449" y="30"/>
                </a:cubicBezTo>
                <a:cubicBezTo>
                  <a:pt x="449" y="31"/>
                  <a:pt x="449" y="32"/>
                  <a:pt x="449" y="32"/>
                </a:cubicBezTo>
                <a:cubicBezTo>
                  <a:pt x="448" y="33"/>
                  <a:pt x="448" y="33"/>
                  <a:pt x="447" y="34"/>
                </a:cubicBezTo>
                <a:cubicBezTo>
                  <a:pt x="447" y="34"/>
                  <a:pt x="446" y="35"/>
                  <a:pt x="445" y="36"/>
                </a:cubicBezTo>
                <a:cubicBezTo>
                  <a:pt x="445" y="36"/>
                  <a:pt x="445" y="36"/>
                  <a:pt x="445" y="36"/>
                </a:cubicBezTo>
                <a:cubicBezTo>
                  <a:pt x="445" y="36"/>
                  <a:pt x="445" y="36"/>
                  <a:pt x="445" y="36"/>
                </a:cubicBezTo>
                <a:cubicBezTo>
                  <a:pt x="445" y="36"/>
                  <a:pt x="444" y="37"/>
                  <a:pt x="444" y="38"/>
                </a:cubicBezTo>
                <a:cubicBezTo>
                  <a:pt x="444" y="35"/>
                  <a:pt x="444" y="33"/>
                  <a:pt x="444" y="32"/>
                </a:cubicBezTo>
                <a:cubicBezTo>
                  <a:pt x="444" y="31"/>
                  <a:pt x="444" y="30"/>
                  <a:pt x="444" y="29"/>
                </a:cubicBezTo>
                <a:cubicBezTo>
                  <a:pt x="444" y="29"/>
                  <a:pt x="444" y="29"/>
                  <a:pt x="445" y="29"/>
                </a:cubicBezTo>
                <a:cubicBezTo>
                  <a:pt x="445" y="28"/>
                  <a:pt x="446" y="28"/>
                  <a:pt x="446" y="28"/>
                </a:cubicBezTo>
                <a:cubicBezTo>
                  <a:pt x="446" y="27"/>
                  <a:pt x="445" y="28"/>
                  <a:pt x="444" y="28"/>
                </a:cubicBezTo>
                <a:cubicBezTo>
                  <a:pt x="445" y="27"/>
                  <a:pt x="445" y="26"/>
                  <a:pt x="445" y="26"/>
                </a:cubicBezTo>
                <a:cubicBezTo>
                  <a:pt x="445" y="26"/>
                  <a:pt x="444" y="26"/>
                  <a:pt x="444" y="27"/>
                </a:cubicBezTo>
                <a:cubicBezTo>
                  <a:pt x="443" y="27"/>
                  <a:pt x="443" y="28"/>
                  <a:pt x="443" y="29"/>
                </a:cubicBezTo>
                <a:cubicBezTo>
                  <a:pt x="442" y="29"/>
                  <a:pt x="442" y="29"/>
                  <a:pt x="442" y="29"/>
                </a:cubicBezTo>
                <a:cubicBezTo>
                  <a:pt x="442" y="30"/>
                  <a:pt x="441" y="30"/>
                  <a:pt x="440" y="31"/>
                </a:cubicBezTo>
                <a:cubicBezTo>
                  <a:pt x="440" y="25"/>
                  <a:pt x="441" y="21"/>
                  <a:pt x="442" y="18"/>
                </a:cubicBezTo>
                <a:cubicBezTo>
                  <a:pt x="443" y="12"/>
                  <a:pt x="444" y="9"/>
                  <a:pt x="444" y="9"/>
                </a:cubicBezTo>
                <a:cubicBezTo>
                  <a:pt x="444" y="9"/>
                  <a:pt x="443" y="10"/>
                  <a:pt x="443" y="11"/>
                </a:cubicBezTo>
                <a:cubicBezTo>
                  <a:pt x="442" y="13"/>
                  <a:pt x="441" y="15"/>
                  <a:pt x="440" y="17"/>
                </a:cubicBezTo>
                <a:cubicBezTo>
                  <a:pt x="439" y="22"/>
                  <a:pt x="437" y="28"/>
                  <a:pt x="436" y="35"/>
                </a:cubicBezTo>
                <a:cubicBezTo>
                  <a:pt x="436" y="36"/>
                  <a:pt x="435" y="36"/>
                  <a:pt x="435" y="37"/>
                </a:cubicBezTo>
                <a:cubicBezTo>
                  <a:pt x="435" y="38"/>
                  <a:pt x="434" y="38"/>
                  <a:pt x="433" y="39"/>
                </a:cubicBezTo>
                <a:cubicBezTo>
                  <a:pt x="433" y="39"/>
                  <a:pt x="433" y="39"/>
                  <a:pt x="433" y="39"/>
                </a:cubicBezTo>
                <a:cubicBezTo>
                  <a:pt x="433" y="38"/>
                  <a:pt x="433" y="37"/>
                  <a:pt x="433" y="36"/>
                </a:cubicBezTo>
                <a:cubicBezTo>
                  <a:pt x="434" y="36"/>
                  <a:pt x="434" y="35"/>
                  <a:pt x="434" y="35"/>
                </a:cubicBezTo>
                <a:cubicBezTo>
                  <a:pt x="434" y="35"/>
                  <a:pt x="434" y="35"/>
                  <a:pt x="433" y="35"/>
                </a:cubicBezTo>
                <a:cubicBezTo>
                  <a:pt x="434" y="28"/>
                  <a:pt x="435" y="23"/>
                  <a:pt x="436" y="18"/>
                </a:cubicBezTo>
                <a:cubicBezTo>
                  <a:pt x="437" y="13"/>
                  <a:pt x="437" y="10"/>
                  <a:pt x="437" y="10"/>
                </a:cubicBezTo>
                <a:cubicBezTo>
                  <a:pt x="437" y="10"/>
                  <a:pt x="436" y="13"/>
                  <a:pt x="434" y="18"/>
                </a:cubicBezTo>
                <a:cubicBezTo>
                  <a:pt x="433" y="21"/>
                  <a:pt x="432" y="25"/>
                  <a:pt x="431" y="29"/>
                </a:cubicBezTo>
                <a:cubicBezTo>
                  <a:pt x="430" y="30"/>
                  <a:pt x="430" y="30"/>
                  <a:pt x="429" y="31"/>
                </a:cubicBezTo>
                <a:cubicBezTo>
                  <a:pt x="428" y="32"/>
                  <a:pt x="426" y="34"/>
                  <a:pt x="425" y="36"/>
                </a:cubicBezTo>
                <a:cubicBezTo>
                  <a:pt x="423" y="34"/>
                  <a:pt x="421" y="32"/>
                  <a:pt x="420" y="30"/>
                </a:cubicBezTo>
                <a:cubicBezTo>
                  <a:pt x="419" y="29"/>
                  <a:pt x="419" y="29"/>
                  <a:pt x="418" y="28"/>
                </a:cubicBezTo>
                <a:cubicBezTo>
                  <a:pt x="417" y="23"/>
                  <a:pt x="416" y="20"/>
                  <a:pt x="415" y="16"/>
                </a:cubicBezTo>
                <a:cubicBezTo>
                  <a:pt x="414" y="11"/>
                  <a:pt x="412" y="8"/>
                  <a:pt x="412" y="8"/>
                </a:cubicBezTo>
                <a:cubicBezTo>
                  <a:pt x="412" y="8"/>
                  <a:pt x="414" y="19"/>
                  <a:pt x="416" y="34"/>
                </a:cubicBezTo>
                <a:cubicBezTo>
                  <a:pt x="416" y="34"/>
                  <a:pt x="416" y="34"/>
                  <a:pt x="416" y="34"/>
                </a:cubicBezTo>
                <a:cubicBezTo>
                  <a:pt x="415" y="34"/>
                  <a:pt x="416" y="35"/>
                  <a:pt x="416" y="35"/>
                </a:cubicBezTo>
                <a:cubicBezTo>
                  <a:pt x="416" y="36"/>
                  <a:pt x="416" y="37"/>
                  <a:pt x="416" y="38"/>
                </a:cubicBezTo>
                <a:cubicBezTo>
                  <a:pt x="416" y="38"/>
                  <a:pt x="416" y="38"/>
                  <a:pt x="416" y="37"/>
                </a:cubicBezTo>
                <a:cubicBezTo>
                  <a:pt x="415" y="37"/>
                  <a:pt x="415" y="36"/>
                  <a:pt x="414" y="36"/>
                </a:cubicBezTo>
                <a:cubicBezTo>
                  <a:pt x="414" y="35"/>
                  <a:pt x="413" y="34"/>
                  <a:pt x="413" y="34"/>
                </a:cubicBezTo>
                <a:cubicBezTo>
                  <a:pt x="412" y="26"/>
                  <a:pt x="410" y="19"/>
                  <a:pt x="409" y="15"/>
                </a:cubicBezTo>
                <a:cubicBezTo>
                  <a:pt x="407" y="9"/>
                  <a:pt x="406" y="6"/>
                  <a:pt x="405" y="7"/>
                </a:cubicBezTo>
                <a:cubicBezTo>
                  <a:pt x="405" y="7"/>
                  <a:pt x="406" y="10"/>
                  <a:pt x="407" y="16"/>
                </a:cubicBezTo>
                <a:cubicBezTo>
                  <a:pt x="408" y="19"/>
                  <a:pt x="409" y="24"/>
                  <a:pt x="409" y="29"/>
                </a:cubicBezTo>
                <a:cubicBezTo>
                  <a:pt x="408" y="28"/>
                  <a:pt x="408" y="27"/>
                  <a:pt x="407" y="27"/>
                </a:cubicBezTo>
                <a:cubicBezTo>
                  <a:pt x="407" y="27"/>
                  <a:pt x="407" y="27"/>
                  <a:pt x="407" y="26"/>
                </a:cubicBezTo>
                <a:cubicBezTo>
                  <a:pt x="406" y="24"/>
                  <a:pt x="405" y="23"/>
                  <a:pt x="404" y="23"/>
                </a:cubicBezTo>
                <a:cubicBezTo>
                  <a:pt x="404" y="23"/>
                  <a:pt x="405" y="24"/>
                  <a:pt x="405" y="25"/>
                </a:cubicBezTo>
                <a:cubicBezTo>
                  <a:pt x="404" y="25"/>
                  <a:pt x="404" y="25"/>
                  <a:pt x="403" y="25"/>
                </a:cubicBezTo>
                <a:cubicBezTo>
                  <a:pt x="403" y="25"/>
                  <a:pt x="404" y="25"/>
                  <a:pt x="405" y="26"/>
                </a:cubicBezTo>
                <a:cubicBezTo>
                  <a:pt x="405" y="26"/>
                  <a:pt x="405" y="27"/>
                  <a:pt x="405" y="27"/>
                </a:cubicBezTo>
                <a:cubicBezTo>
                  <a:pt x="405" y="28"/>
                  <a:pt x="405" y="29"/>
                  <a:pt x="406" y="30"/>
                </a:cubicBezTo>
                <a:cubicBezTo>
                  <a:pt x="406" y="31"/>
                  <a:pt x="405" y="33"/>
                  <a:pt x="405" y="35"/>
                </a:cubicBezTo>
                <a:cubicBezTo>
                  <a:pt x="405" y="34"/>
                  <a:pt x="404" y="34"/>
                  <a:pt x="404" y="33"/>
                </a:cubicBezTo>
                <a:cubicBezTo>
                  <a:pt x="404" y="33"/>
                  <a:pt x="404" y="33"/>
                  <a:pt x="404" y="33"/>
                </a:cubicBezTo>
                <a:cubicBezTo>
                  <a:pt x="404" y="33"/>
                  <a:pt x="404" y="33"/>
                  <a:pt x="404" y="33"/>
                </a:cubicBezTo>
                <a:cubicBezTo>
                  <a:pt x="403" y="32"/>
                  <a:pt x="402" y="31"/>
                  <a:pt x="402" y="31"/>
                </a:cubicBezTo>
                <a:cubicBezTo>
                  <a:pt x="401" y="30"/>
                  <a:pt x="401" y="30"/>
                  <a:pt x="400" y="29"/>
                </a:cubicBezTo>
                <a:cubicBezTo>
                  <a:pt x="400" y="28"/>
                  <a:pt x="400" y="28"/>
                  <a:pt x="400" y="27"/>
                </a:cubicBezTo>
                <a:cubicBezTo>
                  <a:pt x="401" y="25"/>
                  <a:pt x="402" y="24"/>
                  <a:pt x="401" y="24"/>
                </a:cubicBezTo>
                <a:cubicBezTo>
                  <a:pt x="401" y="24"/>
                  <a:pt x="401" y="25"/>
                  <a:pt x="400" y="26"/>
                </a:cubicBezTo>
                <a:cubicBezTo>
                  <a:pt x="400" y="25"/>
                  <a:pt x="400" y="24"/>
                  <a:pt x="400" y="24"/>
                </a:cubicBezTo>
                <a:cubicBezTo>
                  <a:pt x="399" y="19"/>
                  <a:pt x="398" y="17"/>
                  <a:pt x="398" y="17"/>
                </a:cubicBezTo>
                <a:cubicBezTo>
                  <a:pt x="398" y="17"/>
                  <a:pt x="398" y="20"/>
                  <a:pt x="398" y="24"/>
                </a:cubicBezTo>
                <a:cubicBezTo>
                  <a:pt x="398" y="25"/>
                  <a:pt x="398" y="26"/>
                  <a:pt x="398" y="27"/>
                </a:cubicBezTo>
                <a:cubicBezTo>
                  <a:pt x="397" y="26"/>
                  <a:pt x="397" y="26"/>
                  <a:pt x="397" y="26"/>
                </a:cubicBezTo>
                <a:cubicBezTo>
                  <a:pt x="397" y="26"/>
                  <a:pt x="397" y="27"/>
                  <a:pt x="398" y="28"/>
                </a:cubicBezTo>
                <a:cubicBezTo>
                  <a:pt x="398" y="28"/>
                  <a:pt x="397" y="29"/>
                  <a:pt x="397" y="29"/>
                </a:cubicBezTo>
                <a:cubicBezTo>
                  <a:pt x="396" y="30"/>
                  <a:pt x="396" y="31"/>
                  <a:pt x="395" y="33"/>
                </a:cubicBezTo>
                <a:cubicBezTo>
                  <a:pt x="395" y="32"/>
                  <a:pt x="395" y="32"/>
                  <a:pt x="394" y="32"/>
                </a:cubicBezTo>
                <a:cubicBezTo>
                  <a:pt x="393" y="30"/>
                  <a:pt x="391" y="29"/>
                  <a:pt x="391" y="28"/>
                </a:cubicBezTo>
                <a:cubicBezTo>
                  <a:pt x="391" y="27"/>
                  <a:pt x="391" y="26"/>
                  <a:pt x="391" y="26"/>
                </a:cubicBezTo>
                <a:cubicBezTo>
                  <a:pt x="391" y="26"/>
                  <a:pt x="390" y="26"/>
                  <a:pt x="390" y="27"/>
                </a:cubicBezTo>
                <a:cubicBezTo>
                  <a:pt x="390" y="27"/>
                  <a:pt x="390" y="27"/>
                  <a:pt x="390" y="27"/>
                </a:cubicBezTo>
                <a:cubicBezTo>
                  <a:pt x="390" y="27"/>
                  <a:pt x="390" y="27"/>
                  <a:pt x="390" y="27"/>
                </a:cubicBezTo>
                <a:cubicBezTo>
                  <a:pt x="389" y="28"/>
                  <a:pt x="388" y="30"/>
                  <a:pt x="388" y="31"/>
                </a:cubicBezTo>
                <a:cubicBezTo>
                  <a:pt x="388" y="31"/>
                  <a:pt x="388" y="31"/>
                  <a:pt x="388" y="31"/>
                </a:cubicBezTo>
                <a:cubicBezTo>
                  <a:pt x="387" y="30"/>
                  <a:pt x="387" y="29"/>
                  <a:pt x="387" y="28"/>
                </a:cubicBezTo>
                <a:cubicBezTo>
                  <a:pt x="387" y="26"/>
                  <a:pt x="387" y="25"/>
                  <a:pt x="388" y="23"/>
                </a:cubicBezTo>
                <a:cubicBezTo>
                  <a:pt x="389" y="19"/>
                  <a:pt x="390" y="16"/>
                  <a:pt x="390" y="16"/>
                </a:cubicBezTo>
                <a:cubicBezTo>
                  <a:pt x="389" y="16"/>
                  <a:pt x="388" y="18"/>
                  <a:pt x="386" y="23"/>
                </a:cubicBezTo>
                <a:cubicBezTo>
                  <a:pt x="386" y="23"/>
                  <a:pt x="385" y="24"/>
                  <a:pt x="385" y="24"/>
                </a:cubicBezTo>
                <a:cubicBezTo>
                  <a:pt x="385" y="24"/>
                  <a:pt x="385" y="24"/>
                  <a:pt x="385" y="23"/>
                </a:cubicBezTo>
                <a:cubicBezTo>
                  <a:pt x="383" y="19"/>
                  <a:pt x="382" y="16"/>
                  <a:pt x="381" y="16"/>
                </a:cubicBezTo>
                <a:cubicBezTo>
                  <a:pt x="381" y="17"/>
                  <a:pt x="382" y="19"/>
                  <a:pt x="383" y="24"/>
                </a:cubicBezTo>
                <a:cubicBezTo>
                  <a:pt x="384" y="25"/>
                  <a:pt x="384" y="26"/>
                  <a:pt x="384" y="28"/>
                </a:cubicBezTo>
                <a:cubicBezTo>
                  <a:pt x="384" y="28"/>
                  <a:pt x="384" y="29"/>
                  <a:pt x="383" y="30"/>
                </a:cubicBezTo>
                <a:cubicBezTo>
                  <a:pt x="383" y="25"/>
                  <a:pt x="382" y="22"/>
                  <a:pt x="381" y="19"/>
                </a:cubicBezTo>
                <a:cubicBezTo>
                  <a:pt x="381" y="14"/>
                  <a:pt x="380" y="11"/>
                  <a:pt x="380" y="11"/>
                </a:cubicBezTo>
                <a:cubicBezTo>
                  <a:pt x="379" y="11"/>
                  <a:pt x="379" y="14"/>
                  <a:pt x="380" y="20"/>
                </a:cubicBezTo>
                <a:cubicBezTo>
                  <a:pt x="380" y="22"/>
                  <a:pt x="380" y="26"/>
                  <a:pt x="380" y="29"/>
                </a:cubicBezTo>
                <a:cubicBezTo>
                  <a:pt x="380" y="30"/>
                  <a:pt x="380" y="31"/>
                  <a:pt x="380" y="32"/>
                </a:cubicBezTo>
                <a:cubicBezTo>
                  <a:pt x="380" y="33"/>
                  <a:pt x="380" y="34"/>
                  <a:pt x="380" y="35"/>
                </a:cubicBezTo>
                <a:cubicBezTo>
                  <a:pt x="380" y="35"/>
                  <a:pt x="380" y="35"/>
                  <a:pt x="380" y="35"/>
                </a:cubicBezTo>
                <a:cubicBezTo>
                  <a:pt x="380" y="34"/>
                  <a:pt x="379" y="33"/>
                  <a:pt x="378" y="31"/>
                </a:cubicBezTo>
                <a:cubicBezTo>
                  <a:pt x="379" y="31"/>
                  <a:pt x="379" y="31"/>
                  <a:pt x="379" y="30"/>
                </a:cubicBezTo>
                <a:cubicBezTo>
                  <a:pt x="379" y="30"/>
                  <a:pt x="379" y="30"/>
                  <a:pt x="378" y="31"/>
                </a:cubicBezTo>
                <a:cubicBezTo>
                  <a:pt x="378" y="31"/>
                  <a:pt x="378" y="30"/>
                  <a:pt x="378" y="30"/>
                </a:cubicBezTo>
                <a:cubicBezTo>
                  <a:pt x="378" y="30"/>
                  <a:pt x="378" y="30"/>
                  <a:pt x="378" y="29"/>
                </a:cubicBezTo>
                <a:cubicBezTo>
                  <a:pt x="376" y="25"/>
                  <a:pt x="374" y="23"/>
                  <a:pt x="374" y="24"/>
                </a:cubicBezTo>
                <a:cubicBezTo>
                  <a:pt x="374" y="24"/>
                  <a:pt x="374" y="24"/>
                  <a:pt x="375" y="26"/>
                </a:cubicBezTo>
                <a:cubicBezTo>
                  <a:pt x="372" y="23"/>
                  <a:pt x="371" y="21"/>
                  <a:pt x="371" y="22"/>
                </a:cubicBezTo>
                <a:cubicBezTo>
                  <a:pt x="371" y="22"/>
                  <a:pt x="372" y="24"/>
                  <a:pt x="374" y="28"/>
                </a:cubicBezTo>
                <a:cubicBezTo>
                  <a:pt x="375" y="29"/>
                  <a:pt x="375" y="30"/>
                  <a:pt x="376" y="32"/>
                </a:cubicBezTo>
                <a:cubicBezTo>
                  <a:pt x="376" y="32"/>
                  <a:pt x="376" y="32"/>
                  <a:pt x="376" y="32"/>
                </a:cubicBezTo>
                <a:cubicBezTo>
                  <a:pt x="375" y="32"/>
                  <a:pt x="375" y="33"/>
                  <a:pt x="374" y="33"/>
                </a:cubicBezTo>
                <a:cubicBezTo>
                  <a:pt x="374" y="33"/>
                  <a:pt x="374" y="33"/>
                  <a:pt x="373" y="33"/>
                </a:cubicBezTo>
                <a:cubicBezTo>
                  <a:pt x="373" y="31"/>
                  <a:pt x="372" y="28"/>
                  <a:pt x="371" y="27"/>
                </a:cubicBezTo>
                <a:cubicBezTo>
                  <a:pt x="370" y="23"/>
                  <a:pt x="369" y="20"/>
                  <a:pt x="369" y="20"/>
                </a:cubicBezTo>
                <a:cubicBezTo>
                  <a:pt x="369" y="21"/>
                  <a:pt x="369" y="23"/>
                  <a:pt x="370" y="27"/>
                </a:cubicBezTo>
                <a:cubicBezTo>
                  <a:pt x="370" y="28"/>
                  <a:pt x="370" y="30"/>
                  <a:pt x="370" y="31"/>
                </a:cubicBezTo>
                <a:cubicBezTo>
                  <a:pt x="370" y="31"/>
                  <a:pt x="370" y="30"/>
                  <a:pt x="369" y="30"/>
                </a:cubicBezTo>
                <a:cubicBezTo>
                  <a:pt x="368" y="30"/>
                  <a:pt x="368" y="30"/>
                  <a:pt x="368" y="30"/>
                </a:cubicBezTo>
                <a:cubicBezTo>
                  <a:pt x="368" y="27"/>
                  <a:pt x="367" y="26"/>
                  <a:pt x="367" y="26"/>
                </a:cubicBezTo>
                <a:cubicBezTo>
                  <a:pt x="367" y="26"/>
                  <a:pt x="366" y="31"/>
                  <a:pt x="366" y="40"/>
                </a:cubicBezTo>
                <a:cubicBezTo>
                  <a:pt x="366" y="40"/>
                  <a:pt x="366" y="41"/>
                  <a:pt x="365" y="41"/>
                </a:cubicBezTo>
                <a:cubicBezTo>
                  <a:pt x="365" y="40"/>
                  <a:pt x="365" y="40"/>
                  <a:pt x="365" y="39"/>
                </a:cubicBezTo>
                <a:cubicBezTo>
                  <a:pt x="365" y="36"/>
                  <a:pt x="365" y="33"/>
                  <a:pt x="366" y="31"/>
                </a:cubicBezTo>
                <a:cubicBezTo>
                  <a:pt x="366" y="26"/>
                  <a:pt x="365" y="24"/>
                  <a:pt x="365" y="24"/>
                </a:cubicBezTo>
                <a:cubicBezTo>
                  <a:pt x="365" y="24"/>
                  <a:pt x="364" y="28"/>
                  <a:pt x="363" y="33"/>
                </a:cubicBezTo>
                <a:cubicBezTo>
                  <a:pt x="362" y="28"/>
                  <a:pt x="360" y="24"/>
                  <a:pt x="359" y="21"/>
                </a:cubicBezTo>
                <a:cubicBezTo>
                  <a:pt x="356" y="16"/>
                  <a:pt x="355" y="14"/>
                  <a:pt x="355" y="14"/>
                </a:cubicBezTo>
                <a:cubicBezTo>
                  <a:pt x="354" y="14"/>
                  <a:pt x="355" y="17"/>
                  <a:pt x="357" y="22"/>
                </a:cubicBezTo>
                <a:cubicBezTo>
                  <a:pt x="358" y="26"/>
                  <a:pt x="360" y="33"/>
                  <a:pt x="361" y="40"/>
                </a:cubicBezTo>
                <a:cubicBezTo>
                  <a:pt x="360" y="37"/>
                  <a:pt x="360" y="33"/>
                  <a:pt x="359" y="30"/>
                </a:cubicBezTo>
                <a:cubicBezTo>
                  <a:pt x="358" y="27"/>
                  <a:pt x="357" y="24"/>
                  <a:pt x="356" y="22"/>
                </a:cubicBezTo>
                <a:cubicBezTo>
                  <a:pt x="354" y="17"/>
                  <a:pt x="353" y="15"/>
                  <a:pt x="353" y="15"/>
                </a:cubicBezTo>
                <a:cubicBezTo>
                  <a:pt x="353" y="15"/>
                  <a:pt x="353" y="18"/>
                  <a:pt x="354" y="23"/>
                </a:cubicBezTo>
                <a:cubicBezTo>
                  <a:pt x="355" y="24"/>
                  <a:pt x="355" y="26"/>
                  <a:pt x="355" y="28"/>
                </a:cubicBezTo>
                <a:cubicBezTo>
                  <a:pt x="355" y="27"/>
                  <a:pt x="355" y="26"/>
                  <a:pt x="354" y="26"/>
                </a:cubicBezTo>
                <a:cubicBezTo>
                  <a:pt x="354" y="23"/>
                  <a:pt x="353" y="20"/>
                  <a:pt x="353" y="18"/>
                </a:cubicBezTo>
                <a:cubicBezTo>
                  <a:pt x="352" y="13"/>
                  <a:pt x="351" y="10"/>
                  <a:pt x="351" y="10"/>
                </a:cubicBezTo>
                <a:cubicBezTo>
                  <a:pt x="351" y="10"/>
                  <a:pt x="351" y="13"/>
                  <a:pt x="351" y="18"/>
                </a:cubicBezTo>
                <a:cubicBezTo>
                  <a:pt x="351" y="22"/>
                  <a:pt x="352" y="27"/>
                  <a:pt x="352" y="33"/>
                </a:cubicBezTo>
                <a:cubicBezTo>
                  <a:pt x="352" y="33"/>
                  <a:pt x="352" y="34"/>
                  <a:pt x="351" y="34"/>
                </a:cubicBezTo>
                <a:cubicBezTo>
                  <a:pt x="351" y="33"/>
                  <a:pt x="350" y="31"/>
                  <a:pt x="350" y="30"/>
                </a:cubicBezTo>
                <a:cubicBezTo>
                  <a:pt x="350" y="30"/>
                  <a:pt x="351" y="29"/>
                  <a:pt x="351" y="29"/>
                </a:cubicBezTo>
                <a:cubicBezTo>
                  <a:pt x="351" y="29"/>
                  <a:pt x="350" y="29"/>
                  <a:pt x="350" y="30"/>
                </a:cubicBezTo>
                <a:cubicBezTo>
                  <a:pt x="349" y="29"/>
                  <a:pt x="349" y="28"/>
                  <a:pt x="349" y="27"/>
                </a:cubicBezTo>
                <a:cubicBezTo>
                  <a:pt x="348" y="24"/>
                  <a:pt x="348" y="21"/>
                  <a:pt x="347" y="18"/>
                </a:cubicBezTo>
                <a:cubicBezTo>
                  <a:pt x="347" y="13"/>
                  <a:pt x="347" y="10"/>
                  <a:pt x="346" y="10"/>
                </a:cubicBezTo>
                <a:cubicBezTo>
                  <a:pt x="346" y="10"/>
                  <a:pt x="346" y="13"/>
                  <a:pt x="345" y="19"/>
                </a:cubicBezTo>
                <a:cubicBezTo>
                  <a:pt x="345" y="19"/>
                  <a:pt x="345" y="20"/>
                  <a:pt x="345" y="21"/>
                </a:cubicBezTo>
                <a:cubicBezTo>
                  <a:pt x="344" y="17"/>
                  <a:pt x="343" y="15"/>
                  <a:pt x="343" y="15"/>
                </a:cubicBezTo>
                <a:cubicBezTo>
                  <a:pt x="343" y="15"/>
                  <a:pt x="343" y="15"/>
                  <a:pt x="343" y="16"/>
                </a:cubicBezTo>
                <a:cubicBezTo>
                  <a:pt x="342" y="12"/>
                  <a:pt x="342" y="10"/>
                  <a:pt x="341" y="10"/>
                </a:cubicBezTo>
                <a:cubicBezTo>
                  <a:pt x="341" y="10"/>
                  <a:pt x="341" y="13"/>
                  <a:pt x="341" y="18"/>
                </a:cubicBezTo>
                <a:cubicBezTo>
                  <a:pt x="341" y="19"/>
                  <a:pt x="341" y="20"/>
                  <a:pt x="341" y="21"/>
                </a:cubicBezTo>
                <a:cubicBezTo>
                  <a:pt x="341" y="20"/>
                  <a:pt x="340" y="19"/>
                  <a:pt x="340" y="19"/>
                </a:cubicBezTo>
                <a:cubicBezTo>
                  <a:pt x="340" y="19"/>
                  <a:pt x="340" y="22"/>
                  <a:pt x="341" y="26"/>
                </a:cubicBezTo>
                <a:cubicBezTo>
                  <a:pt x="341" y="27"/>
                  <a:pt x="341" y="28"/>
                  <a:pt x="342" y="29"/>
                </a:cubicBezTo>
                <a:cubicBezTo>
                  <a:pt x="342" y="30"/>
                  <a:pt x="342" y="30"/>
                  <a:pt x="342" y="31"/>
                </a:cubicBezTo>
                <a:cubicBezTo>
                  <a:pt x="341" y="31"/>
                  <a:pt x="341" y="31"/>
                  <a:pt x="341" y="31"/>
                </a:cubicBezTo>
                <a:cubicBezTo>
                  <a:pt x="340" y="29"/>
                  <a:pt x="340" y="27"/>
                  <a:pt x="339" y="26"/>
                </a:cubicBezTo>
                <a:cubicBezTo>
                  <a:pt x="339" y="25"/>
                  <a:pt x="339" y="25"/>
                  <a:pt x="338" y="25"/>
                </a:cubicBezTo>
                <a:cubicBezTo>
                  <a:pt x="338" y="25"/>
                  <a:pt x="338" y="25"/>
                  <a:pt x="338" y="25"/>
                </a:cubicBezTo>
                <a:cubicBezTo>
                  <a:pt x="338" y="25"/>
                  <a:pt x="338" y="25"/>
                  <a:pt x="338" y="25"/>
                </a:cubicBezTo>
                <a:cubicBezTo>
                  <a:pt x="336" y="22"/>
                  <a:pt x="335" y="20"/>
                  <a:pt x="335" y="20"/>
                </a:cubicBezTo>
                <a:cubicBezTo>
                  <a:pt x="335" y="20"/>
                  <a:pt x="335" y="22"/>
                  <a:pt x="336" y="24"/>
                </a:cubicBezTo>
                <a:cubicBezTo>
                  <a:pt x="336" y="25"/>
                  <a:pt x="335" y="28"/>
                  <a:pt x="334" y="32"/>
                </a:cubicBezTo>
                <a:cubicBezTo>
                  <a:pt x="333" y="27"/>
                  <a:pt x="331" y="23"/>
                  <a:pt x="330" y="20"/>
                </a:cubicBezTo>
                <a:cubicBezTo>
                  <a:pt x="329" y="19"/>
                  <a:pt x="329" y="18"/>
                  <a:pt x="329" y="18"/>
                </a:cubicBezTo>
                <a:cubicBezTo>
                  <a:pt x="329" y="14"/>
                  <a:pt x="329" y="11"/>
                  <a:pt x="330" y="9"/>
                </a:cubicBezTo>
                <a:cubicBezTo>
                  <a:pt x="331" y="6"/>
                  <a:pt x="332" y="4"/>
                  <a:pt x="332" y="2"/>
                </a:cubicBezTo>
                <a:cubicBezTo>
                  <a:pt x="333" y="1"/>
                  <a:pt x="333" y="0"/>
                  <a:pt x="333" y="0"/>
                </a:cubicBezTo>
                <a:cubicBezTo>
                  <a:pt x="333" y="0"/>
                  <a:pt x="333" y="1"/>
                  <a:pt x="332" y="2"/>
                </a:cubicBezTo>
                <a:cubicBezTo>
                  <a:pt x="331" y="3"/>
                  <a:pt x="329" y="6"/>
                  <a:pt x="328" y="8"/>
                </a:cubicBezTo>
                <a:cubicBezTo>
                  <a:pt x="328" y="10"/>
                  <a:pt x="327" y="12"/>
                  <a:pt x="327" y="14"/>
                </a:cubicBezTo>
                <a:cubicBezTo>
                  <a:pt x="326" y="14"/>
                  <a:pt x="326" y="13"/>
                  <a:pt x="326" y="13"/>
                </a:cubicBezTo>
                <a:cubicBezTo>
                  <a:pt x="326" y="13"/>
                  <a:pt x="326" y="14"/>
                  <a:pt x="326" y="15"/>
                </a:cubicBezTo>
                <a:cubicBezTo>
                  <a:pt x="326" y="18"/>
                  <a:pt x="326" y="21"/>
                  <a:pt x="325" y="24"/>
                </a:cubicBezTo>
                <a:cubicBezTo>
                  <a:pt x="325" y="24"/>
                  <a:pt x="325" y="24"/>
                  <a:pt x="325" y="24"/>
                </a:cubicBezTo>
                <a:cubicBezTo>
                  <a:pt x="325" y="24"/>
                  <a:pt x="325" y="23"/>
                  <a:pt x="325" y="23"/>
                </a:cubicBezTo>
                <a:cubicBezTo>
                  <a:pt x="326" y="18"/>
                  <a:pt x="326" y="16"/>
                  <a:pt x="326" y="16"/>
                </a:cubicBezTo>
                <a:cubicBezTo>
                  <a:pt x="325" y="16"/>
                  <a:pt x="324" y="18"/>
                  <a:pt x="323" y="23"/>
                </a:cubicBezTo>
                <a:cubicBezTo>
                  <a:pt x="322" y="25"/>
                  <a:pt x="322" y="28"/>
                  <a:pt x="322" y="31"/>
                </a:cubicBezTo>
                <a:cubicBezTo>
                  <a:pt x="321" y="29"/>
                  <a:pt x="321" y="28"/>
                  <a:pt x="320" y="26"/>
                </a:cubicBezTo>
                <a:cubicBezTo>
                  <a:pt x="319" y="23"/>
                  <a:pt x="319" y="20"/>
                  <a:pt x="318" y="17"/>
                </a:cubicBezTo>
                <a:cubicBezTo>
                  <a:pt x="318" y="12"/>
                  <a:pt x="318" y="9"/>
                  <a:pt x="318" y="9"/>
                </a:cubicBezTo>
                <a:cubicBezTo>
                  <a:pt x="317" y="9"/>
                  <a:pt x="317" y="12"/>
                  <a:pt x="316" y="18"/>
                </a:cubicBezTo>
                <a:cubicBezTo>
                  <a:pt x="316" y="20"/>
                  <a:pt x="317" y="23"/>
                  <a:pt x="317" y="27"/>
                </a:cubicBezTo>
                <a:cubicBezTo>
                  <a:pt x="317" y="26"/>
                  <a:pt x="317" y="26"/>
                  <a:pt x="317" y="26"/>
                </a:cubicBezTo>
                <a:cubicBezTo>
                  <a:pt x="316" y="25"/>
                  <a:pt x="315" y="24"/>
                  <a:pt x="315" y="24"/>
                </a:cubicBezTo>
                <a:cubicBezTo>
                  <a:pt x="314" y="19"/>
                  <a:pt x="313" y="15"/>
                  <a:pt x="312" y="12"/>
                </a:cubicBezTo>
                <a:cubicBezTo>
                  <a:pt x="310" y="7"/>
                  <a:pt x="309" y="4"/>
                  <a:pt x="309" y="4"/>
                </a:cubicBezTo>
                <a:cubicBezTo>
                  <a:pt x="309" y="4"/>
                  <a:pt x="311" y="14"/>
                  <a:pt x="312" y="30"/>
                </a:cubicBezTo>
                <a:cubicBezTo>
                  <a:pt x="312" y="30"/>
                  <a:pt x="312" y="30"/>
                  <a:pt x="312" y="30"/>
                </a:cubicBezTo>
                <a:cubicBezTo>
                  <a:pt x="312" y="30"/>
                  <a:pt x="312" y="30"/>
                  <a:pt x="312" y="30"/>
                </a:cubicBezTo>
                <a:cubicBezTo>
                  <a:pt x="312" y="31"/>
                  <a:pt x="312" y="32"/>
                  <a:pt x="313" y="33"/>
                </a:cubicBezTo>
                <a:cubicBezTo>
                  <a:pt x="312" y="32"/>
                  <a:pt x="311" y="31"/>
                  <a:pt x="311" y="31"/>
                </a:cubicBezTo>
                <a:cubicBezTo>
                  <a:pt x="311" y="31"/>
                  <a:pt x="311" y="31"/>
                  <a:pt x="311" y="30"/>
                </a:cubicBezTo>
                <a:cubicBezTo>
                  <a:pt x="310" y="30"/>
                  <a:pt x="310" y="30"/>
                  <a:pt x="310" y="30"/>
                </a:cubicBezTo>
                <a:cubicBezTo>
                  <a:pt x="310" y="22"/>
                  <a:pt x="308" y="15"/>
                  <a:pt x="306" y="11"/>
                </a:cubicBezTo>
                <a:cubicBezTo>
                  <a:pt x="305" y="5"/>
                  <a:pt x="303" y="2"/>
                  <a:pt x="303" y="2"/>
                </a:cubicBezTo>
                <a:cubicBezTo>
                  <a:pt x="303" y="2"/>
                  <a:pt x="304" y="6"/>
                  <a:pt x="305" y="12"/>
                </a:cubicBezTo>
                <a:cubicBezTo>
                  <a:pt x="305" y="15"/>
                  <a:pt x="306" y="19"/>
                  <a:pt x="306" y="23"/>
                </a:cubicBezTo>
                <a:cubicBezTo>
                  <a:pt x="305" y="21"/>
                  <a:pt x="303" y="19"/>
                  <a:pt x="302" y="17"/>
                </a:cubicBezTo>
                <a:cubicBezTo>
                  <a:pt x="298" y="13"/>
                  <a:pt x="297" y="10"/>
                  <a:pt x="296" y="11"/>
                </a:cubicBezTo>
                <a:cubicBezTo>
                  <a:pt x="296" y="11"/>
                  <a:pt x="297" y="14"/>
                  <a:pt x="300" y="18"/>
                </a:cubicBezTo>
                <a:cubicBezTo>
                  <a:pt x="301" y="20"/>
                  <a:pt x="302" y="21"/>
                  <a:pt x="303" y="23"/>
                </a:cubicBezTo>
                <a:cubicBezTo>
                  <a:pt x="303" y="24"/>
                  <a:pt x="303" y="25"/>
                  <a:pt x="303" y="25"/>
                </a:cubicBezTo>
                <a:cubicBezTo>
                  <a:pt x="303" y="27"/>
                  <a:pt x="303" y="29"/>
                  <a:pt x="303" y="31"/>
                </a:cubicBezTo>
                <a:cubicBezTo>
                  <a:pt x="303" y="30"/>
                  <a:pt x="302" y="29"/>
                  <a:pt x="302" y="29"/>
                </a:cubicBezTo>
                <a:cubicBezTo>
                  <a:pt x="302" y="29"/>
                  <a:pt x="302" y="29"/>
                  <a:pt x="302" y="29"/>
                </a:cubicBezTo>
                <a:cubicBezTo>
                  <a:pt x="302" y="29"/>
                  <a:pt x="302" y="29"/>
                  <a:pt x="302" y="29"/>
                </a:cubicBezTo>
                <a:cubicBezTo>
                  <a:pt x="301" y="28"/>
                  <a:pt x="301" y="27"/>
                  <a:pt x="300" y="27"/>
                </a:cubicBezTo>
                <a:cubicBezTo>
                  <a:pt x="300" y="26"/>
                  <a:pt x="299" y="26"/>
                  <a:pt x="299" y="25"/>
                </a:cubicBezTo>
                <a:cubicBezTo>
                  <a:pt x="299" y="24"/>
                  <a:pt x="299" y="24"/>
                  <a:pt x="299" y="23"/>
                </a:cubicBezTo>
                <a:cubicBezTo>
                  <a:pt x="299" y="21"/>
                  <a:pt x="300" y="20"/>
                  <a:pt x="300" y="20"/>
                </a:cubicBezTo>
                <a:cubicBezTo>
                  <a:pt x="300" y="20"/>
                  <a:pt x="299" y="21"/>
                  <a:pt x="298" y="21"/>
                </a:cubicBezTo>
                <a:cubicBezTo>
                  <a:pt x="298" y="21"/>
                  <a:pt x="298" y="20"/>
                  <a:pt x="298" y="20"/>
                </a:cubicBezTo>
                <a:cubicBezTo>
                  <a:pt x="297" y="15"/>
                  <a:pt x="297" y="13"/>
                  <a:pt x="297" y="13"/>
                </a:cubicBezTo>
                <a:cubicBezTo>
                  <a:pt x="296" y="13"/>
                  <a:pt x="296" y="16"/>
                  <a:pt x="296" y="21"/>
                </a:cubicBezTo>
                <a:cubicBezTo>
                  <a:pt x="296" y="21"/>
                  <a:pt x="296" y="22"/>
                  <a:pt x="296" y="23"/>
                </a:cubicBezTo>
                <a:cubicBezTo>
                  <a:pt x="296" y="22"/>
                  <a:pt x="296" y="22"/>
                  <a:pt x="296" y="22"/>
                </a:cubicBezTo>
                <a:cubicBezTo>
                  <a:pt x="295" y="22"/>
                  <a:pt x="296" y="23"/>
                  <a:pt x="296" y="24"/>
                </a:cubicBezTo>
                <a:cubicBezTo>
                  <a:pt x="296" y="24"/>
                  <a:pt x="296" y="24"/>
                  <a:pt x="296" y="24"/>
                </a:cubicBezTo>
                <a:cubicBezTo>
                  <a:pt x="296" y="25"/>
                  <a:pt x="296" y="25"/>
                  <a:pt x="295" y="26"/>
                </a:cubicBezTo>
                <a:cubicBezTo>
                  <a:pt x="295" y="27"/>
                  <a:pt x="294" y="28"/>
                  <a:pt x="294" y="29"/>
                </a:cubicBezTo>
                <a:cubicBezTo>
                  <a:pt x="294" y="29"/>
                  <a:pt x="294" y="29"/>
                  <a:pt x="294" y="29"/>
                </a:cubicBezTo>
                <a:cubicBezTo>
                  <a:pt x="292" y="26"/>
                  <a:pt x="291" y="25"/>
                  <a:pt x="290" y="24"/>
                </a:cubicBezTo>
                <a:cubicBezTo>
                  <a:pt x="290" y="23"/>
                  <a:pt x="291" y="22"/>
                  <a:pt x="290" y="22"/>
                </a:cubicBezTo>
                <a:cubicBezTo>
                  <a:pt x="290" y="22"/>
                  <a:pt x="289" y="24"/>
                  <a:pt x="287" y="28"/>
                </a:cubicBezTo>
                <a:cubicBezTo>
                  <a:pt x="286" y="30"/>
                  <a:pt x="286" y="32"/>
                  <a:pt x="285" y="35"/>
                </a:cubicBezTo>
                <a:cubicBezTo>
                  <a:pt x="286" y="29"/>
                  <a:pt x="287" y="23"/>
                  <a:pt x="288" y="19"/>
                </a:cubicBezTo>
                <a:cubicBezTo>
                  <a:pt x="289" y="15"/>
                  <a:pt x="289" y="12"/>
                  <a:pt x="289" y="12"/>
                </a:cubicBezTo>
                <a:cubicBezTo>
                  <a:pt x="289" y="12"/>
                  <a:pt x="288" y="15"/>
                  <a:pt x="286" y="19"/>
                </a:cubicBezTo>
                <a:cubicBezTo>
                  <a:pt x="285" y="22"/>
                  <a:pt x="284" y="25"/>
                  <a:pt x="283" y="29"/>
                </a:cubicBezTo>
                <a:cubicBezTo>
                  <a:pt x="282" y="24"/>
                  <a:pt x="282" y="21"/>
                  <a:pt x="281" y="21"/>
                </a:cubicBezTo>
                <a:cubicBezTo>
                  <a:pt x="281" y="21"/>
                  <a:pt x="281" y="24"/>
                  <a:pt x="281" y="28"/>
                </a:cubicBezTo>
                <a:cubicBezTo>
                  <a:pt x="281" y="30"/>
                  <a:pt x="281" y="33"/>
                  <a:pt x="281" y="36"/>
                </a:cubicBezTo>
                <a:cubicBezTo>
                  <a:pt x="281" y="37"/>
                  <a:pt x="281" y="37"/>
                  <a:pt x="281" y="37"/>
                </a:cubicBezTo>
                <a:cubicBezTo>
                  <a:pt x="281" y="28"/>
                  <a:pt x="280" y="23"/>
                  <a:pt x="280" y="23"/>
                </a:cubicBezTo>
                <a:cubicBezTo>
                  <a:pt x="280" y="23"/>
                  <a:pt x="279" y="27"/>
                  <a:pt x="278" y="34"/>
                </a:cubicBezTo>
                <a:cubicBezTo>
                  <a:pt x="278" y="33"/>
                  <a:pt x="278" y="33"/>
                  <a:pt x="277" y="33"/>
                </a:cubicBezTo>
                <a:cubicBezTo>
                  <a:pt x="278" y="29"/>
                  <a:pt x="278" y="26"/>
                  <a:pt x="278" y="24"/>
                </a:cubicBezTo>
                <a:cubicBezTo>
                  <a:pt x="279" y="20"/>
                  <a:pt x="279" y="18"/>
                  <a:pt x="279" y="18"/>
                </a:cubicBezTo>
                <a:cubicBezTo>
                  <a:pt x="278" y="18"/>
                  <a:pt x="277" y="20"/>
                  <a:pt x="276" y="24"/>
                </a:cubicBezTo>
                <a:cubicBezTo>
                  <a:pt x="276" y="26"/>
                  <a:pt x="275" y="28"/>
                  <a:pt x="275" y="30"/>
                </a:cubicBezTo>
                <a:cubicBezTo>
                  <a:pt x="275" y="30"/>
                  <a:pt x="275" y="30"/>
                  <a:pt x="275" y="30"/>
                </a:cubicBezTo>
                <a:cubicBezTo>
                  <a:pt x="275" y="30"/>
                  <a:pt x="274" y="30"/>
                  <a:pt x="274" y="29"/>
                </a:cubicBezTo>
                <a:cubicBezTo>
                  <a:pt x="275" y="29"/>
                  <a:pt x="275" y="28"/>
                  <a:pt x="275" y="28"/>
                </a:cubicBezTo>
                <a:cubicBezTo>
                  <a:pt x="275" y="28"/>
                  <a:pt x="274" y="28"/>
                  <a:pt x="274" y="29"/>
                </a:cubicBezTo>
                <a:cubicBezTo>
                  <a:pt x="274" y="29"/>
                  <a:pt x="274" y="29"/>
                  <a:pt x="274" y="29"/>
                </a:cubicBezTo>
                <a:cubicBezTo>
                  <a:pt x="274" y="27"/>
                  <a:pt x="274" y="26"/>
                  <a:pt x="275" y="25"/>
                </a:cubicBezTo>
                <a:cubicBezTo>
                  <a:pt x="277" y="21"/>
                  <a:pt x="277" y="19"/>
                  <a:pt x="277" y="18"/>
                </a:cubicBezTo>
                <a:cubicBezTo>
                  <a:pt x="277" y="18"/>
                  <a:pt x="276" y="20"/>
                  <a:pt x="274" y="22"/>
                </a:cubicBezTo>
                <a:cubicBezTo>
                  <a:pt x="275" y="21"/>
                  <a:pt x="275" y="20"/>
                  <a:pt x="275" y="20"/>
                </a:cubicBezTo>
                <a:cubicBezTo>
                  <a:pt x="274" y="20"/>
                  <a:pt x="273" y="22"/>
                  <a:pt x="272" y="26"/>
                </a:cubicBezTo>
                <a:cubicBezTo>
                  <a:pt x="272" y="26"/>
                  <a:pt x="272" y="27"/>
                  <a:pt x="272" y="27"/>
                </a:cubicBezTo>
                <a:cubicBezTo>
                  <a:pt x="272" y="27"/>
                  <a:pt x="272" y="27"/>
                  <a:pt x="271" y="27"/>
                </a:cubicBezTo>
                <a:cubicBezTo>
                  <a:pt x="271" y="27"/>
                  <a:pt x="271" y="27"/>
                  <a:pt x="271" y="27"/>
                </a:cubicBezTo>
                <a:cubicBezTo>
                  <a:pt x="271" y="27"/>
                  <a:pt x="271" y="27"/>
                  <a:pt x="270" y="27"/>
                </a:cubicBezTo>
                <a:cubicBezTo>
                  <a:pt x="271" y="25"/>
                  <a:pt x="271" y="23"/>
                  <a:pt x="271" y="22"/>
                </a:cubicBezTo>
                <a:cubicBezTo>
                  <a:pt x="271" y="21"/>
                  <a:pt x="272" y="20"/>
                  <a:pt x="272" y="20"/>
                </a:cubicBezTo>
                <a:cubicBezTo>
                  <a:pt x="272" y="20"/>
                  <a:pt x="271" y="20"/>
                  <a:pt x="271" y="20"/>
                </a:cubicBezTo>
                <a:cubicBezTo>
                  <a:pt x="271" y="19"/>
                  <a:pt x="271" y="17"/>
                  <a:pt x="271" y="16"/>
                </a:cubicBezTo>
                <a:cubicBezTo>
                  <a:pt x="271" y="11"/>
                  <a:pt x="271" y="8"/>
                  <a:pt x="271" y="8"/>
                </a:cubicBezTo>
                <a:cubicBezTo>
                  <a:pt x="270" y="8"/>
                  <a:pt x="270" y="10"/>
                  <a:pt x="269" y="13"/>
                </a:cubicBezTo>
                <a:cubicBezTo>
                  <a:pt x="269" y="13"/>
                  <a:pt x="269" y="13"/>
                  <a:pt x="269" y="13"/>
                </a:cubicBezTo>
                <a:cubicBezTo>
                  <a:pt x="269" y="13"/>
                  <a:pt x="268" y="15"/>
                  <a:pt x="267" y="19"/>
                </a:cubicBezTo>
                <a:cubicBezTo>
                  <a:pt x="267" y="18"/>
                  <a:pt x="267" y="17"/>
                  <a:pt x="267" y="16"/>
                </a:cubicBezTo>
                <a:cubicBezTo>
                  <a:pt x="266" y="11"/>
                  <a:pt x="266" y="8"/>
                  <a:pt x="266" y="8"/>
                </a:cubicBezTo>
                <a:cubicBezTo>
                  <a:pt x="265" y="8"/>
                  <a:pt x="265" y="11"/>
                  <a:pt x="265" y="16"/>
                </a:cubicBezTo>
                <a:cubicBezTo>
                  <a:pt x="264" y="22"/>
                  <a:pt x="263" y="29"/>
                  <a:pt x="259" y="37"/>
                </a:cubicBezTo>
                <a:cubicBezTo>
                  <a:pt x="259" y="38"/>
                  <a:pt x="258" y="38"/>
                  <a:pt x="258" y="39"/>
                </a:cubicBezTo>
                <a:cubicBezTo>
                  <a:pt x="257" y="40"/>
                  <a:pt x="257" y="41"/>
                  <a:pt x="256" y="42"/>
                </a:cubicBezTo>
                <a:cubicBezTo>
                  <a:pt x="258" y="31"/>
                  <a:pt x="259" y="25"/>
                  <a:pt x="259" y="24"/>
                </a:cubicBezTo>
                <a:cubicBezTo>
                  <a:pt x="259" y="24"/>
                  <a:pt x="258" y="26"/>
                  <a:pt x="257" y="29"/>
                </a:cubicBezTo>
                <a:cubicBezTo>
                  <a:pt x="257" y="28"/>
                  <a:pt x="257" y="28"/>
                  <a:pt x="257" y="27"/>
                </a:cubicBezTo>
                <a:cubicBezTo>
                  <a:pt x="259" y="24"/>
                  <a:pt x="259" y="22"/>
                  <a:pt x="259" y="22"/>
                </a:cubicBezTo>
                <a:cubicBezTo>
                  <a:pt x="259" y="22"/>
                  <a:pt x="257" y="23"/>
                  <a:pt x="255" y="27"/>
                </a:cubicBezTo>
                <a:cubicBezTo>
                  <a:pt x="254" y="30"/>
                  <a:pt x="252" y="35"/>
                  <a:pt x="251" y="40"/>
                </a:cubicBezTo>
                <a:cubicBezTo>
                  <a:pt x="251" y="39"/>
                  <a:pt x="251" y="39"/>
                  <a:pt x="251" y="38"/>
                </a:cubicBezTo>
                <a:cubicBezTo>
                  <a:pt x="252" y="30"/>
                  <a:pt x="254" y="23"/>
                  <a:pt x="255" y="19"/>
                </a:cubicBezTo>
                <a:cubicBezTo>
                  <a:pt x="257" y="14"/>
                  <a:pt x="258" y="12"/>
                  <a:pt x="257" y="12"/>
                </a:cubicBezTo>
                <a:cubicBezTo>
                  <a:pt x="257" y="12"/>
                  <a:pt x="256" y="14"/>
                  <a:pt x="253" y="18"/>
                </a:cubicBezTo>
                <a:cubicBezTo>
                  <a:pt x="252" y="21"/>
                  <a:pt x="250" y="25"/>
                  <a:pt x="249" y="30"/>
                </a:cubicBezTo>
                <a:cubicBezTo>
                  <a:pt x="248" y="28"/>
                  <a:pt x="248" y="27"/>
                  <a:pt x="248" y="26"/>
                </a:cubicBezTo>
                <a:cubicBezTo>
                  <a:pt x="249" y="19"/>
                  <a:pt x="251" y="13"/>
                  <a:pt x="252" y="9"/>
                </a:cubicBezTo>
                <a:cubicBezTo>
                  <a:pt x="253" y="3"/>
                  <a:pt x="254" y="0"/>
                  <a:pt x="253" y="0"/>
                </a:cubicBezTo>
                <a:cubicBezTo>
                  <a:pt x="253" y="0"/>
                  <a:pt x="252" y="3"/>
                  <a:pt x="250" y="9"/>
                </a:cubicBezTo>
                <a:cubicBezTo>
                  <a:pt x="249" y="12"/>
                  <a:pt x="247" y="17"/>
                  <a:pt x="245" y="23"/>
                </a:cubicBezTo>
                <a:cubicBezTo>
                  <a:pt x="245" y="23"/>
                  <a:pt x="245" y="22"/>
                  <a:pt x="245" y="22"/>
                </a:cubicBezTo>
                <a:cubicBezTo>
                  <a:pt x="245" y="22"/>
                  <a:pt x="245" y="24"/>
                  <a:pt x="244" y="26"/>
                </a:cubicBezTo>
                <a:cubicBezTo>
                  <a:pt x="244" y="26"/>
                  <a:pt x="243" y="26"/>
                  <a:pt x="243" y="27"/>
                </a:cubicBezTo>
                <a:cubicBezTo>
                  <a:pt x="242" y="27"/>
                  <a:pt x="242" y="27"/>
                  <a:pt x="242" y="27"/>
                </a:cubicBezTo>
                <a:cubicBezTo>
                  <a:pt x="242" y="26"/>
                  <a:pt x="242" y="25"/>
                  <a:pt x="242" y="24"/>
                </a:cubicBezTo>
                <a:cubicBezTo>
                  <a:pt x="243" y="19"/>
                  <a:pt x="243" y="17"/>
                  <a:pt x="243" y="17"/>
                </a:cubicBezTo>
                <a:cubicBezTo>
                  <a:pt x="243" y="17"/>
                  <a:pt x="242" y="19"/>
                  <a:pt x="240" y="24"/>
                </a:cubicBezTo>
                <a:cubicBezTo>
                  <a:pt x="240" y="25"/>
                  <a:pt x="239" y="27"/>
                  <a:pt x="239" y="29"/>
                </a:cubicBezTo>
                <a:cubicBezTo>
                  <a:pt x="239" y="29"/>
                  <a:pt x="239" y="29"/>
                  <a:pt x="239" y="29"/>
                </a:cubicBezTo>
                <a:cubicBezTo>
                  <a:pt x="238" y="29"/>
                  <a:pt x="238" y="30"/>
                  <a:pt x="238" y="30"/>
                </a:cubicBezTo>
                <a:cubicBezTo>
                  <a:pt x="237" y="29"/>
                  <a:pt x="237" y="29"/>
                  <a:pt x="236" y="28"/>
                </a:cubicBezTo>
                <a:cubicBezTo>
                  <a:pt x="236" y="28"/>
                  <a:pt x="236" y="28"/>
                  <a:pt x="236" y="28"/>
                </a:cubicBezTo>
                <a:cubicBezTo>
                  <a:pt x="237" y="26"/>
                  <a:pt x="237" y="25"/>
                  <a:pt x="238" y="24"/>
                </a:cubicBezTo>
                <a:cubicBezTo>
                  <a:pt x="240" y="20"/>
                  <a:pt x="241" y="18"/>
                  <a:pt x="241" y="18"/>
                </a:cubicBezTo>
                <a:cubicBezTo>
                  <a:pt x="241" y="18"/>
                  <a:pt x="240" y="19"/>
                  <a:pt x="237" y="22"/>
                </a:cubicBezTo>
                <a:cubicBezTo>
                  <a:pt x="238" y="21"/>
                  <a:pt x="238" y="20"/>
                  <a:pt x="238" y="20"/>
                </a:cubicBezTo>
                <a:cubicBezTo>
                  <a:pt x="238" y="20"/>
                  <a:pt x="237" y="20"/>
                  <a:pt x="237" y="21"/>
                </a:cubicBezTo>
                <a:cubicBezTo>
                  <a:pt x="236" y="22"/>
                  <a:pt x="235" y="24"/>
                  <a:pt x="234" y="26"/>
                </a:cubicBezTo>
                <a:cubicBezTo>
                  <a:pt x="234" y="26"/>
                  <a:pt x="234" y="26"/>
                  <a:pt x="234" y="26"/>
                </a:cubicBezTo>
                <a:cubicBezTo>
                  <a:pt x="234" y="26"/>
                  <a:pt x="234" y="27"/>
                  <a:pt x="234" y="27"/>
                </a:cubicBezTo>
                <a:cubicBezTo>
                  <a:pt x="233" y="27"/>
                  <a:pt x="233" y="27"/>
                  <a:pt x="233" y="27"/>
                </a:cubicBezTo>
                <a:cubicBezTo>
                  <a:pt x="233" y="27"/>
                  <a:pt x="233" y="27"/>
                  <a:pt x="233" y="28"/>
                </a:cubicBezTo>
                <a:cubicBezTo>
                  <a:pt x="233" y="29"/>
                  <a:pt x="232" y="30"/>
                  <a:pt x="232" y="31"/>
                </a:cubicBezTo>
                <a:cubicBezTo>
                  <a:pt x="232" y="31"/>
                  <a:pt x="232" y="31"/>
                  <a:pt x="232" y="31"/>
                </a:cubicBezTo>
                <a:cubicBezTo>
                  <a:pt x="232" y="29"/>
                  <a:pt x="232" y="28"/>
                  <a:pt x="232" y="27"/>
                </a:cubicBezTo>
                <a:cubicBezTo>
                  <a:pt x="232" y="26"/>
                  <a:pt x="232" y="25"/>
                  <a:pt x="232" y="25"/>
                </a:cubicBezTo>
                <a:cubicBezTo>
                  <a:pt x="232" y="21"/>
                  <a:pt x="232" y="18"/>
                  <a:pt x="232" y="15"/>
                </a:cubicBezTo>
                <a:cubicBezTo>
                  <a:pt x="233" y="10"/>
                  <a:pt x="233" y="7"/>
                  <a:pt x="232" y="7"/>
                </a:cubicBezTo>
                <a:cubicBezTo>
                  <a:pt x="232" y="7"/>
                  <a:pt x="231" y="10"/>
                  <a:pt x="230" y="15"/>
                </a:cubicBezTo>
                <a:cubicBezTo>
                  <a:pt x="230" y="18"/>
                  <a:pt x="229" y="22"/>
                  <a:pt x="229" y="25"/>
                </a:cubicBezTo>
                <a:cubicBezTo>
                  <a:pt x="228" y="25"/>
                  <a:pt x="228" y="24"/>
                  <a:pt x="228" y="24"/>
                </a:cubicBezTo>
                <a:cubicBezTo>
                  <a:pt x="229" y="16"/>
                  <a:pt x="231" y="12"/>
                  <a:pt x="231" y="12"/>
                </a:cubicBezTo>
                <a:cubicBezTo>
                  <a:pt x="230" y="12"/>
                  <a:pt x="229" y="15"/>
                  <a:pt x="227" y="19"/>
                </a:cubicBezTo>
                <a:cubicBezTo>
                  <a:pt x="227" y="19"/>
                  <a:pt x="227" y="20"/>
                  <a:pt x="227" y="20"/>
                </a:cubicBezTo>
                <a:cubicBezTo>
                  <a:pt x="226" y="19"/>
                  <a:pt x="226" y="19"/>
                  <a:pt x="226" y="18"/>
                </a:cubicBezTo>
                <a:cubicBezTo>
                  <a:pt x="224" y="14"/>
                  <a:pt x="223" y="11"/>
                  <a:pt x="222" y="11"/>
                </a:cubicBezTo>
                <a:cubicBezTo>
                  <a:pt x="222" y="11"/>
                  <a:pt x="223" y="14"/>
                  <a:pt x="224" y="19"/>
                </a:cubicBezTo>
                <a:cubicBezTo>
                  <a:pt x="225" y="20"/>
                  <a:pt x="225" y="22"/>
                  <a:pt x="225" y="24"/>
                </a:cubicBezTo>
                <a:cubicBezTo>
                  <a:pt x="225" y="25"/>
                  <a:pt x="225" y="26"/>
                  <a:pt x="224" y="27"/>
                </a:cubicBezTo>
                <a:cubicBezTo>
                  <a:pt x="224" y="27"/>
                  <a:pt x="224" y="27"/>
                  <a:pt x="224" y="27"/>
                </a:cubicBezTo>
                <a:cubicBezTo>
                  <a:pt x="223" y="25"/>
                  <a:pt x="223" y="24"/>
                  <a:pt x="222" y="23"/>
                </a:cubicBezTo>
                <a:cubicBezTo>
                  <a:pt x="222" y="23"/>
                  <a:pt x="222" y="23"/>
                  <a:pt x="222" y="23"/>
                </a:cubicBezTo>
                <a:cubicBezTo>
                  <a:pt x="222" y="23"/>
                  <a:pt x="222" y="23"/>
                  <a:pt x="222" y="23"/>
                </a:cubicBezTo>
                <a:cubicBezTo>
                  <a:pt x="221" y="22"/>
                  <a:pt x="221" y="21"/>
                  <a:pt x="221" y="21"/>
                </a:cubicBezTo>
                <a:cubicBezTo>
                  <a:pt x="221" y="21"/>
                  <a:pt x="221" y="22"/>
                  <a:pt x="221" y="23"/>
                </a:cubicBezTo>
                <a:cubicBezTo>
                  <a:pt x="221" y="24"/>
                  <a:pt x="219" y="25"/>
                  <a:pt x="217" y="28"/>
                </a:cubicBezTo>
                <a:cubicBezTo>
                  <a:pt x="217" y="28"/>
                  <a:pt x="217" y="28"/>
                  <a:pt x="217" y="28"/>
                </a:cubicBezTo>
                <a:cubicBezTo>
                  <a:pt x="216" y="26"/>
                  <a:pt x="216" y="25"/>
                  <a:pt x="215" y="24"/>
                </a:cubicBezTo>
                <a:cubicBezTo>
                  <a:pt x="215" y="24"/>
                  <a:pt x="214" y="23"/>
                  <a:pt x="214" y="23"/>
                </a:cubicBezTo>
                <a:cubicBezTo>
                  <a:pt x="215" y="22"/>
                  <a:pt x="215" y="21"/>
                  <a:pt x="215" y="21"/>
                </a:cubicBezTo>
                <a:cubicBezTo>
                  <a:pt x="215" y="21"/>
                  <a:pt x="215" y="21"/>
                  <a:pt x="214" y="22"/>
                </a:cubicBezTo>
                <a:cubicBezTo>
                  <a:pt x="214" y="21"/>
                  <a:pt x="214" y="20"/>
                  <a:pt x="214" y="19"/>
                </a:cubicBezTo>
                <a:cubicBezTo>
                  <a:pt x="214" y="14"/>
                  <a:pt x="214" y="12"/>
                  <a:pt x="214" y="12"/>
                </a:cubicBezTo>
                <a:cubicBezTo>
                  <a:pt x="214" y="12"/>
                  <a:pt x="213" y="14"/>
                  <a:pt x="212" y="19"/>
                </a:cubicBezTo>
                <a:cubicBezTo>
                  <a:pt x="212" y="19"/>
                  <a:pt x="212" y="20"/>
                  <a:pt x="212" y="20"/>
                </a:cubicBezTo>
                <a:cubicBezTo>
                  <a:pt x="211" y="19"/>
                  <a:pt x="211" y="19"/>
                  <a:pt x="211" y="19"/>
                </a:cubicBezTo>
                <a:cubicBezTo>
                  <a:pt x="211" y="19"/>
                  <a:pt x="211" y="20"/>
                  <a:pt x="212" y="22"/>
                </a:cubicBezTo>
                <a:cubicBezTo>
                  <a:pt x="212" y="22"/>
                  <a:pt x="212" y="23"/>
                  <a:pt x="211" y="24"/>
                </a:cubicBezTo>
                <a:cubicBezTo>
                  <a:pt x="211" y="24"/>
                  <a:pt x="210" y="25"/>
                  <a:pt x="210" y="25"/>
                </a:cubicBezTo>
                <a:cubicBezTo>
                  <a:pt x="209" y="26"/>
                  <a:pt x="209" y="27"/>
                  <a:pt x="208" y="27"/>
                </a:cubicBezTo>
                <a:cubicBezTo>
                  <a:pt x="208" y="27"/>
                  <a:pt x="208" y="27"/>
                  <a:pt x="208" y="27"/>
                </a:cubicBezTo>
                <a:cubicBezTo>
                  <a:pt x="208" y="27"/>
                  <a:pt x="208" y="28"/>
                  <a:pt x="208" y="28"/>
                </a:cubicBezTo>
                <a:cubicBezTo>
                  <a:pt x="208" y="28"/>
                  <a:pt x="207" y="29"/>
                  <a:pt x="207" y="29"/>
                </a:cubicBezTo>
                <a:cubicBezTo>
                  <a:pt x="206" y="27"/>
                  <a:pt x="206" y="25"/>
                  <a:pt x="206" y="24"/>
                </a:cubicBezTo>
                <a:cubicBezTo>
                  <a:pt x="207" y="23"/>
                  <a:pt x="207" y="22"/>
                  <a:pt x="207" y="21"/>
                </a:cubicBezTo>
                <a:cubicBezTo>
                  <a:pt x="207" y="21"/>
                  <a:pt x="207" y="21"/>
                  <a:pt x="207" y="21"/>
                </a:cubicBezTo>
                <a:cubicBezTo>
                  <a:pt x="208" y="20"/>
                  <a:pt x="209" y="19"/>
                  <a:pt x="209" y="19"/>
                </a:cubicBezTo>
                <a:cubicBezTo>
                  <a:pt x="208" y="19"/>
                  <a:pt x="208" y="19"/>
                  <a:pt x="207" y="20"/>
                </a:cubicBezTo>
                <a:cubicBezTo>
                  <a:pt x="207" y="18"/>
                  <a:pt x="208" y="17"/>
                  <a:pt x="208" y="17"/>
                </a:cubicBezTo>
                <a:cubicBezTo>
                  <a:pt x="207" y="17"/>
                  <a:pt x="207" y="18"/>
                  <a:pt x="206" y="19"/>
                </a:cubicBezTo>
                <a:cubicBezTo>
                  <a:pt x="206" y="19"/>
                  <a:pt x="206" y="20"/>
                  <a:pt x="205" y="21"/>
                </a:cubicBezTo>
                <a:cubicBezTo>
                  <a:pt x="205" y="21"/>
                  <a:pt x="205" y="21"/>
                  <a:pt x="205" y="21"/>
                </a:cubicBezTo>
                <a:cubicBezTo>
                  <a:pt x="204" y="22"/>
                  <a:pt x="204" y="22"/>
                  <a:pt x="203" y="23"/>
                </a:cubicBezTo>
                <a:cubicBezTo>
                  <a:pt x="203" y="18"/>
                  <a:pt x="204" y="13"/>
                  <a:pt x="205" y="10"/>
                </a:cubicBezTo>
                <a:cubicBezTo>
                  <a:pt x="206" y="4"/>
                  <a:pt x="207" y="1"/>
                  <a:pt x="207" y="1"/>
                </a:cubicBezTo>
                <a:cubicBezTo>
                  <a:pt x="206" y="1"/>
                  <a:pt x="206" y="2"/>
                  <a:pt x="205" y="3"/>
                </a:cubicBezTo>
                <a:cubicBezTo>
                  <a:pt x="205" y="5"/>
                  <a:pt x="204" y="7"/>
                  <a:pt x="203" y="10"/>
                </a:cubicBezTo>
                <a:cubicBezTo>
                  <a:pt x="201" y="14"/>
                  <a:pt x="200" y="20"/>
                  <a:pt x="199" y="28"/>
                </a:cubicBezTo>
                <a:cubicBezTo>
                  <a:pt x="198" y="28"/>
                  <a:pt x="198" y="29"/>
                  <a:pt x="198" y="30"/>
                </a:cubicBezTo>
                <a:cubicBezTo>
                  <a:pt x="197" y="30"/>
                  <a:pt x="197" y="31"/>
                  <a:pt x="196" y="31"/>
                </a:cubicBezTo>
                <a:cubicBezTo>
                  <a:pt x="196" y="32"/>
                  <a:pt x="196" y="32"/>
                  <a:pt x="196" y="32"/>
                </a:cubicBezTo>
                <a:cubicBezTo>
                  <a:pt x="196" y="31"/>
                  <a:pt x="196" y="30"/>
                  <a:pt x="196" y="29"/>
                </a:cubicBezTo>
                <a:cubicBezTo>
                  <a:pt x="196" y="28"/>
                  <a:pt x="197" y="28"/>
                  <a:pt x="197" y="28"/>
                </a:cubicBezTo>
                <a:cubicBezTo>
                  <a:pt x="196" y="28"/>
                  <a:pt x="196" y="28"/>
                  <a:pt x="196" y="28"/>
                </a:cubicBezTo>
                <a:cubicBezTo>
                  <a:pt x="197" y="21"/>
                  <a:pt x="198" y="15"/>
                  <a:pt x="199" y="11"/>
                </a:cubicBezTo>
                <a:cubicBezTo>
                  <a:pt x="200" y="5"/>
                  <a:pt x="200" y="2"/>
                  <a:pt x="200" y="2"/>
                </a:cubicBezTo>
                <a:cubicBezTo>
                  <a:pt x="200" y="2"/>
                  <a:pt x="198" y="5"/>
                  <a:pt x="197" y="11"/>
                </a:cubicBezTo>
                <a:cubicBezTo>
                  <a:pt x="196" y="14"/>
                  <a:pt x="195" y="17"/>
                  <a:pt x="194" y="22"/>
                </a:cubicBezTo>
                <a:cubicBezTo>
                  <a:pt x="193" y="22"/>
                  <a:pt x="192" y="23"/>
                  <a:pt x="192" y="24"/>
                </a:cubicBezTo>
                <a:cubicBezTo>
                  <a:pt x="190" y="25"/>
                  <a:pt x="189" y="27"/>
                  <a:pt x="187" y="30"/>
                </a:cubicBezTo>
                <a:cubicBezTo>
                  <a:pt x="186" y="27"/>
                  <a:pt x="184" y="25"/>
                  <a:pt x="183" y="24"/>
                </a:cubicBezTo>
                <a:cubicBezTo>
                  <a:pt x="182" y="23"/>
                  <a:pt x="182" y="22"/>
                  <a:pt x="181" y="22"/>
                </a:cubicBezTo>
                <a:cubicBezTo>
                  <a:pt x="180" y="17"/>
                  <a:pt x="179" y="13"/>
                  <a:pt x="178" y="10"/>
                </a:cubicBezTo>
                <a:cubicBezTo>
                  <a:pt x="176" y="5"/>
                  <a:pt x="175" y="2"/>
                  <a:pt x="175" y="2"/>
                </a:cubicBezTo>
                <a:cubicBezTo>
                  <a:pt x="174" y="2"/>
                  <a:pt x="177" y="12"/>
                  <a:pt x="179" y="28"/>
                </a:cubicBezTo>
                <a:cubicBezTo>
                  <a:pt x="178" y="28"/>
                  <a:pt x="178" y="28"/>
                  <a:pt x="178" y="28"/>
                </a:cubicBezTo>
                <a:cubicBezTo>
                  <a:pt x="178" y="28"/>
                  <a:pt x="178" y="28"/>
                  <a:pt x="179" y="29"/>
                </a:cubicBezTo>
                <a:cubicBezTo>
                  <a:pt x="179" y="30"/>
                  <a:pt x="179" y="31"/>
                  <a:pt x="179" y="32"/>
                </a:cubicBezTo>
                <a:cubicBezTo>
                  <a:pt x="179" y="32"/>
                  <a:pt x="179" y="31"/>
                  <a:pt x="178" y="31"/>
                </a:cubicBezTo>
                <a:cubicBezTo>
                  <a:pt x="178" y="31"/>
                  <a:pt x="177" y="30"/>
                  <a:pt x="177" y="30"/>
                </a:cubicBezTo>
                <a:cubicBezTo>
                  <a:pt x="177" y="29"/>
                  <a:pt x="176" y="28"/>
                  <a:pt x="176" y="28"/>
                </a:cubicBezTo>
                <a:cubicBezTo>
                  <a:pt x="175" y="20"/>
                  <a:pt x="173" y="14"/>
                  <a:pt x="172" y="9"/>
                </a:cubicBezTo>
                <a:cubicBezTo>
                  <a:pt x="170" y="4"/>
                  <a:pt x="168" y="1"/>
                  <a:pt x="168" y="1"/>
                </a:cubicBezTo>
                <a:cubicBezTo>
                  <a:pt x="168" y="1"/>
                  <a:pt x="169" y="4"/>
                  <a:pt x="170" y="10"/>
                </a:cubicBezTo>
                <a:cubicBezTo>
                  <a:pt x="171" y="14"/>
                  <a:pt x="171" y="18"/>
                  <a:pt x="172" y="23"/>
                </a:cubicBezTo>
                <a:cubicBezTo>
                  <a:pt x="171" y="22"/>
                  <a:pt x="170" y="22"/>
                  <a:pt x="170" y="21"/>
                </a:cubicBezTo>
                <a:cubicBezTo>
                  <a:pt x="170" y="21"/>
                  <a:pt x="169" y="21"/>
                  <a:pt x="169" y="21"/>
                </a:cubicBezTo>
                <a:cubicBezTo>
                  <a:pt x="168" y="18"/>
                  <a:pt x="167" y="17"/>
                  <a:pt x="167" y="17"/>
                </a:cubicBezTo>
                <a:cubicBezTo>
                  <a:pt x="167" y="17"/>
                  <a:pt x="167" y="18"/>
                  <a:pt x="168" y="20"/>
                </a:cubicBezTo>
                <a:cubicBezTo>
                  <a:pt x="167" y="19"/>
                  <a:pt x="166" y="19"/>
                  <a:pt x="166" y="19"/>
                </a:cubicBezTo>
                <a:cubicBezTo>
                  <a:pt x="166" y="19"/>
                  <a:pt x="167" y="20"/>
                  <a:pt x="167" y="21"/>
                </a:cubicBezTo>
                <a:cubicBezTo>
                  <a:pt x="168" y="21"/>
                  <a:pt x="168" y="21"/>
                  <a:pt x="168" y="21"/>
                </a:cubicBezTo>
                <a:cubicBezTo>
                  <a:pt x="168" y="22"/>
                  <a:pt x="168" y="23"/>
                  <a:pt x="168" y="24"/>
                </a:cubicBezTo>
                <a:cubicBezTo>
                  <a:pt x="168" y="26"/>
                  <a:pt x="168" y="27"/>
                  <a:pt x="168" y="29"/>
                </a:cubicBezTo>
                <a:cubicBezTo>
                  <a:pt x="168" y="29"/>
                  <a:pt x="167" y="28"/>
                  <a:pt x="167" y="28"/>
                </a:cubicBezTo>
                <a:cubicBezTo>
                  <a:pt x="167" y="28"/>
                  <a:pt x="167" y="27"/>
                  <a:pt x="167" y="27"/>
                </a:cubicBezTo>
                <a:cubicBezTo>
                  <a:pt x="167" y="27"/>
                  <a:pt x="166" y="27"/>
                  <a:pt x="166" y="27"/>
                </a:cubicBezTo>
                <a:cubicBezTo>
                  <a:pt x="166" y="27"/>
                  <a:pt x="165" y="26"/>
                  <a:pt x="165" y="25"/>
                </a:cubicBezTo>
                <a:cubicBezTo>
                  <a:pt x="164" y="25"/>
                  <a:pt x="164" y="24"/>
                  <a:pt x="163" y="24"/>
                </a:cubicBezTo>
                <a:cubicBezTo>
                  <a:pt x="163" y="23"/>
                  <a:pt x="163" y="22"/>
                  <a:pt x="163" y="22"/>
                </a:cubicBezTo>
                <a:cubicBezTo>
                  <a:pt x="164" y="20"/>
                  <a:pt x="164" y="19"/>
                  <a:pt x="164" y="19"/>
                </a:cubicBezTo>
                <a:cubicBezTo>
                  <a:pt x="164" y="19"/>
                  <a:pt x="164" y="19"/>
                  <a:pt x="163" y="20"/>
                </a:cubicBezTo>
                <a:cubicBezTo>
                  <a:pt x="163" y="20"/>
                  <a:pt x="162" y="19"/>
                  <a:pt x="162" y="19"/>
                </a:cubicBezTo>
                <a:cubicBezTo>
                  <a:pt x="162" y="14"/>
                  <a:pt x="161" y="12"/>
                  <a:pt x="161" y="12"/>
                </a:cubicBezTo>
                <a:cubicBezTo>
                  <a:pt x="161" y="12"/>
                  <a:pt x="161" y="15"/>
                  <a:pt x="161" y="19"/>
                </a:cubicBezTo>
                <a:cubicBezTo>
                  <a:pt x="161" y="20"/>
                  <a:pt x="161" y="21"/>
                  <a:pt x="161" y="22"/>
                </a:cubicBezTo>
                <a:cubicBezTo>
                  <a:pt x="160" y="21"/>
                  <a:pt x="160" y="21"/>
                  <a:pt x="160" y="21"/>
                </a:cubicBezTo>
                <a:cubicBezTo>
                  <a:pt x="159" y="21"/>
                  <a:pt x="160" y="22"/>
                  <a:pt x="161" y="23"/>
                </a:cubicBezTo>
                <a:cubicBezTo>
                  <a:pt x="160" y="23"/>
                  <a:pt x="160" y="24"/>
                  <a:pt x="160" y="24"/>
                </a:cubicBezTo>
                <a:cubicBezTo>
                  <a:pt x="159" y="25"/>
                  <a:pt x="158" y="27"/>
                  <a:pt x="158" y="28"/>
                </a:cubicBezTo>
                <a:cubicBezTo>
                  <a:pt x="157" y="28"/>
                  <a:pt x="157" y="27"/>
                  <a:pt x="157" y="27"/>
                </a:cubicBezTo>
                <a:cubicBezTo>
                  <a:pt x="155" y="25"/>
                  <a:pt x="154" y="24"/>
                  <a:pt x="153" y="23"/>
                </a:cubicBezTo>
                <a:cubicBezTo>
                  <a:pt x="154" y="22"/>
                  <a:pt x="154" y="21"/>
                  <a:pt x="154" y="21"/>
                </a:cubicBezTo>
                <a:cubicBezTo>
                  <a:pt x="154" y="21"/>
                  <a:pt x="153" y="22"/>
                  <a:pt x="153" y="23"/>
                </a:cubicBezTo>
                <a:cubicBezTo>
                  <a:pt x="153" y="23"/>
                  <a:pt x="153" y="23"/>
                  <a:pt x="153" y="23"/>
                </a:cubicBezTo>
                <a:cubicBezTo>
                  <a:pt x="153" y="23"/>
                  <a:pt x="153" y="23"/>
                  <a:pt x="153" y="23"/>
                </a:cubicBezTo>
                <a:cubicBezTo>
                  <a:pt x="152" y="24"/>
                  <a:pt x="151" y="25"/>
                  <a:pt x="150" y="27"/>
                </a:cubicBezTo>
                <a:cubicBezTo>
                  <a:pt x="150" y="27"/>
                  <a:pt x="150" y="27"/>
                  <a:pt x="150" y="27"/>
                </a:cubicBezTo>
                <a:cubicBezTo>
                  <a:pt x="150" y="26"/>
                  <a:pt x="150" y="25"/>
                  <a:pt x="149" y="24"/>
                </a:cubicBezTo>
                <a:cubicBezTo>
                  <a:pt x="150" y="22"/>
                  <a:pt x="150" y="20"/>
                  <a:pt x="151" y="19"/>
                </a:cubicBezTo>
                <a:cubicBezTo>
                  <a:pt x="152" y="14"/>
                  <a:pt x="153" y="11"/>
                  <a:pt x="152" y="11"/>
                </a:cubicBezTo>
                <a:cubicBezTo>
                  <a:pt x="152" y="11"/>
                  <a:pt x="151" y="14"/>
                  <a:pt x="149" y="18"/>
                </a:cubicBezTo>
                <a:cubicBezTo>
                  <a:pt x="148" y="19"/>
                  <a:pt x="148" y="19"/>
                  <a:pt x="148" y="20"/>
                </a:cubicBezTo>
                <a:cubicBezTo>
                  <a:pt x="148" y="20"/>
                  <a:pt x="148" y="19"/>
                  <a:pt x="148" y="19"/>
                </a:cubicBezTo>
                <a:cubicBezTo>
                  <a:pt x="146" y="15"/>
                  <a:pt x="145" y="12"/>
                  <a:pt x="144" y="12"/>
                </a:cubicBezTo>
                <a:cubicBezTo>
                  <a:pt x="144" y="12"/>
                  <a:pt x="145" y="15"/>
                  <a:pt x="146" y="20"/>
                </a:cubicBezTo>
                <a:cubicBezTo>
                  <a:pt x="146" y="21"/>
                  <a:pt x="147" y="22"/>
                  <a:pt x="147" y="24"/>
                </a:cubicBezTo>
                <a:cubicBezTo>
                  <a:pt x="147" y="24"/>
                  <a:pt x="146" y="25"/>
                  <a:pt x="146" y="26"/>
                </a:cubicBezTo>
                <a:cubicBezTo>
                  <a:pt x="145" y="21"/>
                  <a:pt x="145" y="18"/>
                  <a:pt x="144" y="15"/>
                </a:cubicBezTo>
                <a:cubicBezTo>
                  <a:pt x="143" y="10"/>
                  <a:pt x="143" y="7"/>
                  <a:pt x="142" y="7"/>
                </a:cubicBezTo>
                <a:cubicBezTo>
                  <a:pt x="142" y="7"/>
                  <a:pt x="142" y="10"/>
                  <a:pt x="142" y="16"/>
                </a:cubicBezTo>
                <a:cubicBezTo>
                  <a:pt x="143" y="18"/>
                  <a:pt x="143" y="22"/>
                  <a:pt x="143" y="25"/>
                </a:cubicBezTo>
                <a:cubicBezTo>
                  <a:pt x="143" y="26"/>
                  <a:pt x="143" y="27"/>
                  <a:pt x="143" y="28"/>
                </a:cubicBezTo>
                <a:cubicBezTo>
                  <a:pt x="143" y="29"/>
                  <a:pt x="143" y="30"/>
                  <a:pt x="143" y="31"/>
                </a:cubicBezTo>
                <a:cubicBezTo>
                  <a:pt x="143" y="31"/>
                  <a:pt x="143" y="31"/>
                  <a:pt x="143" y="31"/>
                </a:cubicBezTo>
                <a:cubicBezTo>
                  <a:pt x="142" y="30"/>
                  <a:pt x="142" y="29"/>
                  <a:pt x="141" y="28"/>
                </a:cubicBezTo>
                <a:cubicBezTo>
                  <a:pt x="142" y="27"/>
                  <a:pt x="142" y="27"/>
                  <a:pt x="142" y="27"/>
                </a:cubicBezTo>
                <a:cubicBezTo>
                  <a:pt x="142" y="27"/>
                  <a:pt x="142" y="27"/>
                  <a:pt x="141" y="27"/>
                </a:cubicBezTo>
                <a:cubicBezTo>
                  <a:pt x="141" y="27"/>
                  <a:pt x="141" y="26"/>
                  <a:pt x="140" y="26"/>
                </a:cubicBezTo>
                <a:cubicBezTo>
                  <a:pt x="140" y="26"/>
                  <a:pt x="140" y="26"/>
                  <a:pt x="140" y="25"/>
                </a:cubicBezTo>
                <a:cubicBezTo>
                  <a:pt x="139" y="21"/>
                  <a:pt x="137" y="20"/>
                  <a:pt x="137" y="20"/>
                </a:cubicBezTo>
                <a:cubicBezTo>
                  <a:pt x="137" y="20"/>
                  <a:pt x="137" y="21"/>
                  <a:pt x="138" y="22"/>
                </a:cubicBezTo>
                <a:cubicBezTo>
                  <a:pt x="135" y="19"/>
                  <a:pt x="134" y="18"/>
                  <a:pt x="134" y="18"/>
                </a:cubicBezTo>
                <a:cubicBezTo>
                  <a:pt x="133" y="18"/>
                  <a:pt x="135" y="21"/>
                  <a:pt x="137" y="24"/>
                </a:cubicBezTo>
                <a:cubicBezTo>
                  <a:pt x="138" y="25"/>
                  <a:pt x="138" y="27"/>
                  <a:pt x="139" y="28"/>
                </a:cubicBezTo>
                <a:cubicBezTo>
                  <a:pt x="139" y="28"/>
                  <a:pt x="139" y="28"/>
                  <a:pt x="139" y="28"/>
                </a:cubicBezTo>
                <a:cubicBezTo>
                  <a:pt x="138" y="29"/>
                  <a:pt x="137" y="29"/>
                  <a:pt x="137" y="30"/>
                </a:cubicBezTo>
                <a:cubicBezTo>
                  <a:pt x="137" y="30"/>
                  <a:pt x="136" y="30"/>
                  <a:pt x="136" y="29"/>
                </a:cubicBezTo>
                <a:cubicBezTo>
                  <a:pt x="135" y="27"/>
                  <a:pt x="135" y="25"/>
                  <a:pt x="134" y="23"/>
                </a:cubicBezTo>
                <a:cubicBezTo>
                  <a:pt x="133" y="19"/>
                  <a:pt x="132" y="17"/>
                  <a:pt x="132" y="17"/>
                </a:cubicBezTo>
                <a:cubicBezTo>
                  <a:pt x="132" y="17"/>
                  <a:pt x="132" y="20"/>
                  <a:pt x="133" y="24"/>
                </a:cubicBezTo>
                <a:cubicBezTo>
                  <a:pt x="133" y="25"/>
                  <a:pt x="133" y="26"/>
                  <a:pt x="133" y="27"/>
                </a:cubicBezTo>
                <a:cubicBezTo>
                  <a:pt x="133" y="27"/>
                  <a:pt x="132" y="27"/>
                  <a:pt x="132" y="27"/>
                </a:cubicBezTo>
                <a:cubicBezTo>
                  <a:pt x="131" y="26"/>
                  <a:pt x="131" y="26"/>
                  <a:pt x="131" y="26"/>
                </a:cubicBezTo>
                <a:cubicBezTo>
                  <a:pt x="130" y="24"/>
                  <a:pt x="130" y="23"/>
                  <a:pt x="130" y="23"/>
                </a:cubicBezTo>
                <a:cubicBezTo>
                  <a:pt x="129" y="23"/>
                  <a:pt x="129" y="30"/>
                  <a:pt x="129" y="42"/>
                </a:cubicBezTo>
                <a:cubicBezTo>
                  <a:pt x="129" y="42"/>
                  <a:pt x="129" y="42"/>
                  <a:pt x="129" y="42"/>
                </a:cubicBezTo>
                <a:cubicBezTo>
                  <a:pt x="129" y="41"/>
                  <a:pt x="128" y="40"/>
                  <a:pt x="128" y="38"/>
                </a:cubicBezTo>
                <a:cubicBezTo>
                  <a:pt x="128" y="37"/>
                  <a:pt x="128" y="37"/>
                  <a:pt x="128" y="36"/>
                </a:cubicBezTo>
                <a:cubicBezTo>
                  <a:pt x="128" y="33"/>
                  <a:pt x="128" y="30"/>
                  <a:pt x="128" y="28"/>
                </a:cubicBezTo>
                <a:cubicBezTo>
                  <a:pt x="128" y="23"/>
                  <a:pt x="128" y="21"/>
                  <a:pt x="128" y="21"/>
                </a:cubicBezTo>
                <a:cubicBezTo>
                  <a:pt x="128" y="21"/>
                  <a:pt x="127" y="24"/>
                  <a:pt x="126" y="30"/>
                </a:cubicBezTo>
                <a:cubicBezTo>
                  <a:pt x="124" y="25"/>
                  <a:pt x="123" y="21"/>
                  <a:pt x="121" y="18"/>
                </a:cubicBezTo>
                <a:cubicBezTo>
                  <a:pt x="119" y="14"/>
                  <a:pt x="118" y="12"/>
                  <a:pt x="117" y="12"/>
                </a:cubicBezTo>
                <a:cubicBezTo>
                  <a:pt x="117" y="12"/>
                  <a:pt x="118" y="15"/>
                  <a:pt x="120" y="19"/>
                </a:cubicBezTo>
                <a:cubicBezTo>
                  <a:pt x="121" y="24"/>
                  <a:pt x="123" y="30"/>
                  <a:pt x="124" y="38"/>
                </a:cubicBezTo>
                <a:cubicBezTo>
                  <a:pt x="124" y="39"/>
                  <a:pt x="124" y="39"/>
                  <a:pt x="123" y="40"/>
                </a:cubicBezTo>
                <a:cubicBezTo>
                  <a:pt x="123" y="34"/>
                  <a:pt x="121" y="30"/>
                  <a:pt x="119" y="27"/>
                </a:cubicBezTo>
                <a:cubicBezTo>
                  <a:pt x="117" y="23"/>
                  <a:pt x="116" y="22"/>
                  <a:pt x="116" y="22"/>
                </a:cubicBezTo>
                <a:cubicBezTo>
                  <a:pt x="115" y="22"/>
                  <a:pt x="116" y="24"/>
                  <a:pt x="118" y="28"/>
                </a:cubicBezTo>
                <a:cubicBezTo>
                  <a:pt x="118" y="28"/>
                  <a:pt x="118" y="28"/>
                  <a:pt x="118" y="29"/>
                </a:cubicBezTo>
                <a:cubicBezTo>
                  <a:pt x="117" y="26"/>
                  <a:pt x="116" y="24"/>
                  <a:pt x="116" y="25"/>
                </a:cubicBezTo>
                <a:cubicBezTo>
                  <a:pt x="115" y="25"/>
                  <a:pt x="117" y="31"/>
                  <a:pt x="119" y="42"/>
                </a:cubicBezTo>
                <a:cubicBezTo>
                  <a:pt x="118" y="41"/>
                  <a:pt x="117" y="40"/>
                  <a:pt x="116" y="39"/>
                </a:cubicBezTo>
                <a:cubicBezTo>
                  <a:pt x="116" y="38"/>
                  <a:pt x="116" y="38"/>
                  <a:pt x="116" y="37"/>
                </a:cubicBezTo>
                <a:cubicBezTo>
                  <a:pt x="115" y="35"/>
                  <a:pt x="114" y="33"/>
                  <a:pt x="113" y="31"/>
                </a:cubicBezTo>
                <a:cubicBezTo>
                  <a:pt x="113" y="29"/>
                  <a:pt x="112" y="27"/>
                  <a:pt x="112" y="25"/>
                </a:cubicBezTo>
                <a:cubicBezTo>
                  <a:pt x="111" y="22"/>
                  <a:pt x="110" y="19"/>
                  <a:pt x="110" y="16"/>
                </a:cubicBezTo>
                <a:cubicBezTo>
                  <a:pt x="110" y="11"/>
                  <a:pt x="109" y="8"/>
                  <a:pt x="109" y="8"/>
                </a:cubicBezTo>
                <a:cubicBezTo>
                  <a:pt x="109" y="8"/>
                  <a:pt x="108" y="11"/>
                  <a:pt x="108" y="17"/>
                </a:cubicBezTo>
                <a:cubicBezTo>
                  <a:pt x="108" y="17"/>
                  <a:pt x="108" y="18"/>
                  <a:pt x="108" y="19"/>
                </a:cubicBezTo>
                <a:cubicBezTo>
                  <a:pt x="107" y="15"/>
                  <a:pt x="106" y="13"/>
                  <a:pt x="105" y="13"/>
                </a:cubicBezTo>
                <a:cubicBezTo>
                  <a:pt x="105" y="13"/>
                  <a:pt x="105" y="13"/>
                  <a:pt x="105" y="14"/>
                </a:cubicBezTo>
                <a:cubicBezTo>
                  <a:pt x="105" y="10"/>
                  <a:pt x="104" y="8"/>
                  <a:pt x="104" y="8"/>
                </a:cubicBezTo>
                <a:cubicBezTo>
                  <a:pt x="104" y="8"/>
                  <a:pt x="104" y="11"/>
                  <a:pt x="104" y="16"/>
                </a:cubicBezTo>
                <a:cubicBezTo>
                  <a:pt x="104" y="18"/>
                  <a:pt x="104" y="19"/>
                  <a:pt x="104" y="20"/>
                </a:cubicBezTo>
                <a:cubicBezTo>
                  <a:pt x="104" y="20"/>
                  <a:pt x="103" y="20"/>
                  <a:pt x="103" y="20"/>
                </a:cubicBezTo>
                <a:cubicBezTo>
                  <a:pt x="103" y="20"/>
                  <a:pt x="103" y="21"/>
                  <a:pt x="104" y="22"/>
                </a:cubicBezTo>
                <a:cubicBezTo>
                  <a:pt x="104" y="23"/>
                  <a:pt x="104" y="25"/>
                  <a:pt x="104" y="27"/>
                </a:cubicBezTo>
                <a:cubicBezTo>
                  <a:pt x="104" y="27"/>
                  <a:pt x="104" y="27"/>
                  <a:pt x="104" y="27"/>
                </a:cubicBezTo>
                <a:cubicBezTo>
                  <a:pt x="103" y="27"/>
                  <a:pt x="103" y="27"/>
                  <a:pt x="103" y="28"/>
                </a:cubicBezTo>
                <a:cubicBezTo>
                  <a:pt x="103" y="27"/>
                  <a:pt x="103" y="27"/>
                  <a:pt x="103" y="27"/>
                </a:cubicBezTo>
                <a:cubicBezTo>
                  <a:pt x="103" y="27"/>
                  <a:pt x="103" y="26"/>
                  <a:pt x="103" y="26"/>
                </a:cubicBezTo>
                <a:cubicBezTo>
                  <a:pt x="102" y="22"/>
                  <a:pt x="100" y="20"/>
                  <a:pt x="100" y="20"/>
                </a:cubicBezTo>
                <a:cubicBezTo>
                  <a:pt x="100" y="21"/>
                  <a:pt x="100" y="21"/>
                  <a:pt x="100" y="22"/>
                </a:cubicBezTo>
                <a:cubicBezTo>
                  <a:pt x="99" y="20"/>
                  <a:pt x="98" y="19"/>
                  <a:pt x="98" y="19"/>
                </a:cubicBezTo>
                <a:cubicBezTo>
                  <a:pt x="97" y="19"/>
                  <a:pt x="98" y="21"/>
                  <a:pt x="100" y="25"/>
                </a:cubicBezTo>
                <a:cubicBezTo>
                  <a:pt x="100" y="26"/>
                  <a:pt x="101" y="27"/>
                  <a:pt x="101" y="29"/>
                </a:cubicBezTo>
                <a:cubicBezTo>
                  <a:pt x="101" y="29"/>
                  <a:pt x="101" y="29"/>
                  <a:pt x="101" y="29"/>
                </a:cubicBezTo>
                <a:cubicBezTo>
                  <a:pt x="101" y="28"/>
                  <a:pt x="100" y="28"/>
                  <a:pt x="100" y="28"/>
                </a:cubicBezTo>
                <a:cubicBezTo>
                  <a:pt x="100" y="28"/>
                  <a:pt x="100" y="29"/>
                  <a:pt x="101" y="29"/>
                </a:cubicBezTo>
                <a:cubicBezTo>
                  <a:pt x="100" y="30"/>
                  <a:pt x="100" y="30"/>
                  <a:pt x="100" y="30"/>
                </a:cubicBezTo>
                <a:cubicBezTo>
                  <a:pt x="99" y="28"/>
                  <a:pt x="99" y="26"/>
                  <a:pt x="98" y="24"/>
                </a:cubicBezTo>
                <a:cubicBezTo>
                  <a:pt x="97" y="20"/>
                  <a:pt x="96" y="18"/>
                  <a:pt x="96" y="18"/>
                </a:cubicBezTo>
                <a:cubicBezTo>
                  <a:pt x="96" y="18"/>
                  <a:pt x="96" y="24"/>
                  <a:pt x="97" y="33"/>
                </a:cubicBezTo>
                <a:cubicBezTo>
                  <a:pt x="97" y="33"/>
                  <a:pt x="97" y="33"/>
                  <a:pt x="97" y="34"/>
                </a:cubicBezTo>
                <a:cubicBezTo>
                  <a:pt x="96" y="27"/>
                  <a:pt x="95" y="23"/>
                  <a:pt x="95" y="23"/>
                </a:cubicBezTo>
                <a:cubicBezTo>
                  <a:pt x="94" y="23"/>
                  <a:pt x="94" y="29"/>
                  <a:pt x="94" y="37"/>
                </a:cubicBezTo>
                <a:cubicBezTo>
                  <a:pt x="94" y="37"/>
                  <a:pt x="94" y="37"/>
                  <a:pt x="94" y="36"/>
                </a:cubicBezTo>
                <a:cubicBezTo>
                  <a:pt x="94" y="33"/>
                  <a:pt x="94" y="30"/>
                  <a:pt x="94" y="28"/>
                </a:cubicBezTo>
                <a:cubicBezTo>
                  <a:pt x="94" y="24"/>
                  <a:pt x="94" y="22"/>
                  <a:pt x="93" y="22"/>
                </a:cubicBezTo>
                <a:cubicBezTo>
                  <a:pt x="93" y="22"/>
                  <a:pt x="93" y="24"/>
                  <a:pt x="92" y="29"/>
                </a:cubicBezTo>
                <a:cubicBezTo>
                  <a:pt x="91" y="25"/>
                  <a:pt x="90" y="22"/>
                  <a:pt x="89" y="19"/>
                </a:cubicBezTo>
                <a:cubicBezTo>
                  <a:pt x="87" y="15"/>
                  <a:pt x="86" y="12"/>
                  <a:pt x="86" y="12"/>
                </a:cubicBezTo>
                <a:cubicBezTo>
                  <a:pt x="85" y="13"/>
                  <a:pt x="86" y="15"/>
                  <a:pt x="87" y="20"/>
                </a:cubicBezTo>
                <a:cubicBezTo>
                  <a:pt x="88" y="24"/>
                  <a:pt x="89" y="29"/>
                  <a:pt x="90" y="35"/>
                </a:cubicBezTo>
                <a:cubicBezTo>
                  <a:pt x="89" y="32"/>
                  <a:pt x="88" y="30"/>
                  <a:pt x="87" y="28"/>
                </a:cubicBezTo>
                <a:cubicBezTo>
                  <a:pt x="87" y="26"/>
                  <a:pt x="86" y="25"/>
                  <a:pt x="85" y="24"/>
                </a:cubicBezTo>
                <a:cubicBezTo>
                  <a:pt x="85" y="24"/>
                  <a:pt x="85" y="24"/>
                  <a:pt x="85" y="24"/>
                </a:cubicBezTo>
                <a:cubicBezTo>
                  <a:pt x="85" y="24"/>
                  <a:pt x="85" y="24"/>
                  <a:pt x="85" y="24"/>
                </a:cubicBezTo>
                <a:cubicBezTo>
                  <a:pt x="85" y="23"/>
                  <a:pt x="84" y="22"/>
                  <a:pt x="84" y="23"/>
                </a:cubicBezTo>
                <a:cubicBezTo>
                  <a:pt x="84" y="23"/>
                  <a:pt x="84" y="23"/>
                  <a:pt x="85" y="24"/>
                </a:cubicBezTo>
                <a:cubicBezTo>
                  <a:pt x="84" y="25"/>
                  <a:pt x="83" y="27"/>
                  <a:pt x="81" y="29"/>
                </a:cubicBezTo>
                <a:cubicBezTo>
                  <a:pt x="80" y="28"/>
                  <a:pt x="80" y="27"/>
                  <a:pt x="79" y="26"/>
                </a:cubicBezTo>
                <a:cubicBezTo>
                  <a:pt x="79" y="25"/>
                  <a:pt x="79" y="25"/>
                  <a:pt x="78" y="24"/>
                </a:cubicBezTo>
                <a:cubicBezTo>
                  <a:pt x="78" y="24"/>
                  <a:pt x="78" y="24"/>
                  <a:pt x="78" y="24"/>
                </a:cubicBezTo>
                <a:cubicBezTo>
                  <a:pt x="79" y="23"/>
                  <a:pt x="79" y="22"/>
                  <a:pt x="79" y="22"/>
                </a:cubicBezTo>
                <a:cubicBezTo>
                  <a:pt x="79" y="22"/>
                  <a:pt x="79" y="22"/>
                  <a:pt x="78" y="23"/>
                </a:cubicBezTo>
                <a:cubicBezTo>
                  <a:pt x="78" y="22"/>
                  <a:pt x="78" y="21"/>
                  <a:pt x="78" y="20"/>
                </a:cubicBezTo>
                <a:cubicBezTo>
                  <a:pt x="78" y="16"/>
                  <a:pt x="78" y="13"/>
                  <a:pt x="78" y="13"/>
                </a:cubicBezTo>
                <a:cubicBezTo>
                  <a:pt x="78" y="13"/>
                  <a:pt x="77" y="16"/>
                  <a:pt x="76" y="21"/>
                </a:cubicBezTo>
                <a:cubicBezTo>
                  <a:pt x="76" y="21"/>
                  <a:pt x="76" y="21"/>
                  <a:pt x="76" y="22"/>
                </a:cubicBezTo>
                <a:cubicBezTo>
                  <a:pt x="76" y="21"/>
                  <a:pt x="75" y="20"/>
                  <a:pt x="75" y="21"/>
                </a:cubicBezTo>
                <a:cubicBezTo>
                  <a:pt x="75" y="21"/>
                  <a:pt x="75" y="22"/>
                  <a:pt x="76" y="23"/>
                </a:cubicBezTo>
                <a:cubicBezTo>
                  <a:pt x="76" y="24"/>
                  <a:pt x="76" y="25"/>
                  <a:pt x="76" y="25"/>
                </a:cubicBezTo>
                <a:cubicBezTo>
                  <a:pt x="75" y="26"/>
                  <a:pt x="75" y="27"/>
                  <a:pt x="74" y="27"/>
                </a:cubicBezTo>
                <a:cubicBezTo>
                  <a:pt x="73" y="28"/>
                  <a:pt x="73" y="29"/>
                  <a:pt x="72" y="31"/>
                </a:cubicBezTo>
                <a:cubicBezTo>
                  <a:pt x="72" y="29"/>
                  <a:pt x="71" y="27"/>
                  <a:pt x="72" y="25"/>
                </a:cubicBezTo>
                <a:cubicBezTo>
                  <a:pt x="72" y="24"/>
                  <a:pt x="72" y="23"/>
                  <a:pt x="72" y="23"/>
                </a:cubicBezTo>
                <a:cubicBezTo>
                  <a:pt x="72" y="23"/>
                  <a:pt x="72" y="22"/>
                  <a:pt x="72" y="22"/>
                </a:cubicBezTo>
                <a:cubicBezTo>
                  <a:pt x="73" y="21"/>
                  <a:pt x="73" y="21"/>
                  <a:pt x="73" y="21"/>
                </a:cubicBezTo>
                <a:cubicBezTo>
                  <a:pt x="73" y="21"/>
                  <a:pt x="73" y="21"/>
                  <a:pt x="72" y="21"/>
                </a:cubicBezTo>
                <a:cubicBezTo>
                  <a:pt x="72" y="20"/>
                  <a:pt x="73" y="19"/>
                  <a:pt x="72" y="19"/>
                </a:cubicBezTo>
                <a:cubicBezTo>
                  <a:pt x="72" y="19"/>
                  <a:pt x="72" y="19"/>
                  <a:pt x="71" y="20"/>
                </a:cubicBezTo>
                <a:cubicBezTo>
                  <a:pt x="71" y="21"/>
                  <a:pt x="71" y="22"/>
                  <a:pt x="70" y="23"/>
                </a:cubicBezTo>
                <a:cubicBezTo>
                  <a:pt x="70" y="23"/>
                  <a:pt x="69" y="24"/>
                  <a:pt x="68" y="24"/>
                </a:cubicBezTo>
                <a:cubicBezTo>
                  <a:pt x="69" y="19"/>
                  <a:pt x="69" y="15"/>
                  <a:pt x="70" y="11"/>
                </a:cubicBezTo>
                <a:cubicBezTo>
                  <a:pt x="71" y="6"/>
                  <a:pt x="72" y="3"/>
                  <a:pt x="71" y="2"/>
                </a:cubicBezTo>
                <a:cubicBezTo>
                  <a:pt x="71" y="2"/>
                  <a:pt x="71" y="3"/>
                  <a:pt x="70" y="5"/>
                </a:cubicBezTo>
                <a:cubicBezTo>
                  <a:pt x="70" y="6"/>
                  <a:pt x="69" y="8"/>
                  <a:pt x="68" y="11"/>
                </a:cubicBezTo>
                <a:cubicBezTo>
                  <a:pt x="67" y="16"/>
                  <a:pt x="65" y="22"/>
                  <a:pt x="64" y="30"/>
                </a:cubicBezTo>
                <a:cubicBezTo>
                  <a:pt x="64" y="30"/>
                  <a:pt x="64" y="31"/>
                  <a:pt x="64" y="32"/>
                </a:cubicBezTo>
                <a:cubicBezTo>
                  <a:pt x="63" y="32"/>
                  <a:pt x="63" y="33"/>
                  <a:pt x="62" y="33"/>
                </a:cubicBezTo>
                <a:cubicBezTo>
                  <a:pt x="62" y="32"/>
                  <a:pt x="62" y="31"/>
                  <a:pt x="62" y="30"/>
                </a:cubicBezTo>
                <a:cubicBezTo>
                  <a:pt x="62" y="30"/>
                  <a:pt x="63" y="30"/>
                  <a:pt x="63" y="30"/>
                </a:cubicBezTo>
                <a:cubicBezTo>
                  <a:pt x="63" y="30"/>
                  <a:pt x="62" y="30"/>
                  <a:pt x="62" y="30"/>
                </a:cubicBezTo>
                <a:cubicBezTo>
                  <a:pt x="63" y="23"/>
                  <a:pt x="64" y="17"/>
                  <a:pt x="64" y="12"/>
                </a:cubicBezTo>
                <a:cubicBezTo>
                  <a:pt x="65" y="7"/>
                  <a:pt x="66" y="4"/>
                  <a:pt x="66" y="4"/>
                </a:cubicBezTo>
                <a:cubicBezTo>
                  <a:pt x="65" y="4"/>
                  <a:pt x="64" y="7"/>
                  <a:pt x="63" y="13"/>
                </a:cubicBezTo>
                <a:cubicBezTo>
                  <a:pt x="62" y="16"/>
                  <a:pt x="61" y="19"/>
                  <a:pt x="60" y="24"/>
                </a:cubicBezTo>
                <a:cubicBezTo>
                  <a:pt x="59" y="24"/>
                  <a:pt x="59" y="25"/>
                  <a:pt x="58" y="26"/>
                </a:cubicBezTo>
                <a:cubicBezTo>
                  <a:pt x="58" y="26"/>
                  <a:pt x="58" y="26"/>
                  <a:pt x="58" y="27"/>
                </a:cubicBezTo>
                <a:cubicBezTo>
                  <a:pt x="58" y="23"/>
                  <a:pt x="58" y="20"/>
                  <a:pt x="58" y="17"/>
                </a:cubicBezTo>
                <a:cubicBezTo>
                  <a:pt x="58" y="12"/>
                  <a:pt x="57" y="10"/>
                  <a:pt x="57" y="10"/>
                </a:cubicBezTo>
                <a:cubicBezTo>
                  <a:pt x="57" y="10"/>
                  <a:pt x="57" y="13"/>
                  <a:pt x="56" y="18"/>
                </a:cubicBezTo>
                <a:cubicBezTo>
                  <a:pt x="55" y="23"/>
                  <a:pt x="54" y="30"/>
                  <a:pt x="50" y="39"/>
                </a:cubicBezTo>
                <a:cubicBezTo>
                  <a:pt x="50" y="39"/>
                  <a:pt x="50" y="40"/>
                  <a:pt x="50" y="40"/>
                </a:cubicBezTo>
                <a:cubicBezTo>
                  <a:pt x="49" y="41"/>
                  <a:pt x="48" y="42"/>
                  <a:pt x="47" y="43"/>
                </a:cubicBezTo>
                <a:cubicBezTo>
                  <a:pt x="50" y="33"/>
                  <a:pt x="51" y="26"/>
                  <a:pt x="50" y="26"/>
                </a:cubicBezTo>
                <a:cubicBezTo>
                  <a:pt x="50" y="26"/>
                  <a:pt x="49" y="28"/>
                  <a:pt x="48" y="31"/>
                </a:cubicBezTo>
                <a:cubicBezTo>
                  <a:pt x="48" y="30"/>
                  <a:pt x="48" y="30"/>
                  <a:pt x="49" y="29"/>
                </a:cubicBezTo>
                <a:cubicBezTo>
                  <a:pt x="50" y="26"/>
                  <a:pt x="51" y="24"/>
                  <a:pt x="51" y="23"/>
                </a:cubicBezTo>
                <a:cubicBezTo>
                  <a:pt x="50" y="23"/>
                  <a:pt x="49" y="25"/>
                  <a:pt x="47" y="29"/>
                </a:cubicBezTo>
                <a:cubicBezTo>
                  <a:pt x="45" y="32"/>
                  <a:pt x="44" y="37"/>
                  <a:pt x="43" y="42"/>
                </a:cubicBezTo>
                <a:cubicBezTo>
                  <a:pt x="43" y="41"/>
                  <a:pt x="42" y="41"/>
                  <a:pt x="42" y="40"/>
                </a:cubicBezTo>
                <a:cubicBezTo>
                  <a:pt x="43" y="32"/>
                  <a:pt x="45" y="25"/>
                  <a:pt x="47" y="21"/>
                </a:cubicBezTo>
                <a:cubicBezTo>
                  <a:pt x="48" y="16"/>
                  <a:pt x="49" y="14"/>
                  <a:pt x="49" y="13"/>
                </a:cubicBezTo>
                <a:cubicBezTo>
                  <a:pt x="49" y="13"/>
                  <a:pt x="47" y="16"/>
                  <a:pt x="45" y="20"/>
                </a:cubicBezTo>
                <a:cubicBezTo>
                  <a:pt x="43" y="23"/>
                  <a:pt x="42" y="27"/>
                  <a:pt x="40" y="32"/>
                </a:cubicBezTo>
                <a:cubicBezTo>
                  <a:pt x="39" y="27"/>
                  <a:pt x="39" y="23"/>
                  <a:pt x="38" y="23"/>
                </a:cubicBezTo>
                <a:cubicBezTo>
                  <a:pt x="38" y="23"/>
                  <a:pt x="38" y="26"/>
                  <a:pt x="38" y="30"/>
                </a:cubicBezTo>
                <a:cubicBezTo>
                  <a:pt x="38" y="33"/>
                  <a:pt x="38" y="35"/>
                  <a:pt x="39" y="38"/>
                </a:cubicBezTo>
                <a:cubicBezTo>
                  <a:pt x="38" y="39"/>
                  <a:pt x="38" y="40"/>
                  <a:pt x="38" y="40"/>
                </a:cubicBezTo>
                <a:cubicBezTo>
                  <a:pt x="38" y="42"/>
                  <a:pt x="38" y="43"/>
                  <a:pt x="37" y="45"/>
                </a:cubicBezTo>
                <a:cubicBezTo>
                  <a:pt x="37" y="45"/>
                  <a:pt x="37" y="44"/>
                  <a:pt x="37" y="44"/>
                </a:cubicBezTo>
                <a:cubicBezTo>
                  <a:pt x="37" y="32"/>
                  <a:pt x="37" y="25"/>
                  <a:pt x="36" y="25"/>
                </a:cubicBezTo>
                <a:cubicBezTo>
                  <a:pt x="36" y="25"/>
                  <a:pt x="35" y="30"/>
                  <a:pt x="34" y="39"/>
                </a:cubicBezTo>
                <a:cubicBezTo>
                  <a:pt x="34" y="38"/>
                  <a:pt x="33" y="37"/>
                  <a:pt x="32" y="36"/>
                </a:cubicBezTo>
                <a:cubicBezTo>
                  <a:pt x="32" y="35"/>
                  <a:pt x="32" y="35"/>
                  <a:pt x="32" y="34"/>
                </a:cubicBezTo>
                <a:cubicBezTo>
                  <a:pt x="33" y="31"/>
                  <a:pt x="33" y="28"/>
                  <a:pt x="34" y="26"/>
                </a:cubicBezTo>
                <a:cubicBezTo>
                  <a:pt x="34" y="22"/>
                  <a:pt x="35" y="20"/>
                  <a:pt x="35" y="20"/>
                </a:cubicBezTo>
                <a:cubicBezTo>
                  <a:pt x="34" y="19"/>
                  <a:pt x="33" y="22"/>
                  <a:pt x="32" y="26"/>
                </a:cubicBezTo>
                <a:cubicBezTo>
                  <a:pt x="31" y="28"/>
                  <a:pt x="30" y="30"/>
                  <a:pt x="30" y="33"/>
                </a:cubicBezTo>
                <a:cubicBezTo>
                  <a:pt x="30" y="33"/>
                  <a:pt x="30" y="33"/>
                  <a:pt x="29" y="33"/>
                </a:cubicBezTo>
                <a:cubicBezTo>
                  <a:pt x="29" y="32"/>
                  <a:pt x="28" y="31"/>
                  <a:pt x="28" y="31"/>
                </a:cubicBezTo>
                <a:cubicBezTo>
                  <a:pt x="28" y="31"/>
                  <a:pt x="28" y="31"/>
                  <a:pt x="28" y="31"/>
                </a:cubicBezTo>
                <a:cubicBezTo>
                  <a:pt x="28" y="29"/>
                  <a:pt x="29" y="28"/>
                  <a:pt x="29" y="27"/>
                </a:cubicBezTo>
                <a:cubicBezTo>
                  <a:pt x="32" y="23"/>
                  <a:pt x="33" y="21"/>
                  <a:pt x="33" y="21"/>
                </a:cubicBezTo>
                <a:cubicBezTo>
                  <a:pt x="33" y="20"/>
                  <a:pt x="31" y="22"/>
                  <a:pt x="29" y="25"/>
                </a:cubicBezTo>
                <a:cubicBezTo>
                  <a:pt x="29" y="23"/>
                  <a:pt x="29" y="23"/>
                  <a:pt x="29" y="23"/>
                </a:cubicBezTo>
                <a:cubicBezTo>
                  <a:pt x="29" y="22"/>
                  <a:pt x="29" y="23"/>
                  <a:pt x="28" y="24"/>
                </a:cubicBezTo>
                <a:cubicBezTo>
                  <a:pt x="27" y="25"/>
                  <a:pt x="27" y="27"/>
                  <a:pt x="26" y="29"/>
                </a:cubicBezTo>
                <a:cubicBezTo>
                  <a:pt x="26" y="29"/>
                  <a:pt x="26" y="29"/>
                  <a:pt x="26" y="29"/>
                </a:cubicBezTo>
                <a:cubicBezTo>
                  <a:pt x="26" y="29"/>
                  <a:pt x="25" y="30"/>
                  <a:pt x="25" y="30"/>
                </a:cubicBezTo>
                <a:cubicBezTo>
                  <a:pt x="25" y="30"/>
                  <a:pt x="24" y="30"/>
                  <a:pt x="24" y="30"/>
                </a:cubicBezTo>
                <a:cubicBezTo>
                  <a:pt x="24" y="30"/>
                  <a:pt x="24" y="30"/>
                  <a:pt x="25" y="31"/>
                </a:cubicBezTo>
                <a:cubicBezTo>
                  <a:pt x="24" y="32"/>
                  <a:pt x="24" y="33"/>
                  <a:pt x="23" y="34"/>
                </a:cubicBezTo>
                <a:cubicBezTo>
                  <a:pt x="23" y="34"/>
                  <a:pt x="23" y="34"/>
                  <a:pt x="23" y="34"/>
                </a:cubicBezTo>
                <a:cubicBezTo>
                  <a:pt x="23" y="27"/>
                  <a:pt x="24" y="22"/>
                  <a:pt x="24" y="18"/>
                </a:cubicBezTo>
                <a:cubicBezTo>
                  <a:pt x="24" y="13"/>
                  <a:pt x="24" y="10"/>
                  <a:pt x="24" y="10"/>
                </a:cubicBezTo>
                <a:cubicBezTo>
                  <a:pt x="24" y="10"/>
                  <a:pt x="23" y="13"/>
                  <a:pt x="22" y="19"/>
                </a:cubicBezTo>
                <a:cubicBezTo>
                  <a:pt x="21" y="22"/>
                  <a:pt x="20" y="26"/>
                  <a:pt x="20" y="31"/>
                </a:cubicBezTo>
                <a:cubicBezTo>
                  <a:pt x="19" y="31"/>
                  <a:pt x="19" y="31"/>
                  <a:pt x="19" y="31"/>
                </a:cubicBezTo>
                <a:cubicBezTo>
                  <a:pt x="19" y="31"/>
                  <a:pt x="19" y="31"/>
                  <a:pt x="20" y="32"/>
                </a:cubicBezTo>
                <a:cubicBezTo>
                  <a:pt x="19" y="34"/>
                  <a:pt x="19" y="37"/>
                  <a:pt x="18" y="40"/>
                </a:cubicBezTo>
                <a:cubicBezTo>
                  <a:pt x="18" y="41"/>
                  <a:pt x="18" y="41"/>
                  <a:pt x="18" y="42"/>
                </a:cubicBezTo>
                <a:cubicBezTo>
                  <a:pt x="18" y="42"/>
                  <a:pt x="18" y="41"/>
                  <a:pt x="17" y="41"/>
                </a:cubicBezTo>
                <a:cubicBezTo>
                  <a:pt x="19" y="25"/>
                  <a:pt x="23" y="16"/>
                  <a:pt x="22" y="15"/>
                </a:cubicBezTo>
                <a:cubicBezTo>
                  <a:pt x="22" y="15"/>
                  <a:pt x="20" y="18"/>
                  <a:pt x="18" y="23"/>
                </a:cubicBezTo>
                <a:cubicBezTo>
                  <a:pt x="17" y="25"/>
                  <a:pt x="17" y="28"/>
                  <a:pt x="16" y="31"/>
                </a:cubicBezTo>
                <a:cubicBezTo>
                  <a:pt x="15" y="33"/>
                  <a:pt x="15" y="35"/>
                  <a:pt x="14" y="36"/>
                </a:cubicBezTo>
                <a:cubicBezTo>
                  <a:pt x="14" y="35"/>
                  <a:pt x="14" y="34"/>
                  <a:pt x="14" y="33"/>
                </a:cubicBezTo>
                <a:cubicBezTo>
                  <a:pt x="12" y="30"/>
                  <a:pt x="11" y="28"/>
                  <a:pt x="9" y="26"/>
                </a:cubicBezTo>
                <a:cubicBezTo>
                  <a:pt x="7" y="25"/>
                  <a:pt x="6" y="24"/>
                  <a:pt x="5" y="24"/>
                </a:cubicBezTo>
                <a:cubicBezTo>
                  <a:pt x="4" y="24"/>
                  <a:pt x="3" y="23"/>
                  <a:pt x="3" y="24"/>
                </a:cubicBezTo>
                <a:cubicBezTo>
                  <a:pt x="3" y="24"/>
                  <a:pt x="5" y="25"/>
                  <a:pt x="8" y="28"/>
                </a:cubicBezTo>
                <a:cubicBezTo>
                  <a:pt x="10" y="31"/>
                  <a:pt x="12" y="36"/>
                  <a:pt x="11" y="43"/>
                </a:cubicBezTo>
                <a:cubicBezTo>
                  <a:pt x="11" y="43"/>
                  <a:pt x="10" y="42"/>
                  <a:pt x="10" y="42"/>
                </a:cubicBezTo>
                <a:cubicBezTo>
                  <a:pt x="8" y="40"/>
                  <a:pt x="7" y="38"/>
                  <a:pt x="6" y="38"/>
                </a:cubicBezTo>
                <a:cubicBezTo>
                  <a:pt x="6" y="38"/>
                  <a:pt x="7" y="41"/>
                  <a:pt x="9" y="43"/>
                </a:cubicBezTo>
                <a:cubicBezTo>
                  <a:pt x="9" y="44"/>
                  <a:pt x="10" y="45"/>
                  <a:pt x="11" y="46"/>
                </a:cubicBezTo>
                <a:cubicBezTo>
                  <a:pt x="11" y="47"/>
                  <a:pt x="11" y="47"/>
                  <a:pt x="11" y="48"/>
                </a:cubicBezTo>
                <a:cubicBezTo>
                  <a:pt x="11" y="47"/>
                  <a:pt x="10" y="46"/>
                  <a:pt x="9" y="46"/>
                </a:cubicBezTo>
                <a:cubicBezTo>
                  <a:pt x="7" y="44"/>
                  <a:pt x="6" y="44"/>
                  <a:pt x="6" y="44"/>
                </a:cubicBezTo>
                <a:cubicBezTo>
                  <a:pt x="6" y="44"/>
                  <a:pt x="6" y="44"/>
                  <a:pt x="6" y="44"/>
                </a:cubicBezTo>
                <a:cubicBezTo>
                  <a:pt x="6" y="44"/>
                  <a:pt x="6" y="45"/>
                  <a:pt x="5" y="48"/>
                </a:cubicBezTo>
                <a:cubicBezTo>
                  <a:pt x="5" y="49"/>
                  <a:pt x="5" y="51"/>
                  <a:pt x="5" y="53"/>
                </a:cubicBezTo>
                <a:cubicBezTo>
                  <a:pt x="5" y="53"/>
                  <a:pt x="5" y="53"/>
                  <a:pt x="5" y="53"/>
                </a:cubicBezTo>
                <a:cubicBezTo>
                  <a:pt x="4" y="52"/>
                  <a:pt x="3" y="51"/>
                  <a:pt x="2" y="50"/>
                </a:cubicBezTo>
                <a:cubicBezTo>
                  <a:pt x="1" y="48"/>
                  <a:pt x="0" y="47"/>
                  <a:pt x="0" y="47"/>
                </a:cubicBezTo>
                <a:cubicBezTo>
                  <a:pt x="0" y="48"/>
                  <a:pt x="0" y="49"/>
                  <a:pt x="1" y="51"/>
                </a:cubicBezTo>
                <a:cubicBezTo>
                  <a:pt x="1" y="52"/>
                  <a:pt x="1" y="53"/>
                  <a:pt x="2" y="54"/>
                </a:cubicBezTo>
                <a:cubicBezTo>
                  <a:pt x="2" y="56"/>
                  <a:pt x="3" y="57"/>
                  <a:pt x="3" y="59"/>
                </a:cubicBezTo>
                <a:cubicBezTo>
                  <a:pt x="4" y="65"/>
                  <a:pt x="2" y="70"/>
                  <a:pt x="6" y="71"/>
                </a:cubicBezTo>
                <a:cubicBezTo>
                  <a:pt x="6" y="71"/>
                  <a:pt x="7" y="70"/>
                  <a:pt x="7" y="70"/>
                </a:cubicBezTo>
                <a:cubicBezTo>
                  <a:pt x="8" y="71"/>
                  <a:pt x="10" y="71"/>
                  <a:pt x="10" y="70"/>
                </a:cubicBezTo>
                <a:cubicBezTo>
                  <a:pt x="10" y="70"/>
                  <a:pt x="11" y="70"/>
                  <a:pt x="10" y="70"/>
                </a:cubicBezTo>
                <a:cubicBezTo>
                  <a:pt x="11" y="71"/>
                  <a:pt x="12" y="70"/>
                  <a:pt x="13" y="69"/>
                </a:cubicBezTo>
                <a:cubicBezTo>
                  <a:pt x="14" y="69"/>
                  <a:pt x="14" y="68"/>
                  <a:pt x="14" y="68"/>
                </a:cubicBezTo>
                <a:cubicBezTo>
                  <a:pt x="15" y="70"/>
                  <a:pt x="15" y="70"/>
                  <a:pt x="17" y="70"/>
                </a:cubicBezTo>
                <a:cubicBezTo>
                  <a:pt x="17" y="70"/>
                  <a:pt x="17" y="70"/>
                  <a:pt x="17" y="70"/>
                </a:cubicBezTo>
                <a:cubicBezTo>
                  <a:pt x="17" y="70"/>
                  <a:pt x="17" y="70"/>
                  <a:pt x="18" y="70"/>
                </a:cubicBezTo>
                <a:cubicBezTo>
                  <a:pt x="18" y="70"/>
                  <a:pt x="18" y="70"/>
                  <a:pt x="19" y="70"/>
                </a:cubicBezTo>
                <a:cubicBezTo>
                  <a:pt x="19" y="70"/>
                  <a:pt x="19" y="70"/>
                  <a:pt x="20" y="70"/>
                </a:cubicBezTo>
                <a:cubicBezTo>
                  <a:pt x="21" y="70"/>
                  <a:pt x="21" y="69"/>
                  <a:pt x="22" y="69"/>
                </a:cubicBezTo>
                <a:cubicBezTo>
                  <a:pt x="22" y="70"/>
                  <a:pt x="23" y="70"/>
                  <a:pt x="23" y="70"/>
                </a:cubicBezTo>
                <a:cubicBezTo>
                  <a:pt x="24" y="70"/>
                  <a:pt x="24" y="70"/>
                  <a:pt x="25" y="70"/>
                </a:cubicBezTo>
                <a:cubicBezTo>
                  <a:pt x="25" y="70"/>
                  <a:pt x="25" y="70"/>
                  <a:pt x="25" y="70"/>
                </a:cubicBezTo>
                <a:cubicBezTo>
                  <a:pt x="25" y="70"/>
                  <a:pt x="26" y="70"/>
                  <a:pt x="26" y="70"/>
                </a:cubicBezTo>
                <a:cubicBezTo>
                  <a:pt x="26" y="70"/>
                  <a:pt x="26" y="69"/>
                  <a:pt x="27" y="69"/>
                </a:cubicBezTo>
                <a:cubicBezTo>
                  <a:pt x="27" y="70"/>
                  <a:pt x="27" y="70"/>
                  <a:pt x="27" y="70"/>
                </a:cubicBezTo>
                <a:cubicBezTo>
                  <a:pt x="28" y="70"/>
                  <a:pt x="29" y="69"/>
                  <a:pt x="29" y="69"/>
                </a:cubicBezTo>
                <a:cubicBezTo>
                  <a:pt x="29" y="69"/>
                  <a:pt x="30" y="70"/>
                  <a:pt x="31" y="69"/>
                </a:cubicBezTo>
                <a:cubicBezTo>
                  <a:pt x="31" y="69"/>
                  <a:pt x="31" y="69"/>
                  <a:pt x="31" y="69"/>
                </a:cubicBezTo>
                <a:cubicBezTo>
                  <a:pt x="31" y="69"/>
                  <a:pt x="31" y="69"/>
                  <a:pt x="32" y="69"/>
                </a:cubicBezTo>
                <a:cubicBezTo>
                  <a:pt x="32" y="69"/>
                  <a:pt x="32" y="69"/>
                  <a:pt x="32" y="69"/>
                </a:cubicBezTo>
                <a:cubicBezTo>
                  <a:pt x="32" y="69"/>
                  <a:pt x="32" y="69"/>
                  <a:pt x="32" y="69"/>
                </a:cubicBezTo>
                <a:cubicBezTo>
                  <a:pt x="33" y="69"/>
                  <a:pt x="34" y="69"/>
                  <a:pt x="34" y="68"/>
                </a:cubicBezTo>
                <a:cubicBezTo>
                  <a:pt x="35" y="70"/>
                  <a:pt x="37" y="70"/>
                  <a:pt x="38" y="69"/>
                </a:cubicBezTo>
                <a:cubicBezTo>
                  <a:pt x="38" y="69"/>
                  <a:pt x="38" y="69"/>
                  <a:pt x="38" y="69"/>
                </a:cubicBezTo>
                <a:cubicBezTo>
                  <a:pt x="38" y="69"/>
                  <a:pt x="38" y="69"/>
                  <a:pt x="38" y="69"/>
                </a:cubicBezTo>
                <a:cubicBezTo>
                  <a:pt x="38" y="69"/>
                  <a:pt x="39" y="69"/>
                  <a:pt x="39" y="69"/>
                </a:cubicBezTo>
                <a:cubicBezTo>
                  <a:pt x="39" y="69"/>
                  <a:pt x="39" y="69"/>
                  <a:pt x="40" y="69"/>
                </a:cubicBezTo>
                <a:cubicBezTo>
                  <a:pt x="40" y="69"/>
                  <a:pt x="40" y="69"/>
                  <a:pt x="40" y="69"/>
                </a:cubicBezTo>
                <a:cubicBezTo>
                  <a:pt x="40" y="69"/>
                  <a:pt x="41" y="69"/>
                  <a:pt x="41" y="69"/>
                </a:cubicBezTo>
                <a:cubicBezTo>
                  <a:pt x="41" y="69"/>
                  <a:pt x="42" y="69"/>
                  <a:pt x="42" y="69"/>
                </a:cubicBezTo>
                <a:cubicBezTo>
                  <a:pt x="42" y="69"/>
                  <a:pt x="42" y="69"/>
                  <a:pt x="42" y="69"/>
                </a:cubicBezTo>
                <a:cubicBezTo>
                  <a:pt x="43" y="69"/>
                  <a:pt x="43" y="69"/>
                  <a:pt x="43" y="68"/>
                </a:cubicBezTo>
                <a:cubicBezTo>
                  <a:pt x="44" y="69"/>
                  <a:pt x="44" y="69"/>
                  <a:pt x="45" y="69"/>
                </a:cubicBezTo>
                <a:cubicBezTo>
                  <a:pt x="45" y="69"/>
                  <a:pt x="45" y="69"/>
                  <a:pt x="46" y="69"/>
                </a:cubicBezTo>
                <a:cubicBezTo>
                  <a:pt x="46" y="69"/>
                  <a:pt x="46" y="69"/>
                  <a:pt x="47" y="69"/>
                </a:cubicBezTo>
                <a:cubicBezTo>
                  <a:pt x="47" y="69"/>
                  <a:pt x="47" y="69"/>
                  <a:pt x="47" y="69"/>
                </a:cubicBezTo>
                <a:cubicBezTo>
                  <a:pt x="48" y="69"/>
                  <a:pt x="48" y="69"/>
                  <a:pt x="48" y="69"/>
                </a:cubicBezTo>
                <a:cubicBezTo>
                  <a:pt x="49" y="69"/>
                  <a:pt x="49" y="68"/>
                  <a:pt x="50" y="68"/>
                </a:cubicBezTo>
                <a:cubicBezTo>
                  <a:pt x="50" y="68"/>
                  <a:pt x="51" y="69"/>
                  <a:pt x="51" y="69"/>
                </a:cubicBezTo>
                <a:cubicBezTo>
                  <a:pt x="51" y="69"/>
                  <a:pt x="52" y="69"/>
                  <a:pt x="52" y="69"/>
                </a:cubicBezTo>
                <a:cubicBezTo>
                  <a:pt x="53" y="69"/>
                  <a:pt x="54" y="69"/>
                  <a:pt x="55" y="69"/>
                </a:cubicBezTo>
                <a:cubicBezTo>
                  <a:pt x="55" y="69"/>
                  <a:pt x="55" y="69"/>
                  <a:pt x="55" y="69"/>
                </a:cubicBezTo>
                <a:cubicBezTo>
                  <a:pt x="55" y="69"/>
                  <a:pt x="55" y="69"/>
                  <a:pt x="55" y="69"/>
                </a:cubicBezTo>
                <a:cubicBezTo>
                  <a:pt x="56" y="69"/>
                  <a:pt x="56" y="68"/>
                  <a:pt x="57" y="68"/>
                </a:cubicBezTo>
                <a:cubicBezTo>
                  <a:pt x="57" y="68"/>
                  <a:pt x="57" y="69"/>
                  <a:pt x="58" y="69"/>
                </a:cubicBezTo>
                <a:cubicBezTo>
                  <a:pt x="59" y="69"/>
                  <a:pt x="59" y="68"/>
                  <a:pt x="59" y="68"/>
                </a:cubicBezTo>
                <a:cubicBezTo>
                  <a:pt x="60" y="68"/>
                  <a:pt x="60" y="68"/>
                  <a:pt x="60" y="68"/>
                </a:cubicBezTo>
                <a:cubicBezTo>
                  <a:pt x="61" y="69"/>
                  <a:pt x="62" y="68"/>
                  <a:pt x="62" y="68"/>
                </a:cubicBezTo>
                <a:cubicBezTo>
                  <a:pt x="63" y="68"/>
                  <a:pt x="63" y="69"/>
                  <a:pt x="64" y="68"/>
                </a:cubicBezTo>
                <a:cubicBezTo>
                  <a:pt x="64" y="68"/>
                  <a:pt x="64" y="68"/>
                  <a:pt x="64" y="68"/>
                </a:cubicBezTo>
                <a:cubicBezTo>
                  <a:pt x="64" y="68"/>
                  <a:pt x="65" y="68"/>
                  <a:pt x="65" y="68"/>
                </a:cubicBezTo>
                <a:cubicBezTo>
                  <a:pt x="65" y="68"/>
                  <a:pt x="65" y="68"/>
                  <a:pt x="65" y="68"/>
                </a:cubicBezTo>
                <a:cubicBezTo>
                  <a:pt x="65" y="68"/>
                  <a:pt x="65" y="68"/>
                  <a:pt x="65" y="68"/>
                </a:cubicBezTo>
                <a:cubicBezTo>
                  <a:pt x="66" y="69"/>
                  <a:pt x="67" y="69"/>
                  <a:pt x="67" y="68"/>
                </a:cubicBezTo>
                <a:cubicBezTo>
                  <a:pt x="67" y="68"/>
                  <a:pt x="68" y="68"/>
                  <a:pt x="68" y="68"/>
                </a:cubicBezTo>
                <a:cubicBezTo>
                  <a:pt x="68" y="68"/>
                  <a:pt x="69" y="68"/>
                  <a:pt x="69" y="68"/>
                </a:cubicBezTo>
                <a:cubicBezTo>
                  <a:pt x="69" y="68"/>
                  <a:pt x="70" y="68"/>
                  <a:pt x="70" y="68"/>
                </a:cubicBezTo>
                <a:cubicBezTo>
                  <a:pt x="70" y="68"/>
                  <a:pt x="71" y="68"/>
                  <a:pt x="71" y="68"/>
                </a:cubicBezTo>
                <a:cubicBezTo>
                  <a:pt x="71" y="68"/>
                  <a:pt x="71" y="68"/>
                  <a:pt x="72" y="68"/>
                </a:cubicBezTo>
                <a:cubicBezTo>
                  <a:pt x="72" y="68"/>
                  <a:pt x="72" y="68"/>
                  <a:pt x="72" y="68"/>
                </a:cubicBezTo>
                <a:cubicBezTo>
                  <a:pt x="72" y="68"/>
                  <a:pt x="72" y="68"/>
                  <a:pt x="72" y="68"/>
                </a:cubicBezTo>
                <a:cubicBezTo>
                  <a:pt x="72" y="68"/>
                  <a:pt x="73" y="68"/>
                  <a:pt x="73" y="68"/>
                </a:cubicBezTo>
                <a:cubicBezTo>
                  <a:pt x="73" y="68"/>
                  <a:pt x="73" y="68"/>
                  <a:pt x="73" y="68"/>
                </a:cubicBezTo>
                <a:cubicBezTo>
                  <a:pt x="73" y="68"/>
                  <a:pt x="73" y="68"/>
                  <a:pt x="73" y="68"/>
                </a:cubicBezTo>
                <a:cubicBezTo>
                  <a:pt x="73" y="68"/>
                  <a:pt x="74" y="68"/>
                  <a:pt x="74" y="68"/>
                </a:cubicBezTo>
                <a:cubicBezTo>
                  <a:pt x="75" y="68"/>
                  <a:pt x="75" y="68"/>
                  <a:pt x="76" y="68"/>
                </a:cubicBezTo>
                <a:cubicBezTo>
                  <a:pt x="76" y="68"/>
                  <a:pt x="76" y="68"/>
                  <a:pt x="76" y="68"/>
                </a:cubicBezTo>
                <a:cubicBezTo>
                  <a:pt x="77" y="68"/>
                  <a:pt x="77" y="68"/>
                  <a:pt x="78" y="67"/>
                </a:cubicBezTo>
                <a:cubicBezTo>
                  <a:pt x="78" y="67"/>
                  <a:pt x="79" y="68"/>
                  <a:pt x="79" y="68"/>
                </a:cubicBezTo>
                <a:cubicBezTo>
                  <a:pt x="80" y="68"/>
                  <a:pt x="80" y="68"/>
                  <a:pt x="81" y="68"/>
                </a:cubicBezTo>
                <a:cubicBezTo>
                  <a:pt x="81" y="68"/>
                  <a:pt x="81" y="68"/>
                  <a:pt x="81" y="68"/>
                </a:cubicBezTo>
                <a:cubicBezTo>
                  <a:pt x="81" y="68"/>
                  <a:pt x="81" y="68"/>
                  <a:pt x="81" y="68"/>
                </a:cubicBezTo>
                <a:cubicBezTo>
                  <a:pt x="82" y="68"/>
                  <a:pt x="83" y="68"/>
                  <a:pt x="84" y="68"/>
                </a:cubicBezTo>
                <a:cubicBezTo>
                  <a:pt x="84" y="68"/>
                  <a:pt x="84" y="68"/>
                  <a:pt x="84" y="68"/>
                </a:cubicBezTo>
                <a:cubicBezTo>
                  <a:pt x="84" y="68"/>
                  <a:pt x="84" y="68"/>
                  <a:pt x="84" y="68"/>
                </a:cubicBezTo>
                <a:cubicBezTo>
                  <a:pt x="84" y="68"/>
                  <a:pt x="84" y="68"/>
                  <a:pt x="84" y="68"/>
                </a:cubicBezTo>
                <a:cubicBezTo>
                  <a:pt x="84" y="68"/>
                  <a:pt x="84" y="68"/>
                  <a:pt x="85" y="68"/>
                </a:cubicBezTo>
                <a:cubicBezTo>
                  <a:pt x="85" y="68"/>
                  <a:pt x="85" y="68"/>
                  <a:pt x="85" y="67"/>
                </a:cubicBezTo>
                <a:cubicBezTo>
                  <a:pt x="85" y="67"/>
                  <a:pt x="85" y="67"/>
                  <a:pt x="85" y="67"/>
                </a:cubicBezTo>
                <a:cubicBezTo>
                  <a:pt x="85" y="68"/>
                  <a:pt x="86" y="68"/>
                  <a:pt x="86" y="68"/>
                </a:cubicBezTo>
                <a:cubicBezTo>
                  <a:pt x="87" y="68"/>
                  <a:pt x="87" y="67"/>
                  <a:pt x="87" y="67"/>
                </a:cubicBezTo>
                <a:cubicBezTo>
                  <a:pt x="87" y="67"/>
                  <a:pt x="87" y="67"/>
                  <a:pt x="87" y="67"/>
                </a:cubicBezTo>
                <a:cubicBezTo>
                  <a:pt x="88" y="67"/>
                  <a:pt x="88" y="68"/>
                  <a:pt x="88" y="68"/>
                </a:cubicBezTo>
                <a:cubicBezTo>
                  <a:pt x="88" y="68"/>
                  <a:pt x="88" y="68"/>
                  <a:pt x="88" y="68"/>
                </a:cubicBezTo>
                <a:cubicBezTo>
                  <a:pt x="89" y="68"/>
                  <a:pt x="90" y="68"/>
                  <a:pt x="90" y="67"/>
                </a:cubicBezTo>
                <a:cubicBezTo>
                  <a:pt x="91" y="67"/>
                  <a:pt x="91" y="67"/>
                  <a:pt x="91" y="68"/>
                </a:cubicBezTo>
                <a:cubicBezTo>
                  <a:pt x="92" y="68"/>
                  <a:pt x="92" y="68"/>
                  <a:pt x="93" y="68"/>
                </a:cubicBezTo>
                <a:cubicBezTo>
                  <a:pt x="93" y="68"/>
                  <a:pt x="93" y="68"/>
                  <a:pt x="93" y="68"/>
                </a:cubicBezTo>
                <a:cubicBezTo>
                  <a:pt x="93" y="68"/>
                  <a:pt x="93" y="68"/>
                  <a:pt x="93" y="67"/>
                </a:cubicBezTo>
                <a:cubicBezTo>
                  <a:pt x="94" y="67"/>
                  <a:pt x="94" y="68"/>
                  <a:pt x="94" y="68"/>
                </a:cubicBezTo>
                <a:cubicBezTo>
                  <a:pt x="94" y="68"/>
                  <a:pt x="95" y="67"/>
                  <a:pt x="95" y="67"/>
                </a:cubicBezTo>
                <a:cubicBezTo>
                  <a:pt x="95" y="67"/>
                  <a:pt x="95" y="68"/>
                  <a:pt x="96" y="68"/>
                </a:cubicBezTo>
                <a:cubicBezTo>
                  <a:pt x="96" y="67"/>
                  <a:pt x="97" y="67"/>
                  <a:pt x="97" y="67"/>
                </a:cubicBezTo>
                <a:cubicBezTo>
                  <a:pt x="97" y="67"/>
                  <a:pt x="98" y="68"/>
                  <a:pt x="98" y="67"/>
                </a:cubicBezTo>
                <a:cubicBezTo>
                  <a:pt x="98" y="67"/>
                  <a:pt x="98" y="67"/>
                  <a:pt x="98" y="67"/>
                </a:cubicBezTo>
                <a:cubicBezTo>
                  <a:pt x="98" y="67"/>
                  <a:pt x="98" y="67"/>
                  <a:pt x="98" y="67"/>
                </a:cubicBezTo>
                <a:cubicBezTo>
                  <a:pt x="99" y="67"/>
                  <a:pt x="99" y="67"/>
                  <a:pt x="99" y="67"/>
                </a:cubicBezTo>
                <a:cubicBezTo>
                  <a:pt x="100" y="68"/>
                  <a:pt x="101" y="68"/>
                  <a:pt x="101" y="67"/>
                </a:cubicBezTo>
                <a:cubicBezTo>
                  <a:pt x="101" y="67"/>
                  <a:pt x="101" y="67"/>
                  <a:pt x="101" y="67"/>
                </a:cubicBezTo>
                <a:cubicBezTo>
                  <a:pt x="101" y="67"/>
                  <a:pt x="101" y="67"/>
                  <a:pt x="101" y="67"/>
                </a:cubicBezTo>
                <a:cubicBezTo>
                  <a:pt x="102" y="67"/>
                  <a:pt x="102" y="67"/>
                  <a:pt x="102" y="67"/>
                </a:cubicBezTo>
                <a:cubicBezTo>
                  <a:pt x="102" y="67"/>
                  <a:pt x="102" y="67"/>
                  <a:pt x="102" y="67"/>
                </a:cubicBezTo>
                <a:cubicBezTo>
                  <a:pt x="103" y="68"/>
                  <a:pt x="103" y="67"/>
                  <a:pt x="104" y="67"/>
                </a:cubicBezTo>
                <a:cubicBezTo>
                  <a:pt x="104" y="67"/>
                  <a:pt x="104" y="67"/>
                  <a:pt x="104" y="67"/>
                </a:cubicBezTo>
                <a:cubicBezTo>
                  <a:pt x="105" y="68"/>
                  <a:pt x="105" y="67"/>
                  <a:pt x="106" y="66"/>
                </a:cubicBezTo>
                <a:cubicBezTo>
                  <a:pt x="106" y="67"/>
                  <a:pt x="107" y="67"/>
                  <a:pt x="108" y="67"/>
                </a:cubicBezTo>
                <a:cubicBezTo>
                  <a:pt x="108" y="67"/>
                  <a:pt x="108" y="67"/>
                  <a:pt x="108" y="67"/>
                </a:cubicBezTo>
                <a:cubicBezTo>
                  <a:pt x="108" y="67"/>
                  <a:pt x="108" y="67"/>
                  <a:pt x="109" y="67"/>
                </a:cubicBezTo>
                <a:cubicBezTo>
                  <a:pt x="109" y="67"/>
                  <a:pt x="109" y="67"/>
                  <a:pt x="109" y="67"/>
                </a:cubicBezTo>
                <a:cubicBezTo>
                  <a:pt x="109" y="67"/>
                  <a:pt x="110" y="67"/>
                  <a:pt x="110" y="67"/>
                </a:cubicBezTo>
                <a:cubicBezTo>
                  <a:pt x="110" y="67"/>
                  <a:pt x="110" y="67"/>
                  <a:pt x="111" y="67"/>
                </a:cubicBezTo>
                <a:cubicBezTo>
                  <a:pt x="111" y="67"/>
                  <a:pt x="111" y="67"/>
                  <a:pt x="111" y="67"/>
                </a:cubicBezTo>
                <a:cubicBezTo>
                  <a:pt x="112" y="68"/>
                  <a:pt x="113" y="68"/>
                  <a:pt x="115" y="67"/>
                </a:cubicBezTo>
                <a:cubicBezTo>
                  <a:pt x="115" y="67"/>
                  <a:pt x="115" y="67"/>
                  <a:pt x="115" y="67"/>
                </a:cubicBezTo>
                <a:cubicBezTo>
                  <a:pt x="115" y="67"/>
                  <a:pt x="115" y="67"/>
                  <a:pt x="116" y="67"/>
                </a:cubicBezTo>
                <a:cubicBezTo>
                  <a:pt x="116" y="67"/>
                  <a:pt x="116" y="67"/>
                  <a:pt x="116" y="67"/>
                </a:cubicBezTo>
                <a:cubicBezTo>
                  <a:pt x="117" y="67"/>
                  <a:pt x="117" y="67"/>
                  <a:pt x="117" y="67"/>
                </a:cubicBezTo>
                <a:cubicBezTo>
                  <a:pt x="117" y="67"/>
                  <a:pt x="118" y="67"/>
                  <a:pt x="118" y="67"/>
                </a:cubicBezTo>
                <a:cubicBezTo>
                  <a:pt x="118" y="67"/>
                  <a:pt x="119" y="67"/>
                  <a:pt x="119" y="67"/>
                </a:cubicBezTo>
                <a:cubicBezTo>
                  <a:pt x="119" y="67"/>
                  <a:pt x="119" y="67"/>
                  <a:pt x="119" y="67"/>
                </a:cubicBezTo>
                <a:cubicBezTo>
                  <a:pt x="120" y="67"/>
                  <a:pt x="120" y="67"/>
                  <a:pt x="121" y="67"/>
                </a:cubicBezTo>
                <a:cubicBezTo>
                  <a:pt x="121" y="67"/>
                  <a:pt x="121" y="67"/>
                  <a:pt x="122" y="67"/>
                </a:cubicBezTo>
                <a:cubicBezTo>
                  <a:pt x="122" y="67"/>
                  <a:pt x="123" y="67"/>
                  <a:pt x="123" y="66"/>
                </a:cubicBezTo>
                <a:cubicBezTo>
                  <a:pt x="123" y="67"/>
                  <a:pt x="123" y="67"/>
                  <a:pt x="124" y="67"/>
                </a:cubicBezTo>
                <a:cubicBezTo>
                  <a:pt x="124" y="67"/>
                  <a:pt x="124" y="67"/>
                  <a:pt x="124" y="67"/>
                </a:cubicBezTo>
                <a:cubicBezTo>
                  <a:pt x="124" y="67"/>
                  <a:pt x="125" y="67"/>
                  <a:pt x="125" y="67"/>
                </a:cubicBezTo>
                <a:cubicBezTo>
                  <a:pt x="126" y="67"/>
                  <a:pt x="126" y="67"/>
                  <a:pt x="126" y="67"/>
                </a:cubicBezTo>
                <a:cubicBezTo>
                  <a:pt x="126" y="67"/>
                  <a:pt x="127" y="67"/>
                  <a:pt x="127" y="67"/>
                </a:cubicBezTo>
                <a:cubicBezTo>
                  <a:pt x="127" y="67"/>
                  <a:pt x="127" y="67"/>
                  <a:pt x="127" y="67"/>
                </a:cubicBezTo>
                <a:cubicBezTo>
                  <a:pt x="127" y="67"/>
                  <a:pt x="128" y="67"/>
                  <a:pt x="128" y="67"/>
                </a:cubicBezTo>
                <a:cubicBezTo>
                  <a:pt x="128" y="67"/>
                  <a:pt x="128" y="67"/>
                  <a:pt x="129" y="67"/>
                </a:cubicBezTo>
                <a:cubicBezTo>
                  <a:pt x="129" y="67"/>
                  <a:pt x="129" y="67"/>
                  <a:pt x="129" y="67"/>
                </a:cubicBezTo>
                <a:cubicBezTo>
                  <a:pt x="130" y="68"/>
                  <a:pt x="131" y="67"/>
                  <a:pt x="132" y="66"/>
                </a:cubicBezTo>
                <a:cubicBezTo>
                  <a:pt x="133" y="67"/>
                  <a:pt x="133" y="67"/>
                  <a:pt x="134" y="67"/>
                </a:cubicBezTo>
                <a:cubicBezTo>
                  <a:pt x="134" y="67"/>
                  <a:pt x="134" y="67"/>
                  <a:pt x="134" y="67"/>
                </a:cubicBezTo>
                <a:cubicBezTo>
                  <a:pt x="134" y="67"/>
                  <a:pt x="135" y="67"/>
                  <a:pt x="135" y="67"/>
                </a:cubicBezTo>
                <a:cubicBezTo>
                  <a:pt x="135" y="67"/>
                  <a:pt x="135" y="67"/>
                  <a:pt x="135" y="67"/>
                </a:cubicBezTo>
                <a:cubicBezTo>
                  <a:pt x="135" y="67"/>
                  <a:pt x="135" y="67"/>
                  <a:pt x="135" y="67"/>
                </a:cubicBezTo>
                <a:cubicBezTo>
                  <a:pt x="136" y="67"/>
                  <a:pt x="137" y="66"/>
                  <a:pt x="137" y="66"/>
                </a:cubicBezTo>
                <a:cubicBezTo>
                  <a:pt x="138" y="66"/>
                  <a:pt x="138" y="67"/>
                  <a:pt x="139" y="67"/>
                </a:cubicBezTo>
                <a:cubicBezTo>
                  <a:pt x="139" y="67"/>
                  <a:pt x="139" y="67"/>
                  <a:pt x="140" y="67"/>
                </a:cubicBezTo>
                <a:cubicBezTo>
                  <a:pt x="140" y="67"/>
                  <a:pt x="140" y="67"/>
                  <a:pt x="140" y="67"/>
                </a:cubicBezTo>
                <a:cubicBezTo>
                  <a:pt x="140" y="67"/>
                  <a:pt x="141" y="67"/>
                  <a:pt x="141" y="67"/>
                </a:cubicBezTo>
                <a:cubicBezTo>
                  <a:pt x="141" y="67"/>
                  <a:pt x="141" y="67"/>
                  <a:pt x="141" y="67"/>
                </a:cubicBezTo>
                <a:cubicBezTo>
                  <a:pt x="142" y="67"/>
                  <a:pt x="142" y="67"/>
                  <a:pt x="143" y="67"/>
                </a:cubicBezTo>
                <a:cubicBezTo>
                  <a:pt x="143" y="67"/>
                  <a:pt x="143" y="67"/>
                  <a:pt x="143" y="67"/>
                </a:cubicBezTo>
                <a:cubicBezTo>
                  <a:pt x="143" y="67"/>
                  <a:pt x="143" y="67"/>
                  <a:pt x="143" y="67"/>
                </a:cubicBezTo>
                <a:cubicBezTo>
                  <a:pt x="143" y="67"/>
                  <a:pt x="143" y="67"/>
                  <a:pt x="143" y="67"/>
                </a:cubicBezTo>
                <a:cubicBezTo>
                  <a:pt x="143" y="67"/>
                  <a:pt x="143" y="67"/>
                  <a:pt x="144" y="67"/>
                </a:cubicBezTo>
                <a:cubicBezTo>
                  <a:pt x="144" y="67"/>
                  <a:pt x="144" y="67"/>
                  <a:pt x="144" y="67"/>
                </a:cubicBezTo>
                <a:cubicBezTo>
                  <a:pt x="144" y="67"/>
                  <a:pt x="145" y="67"/>
                  <a:pt x="145" y="67"/>
                </a:cubicBezTo>
                <a:cubicBezTo>
                  <a:pt x="145" y="67"/>
                  <a:pt x="146" y="67"/>
                  <a:pt x="146" y="67"/>
                </a:cubicBezTo>
                <a:cubicBezTo>
                  <a:pt x="146" y="67"/>
                  <a:pt x="146" y="67"/>
                  <a:pt x="146" y="67"/>
                </a:cubicBezTo>
                <a:cubicBezTo>
                  <a:pt x="146" y="67"/>
                  <a:pt x="146" y="67"/>
                  <a:pt x="146" y="67"/>
                </a:cubicBezTo>
                <a:cubicBezTo>
                  <a:pt x="147" y="67"/>
                  <a:pt x="147" y="67"/>
                  <a:pt x="148" y="67"/>
                </a:cubicBezTo>
                <a:cubicBezTo>
                  <a:pt x="148" y="67"/>
                  <a:pt x="148" y="67"/>
                  <a:pt x="148" y="67"/>
                </a:cubicBezTo>
                <a:cubicBezTo>
                  <a:pt x="149" y="67"/>
                  <a:pt x="149" y="67"/>
                  <a:pt x="149" y="67"/>
                </a:cubicBezTo>
                <a:cubicBezTo>
                  <a:pt x="149" y="67"/>
                  <a:pt x="149" y="67"/>
                  <a:pt x="149" y="67"/>
                </a:cubicBezTo>
                <a:cubicBezTo>
                  <a:pt x="149" y="67"/>
                  <a:pt x="149" y="67"/>
                  <a:pt x="149" y="67"/>
                </a:cubicBezTo>
                <a:cubicBezTo>
                  <a:pt x="150" y="67"/>
                  <a:pt x="151" y="67"/>
                  <a:pt x="151" y="66"/>
                </a:cubicBezTo>
                <a:cubicBezTo>
                  <a:pt x="151" y="67"/>
                  <a:pt x="151" y="67"/>
                  <a:pt x="152" y="67"/>
                </a:cubicBezTo>
                <a:cubicBezTo>
                  <a:pt x="152" y="67"/>
                  <a:pt x="153" y="67"/>
                  <a:pt x="153" y="66"/>
                </a:cubicBezTo>
                <a:cubicBezTo>
                  <a:pt x="153" y="66"/>
                  <a:pt x="154" y="66"/>
                  <a:pt x="154" y="67"/>
                </a:cubicBezTo>
                <a:cubicBezTo>
                  <a:pt x="154" y="67"/>
                  <a:pt x="154" y="67"/>
                  <a:pt x="154" y="67"/>
                </a:cubicBezTo>
                <a:cubicBezTo>
                  <a:pt x="154" y="67"/>
                  <a:pt x="154" y="67"/>
                  <a:pt x="154" y="67"/>
                </a:cubicBezTo>
                <a:cubicBezTo>
                  <a:pt x="154" y="67"/>
                  <a:pt x="154" y="67"/>
                  <a:pt x="154" y="67"/>
                </a:cubicBezTo>
                <a:cubicBezTo>
                  <a:pt x="155" y="67"/>
                  <a:pt x="155" y="67"/>
                  <a:pt x="155" y="67"/>
                </a:cubicBezTo>
                <a:cubicBezTo>
                  <a:pt x="156" y="67"/>
                  <a:pt x="156" y="67"/>
                  <a:pt x="156" y="67"/>
                </a:cubicBezTo>
                <a:cubicBezTo>
                  <a:pt x="157" y="68"/>
                  <a:pt x="159" y="67"/>
                  <a:pt x="160" y="67"/>
                </a:cubicBezTo>
                <a:cubicBezTo>
                  <a:pt x="160" y="67"/>
                  <a:pt x="160" y="67"/>
                  <a:pt x="160" y="67"/>
                </a:cubicBezTo>
                <a:cubicBezTo>
                  <a:pt x="161" y="67"/>
                  <a:pt x="161" y="66"/>
                  <a:pt x="162" y="66"/>
                </a:cubicBezTo>
                <a:cubicBezTo>
                  <a:pt x="162" y="66"/>
                  <a:pt x="163" y="67"/>
                  <a:pt x="163" y="67"/>
                </a:cubicBezTo>
                <a:cubicBezTo>
                  <a:pt x="163" y="67"/>
                  <a:pt x="164" y="66"/>
                  <a:pt x="164" y="66"/>
                </a:cubicBezTo>
                <a:cubicBezTo>
                  <a:pt x="164" y="67"/>
                  <a:pt x="165" y="67"/>
                  <a:pt x="165" y="67"/>
                </a:cubicBezTo>
                <a:cubicBezTo>
                  <a:pt x="166" y="67"/>
                  <a:pt x="166" y="66"/>
                  <a:pt x="166" y="66"/>
                </a:cubicBezTo>
                <a:cubicBezTo>
                  <a:pt x="167" y="66"/>
                  <a:pt x="167" y="67"/>
                  <a:pt x="168" y="67"/>
                </a:cubicBezTo>
                <a:cubicBezTo>
                  <a:pt x="168" y="67"/>
                  <a:pt x="168" y="67"/>
                  <a:pt x="168" y="67"/>
                </a:cubicBezTo>
                <a:cubicBezTo>
                  <a:pt x="168" y="67"/>
                  <a:pt x="168" y="67"/>
                  <a:pt x="168" y="67"/>
                </a:cubicBezTo>
                <a:cubicBezTo>
                  <a:pt x="168" y="67"/>
                  <a:pt x="169" y="66"/>
                  <a:pt x="169" y="66"/>
                </a:cubicBezTo>
                <a:cubicBezTo>
                  <a:pt x="169" y="67"/>
                  <a:pt x="169" y="67"/>
                  <a:pt x="170" y="67"/>
                </a:cubicBezTo>
                <a:cubicBezTo>
                  <a:pt x="170" y="66"/>
                  <a:pt x="170" y="66"/>
                  <a:pt x="171" y="66"/>
                </a:cubicBezTo>
                <a:cubicBezTo>
                  <a:pt x="171" y="66"/>
                  <a:pt x="171" y="66"/>
                  <a:pt x="171" y="67"/>
                </a:cubicBezTo>
                <a:cubicBezTo>
                  <a:pt x="171" y="67"/>
                  <a:pt x="172" y="67"/>
                  <a:pt x="172" y="66"/>
                </a:cubicBezTo>
                <a:cubicBezTo>
                  <a:pt x="172" y="66"/>
                  <a:pt x="172" y="67"/>
                  <a:pt x="172" y="67"/>
                </a:cubicBezTo>
                <a:cubicBezTo>
                  <a:pt x="172" y="67"/>
                  <a:pt x="173" y="67"/>
                  <a:pt x="173" y="66"/>
                </a:cubicBezTo>
                <a:cubicBezTo>
                  <a:pt x="174" y="67"/>
                  <a:pt x="174" y="67"/>
                  <a:pt x="175" y="67"/>
                </a:cubicBezTo>
                <a:cubicBezTo>
                  <a:pt x="175" y="67"/>
                  <a:pt x="175" y="66"/>
                  <a:pt x="175" y="66"/>
                </a:cubicBezTo>
                <a:cubicBezTo>
                  <a:pt x="175" y="66"/>
                  <a:pt x="175" y="67"/>
                  <a:pt x="176" y="67"/>
                </a:cubicBezTo>
                <a:cubicBezTo>
                  <a:pt x="176" y="67"/>
                  <a:pt x="176" y="66"/>
                  <a:pt x="176" y="66"/>
                </a:cubicBezTo>
                <a:cubicBezTo>
                  <a:pt x="176" y="66"/>
                  <a:pt x="176" y="66"/>
                  <a:pt x="177" y="67"/>
                </a:cubicBezTo>
                <a:cubicBezTo>
                  <a:pt x="177" y="67"/>
                  <a:pt x="178" y="66"/>
                  <a:pt x="179" y="66"/>
                </a:cubicBezTo>
                <a:cubicBezTo>
                  <a:pt x="179" y="66"/>
                  <a:pt x="180" y="67"/>
                  <a:pt x="181" y="67"/>
                </a:cubicBezTo>
                <a:cubicBezTo>
                  <a:pt x="181" y="67"/>
                  <a:pt x="181" y="66"/>
                  <a:pt x="181" y="66"/>
                </a:cubicBezTo>
                <a:cubicBezTo>
                  <a:pt x="181" y="66"/>
                  <a:pt x="182" y="66"/>
                  <a:pt x="182" y="66"/>
                </a:cubicBezTo>
                <a:cubicBezTo>
                  <a:pt x="182" y="66"/>
                  <a:pt x="183" y="67"/>
                  <a:pt x="183" y="67"/>
                </a:cubicBezTo>
                <a:cubicBezTo>
                  <a:pt x="184" y="67"/>
                  <a:pt x="185" y="66"/>
                  <a:pt x="185" y="66"/>
                </a:cubicBezTo>
                <a:cubicBezTo>
                  <a:pt x="185" y="66"/>
                  <a:pt x="186" y="66"/>
                  <a:pt x="186" y="67"/>
                </a:cubicBezTo>
                <a:cubicBezTo>
                  <a:pt x="187" y="67"/>
                  <a:pt x="187" y="66"/>
                  <a:pt x="187" y="66"/>
                </a:cubicBezTo>
                <a:cubicBezTo>
                  <a:pt x="188" y="66"/>
                  <a:pt x="188" y="67"/>
                  <a:pt x="188" y="67"/>
                </a:cubicBezTo>
                <a:cubicBezTo>
                  <a:pt x="189" y="66"/>
                  <a:pt x="189" y="66"/>
                  <a:pt x="190" y="66"/>
                </a:cubicBezTo>
                <a:cubicBezTo>
                  <a:pt x="190" y="66"/>
                  <a:pt x="191" y="67"/>
                  <a:pt x="191" y="67"/>
                </a:cubicBezTo>
                <a:cubicBezTo>
                  <a:pt x="192" y="67"/>
                  <a:pt x="193" y="66"/>
                  <a:pt x="193" y="66"/>
                </a:cubicBezTo>
                <a:cubicBezTo>
                  <a:pt x="193" y="66"/>
                  <a:pt x="193" y="66"/>
                  <a:pt x="194" y="66"/>
                </a:cubicBezTo>
                <a:cubicBezTo>
                  <a:pt x="195" y="67"/>
                  <a:pt x="195" y="66"/>
                  <a:pt x="196" y="66"/>
                </a:cubicBezTo>
                <a:cubicBezTo>
                  <a:pt x="197" y="66"/>
                  <a:pt x="198" y="67"/>
                  <a:pt x="198" y="67"/>
                </a:cubicBezTo>
                <a:cubicBezTo>
                  <a:pt x="198" y="66"/>
                  <a:pt x="198" y="66"/>
                  <a:pt x="198" y="66"/>
                </a:cubicBezTo>
                <a:cubicBezTo>
                  <a:pt x="199" y="66"/>
                  <a:pt x="199" y="67"/>
                  <a:pt x="199" y="67"/>
                </a:cubicBezTo>
                <a:cubicBezTo>
                  <a:pt x="199" y="67"/>
                  <a:pt x="199" y="66"/>
                  <a:pt x="200" y="66"/>
                </a:cubicBezTo>
                <a:cubicBezTo>
                  <a:pt x="200" y="66"/>
                  <a:pt x="200" y="66"/>
                  <a:pt x="200" y="66"/>
                </a:cubicBezTo>
                <a:cubicBezTo>
                  <a:pt x="200" y="67"/>
                  <a:pt x="201" y="67"/>
                  <a:pt x="202" y="66"/>
                </a:cubicBezTo>
                <a:cubicBezTo>
                  <a:pt x="202" y="67"/>
                  <a:pt x="202" y="67"/>
                  <a:pt x="203" y="67"/>
                </a:cubicBezTo>
                <a:cubicBezTo>
                  <a:pt x="203" y="67"/>
                  <a:pt x="203" y="66"/>
                  <a:pt x="203" y="66"/>
                </a:cubicBezTo>
                <a:cubicBezTo>
                  <a:pt x="203" y="67"/>
                  <a:pt x="203" y="67"/>
                  <a:pt x="204" y="67"/>
                </a:cubicBezTo>
                <a:cubicBezTo>
                  <a:pt x="204" y="66"/>
                  <a:pt x="204" y="66"/>
                  <a:pt x="204" y="66"/>
                </a:cubicBezTo>
                <a:cubicBezTo>
                  <a:pt x="204" y="66"/>
                  <a:pt x="205" y="66"/>
                  <a:pt x="205" y="67"/>
                </a:cubicBezTo>
                <a:cubicBezTo>
                  <a:pt x="205" y="67"/>
                  <a:pt x="206" y="67"/>
                  <a:pt x="206" y="66"/>
                </a:cubicBezTo>
                <a:cubicBezTo>
                  <a:pt x="206" y="66"/>
                  <a:pt x="206" y="67"/>
                  <a:pt x="207" y="67"/>
                </a:cubicBezTo>
                <a:cubicBezTo>
                  <a:pt x="207" y="67"/>
                  <a:pt x="207" y="67"/>
                  <a:pt x="207" y="67"/>
                </a:cubicBezTo>
                <a:cubicBezTo>
                  <a:pt x="207" y="67"/>
                  <a:pt x="207" y="67"/>
                  <a:pt x="207" y="67"/>
                </a:cubicBezTo>
                <a:cubicBezTo>
                  <a:pt x="207" y="67"/>
                  <a:pt x="208" y="66"/>
                  <a:pt x="208" y="66"/>
                </a:cubicBezTo>
                <a:cubicBezTo>
                  <a:pt x="209" y="66"/>
                  <a:pt x="209" y="66"/>
                  <a:pt x="210" y="67"/>
                </a:cubicBezTo>
                <a:cubicBezTo>
                  <a:pt x="210" y="67"/>
                  <a:pt x="211" y="67"/>
                  <a:pt x="211" y="66"/>
                </a:cubicBezTo>
                <a:cubicBezTo>
                  <a:pt x="211" y="66"/>
                  <a:pt x="211" y="67"/>
                  <a:pt x="212" y="67"/>
                </a:cubicBezTo>
                <a:cubicBezTo>
                  <a:pt x="212" y="67"/>
                  <a:pt x="213" y="66"/>
                  <a:pt x="213" y="66"/>
                </a:cubicBezTo>
                <a:cubicBezTo>
                  <a:pt x="213" y="66"/>
                  <a:pt x="214" y="66"/>
                  <a:pt x="214" y="67"/>
                </a:cubicBezTo>
                <a:cubicBezTo>
                  <a:pt x="215" y="67"/>
                  <a:pt x="215" y="67"/>
                  <a:pt x="215" y="66"/>
                </a:cubicBezTo>
                <a:cubicBezTo>
                  <a:pt x="216" y="67"/>
                  <a:pt x="217" y="68"/>
                  <a:pt x="218" y="67"/>
                </a:cubicBezTo>
                <a:cubicBezTo>
                  <a:pt x="219" y="67"/>
                  <a:pt x="219" y="67"/>
                  <a:pt x="220" y="67"/>
                </a:cubicBezTo>
                <a:cubicBezTo>
                  <a:pt x="220" y="67"/>
                  <a:pt x="220" y="67"/>
                  <a:pt x="220" y="67"/>
                </a:cubicBezTo>
                <a:cubicBezTo>
                  <a:pt x="220" y="67"/>
                  <a:pt x="221" y="67"/>
                  <a:pt x="221" y="67"/>
                </a:cubicBezTo>
                <a:cubicBezTo>
                  <a:pt x="221" y="67"/>
                  <a:pt x="221" y="67"/>
                  <a:pt x="221" y="66"/>
                </a:cubicBezTo>
                <a:cubicBezTo>
                  <a:pt x="221" y="66"/>
                  <a:pt x="222" y="66"/>
                  <a:pt x="222" y="66"/>
                </a:cubicBezTo>
                <a:cubicBezTo>
                  <a:pt x="222" y="66"/>
                  <a:pt x="223" y="67"/>
                  <a:pt x="223" y="67"/>
                </a:cubicBezTo>
                <a:cubicBezTo>
                  <a:pt x="223" y="67"/>
                  <a:pt x="224" y="67"/>
                  <a:pt x="224" y="66"/>
                </a:cubicBezTo>
                <a:cubicBezTo>
                  <a:pt x="224" y="67"/>
                  <a:pt x="225" y="67"/>
                  <a:pt x="225" y="67"/>
                </a:cubicBezTo>
                <a:cubicBezTo>
                  <a:pt x="225" y="67"/>
                  <a:pt x="225" y="67"/>
                  <a:pt x="225" y="67"/>
                </a:cubicBezTo>
                <a:cubicBezTo>
                  <a:pt x="225" y="67"/>
                  <a:pt x="226" y="67"/>
                  <a:pt x="225" y="67"/>
                </a:cubicBezTo>
                <a:cubicBezTo>
                  <a:pt x="226" y="67"/>
                  <a:pt x="226" y="67"/>
                  <a:pt x="227" y="67"/>
                </a:cubicBezTo>
                <a:cubicBezTo>
                  <a:pt x="227" y="67"/>
                  <a:pt x="227" y="67"/>
                  <a:pt x="227" y="67"/>
                </a:cubicBezTo>
                <a:cubicBezTo>
                  <a:pt x="228" y="67"/>
                  <a:pt x="228" y="67"/>
                  <a:pt x="229" y="67"/>
                </a:cubicBezTo>
                <a:cubicBezTo>
                  <a:pt x="229" y="67"/>
                  <a:pt x="229" y="67"/>
                  <a:pt x="229" y="67"/>
                </a:cubicBezTo>
                <a:cubicBezTo>
                  <a:pt x="229" y="67"/>
                  <a:pt x="229" y="67"/>
                  <a:pt x="229" y="67"/>
                </a:cubicBezTo>
                <a:cubicBezTo>
                  <a:pt x="229" y="67"/>
                  <a:pt x="230" y="67"/>
                  <a:pt x="230" y="67"/>
                </a:cubicBezTo>
                <a:cubicBezTo>
                  <a:pt x="230" y="67"/>
                  <a:pt x="230" y="67"/>
                  <a:pt x="230" y="67"/>
                </a:cubicBezTo>
                <a:cubicBezTo>
                  <a:pt x="231" y="67"/>
                  <a:pt x="231" y="67"/>
                  <a:pt x="231" y="67"/>
                </a:cubicBezTo>
                <a:cubicBezTo>
                  <a:pt x="231" y="67"/>
                  <a:pt x="232" y="67"/>
                  <a:pt x="232" y="67"/>
                </a:cubicBezTo>
                <a:cubicBezTo>
                  <a:pt x="232" y="67"/>
                  <a:pt x="233" y="67"/>
                  <a:pt x="233" y="67"/>
                </a:cubicBezTo>
                <a:cubicBezTo>
                  <a:pt x="233" y="67"/>
                  <a:pt x="233" y="67"/>
                  <a:pt x="233" y="67"/>
                </a:cubicBezTo>
                <a:cubicBezTo>
                  <a:pt x="234" y="67"/>
                  <a:pt x="234" y="67"/>
                  <a:pt x="235" y="67"/>
                </a:cubicBezTo>
                <a:cubicBezTo>
                  <a:pt x="235" y="67"/>
                  <a:pt x="235" y="67"/>
                  <a:pt x="235" y="66"/>
                </a:cubicBezTo>
                <a:cubicBezTo>
                  <a:pt x="235" y="67"/>
                  <a:pt x="236" y="67"/>
                  <a:pt x="236" y="67"/>
                </a:cubicBezTo>
                <a:cubicBezTo>
                  <a:pt x="237" y="67"/>
                  <a:pt x="237" y="66"/>
                  <a:pt x="237" y="66"/>
                </a:cubicBezTo>
                <a:cubicBezTo>
                  <a:pt x="238" y="66"/>
                  <a:pt x="238" y="67"/>
                  <a:pt x="239" y="67"/>
                </a:cubicBezTo>
                <a:cubicBezTo>
                  <a:pt x="239" y="67"/>
                  <a:pt x="240" y="67"/>
                  <a:pt x="240" y="67"/>
                </a:cubicBezTo>
                <a:cubicBezTo>
                  <a:pt x="240" y="67"/>
                  <a:pt x="240" y="67"/>
                  <a:pt x="240" y="67"/>
                </a:cubicBezTo>
                <a:cubicBezTo>
                  <a:pt x="240" y="67"/>
                  <a:pt x="240" y="67"/>
                  <a:pt x="241" y="67"/>
                </a:cubicBezTo>
                <a:cubicBezTo>
                  <a:pt x="241" y="67"/>
                  <a:pt x="241" y="67"/>
                  <a:pt x="241" y="67"/>
                </a:cubicBezTo>
                <a:cubicBezTo>
                  <a:pt x="241" y="67"/>
                  <a:pt x="242" y="67"/>
                  <a:pt x="242" y="66"/>
                </a:cubicBezTo>
                <a:cubicBezTo>
                  <a:pt x="242" y="67"/>
                  <a:pt x="243" y="67"/>
                  <a:pt x="243" y="67"/>
                </a:cubicBezTo>
                <a:cubicBezTo>
                  <a:pt x="243" y="67"/>
                  <a:pt x="243" y="67"/>
                  <a:pt x="243" y="67"/>
                </a:cubicBezTo>
                <a:cubicBezTo>
                  <a:pt x="244" y="67"/>
                  <a:pt x="245" y="67"/>
                  <a:pt x="246" y="67"/>
                </a:cubicBezTo>
                <a:cubicBezTo>
                  <a:pt x="246" y="67"/>
                  <a:pt x="246" y="67"/>
                  <a:pt x="246" y="67"/>
                </a:cubicBezTo>
                <a:cubicBezTo>
                  <a:pt x="246" y="67"/>
                  <a:pt x="246" y="67"/>
                  <a:pt x="247" y="67"/>
                </a:cubicBezTo>
                <a:cubicBezTo>
                  <a:pt x="247" y="67"/>
                  <a:pt x="247" y="67"/>
                  <a:pt x="248" y="67"/>
                </a:cubicBezTo>
                <a:cubicBezTo>
                  <a:pt x="248" y="67"/>
                  <a:pt x="248" y="67"/>
                  <a:pt x="248" y="67"/>
                </a:cubicBezTo>
                <a:cubicBezTo>
                  <a:pt x="248" y="67"/>
                  <a:pt x="248" y="67"/>
                  <a:pt x="248" y="67"/>
                </a:cubicBezTo>
                <a:cubicBezTo>
                  <a:pt x="249" y="67"/>
                  <a:pt x="249" y="67"/>
                  <a:pt x="249" y="67"/>
                </a:cubicBezTo>
                <a:cubicBezTo>
                  <a:pt x="250" y="67"/>
                  <a:pt x="250" y="67"/>
                  <a:pt x="251" y="67"/>
                </a:cubicBezTo>
                <a:cubicBezTo>
                  <a:pt x="251" y="67"/>
                  <a:pt x="251" y="67"/>
                  <a:pt x="251" y="67"/>
                </a:cubicBezTo>
                <a:cubicBezTo>
                  <a:pt x="251" y="67"/>
                  <a:pt x="252" y="67"/>
                  <a:pt x="252" y="66"/>
                </a:cubicBezTo>
                <a:cubicBezTo>
                  <a:pt x="252" y="67"/>
                  <a:pt x="253" y="67"/>
                  <a:pt x="253" y="67"/>
                </a:cubicBezTo>
                <a:cubicBezTo>
                  <a:pt x="254" y="67"/>
                  <a:pt x="254" y="67"/>
                  <a:pt x="254" y="67"/>
                </a:cubicBezTo>
                <a:cubicBezTo>
                  <a:pt x="254" y="67"/>
                  <a:pt x="255" y="67"/>
                  <a:pt x="255" y="67"/>
                </a:cubicBezTo>
                <a:cubicBezTo>
                  <a:pt x="255" y="67"/>
                  <a:pt x="256" y="67"/>
                  <a:pt x="256" y="67"/>
                </a:cubicBezTo>
                <a:cubicBezTo>
                  <a:pt x="256" y="67"/>
                  <a:pt x="256" y="67"/>
                  <a:pt x="257" y="67"/>
                </a:cubicBezTo>
                <a:cubicBezTo>
                  <a:pt x="257" y="67"/>
                  <a:pt x="257" y="67"/>
                  <a:pt x="258" y="67"/>
                </a:cubicBezTo>
                <a:cubicBezTo>
                  <a:pt x="258" y="67"/>
                  <a:pt x="258" y="67"/>
                  <a:pt x="259" y="67"/>
                </a:cubicBezTo>
                <a:cubicBezTo>
                  <a:pt x="259" y="67"/>
                  <a:pt x="259" y="67"/>
                  <a:pt x="259" y="67"/>
                </a:cubicBezTo>
                <a:cubicBezTo>
                  <a:pt x="259" y="67"/>
                  <a:pt x="260" y="67"/>
                  <a:pt x="260" y="67"/>
                </a:cubicBezTo>
                <a:cubicBezTo>
                  <a:pt x="260" y="67"/>
                  <a:pt x="260" y="67"/>
                  <a:pt x="260" y="67"/>
                </a:cubicBezTo>
                <a:cubicBezTo>
                  <a:pt x="262" y="68"/>
                  <a:pt x="263" y="68"/>
                  <a:pt x="264" y="67"/>
                </a:cubicBezTo>
                <a:cubicBezTo>
                  <a:pt x="264" y="67"/>
                  <a:pt x="264" y="67"/>
                  <a:pt x="264" y="67"/>
                </a:cubicBezTo>
                <a:cubicBezTo>
                  <a:pt x="264" y="67"/>
                  <a:pt x="264" y="67"/>
                  <a:pt x="264" y="67"/>
                </a:cubicBezTo>
                <a:cubicBezTo>
                  <a:pt x="264" y="67"/>
                  <a:pt x="265" y="67"/>
                  <a:pt x="265" y="67"/>
                </a:cubicBezTo>
                <a:cubicBezTo>
                  <a:pt x="265" y="67"/>
                  <a:pt x="266" y="67"/>
                  <a:pt x="266" y="67"/>
                </a:cubicBezTo>
                <a:cubicBezTo>
                  <a:pt x="266" y="67"/>
                  <a:pt x="266" y="67"/>
                  <a:pt x="266" y="67"/>
                </a:cubicBezTo>
                <a:cubicBezTo>
                  <a:pt x="266" y="67"/>
                  <a:pt x="266" y="67"/>
                  <a:pt x="266" y="67"/>
                </a:cubicBezTo>
                <a:cubicBezTo>
                  <a:pt x="267" y="67"/>
                  <a:pt x="267" y="67"/>
                  <a:pt x="267" y="67"/>
                </a:cubicBezTo>
                <a:cubicBezTo>
                  <a:pt x="268" y="67"/>
                  <a:pt x="268" y="67"/>
                  <a:pt x="269" y="66"/>
                </a:cubicBezTo>
                <a:cubicBezTo>
                  <a:pt x="269" y="67"/>
                  <a:pt x="270" y="67"/>
                  <a:pt x="271" y="67"/>
                </a:cubicBezTo>
                <a:cubicBezTo>
                  <a:pt x="271" y="67"/>
                  <a:pt x="271" y="67"/>
                  <a:pt x="271" y="67"/>
                </a:cubicBezTo>
                <a:cubicBezTo>
                  <a:pt x="272" y="67"/>
                  <a:pt x="272" y="67"/>
                  <a:pt x="272" y="67"/>
                </a:cubicBezTo>
                <a:cubicBezTo>
                  <a:pt x="272" y="67"/>
                  <a:pt x="273" y="67"/>
                  <a:pt x="273" y="67"/>
                </a:cubicBezTo>
                <a:cubicBezTo>
                  <a:pt x="273" y="67"/>
                  <a:pt x="273" y="67"/>
                  <a:pt x="273" y="67"/>
                </a:cubicBezTo>
                <a:cubicBezTo>
                  <a:pt x="273" y="67"/>
                  <a:pt x="273" y="67"/>
                  <a:pt x="274" y="67"/>
                </a:cubicBezTo>
                <a:cubicBezTo>
                  <a:pt x="274" y="67"/>
                  <a:pt x="274" y="67"/>
                  <a:pt x="274" y="67"/>
                </a:cubicBezTo>
                <a:cubicBezTo>
                  <a:pt x="274" y="68"/>
                  <a:pt x="275" y="68"/>
                  <a:pt x="276" y="67"/>
                </a:cubicBezTo>
                <a:cubicBezTo>
                  <a:pt x="276" y="67"/>
                  <a:pt x="276" y="67"/>
                  <a:pt x="276" y="67"/>
                </a:cubicBezTo>
                <a:cubicBezTo>
                  <a:pt x="276" y="67"/>
                  <a:pt x="277" y="67"/>
                  <a:pt x="277" y="67"/>
                </a:cubicBezTo>
                <a:cubicBezTo>
                  <a:pt x="277" y="67"/>
                  <a:pt x="277" y="67"/>
                  <a:pt x="277" y="67"/>
                </a:cubicBezTo>
                <a:cubicBezTo>
                  <a:pt x="277" y="67"/>
                  <a:pt x="278" y="67"/>
                  <a:pt x="278" y="67"/>
                </a:cubicBezTo>
                <a:cubicBezTo>
                  <a:pt x="278" y="67"/>
                  <a:pt x="279" y="67"/>
                  <a:pt x="279" y="67"/>
                </a:cubicBezTo>
                <a:cubicBezTo>
                  <a:pt x="279" y="67"/>
                  <a:pt x="280" y="67"/>
                  <a:pt x="280" y="67"/>
                </a:cubicBezTo>
                <a:cubicBezTo>
                  <a:pt x="280" y="67"/>
                  <a:pt x="280" y="67"/>
                  <a:pt x="281" y="67"/>
                </a:cubicBezTo>
                <a:cubicBezTo>
                  <a:pt x="281" y="67"/>
                  <a:pt x="281" y="67"/>
                  <a:pt x="281" y="67"/>
                </a:cubicBezTo>
                <a:cubicBezTo>
                  <a:pt x="282" y="67"/>
                  <a:pt x="282" y="67"/>
                  <a:pt x="282" y="67"/>
                </a:cubicBezTo>
                <a:cubicBezTo>
                  <a:pt x="282" y="67"/>
                  <a:pt x="282" y="67"/>
                  <a:pt x="282" y="67"/>
                </a:cubicBezTo>
                <a:cubicBezTo>
                  <a:pt x="283" y="68"/>
                  <a:pt x="283" y="68"/>
                  <a:pt x="284" y="67"/>
                </a:cubicBezTo>
                <a:cubicBezTo>
                  <a:pt x="284" y="67"/>
                  <a:pt x="284" y="67"/>
                  <a:pt x="284" y="67"/>
                </a:cubicBezTo>
                <a:cubicBezTo>
                  <a:pt x="285" y="67"/>
                  <a:pt x="286" y="68"/>
                  <a:pt x="286" y="68"/>
                </a:cubicBezTo>
                <a:cubicBezTo>
                  <a:pt x="286" y="68"/>
                  <a:pt x="286" y="67"/>
                  <a:pt x="287" y="67"/>
                </a:cubicBezTo>
                <a:cubicBezTo>
                  <a:pt x="287" y="67"/>
                  <a:pt x="287" y="67"/>
                  <a:pt x="287" y="67"/>
                </a:cubicBezTo>
                <a:cubicBezTo>
                  <a:pt x="287" y="67"/>
                  <a:pt x="287" y="67"/>
                  <a:pt x="287" y="67"/>
                </a:cubicBezTo>
                <a:cubicBezTo>
                  <a:pt x="288" y="67"/>
                  <a:pt x="288" y="68"/>
                  <a:pt x="289" y="68"/>
                </a:cubicBezTo>
                <a:cubicBezTo>
                  <a:pt x="289" y="68"/>
                  <a:pt x="289" y="67"/>
                  <a:pt x="290" y="67"/>
                </a:cubicBezTo>
                <a:cubicBezTo>
                  <a:pt x="290" y="67"/>
                  <a:pt x="290" y="67"/>
                  <a:pt x="290" y="67"/>
                </a:cubicBezTo>
                <a:cubicBezTo>
                  <a:pt x="290" y="67"/>
                  <a:pt x="290" y="67"/>
                  <a:pt x="290" y="67"/>
                </a:cubicBezTo>
                <a:cubicBezTo>
                  <a:pt x="290" y="68"/>
                  <a:pt x="291" y="68"/>
                  <a:pt x="291" y="68"/>
                </a:cubicBezTo>
                <a:cubicBezTo>
                  <a:pt x="291" y="68"/>
                  <a:pt x="291" y="68"/>
                  <a:pt x="291" y="68"/>
                </a:cubicBezTo>
                <a:cubicBezTo>
                  <a:pt x="291" y="68"/>
                  <a:pt x="291" y="68"/>
                  <a:pt x="291" y="68"/>
                </a:cubicBezTo>
                <a:cubicBezTo>
                  <a:pt x="291" y="68"/>
                  <a:pt x="291" y="68"/>
                  <a:pt x="291" y="68"/>
                </a:cubicBezTo>
                <a:cubicBezTo>
                  <a:pt x="292" y="68"/>
                  <a:pt x="293" y="68"/>
                  <a:pt x="294" y="68"/>
                </a:cubicBezTo>
                <a:cubicBezTo>
                  <a:pt x="294" y="68"/>
                  <a:pt x="294" y="68"/>
                  <a:pt x="294" y="68"/>
                </a:cubicBezTo>
                <a:cubicBezTo>
                  <a:pt x="294" y="68"/>
                  <a:pt x="294" y="68"/>
                  <a:pt x="294" y="68"/>
                </a:cubicBezTo>
                <a:cubicBezTo>
                  <a:pt x="294" y="68"/>
                  <a:pt x="294" y="68"/>
                  <a:pt x="294" y="68"/>
                </a:cubicBezTo>
                <a:cubicBezTo>
                  <a:pt x="295" y="68"/>
                  <a:pt x="295" y="68"/>
                  <a:pt x="295" y="68"/>
                </a:cubicBezTo>
                <a:cubicBezTo>
                  <a:pt x="296" y="68"/>
                  <a:pt x="297" y="67"/>
                  <a:pt x="297" y="66"/>
                </a:cubicBezTo>
                <a:cubicBezTo>
                  <a:pt x="297" y="67"/>
                  <a:pt x="298" y="68"/>
                  <a:pt x="299" y="68"/>
                </a:cubicBezTo>
                <a:cubicBezTo>
                  <a:pt x="299" y="68"/>
                  <a:pt x="299" y="68"/>
                  <a:pt x="299" y="68"/>
                </a:cubicBezTo>
                <a:cubicBezTo>
                  <a:pt x="300" y="68"/>
                  <a:pt x="300" y="68"/>
                  <a:pt x="300" y="68"/>
                </a:cubicBezTo>
                <a:cubicBezTo>
                  <a:pt x="301" y="68"/>
                  <a:pt x="301" y="68"/>
                  <a:pt x="302" y="67"/>
                </a:cubicBezTo>
                <a:cubicBezTo>
                  <a:pt x="302" y="67"/>
                  <a:pt x="302" y="67"/>
                  <a:pt x="302" y="67"/>
                </a:cubicBezTo>
                <a:cubicBezTo>
                  <a:pt x="302" y="67"/>
                  <a:pt x="302" y="68"/>
                  <a:pt x="302" y="68"/>
                </a:cubicBezTo>
                <a:cubicBezTo>
                  <a:pt x="302" y="68"/>
                  <a:pt x="303" y="68"/>
                  <a:pt x="303" y="68"/>
                </a:cubicBezTo>
                <a:cubicBezTo>
                  <a:pt x="303" y="68"/>
                  <a:pt x="303" y="68"/>
                  <a:pt x="303" y="68"/>
                </a:cubicBezTo>
                <a:cubicBezTo>
                  <a:pt x="303" y="68"/>
                  <a:pt x="303" y="68"/>
                  <a:pt x="303" y="68"/>
                </a:cubicBezTo>
                <a:cubicBezTo>
                  <a:pt x="303" y="68"/>
                  <a:pt x="304" y="68"/>
                  <a:pt x="304" y="68"/>
                </a:cubicBezTo>
                <a:cubicBezTo>
                  <a:pt x="304" y="68"/>
                  <a:pt x="304" y="68"/>
                  <a:pt x="305" y="68"/>
                </a:cubicBezTo>
                <a:cubicBezTo>
                  <a:pt x="305" y="68"/>
                  <a:pt x="306" y="68"/>
                  <a:pt x="306" y="67"/>
                </a:cubicBezTo>
                <a:cubicBezTo>
                  <a:pt x="306" y="68"/>
                  <a:pt x="306" y="68"/>
                  <a:pt x="307" y="68"/>
                </a:cubicBezTo>
                <a:cubicBezTo>
                  <a:pt x="307" y="68"/>
                  <a:pt x="307" y="68"/>
                  <a:pt x="308" y="68"/>
                </a:cubicBezTo>
                <a:cubicBezTo>
                  <a:pt x="308" y="68"/>
                  <a:pt x="309" y="68"/>
                  <a:pt x="309" y="68"/>
                </a:cubicBezTo>
                <a:cubicBezTo>
                  <a:pt x="310" y="68"/>
                  <a:pt x="310" y="68"/>
                  <a:pt x="310" y="68"/>
                </a:cubicBezTo>
                <a:cubicBezTo>
                  <a:pt x="310" y="68"/>
                  <a:pt x="310" y="68"/>
                  <a:pt x="310" y="68"/>
                </a:cubicBezTo>
                <a:cubicBezTo>
                  <a:pt x="310" y="68"/>
                  <a:pt x="310" y="68"/>
                  <a:pt x="311" y="68"/>
                </a:cubicBezTo>
                <a:cubicBezTo>
                  <a:pt x="311" y="68"/>
                  <a:pt x="312" y="68"/>
                  <a:pt x="313" y="67"/>
                </a:cubicBezTo>
                <a:cubicBezTo>
                  <a:pt x="313" y="68"/>
                  <a:pt x="314" y="68"/>
                  <a:pt x="315" y="68"/>
                </a:cubicBezTo>
                <a:cubicBezTo>
                  <a:pt x="315" y="68"/>
                  <a:pt x="315" y="68"/>
                  <a:pt x="315" y="68"/>
                </a:cubicBezTo>
                <a:cubicBezTo>
                  <a:pt x="316" y="68"/>
                  <a:pt x="316" y="68"/>
                  <a:pt x="317" y="68"/>
                </a:cubicBezTo>
                <a:cubicBezTo>
                  <a:pt x="317" y="68"/>
                  <a:pt x="318" y="68"/>
                  <a:pt x="318" y="68"/>
                </a:cubicBezTo>
                <a:cubicBezTo>
                  <a:pt x="318" y="68"/>
                  <a:pt x="319" y="68"/>
                  <a:pt x="319" y="68"/>
                </a:cubicBezTo>
                <a:cubicBezTo>
                  <a:pt x="320" y="68"/>
                  <a:pt x="320" y="68"/>
                  <a:pt x="320" y="68"/>
                </a:cubicBezTo>
                <a:cubicBezTo>
                  <a:pt x="320" y="69"/>
                  <a:pt x="322" y="69"/>
                  <a:pt x="323" y="68"/>
                </a:cubicBezTo>
                <a:cubicBezTo>
                  <a:pt x="323" y="68"/>
                  <a:pt x="323" y="68"/>
                  <a:pt x="323" y="68"/>
                </a:cubicBezTo>
                <a:cubicBezTo>
                  <a:pt x="323" y="68"/>
                  <a:pt x="323" y="68"/>
                  <a:pt x="323" y="68"/>
                </a:cubicBezTo>
                <a:cubicBezTo>
                  <a:pt x="323" y="68"/>
                  <a:pt x="324" y="68"/>
                  <a:pt x="324" y="68"/>
                </a:cubicBezTo>
                <a:cubicBezTo>
                  <a:pt x="324" y="68"/>
                  <a:pt x="324" y="68"/>
                  <a:pt x="324" y="68"/>
                </a:cubicBezTo>
                <a:cubicBezTo>
                  <a:pt x="324" y="68"/>
                  <a:pt x="324" y="68"/>
                  <a:pt x="324" y="68"/>
                </a:cubicBezTo>
                <a:cubicBezTo>
                  <a:pt x="325" y="68"/>
                  <a:pt x="325" y="68"/>
                  <a:pt x="325" y="68"/>
                </a:cubicBezTo>
                <a:cubicBezTo>
                  <a:pt x="325" y="68"/>
                  <a:pt x="326" y="69"/>
                  <a:pt x="326" y="69"/>
                </a:cubicBezTo>
                <a:cubicBezTo>
                  <a:pt x="326" y="69"/>
                  <a:pt x="326" y="69"/>
                  <a:pt x="326" y="69"/>
                </a:cubicBezTo>
                <a:cubicBezTo>
                  <a:pt x="326" y="69"/>
                  <a:pt x="326" y="69"/>
                  <a:pt x="326" y="69"/>
                </a:cubicBezTo>
                <a:cubicBezTo>
                  <a:pt x="326" y="69"/>
                  <a:pt x="326" y="69"/>
                  <a:pt x="327" y="69"/>
                </a:cubicBezTo>
                <a:cubicBezTo>
                  <a:pt x="327" y="69"/>
                  <a:pt x="327" y="69"/>
                  <a:pt x="327" y="69"/>
                </a:cubicBezTo>
                <a:cubicBezTo>
                  <a:pt x="327" y="69"/>
                  <a:pt x="327" y="69"/>
                  <a:pt x="328" y="68"/>
                </a:cubicBezTo>
                <a:cubicBezTo>
                  <a:pt x="328" y="68"/>
                  <a:pt x="328" y="69"/>
                  <a:pt x="328" y="69"/>
                </a:cubicBezTo>
                <a:cubicBezTo>
                  <a:pt x="328" y="69"/>
                  <a:pt x="329" y="69"/>
                  <a:pt x="329" y="68"/>
                </a:cubicBezTo>
                <a:cubicBezTo>
                  <a:pt x="329" y="69"/>
                  <a:pt x="330" y="69"/>
                  <a:pt x="330" y="69"/>
                </a:cubicBezTo>
                <a:cubicBezTo>
                  <a:pt x="331" y="69"/>
                  <a:pt x="331" y="69"/>
                  <a:pt x="331" y="68"/>
                </a:cubicBezTo>
                <a:cubicBezTo>
                  <a:pt x="332" y="68"/>
                  <a:pt x="332" y="69"/>
                  <a:pt x="332" y="69"/>
                </a:cubicBezTo>
                <a:cubicBezTo>
                  <a:pt x="332" y="69"/>
                  <a:pt x="332" y="69"/>
                  <a:pt x="332" y="69"/>
                </a:cubicBezTo>
                <a:cubicBezTo>
                  <a:pt x="333" y="69"/>
                  <a:pt x="333" y="69"/>
                  <a:pt x="334" y="69"/>
                </a:cubicBezTo>
                <a:cubicBezTo>
                  <a:pt x="334" y="69"/>
                  <a:pt x="335" y="69"/>
                  <a:pt x="335" y="69"/>
                </a:cubicBezTo>
                <a:cubicBezTo>
                  <a:pt x="335" y="69"/>
                  <a:pt x="335" y="69"/>
                  <a:pt x="335" y="69"/>
                </a:cubicBezTo>
                <a:cubicBezTo>
                  <a:pt x="335" y="69"/>
                  <a:pt x="335" y="69"/>
                  <a:pt x="335" y="69"/>
                </a:cubicBezTo>
                <a:cubicBezTo>
                  <a:pt x="336" y="69"/>
                  <a:pt x="336" y="69"/>
                  <a:pt x="337" y="69"/>
                </a:cubicBezTo>
                <a:cubicBezTo>
                  <a:pt x="337" y="69"/>
                  <a:pt x="337" y="69"/>
                  <a:pt x="337" y="69"/>
                </a:cubicBezTo>
                <a:cubicBezTo>
                  <a:pt x="337" y="69"/>
                  <a:pt x="337" y="69"/>
                  <a:pt x="337" y="69"/>
                </a:cubicBezTo>
                <a:cubicBezTo>
                  <a:pt x="338" y="70"/>
                  <a:pt x="339" y="70"/>
                  <a:pt x="340" y="69"/>
                </a:cubicBezTo>
                <a:cubicBezTo>
                  <a:pt x="340" y="69"/>
                  <a:pt x="340" y="69"/>
                  <a:pt x="341" y="69"/>
                </a:cubicBezTo>
                <a:cubicBezTo>
                  <a:pt x="341" y="69"/>
                  <a:pt x="341" y="69"/>
                  <a:pt x="341" y="69"/>
                </a:cubicBezTo>
                <a:cubicBezTo>
                  <a:pt x="341" y="69"/>
                  <a:pt x="341" y="69"/>
                  <a:pt x="342" y="69"/>
                </a:cubicBezTo>
                <a:cubicBezTo>
                  <a:pt x="342" y="69"/>
                  <a:pt x="342" y="69"/>
                  <a:pt x="343" y="69"/>
                </a:cubicBezTo>
                <a:cubicBezTo>
                  <a:pt x="343" y="69"/>
                  <a:pt x="343" y="69"/>
                  <a:pt x="343" y="69"/>
                </a:cubicBezTo>
                <a:cubicBezTo>
                  <a:pt x="343" y="69"/>
                  <a:pt x="343" y="69"/>
                  <a:pt x="343" y="69"/>
                </a:cubicBezTo>
                <a:cubicBezTo>
                  <a:pt x="343" y="69"/>
                  <a:pt x="343" y="69"/>
                  <a:pt x="344" y="69"/>
                </a:cubicBezTo>
                <a:cubicBezTo>
                  <a:pt x="344" y="69"/>
                  <a:pt x="344" y="69"/>
                  <a:pt x="344" y="69"/>
                </a:cubicBezTo>
                <a:cubicBezTo>
                  <a:pt x="344" y="69"/>
                  <a:pt x="344" y="69"/>
                  <a:pt x="345" y="69"/>
                </a:cubicBezTo>
                <a:cubicBezTo>
                  <a:pt x="345" y="69"/>
                  <a:pt x="345" y="69"/>
                  <a:pt x="345" y="69"/>
                </a:cubicBezTo>
                <a:cubicBezTo>
                  <a:pt x="345" y="69"/>
                  <a:pt x="345" y="69"/>
                  <a:pt x="345" y="69"/>
                </a:cubicBezTo>
                <a:cubicBezTo>
                  <a:pt x="345" y="69"/>
                  <a:pt x="346" y="69"/>
                  <a:pt x="346" y="69"/>
                </a:cubicBezTo>
                <a:cubicBezTo>
                  <a:pt x="346" y="69"/>
                  <a:pt x="346" y="69"/>
                  <a:pt x="346" y="69"/>
                </a:cubicBezTo>
                <a:cubicBezTo>
                  <a:pt x="346" y="69"/>
                  <a:pt x="346" y="69"/>
                  <a:pt x="347" y="69"/>
                </a:cubicBezTo>
                <a:cubicBezTo>
                  <a:pt x="347" y="69"/>
                  <a:pt x="347" y="69"/>
                  <a:pt x="347" y="69"/>
                </a:cubicBezTo>
                <a:cubicBezTo>
                  <a:pt x="348" y="69"/>
                  <a:pt x="348" y="69"/>
                  <a:pt x="348" y="69"/>
                </a:cubicBezTo>
                <a:cubicBezTo>
                  <a:pt x="348" y="69"/>
                  <a:pt x="348" y="69"/>
                  <a:pt x="348" y="69"/>
                </a:cubicBezTo>
                <a:cubicBezTo>
                  <a:pt x="348" y="69"/>
                  <a:pt x="348" y="69"/>
                  <a:pt x="349" y="69"/>
                </a:cubicBezTo>
                <a:cubicBezTo>
                  <a:pt x="349" y="70"/>
                  <a:pt x="350" y="70"/>
                  <a:pt x="352" y="69"/>
                </a:cubicBezTo>
                <a:cubicBezTo>
                  <a:pt x="352" y="69"/>
                  <a:pt x="352" y="69"/>
                  <a:pt x="352" y="69"/>
                </a:cubicBezTo>
                <a:cubicBezTo>
                  <a:pt x="352" y="69"/>
                  <a:pt x="352" y="70"/>
                  <a:pt x="352" y="70"/>
                </a:cubicBezTo>
                <a:cubicBezTo>
                  <a:pt x="352" y="70"/>
                  <a:pt x="353" y="69"/>
                  <a:pt x="353" y="69"/>
                </a:cubicBezTo>
                <a:cubicBezTo>
                  <a:pt x="353" y="69"/>
                  <a:pt x="353" y="69"/>
                  <a:pt x="353" y="70"/>
                </a:cubicBezTo>
                <a:cubicBezTo>
                  <a:pt x="354" y="70"/>
                  <a:pt x="354" y="69"/>
                  <a:pt x="354" y="69"/>
                </a:cubicBezTo>
                <a:cubicBezTo>
                  <a:pt x="354" y="70"/>
                  <a:pt x="355" y="70"/>
                  <a:pt x="355" y="70"/>
                </a:cubicBezTo>
                <a:cubicBezTo>
                  <a:pt x="355" y="70"/>
                  <a:pt x="355" y="70"/>
                  <a:pt x="355" y="70"/>
                </a:cubicBezTo>
                <a:cubicBezTo>
                  <a:pt x="355" y="70"/>
                  <a:pt x="355" y="70"/>
                  <a:pt x="355" y="70"/>
                </a:cubicBezTo>
                <a:cubicBezTo>
                  <a:pt x="355" y="70"/>
                  <a:pt x="355" y="70"/>
                  <a:pt x="355" y="70"/>
                </a:cubicBezTo>
                <a:cubicBezTo>
                  <a:pt x="356" y="70"/>
                  <a:pt x="356" y="70"/>
                  <a:pt x="356" y="70"/>
                </a:cubicBezTo>
                <a:cubicBezTo>
                  <a:pt x="356" y="70"/>
                  <a:pt x="357" y="70"/>
                  <a:pt x="357" y="70"/>
                </a:cubicBezTo>
                <a:cubicBezTo>
                  <a:pt x="357" y="70"/>
                  <a:pt x="357" y="70"/>
                  <a:pt x="357" y="70"/>
                </a:cubicBezTo>
                <a:cubicBezTo>
                  <a:pt x="357" y="70"/>
                  <a:pt x="357" y="70"/>
                  <a:pt x="358" y="70"/>
                </a:cubicBezTo>
                <a:cubicBezTo>
                  <a:pt x="358" y="70"/>
                  <a:pt x="358" y="70"/>
                  <a:pt x="358" y="70"/>
                </a:cubicBezTo>
                <a:cubicBezTo>
                  <a:pt x="358" y="70"/>
                  <a:pt x="358" y="70"/>
                  <a:pt x="359" y="70"/>
                </a:cubicBezTo>
                <a:cubicBezTo>
                  <a:pt x="359" y="70"/>
                  <a:pt x="359" y="70"/>
                  <a:pt x="359" y="70"/>
                </a:cubicBezTo>
                <a:cubicBezTo>
                  <a:pt x="359" y="70"/>
                  <a:pt x="359" y="70"/>
                  <a:pt x="359" y="70"/>
                </a:cubicBezTo>
                <a:cubicBezTo>
                  <a:pt x="359" y="70"/>
                  <a:pt x="359" y="70"/>
                  <a:pt x="359" y="70"/>
                </a:cubicBezTo>
                <a:cubicBezTo>
                  <a:pt x="360" y="70"/>
                  <a:pt x="360" y="69"/>
                  <a:pt x="360" y="69"/>
                </a:cubicBezTo>
                <a:cubicBezTo>
                  <a:pt x="360" y="69"/>
                  <a:pt x="361" y="70"/>
                  <a:pt x="361" y="70"/>
                </a:cubicBezTo>
                <a:cubicBezTo>
                  <a:pt x="361" y="70"/>
                  <a:pt x="361" y="70"/>
                  <a:pt x="361" y="70"/>
                </a:cubicBezTo>
                <a:cubicBezTo>
                  <a:pt x="362" y="70"/>
                  <a:pt x="362" y="70"/>
                  <a:pt x="363" y="70"/>
                </a:cubicBezTo>
                <a:cubicBezTo>
                  <a:pt x="363" y="70"/>
                  <a:pt x="363" y="70"/>
                  <a:pt x="363" y="70"/>
                </a:cubicBezTo>
                <a:cubicBezTo>
                  <a:pt x="363" y="70"/>
                  <a:pt x="364" y="70"/>
                  <a:pt x="364" y="70"/>
                </a:cubicBezTo>
                <a:cubicBezTo>
                  <a:pt x="364" y="70"/>
                  <a:pt x="364" y="70"/>
                  <a:pt x="364" y="70"/>
                </a:cubicBezTo>
                <a:cubicBezTo>
                  <a:pt x="365" y="71"/>
                  <a:pt x="366" y="71"/>
                  <a:pt x="368" y="70"/>
                </a:cubicBezTo>
                <a:cubicBezTo>
                  <a:pt x="368" y="70"/>
                  <a:pt x="368" y="70"/>
                  <a:pt x="368" y="70"/>
                </a:cubicBezTo>
                <a:cubicBezTo>
                  <a:pt x="369" y="70"/>
                  <a:pt x="369" y="70"/>
                  <a:pt x="369" y="70"/>
                </a:cubicBezTo>
                <a:cubicBezTo>
                  <a:pt x="369" y="70"/>
                  <a:pt x="370" y="70"/>
                  <a:pt x="370" y="70"/>
                </a:cubicBezTo>
                <a:cubicBezTo>
                  <a:pt x="370" y="70"/>
                  <a:pt x="371" y="70"/>
                  <a:pt x="371" y="70"/>
                </a:cubicBezTo>
                <a:cubicBezTo>
                  <a:pt x="371" y="70"/>
                  <a:pt x="371" y="70"/>
                  <a:pt x="371" y="70"/>
                </a:cubicBezTo>
                <a:cubicBezTo>
                  <a:pt x="372" y="70"/>
                  <a:pt x="372" y="70"/>
                  <a:pt x="372" y="70"/>
                </a:cubicBezTo>
                <a:cubicBezTo>
                  <a:pt x="372" y="70"/>
                  <a:pt x="372" y="70"/>
                  <a:pt x="372" y="70"/>
                </a:cubicBezTo>
                <a:cubicBezTo>
                  <a:pt x="372" y="70"/>
                  <a:pt x="373" y="70"/>
                  <a:pt x="373" y="70"/>
                </a:cubicBezTo>
                <a:cubicBezTo>
                  <a:pt x="374" y="70"/>
                  <a:pt x="374" y="70"/>
                  <a:pt x="375" y="70"/>
                </a:cubicBezTo>
                <a:cubicBezTo>
                  <a:pt x="375" y="70"/>
                  <a:pt x="375" y="70"/>
                  <a:pt x="376" y="71"/>
                </a:cubicBezTo>
                <a:cubicBezTo>
                  <a:pt x="376" y="71"/>
                  <a:pt x="377" y="70"/>
                  <a:pt x="377" y="70"/>
                </a:cubicBezTo>
                <a:cubicBezTo>
                  <a:pt x="377" y="70"/>
                  <a:pt x="377" y="70"/>
                  <a:pt x="377" y="71"/>
                </a:cubicBezTo>
                <a:cubicBezTo>
                  <a:pt x="378" y="71"/>
                  <a:pt x="378" y="71"/>
                  <a:pt x="379" y="71"/>
                </a:cubicBezTo>
                <a:cubicBezTo>
                  <a:pt x="379" y="71"/>
                  <a:pt x="379" y="71"/>
                  <a:pt x="379" y="71"/>
                </a:cubicBezTo>
                <a:cubicBezTo>
                  <a:pt x="379" y="71"/>
                  <a:pt x="380" y="71"/>
                  <a:pt x="380" y="71"/>
                </a:cubicBezTo>
                <a:cubicBezTo>
                  <a:pt x="380" y="71"/>
                  <a:pt x="380" y="71"/>
                  <a:pt x="380" y="71"/>
                </a:cubicBezTo>
                <a:cubicBezTo>
                  <a:pt x="380" y="71"/>
                  <a:pt x="380" y="71"/>
                  <a:pt x="380" y="71"/>
                </a:cubicBezTo>
                <a:cubicBezTo>
                  <a:pt x="380" y="71"/>
                  <a:pt x="380" y="71"/>
                  <a:pt x="380" y="71"/>
                </a:cubicBezTo>
                <a:cubicBezTo>
                  <a:pt x="380" y="71"/>
                  <a:pt x="381" y="71"/>
                  <a:pt x="381" y="71"/>
                </a:cubicBezTo>
                <a:cubicBezTo>
                  <a:pt x="381" y="71"/>
                  <a:pt x="381" y="71"/>
                  <a:pt x="382" y="71"/>
                </a:cubicBezTo>
                <a:cubicBezTo>
                  <a:pt x="382" y="71"/>
                  <a:pt x="382" y="71"/>
                  <a:pt x="382" y="71"/>
                </a:cubicBezTo>
                <a:cubicBezTo>
                  <a:pt x="382" y="71"/>
                  <a:pt x="383" y="71"/>
                  <a:pt x="383" y="71"/>
                </a:cubicBezTo>
                <a:cubicBezTo>
                  <a:pt x="383" y="71"/>
                  <a:pt x="383" y="71"/>
                  <a:pt x="383" y="71"/>
                </a:cubicBezTo>
                <a:cubicBezTo>
                  <a:pt x="383" y="71"/>
                  <a:pt x="383" y="71"/>
                  <a:pt x="383" y="71"/>
                </a:cubicBezTo>
                <a:cubicBezTo>
                  <a:pt x="384" y="71"/>
                  <a:pt x="384" y="71"/>
                  <a:pt x="385" y="71"/>
                </a:cubicBezTo>
                <a:cubicBezTo>
                  <a:pt x="385" y="71"/>
                  <a:pt x="385" y="71"/>
                  <a:pt x="385" y="71"/>
                </a:cubicBezTo>
                <a:cubicBezTo>
                  <a:pt x="386" y="71"/>
                  <a:pt x="386" y="71"/>
                  <a:pt x="387" y="71"/>
                </a:cubicBezTo>
                <a:cubicBezTo>
                  <a:pt x="387" y="71"/>
                  <a:pt x="387" y="71"/>
                  <a:pt x="387" y="71"/>
                </a:cubicBezTo>
                <a:cubicBezTo>
                  <a:pt x="387" y="71"/>
                  <a:pt x="387" y="71"/>
                  <a:pt x="387" y="71"/>
                </a:cubicBezTo>
                <a:cubicBezTo>
                  <a:pt x="387" y="71"/>
                  <a:pt x="388" y="71"/>
                  <a:pt x="388" y="71"/>
                </a:cubicBezTo>
                <a:cubicBezTo>
                  <a:pt x="388" y="71"/>
                  <a:pt x="389" y="71"/>
                  <a:pt x="389" y="71"/>
                </a:cubicBezTo>
                <a:cubicBezTo>
                  <a:pt x="389" y="71"/>
                  <a:pt x="390" y="71"/>
                  <a:pt x="390" y="71"/>
                </a:cubicBezTo>
                <a:cubicBezTo>
                  <a:pt x="390" y="71"/>
                  <a:pt x="391" y="71"/>
                  <a:pt x="391" y="71"/>
                </a:cubicBezTo>
                <a:cubicBezTo>
                  <a:pt x="391" y="71"/>
                  <a:pt x="391" y="71"/>
                  <a:pt x="391" y="71"/>
                </a:cubicBezTo>
                <a:cubicBezTo>
                  <a:pt x="392" y="71"/>
                  <a:pt x="392" y="71"/>
                  <a:pt x="392" y="71"/>
                </a:cubicBezTo>
                <a:cubicBezTo>
                  <a:pt x="392" y="71"/>
                  <a:pt x="392" y="71"/>
                  <a:pt x="392" y="71"/>
                </a:cubicBezTo>
                <a:cubicBezTo>
                  <a:pt x="392" y="72"/>
                  <a:pt x="392" y="72"/>
                  <a:pt x="392" y="72"/>
                </a:cubicBezTo>
                <a:cubicBezTo>
                  <a:pt x="393" y="72"/>
                  <a:pt x="393" y="72"/>
                  <a:pt x="394" y="72"/>
                </a:cubicBezTo>
                <a:cubicBezTo>
                  <a:pt x="395" y="73"/>
                  <a:pt x="396" y="72"/>
                  <a:pt x="397" y="72"/>
                </a:cubicBezTo>
                <a:cubicBezTo>
                  <a:pt x="397" y="72"/>
                  <a:pt x="397" y="72"/>
                  <a:pt x="398" y="72"/>
                </a:cubicBezTo>
                <a:cubicBezTo>
                  <a:pt x="398" y="72"/>
                  <a:pt x="399" y="71"/>
                  <a:pt x="399" y="71"/>
                </a:cubicBezTo>
                <a:cubicBezTo>
                  <a:pt x="400" y="72"/>
                  <a:pt x="400" y="72"/>
                  <a:pt x="400" y="72"/>
                </a:cubicBezTo>
                <a:cubicBezTo>
                  <a:pt x="401" y="72"/>
                  <a:pt x="401" y="72"/>
                  <a:pt x="401" y="72"/>
                </a:cubicBezTo>
                <a:cubicBezTo>
                  <a:pt x="401" y="72"/>
                  <a:pt x="402" y="72"/>
                  <a:pt x="402" y="72"/>
                </a:cubicBezTo>
                <a:cubicBezTo>
                  <a:pt x="403" y="72"/>
                  <a:pt x="403" y="72"/>
                  <a:pt x="404" y="71"/>
                </a:cubicBezTo>
                <a:cubicBezTo>
                  <a:pt x="404" y="72"/>
                  <a:pt x="405" y="72"/>
                  <a:pt x="405" y="72"/>
                </a:cubicBezTo>
                <a:cubicBezTo>
                  <a:pt x="405" y="72"/>
                  <a:pt x="405" y="72"/>
                  <a:pt x="405" y="72"/>
                </a:cubicBezTo>
                <a:cubicBezTo>
                  <a:pt x="405" y="72"/>
                  <a:pt x="405" y="72"/>
                  <a:pt x="405" y="72"/>
                </a:cubicBezTo>
                <a:cubicBezTo>
                  <a:pt x="406" y="72"/>
                  <a:pt x="406" y="72"/>
                  <a:pt x="406" y="72"/>
                </a:cubicBezTo>
                <a:cubicBezTo>
                  <a:pt x="406" y="72"/>
                  <a:pt x="407" y="72"/>
                  <a:pt x="407" y="72"/>
                </a:cubicBezTo>
                <a:cubicBezTo>
                  <a:pt x="407" y="72"/>
                  <a:pt x="408" y="72"/>
                  <a:pt x="408" y="72"/>
                </a:cubicBezTo>
                <a:cubicBezTo>
                  <a:pt x="408" y="72"/>
                  <a:pt x="408" y="72"/>
                  <a:pt x="408" y="72"/>
                </a:cubicBezTo>
                <a:cubicBezTo>
                  <a:pt x="409" y="72"/>
                  <a:pt x="409" y="72"/>
                  <a:pt x="409" y="72"/>
                </a:cubicBezTo>
                <a:cubicBezTo>
                  <a:pt x="409" y="72"/>
                  <a:pt x="409" y="72"/>
                  <a:pt x="409" y="72"/>
                </a:cubicBezTo>
                <a:cubicBezTo>
                  <a:pt x="410" y="72"/>
                  <a:pt x="410" y="72"/>
                  <a:pt x="410" y="72"/>
                </a:cubicBezTo>
                <a:cubicBezTo>
                  <a:pt x="411" y="73"/>
                  <a:pt x="412" y="73"/>
                  <a:pt x="412" y="73"/>
                </a:cubicBezTo>
                <a:cubicBezTo>
                  <a:pt x="412" y="73"/>
                  <a:pt x="412" y="72"/>
                  <a:pt x="412" y="72"/>
                </a:cubicBezTo>
                <a:cubicBezTo>
                  <a:pt x="413" y="72"/>
                  <a:pt x="413" y="72"/>
                  <a:pt x="413" y="73"/>
                </a:cubicBezTo>
                <a:cubicBezTo>
                  <a:pt x="413" y="73"/>
                  <a:pt x="413" y="72"/>
                  <a:pt x="414" y="72"/>
                </a:cubicBezTo>
                <a:cubicBezTo>
                  <a:pt x="414" y="72"/>
                  <a:pt x="414" y="72"/>
                  <a:pt x="414" y="73"/>
                </a:cubicBezTo>
                <a:cubicBezTo>
                  <a:pt x="414" y="73"/>
                  <a:pt x="415" y="73"/>
                  <a:pt x="416" y="72"/>
                </a:cubicBezTo>
                <a:cubicBezTo>
                  <a:pt x="417" y="73"/>
                  <a:pt x="417" y="73"/>
                  <a:pt x="418" y="73"/>
                </a:cubicBezTo>
                <a:cubicBezTo>
                  <a:pt x="418" y="73"/>
                  <a:pt x="418" y="73"/>
                  <a:pt x="418" y="73"/>
                </a:cubicBezTo>
                <a:cubicBezTo>
                  <a:pt x="419" y="73"/>
                  <a:pt x="419" y="73"/>
                  <a:pt x="419" y="72"/>
                </a:cubicBezTo>
                <a:cubicBezTo>
                  <a:pt x="419" y="73"/>
                  <a:pt x="420" y="73"/>
                  <a:pt x="421" y="73"/>
                </a:cubicBezTo>
                <a:cubicBezTo>
                  <a:pt x="421" y="73"/>
                  <a:pt x="422" y="73"/>
                  <a:pt x="422" y="72"/>
                </a:cubicBezTo>
                <a:cubicBezTo>
                  <a:pt x="423" y="73"/>
                  <a:pt x="423" y="73"/>
                  <a:pt x="424" y="73"/>
                </a:cubicBezTo>
                <a:cubicBezTo>
                  <a:pt x="424" y="73"/>
                  <a:pt x="424" y="73"/>
                  <a:pt x="425" y="73"/>
                </a:cubicBezTo>
                <a:cubicBezTo>
                  <a:pt x="425" y="73"/>
                  <a:pt x="425" y="73"/>
                  <a:pt x="426" y="73"/>
                </a:cubicBezTo>
                <a:cubicBezTo>
                  <a:pt x="426" y="73"/>
                  <a:pt x="427" y="73"/>
                  <a:pt x="427" y="73"/>
                </a:cubicBezTo>
                <a:cubicBezTo>
                  <a:pt x="427" y="73"/>
                  <a:pt x="428" y="74"/>
                  <a:pt x="429" y="74"/>
                </a:cubicBezTo>
                <a:cubicBezTo>
                  <a:pt x="429" y="74"/>
                  <a:pt x="430" y="73"/>
                  <a:pt x="430" y="73"/>
                </a:cubicBezTo>
                <a:cubicBezTo>
                  <a:pt x="430" y="73"/>
                  <a:pt x="431" y="74"/>
                  <a:pt x="431" y="74"/>
                </a:cubicBezTo>
                <a:cubicBezTo>
                  <a:pt x="432" y="74"/>
                  <a:pt x="433" y="74"/>
                  <a:pt x="433" y="73"/>
                </a:cubicBezTo>
                <a:cubicBezTo>
                  <a:pt x="434" y="74"/>
                  <a:pt x="435" y="74"/>
                  <a:pt x="435" y="74"/>
                </a:cubicBezTo>
                <a:cubicBezTo>
                  <a:pt x="436" y="74"/>
                  <a:pt x="436" y="74"/>
                  <a:pt x="436" y="74"/>
                </a:cubicBezTo>
                <a:cubicBezTo>
                  <a:pt x="436" y="74"/>
                  <a:pt x="436" y="74"/>
                  <a:pt x="436" y="74"/>
                </a:cubicBezTo>
                <a:cubicBezTo>
                  <a:pt x="437" y="74"/>
                  <a:pt x="437" y="74"/>
                  <a:pt x="437" y="74"/>
                </a:cubicBezTo>
                <a:cubicBezTo>
                  <a:pt x="437" y="74"/>
                  <a:pt x="437" y="74"/>
                  <a:pt x="437" y="74"/>
                </a:cubicBezTo>
                <a:cubicBezTo>
                  <a:pt x="438" y="75"/>
                  <a:pt x="438" y="75"/>
                  <a:pt x="439" y="74"/>
                </a:cubicBezTo>
                <a:cubicBezTo>
                  <a:pt x="439" y="74"/>
                  <a:pt x="440" y="74"/>
                  <a:pt x="440" y="74"/>
                </a:cubicBezTo>
                <a:cubicBezTo>
                  <a:pt x="440" y="74"/>
                  <a:pt x="440" y="74"/>
                  <a:pt x="440" y="74"/>
                </a:cubicBezTo>
                <a:cubicBezTo>
                  <a:pt x="440" y="74"/>
                  <a:pt x="441" y="75"/>
                  <a:pt x="441" y="74"/>
                </a:cubicBezTo>
                <a:cubicBezTo>
                  <a:pt x="441" y="74"/>
                  <a:pt x="441" y="74"/>
                  <a:pt x="441" y="74"/>
                </a:cubicBezTo>
                <a:cubicBezTo>
                  <a:pt x="442" y="74"/>
                  <a:pt x="442" y="74"/>
                  <a:pt x="442" y="75"/>
                </a:cubicBezTo>
                <a:cubicBezTo>
                  <a:pt x="443" y="75"/>
                  <a:pt x="443" y="75"/>
                  <a:pt x="443" y="74"/>
                </a:cubicBezTo>
                <a:cubicBezTo>
                  <a:pt x="443" y="75"/>
                  <a:pt x="444" y="75"/>
                  <a:pt x="444" y="75"/>
                </a:cubicBezTo>
                <a:cubicBezTo>
                  <a:pt x="444" y="75"/>
                  <a:pt x="444" y="75"/>
                  <a:pt x="444" y="75"/>
                </a:cubicBezTo>
                <a:cubicBezTo>
                  <a:pt x="444" y="75"/>
                  <a:pt x="444" y="75"/>
                  <a:pt x="444" y="75"/>
                </a:cubicBezTo>
                <a:cubicBezTo>
                  <a:pt x="445" y="75"/>
                  <a:pt x="445" y="75"/>
                  <a:pt x="446" y="74"/>
                </a:cubicBezTo>
                <a:cubicBezTo>
                  <a:pt x="446" y="74"/>
                  <a:pt x="446" y="75"/>
                  <a:pt x="447" y="75"/>
                </a:cubicBezTo>
                <a:cubicBezTo>
                  <a:pt x="447" y="75"/>
                  <a:pt x="448" y="75"/>
                  <a:pt x="448" y="75"/>
                </a:cubicBezTo>
                <a:cubicBezTo>
                  <a:pt x="448" y="75"/>
                  <a:pt x="449" y="75"/>
                  <a:pt x="449" y="75"/>
                </a:cubicBezTo>
                <a:cubicBezTo>
                  <a:pt x="449" y="75"/>
                  <a:pt x="450" y="75"/>
                  <a:pt x="450" y="75"/>
                </a:cubicBezTo>
                <a:cubicBezTo>
                  <a:pt x="451" y="75"/>
                  <a:pt x="451" y="75"/>
                  <a:pt x="452" y="75"/>
                </a:cubicBezTo>
                <a:cubicBezTo>
                  <a:pt x="452" y="75"/>
                  <a:pt x="452" y="75"/>
                  <a:pt x="452" y="75"/>
                </a:cubicBezTo>
                <a:cubicBezTo>
                  <a:pt x="454" y="76"/>
                  <a:pt x="455" y="77"/>
                  <a:pt x="456" y="76"/>
                </a:cubicBezTo>
                <a:cubicBezTo>
                  <a:pt x="456" y="76"/>
                  <a:pt x="456" y="76"/>
                  <a:pt x="457" y="76"/>
                </a:cubicBezTo>
                <a:cubicBezTo>
                  <a:pt x="457" y="76"/>
                  <a:pt x="457" y="76"/>
                  <a:pt x="458" y="76"/>
                </a:cubicBezTo>
                <a:cubicBezTo>
                  <a:pt x="458" y="76"/>
                  <a:pt x="458" y="76"/>
                  <a:pt x="458" y="76"/>
                </a:cubicBezTo>
                <a:cubicBezTo>
                  <a:pt x="458" y="76"/>
                  <a:pt x="458" y="76"/>
                  <a:pt x="458" y="76"/>
                </a:cubicBezTo>
                <a:cubicBezTo>
                  <a:pt x="459" y="76"/>
                  <a:pt x="459" y="76"/>
                  <a:pt x="459" y="76"/>
                </a:cubicBezTo>
                <a:cubicBezTo>
                  <a:pt x="459" y="76"/>
                  <a:pt x="460" y="76"/>
                  <a:pt x="460" y="76"/>
                </a:cubicBezTo>
                <a:cubicBezTo>
                  <a:pt x="461" y="76"/>
                  <a:pt x="461" y="76"/>
                  <a:pt x="461" y="76"/>
                </a:cubicBezTo>
                <a:cubicBezTo>
                  <a:pt x="462" y="76"/>
                  <a:pt x="462" y="76"/>
                  <a:pt x="463" y="76"/>
                </a:cubicBezTo>
                <a:cubicBezTo>
                  <a:pt x="463" y="76"/>
                  <a:pt x="463" y="76"/>
                  <a:pt x="463" y="76"/>
                </a:cubicBezTo>
                <a:cubicBezTo>
                  <a:pt x="463" y="76"/>
                  <a:pt x="463" y="76"/>
                  <a:pt x="463" y="76"/>
                </a:cubicBezTo>
                <a:cubicBezTo>
                  <a:pt x="463" y="77"/>
                  <a:pt x="463" y="76"/>
                  <a:pt x="464" y="76"/>
                </a:cubicBezTo>
                <a:cubicBezTo>
                  <a:pt x="464" y="76"/>
                  <a:pt x="464" y="76"/>
                  <a:pt x="464" y="76"/>
                </a:cubicBezTo>
                <a:cubicBezTo>
                  <a:pt x="465" y="77"/>
                  <a:pt x="465" y="77"/>
                  <a:pt x="466" y="77"/>
                </a:cubicBezTo>
                <a:cubicBezTo>
                  <a:pt x="466" y="77"/>
                  <a:pt x="466" y="77"/>
                  <a:pt x="466" y="77"/>
                </a:cubicBezTo>
                <a:cubicBezTo>
                  <a:pt x="466" y="77"/>
                  <a:pt x="466" y="77"/>
                  <a:pt x="466" y="77"/>
                </a:cubicBezTo>
                <a:cubicBezTo>
                  <a:pt x="466" y="77"/>
                  <a:pt x="467" y="77"/>
                  <a:pt x="467" y="77"/>
                </a:cubicBezTo>
                <a:cubicBezTo>
                  <a:pt x="467" y="77"/>
                  <a:pt x="468" y="77"/>
                  <a:pt x="468" y="77"/>
                </a:cubicBezTo>
                <a:cubicBezTo>
                  <a:pt x="468" y="77"/>
                  <a:pt x="468" y="77"/>
                  <a:pt x="468" y="77"/>
                </a:cubicBezTo>
                <a:cubicBezTo>
                  <a:pt x="469" y="77"/>
                  <a:pt x="469" y="77"/>
                  <a:pt x="469" y="77"/>
                </a:cubicBezTo>
                <a:cubicBezTo>
                  <a:pt x="470" y="77"/>
                  <a:pt x="470" y="77"/>
                  <a:pt x="471" y="77"/>
                </a:cubicBezTo>
                <a:cubicBezTo>
                  <a:pt x="471" y="77"/>
                  <a:pt x="471" y="77"/>
                  <a:pt x="471" y="77"/>
                </a:cubicBezTo>
                <a:cubicBezTo>
                  <a:pt x="471" y="77"/>
                  <a:pt x="472" y="77"/>
                  <a:pt x="472" y="77"/>
                </a:cubicBezTo>
                <a:cubicBezTo>
                  <a:pt x="472" y="77"/>
                  <a:pt x="472" y="77"/>
                  <a:pt x="472" y="77"/>
                </a:cubicBezTo>
                <a:cubicBezTo>
                  <a:pt x="473" y="77"/>
                  <a:pt x="473" y="77"/>
                  <a:pt x="473" y="77"/>
                </a:cubicBezTo>
                <a:cubicBezTo>
                  <a:pt x="474" y="77"/>
                  <a:pt x="474" y="77"/>
                  <a:pt x="475" y="77"/>
                </a:cubicBezTo>
                <a:cubicBezTo>
                  <a:pt x="475" y="77"/>
                  <a:pt x="476" y="78"/>
                  <a:pt x="477" y="78"/>
                </a:cubicBezTo>
                <a:cubicBezTo>
                  <a:pt x="477" y="78"/>
                  <a:pt x="477" y="78"/>
                  <a:pt x="477" y="78"/>
                </a:cubicBezTo>
                <a:cubicBezTo>
                  <a:pt x="477" y="78"/>
                  <a:pt x="477" y="78"/>
                  <a:pt x="477" y="78"/>
                </a:cubicBezTo>
                <a:cubicBezTo>
                  <a:pt x="477" y="78"/>
                  <a:pt x="478" y="78"/>
                  <a:pt x="478" y="78"/>
                </a:cubicBezTo>
                <a:cubicBezTo>
                  <a:pt x="478" y="78"/>
                  <a:pt x="478" y="78"/>
                  <a:pt x="478" y="78"/>
                </a:cubicBezTo>
                <a:cubicBezTo>
                  <a:pt x="479" y="78"/>
                  <a:pt x="479" y="78"/>
                  <a:pt x="480" y="77"/>
                </a:cubicBezTo>
                <a:cubicBezTo>
                  <a:pt x="481" y="79"/>
                  <a:pt x="482" y="79"/>
                  <a:pt x="483" y="78"/>
                </a:cubicBezTo>
                <a:cubicBezTo>
                  <a:pt x="483" y="78"/>
                  <a:pt x="483" y="78"/>
                  <a:pt x="483" y="78"/>
                </a:cubicBezTo>
                <a:cubicBezTo>
                  <a:pt x="484" y="78"/>
                  <a:pt x="484" y="78"/>
                  <a:pt x="484" y="78"/>
                </a:cubicBezTo>
                <a:cubicBezTo>
                  <a:pt x="484" y="79"/>
                  <a:pt x="485" y="79"/>
                  <a:pt x="485" y="79"/>
                </a:cubicBezTo>
                <a:cubicBezTo>
                  <a:pt x="485" y="79"/>
                  <a:pt x="485" y="78"/>
                  <a:pt x="485" y="79"/>
                </a:cubicBezTo>
                <a:cubicBezTo>
                  <a:pt x="485" y="79"/>
                  <a:pt x="486" y="79"/>
                  <a:pt x="486" y="79"/>
                </a:cubicBezTo>
                <a:cubicBezTo>
                  <a:pt x="486" y="79"/>
                  <a:pt x="486" y="79"/>
                  <a:pt x="487" y="79"/>
                </a:cubicBezTo>
                <a:cubicBezTo>
                  <a:pt x="487" y="79"/>
                  <a:pt x="488" y="79"/>
                  <a:pt x="488" y="79"/>
                </a:cubicBezTo>
                <a:cubicBezTo>
                  <a:pt x="488" y="79"/>
                  <a:pt x="488" y="79"/>
                  <a:pt x="488" y="79"/>
                </a:cubicBezTo>
                <a:cubicBezTo>
                  <a:pt x="489" y="79"/>
                  <a:pt x="489" y="79"/>
                  <a:pt x="489" y="79"/>
                </a:cubicBezTo>
                <a:cubicBezTo>
                  <a:pt x="489" y="79"/>
                  <a:pt x="490" y="79"/>
                  <a:pt x="490" y="79"/>
                </a:cubicBezTo>
                <a:cubicBezTo>
                  <a:pt x="491" y="79"/>
                  <a:pt x="491" y="79"/>
                  <a:pt x="491" y="79"/>
                </a:cubicBezTo>
                <a:cubicBezTo>
                  <a:pt x="492" y="79"/>
                  <a:pt x="492" y="80"/>
                  <a:pt x="493" y="80"/>
                </a:cubicBezTo>
                <a:cubicBezTo>
                  <a:pt x="493" y="79"/>
                  <a:pt x="493" y="79"/>
                  <a:pt x="493" y="79"/>
                </a:cubicBezTo>
                <a:cubicBezTo>
                  <a:pt x="493" y="80"/>
                  <a:pt x="494" y="80"/>
                  <a:pt x="494" y="80"/>
                </a:cubicBezTo>
                <a:cubicBezTo>
                  <a:pt x="494" y="80"/>
                  <a:pt x="495" y="80"/>
                  <a:pt x="495" y="80"/>
                </a:cubicBezTo>
                <a:cubicBezTo>
                  <a:pt x="495" y="80"/>
                  <a:pt x="495" y="80"/>
                  <a:pt x="496" y="80"/>
                </a:cubicBezTo>
                <a:cubicBezTo>
                  <a:pt x="496" y="80"/>
                  <a:pt x="496" y="80"/>
                  <a:pt x="496" y="80"/>
                </a:cubicBezTo>
                <a:cubicBezTo>
                  <a:pt x="497" y="80"/>
                  <a:pt x="497" y="80"/>
                  <a:pt x="497" y="80"/>
                </a:cubicBezTo>
                <a:cubicBezTo>
                  <a:pt x="497" y="80"/>
                  <a:pt x="497" y="80"/>
                  <a:pt x="497" y="80"/>
                </a:cubicBezTo>
                <a:cubicBezTo>
                  <a:pt x="499" y="81"/>
                  <a:pt x="500" y="81"/>
                  <a:pt x="501" y="81"/>
                </a:cubicBezTo>
                <a:cubicBezTo>
                  <a:pt x="501" y="81"/>
                  <a:pt x="501" y="81"/>
                  <a:pt x="501" y="81"/>
                </a:cubicBezTo>
                <a:cubicBezTo>
                  <a:pt x="501" y="81"/>
                  <a:pt x="501" y="81"/>
                  <a:pt x="501" y="81"/>
                </a:cubicBezTo>
                <a:cubicBezTo>
                  <a:pt x="502" y="81"/>
                  <a:pt x="502" y="81"/>
                  <a:pt x="502" y="80"/>
                </a:cubicBezTo>
                <a:cubicBezTo>
                  <a:pt x="503" y="81"/>
                  <a:pt x="503" y="81"/>
                  <a:pt x="504" y="81"/>
                </a:cubicBezTo>
                <a:cubicBezTo>
                  <a:pt x="504" y="81"/>
                  <a:pt x="504" y="81"/>
                  <a:pt x="504" y="81"/>
                </a:cubicBezTo>
                <a:cubicBezTo>
                  <a:pt x="504" y="81"/>
                  <a:pt x="504" y="81"/>
                  <a:pt x="504" y="81"/>
                </a:cubicBezTo>
                <a:cubicBezTo>
                  <a:pt x="504" y="81"/>
                  <a:pt x="504" y="81"/>
                  <a:pt x="504" y="81"/>
                </a:cubicBezTo>
                <a:cubicBezTo>
                  <a:pt x="505" y="81"/>
                  <a:pt x="506" y="81"/>
                  <a:pt x="506" y="80"/>
                </a:cubicBezTo>
                <a:cubicBezTo>
                  <a:pt x="507" y="81"/>
                  <a:pt x="507" y="82"/>
                  <a:pt x="508" y="82"/>
                </a:cubicBezTo>
                <a:cubicBezTo>
                  <a:pt x="508" y="82"/>
                  <a:pt x="508" y="82"/>
                  <a:pt x="508" y="82"/>
                </a:cubicBezTo>
                <a:cubicBezTo>
                  <a:pt x="509" y="82"/>
                  <a:pt x="509" y="82"/>
                  <a:pt x="510" y="82"/>
                </a:cubicBezTo>
                <a:cubicBezTo>
                  <a:pt x="510" y="82"/>
                  <a:pt x="510" y="82"/>
                  <a:pt x="510" y="82"/>
                </a:cubicBezTo>
                <a:cubicBezTo>
                  <a:pt x="510" y="82"/>
                  <a:pt x="510" y="82"/>
                  <a:pt x="511" y="82"/>
                </a:cubicBezTo>
                <a:cubicBezTo>
                  <a:pt x="511" y="82"/>
                  <a:pt x="511" y="82"/>
                  <a:pt x="511" y="82"/>
                </a:cubicBezTo>
                <a:cubicBezTo>
                  <a:pt x="511" y="82"/>
                  <a:pt x="511" y="82"/>
                  <a:pt x="511" y="82"/>
                </a:cubicBezTo>
                <a:cubicBezTo>
                  <a:pt x="512" y="83"/>
                  <a:pt x="512" y="83"/>
                  <a:pt x="513" y="82"/>
                </a:cubicBezTo>
                <a:cubicBezTo>
                  <a:pt x="513" y="82"/>
                  <a:pt x="513" y="83"/>
                  <a:pt x="514" y="83"/>
                </a:cubicBezTo>
                <a:cubicBezTo>
                  <a:pt x="514" y="83"/>
                  <a:pt x="514" y="83"/>
                  <a:pt x="514" y="83"/>
                </a:cubicBezTo>
                <a:cubicBezTo>
                  <a:pt x="514" y="83"/>
                  <a:pt x="514" y="83"/>
                  <a:pt x="514" y="83"/>
                </a:cubicBezTo>
                <a:cubicBezTo>
                  <a:pt x="514" y="83"/>
                  <a:pt x="515" y="83"/>
                  <a:pt x="515" y="83"/>
                </a:cubicBezTo>
                <a:cubicBezTo>
                  <a:pt x="516" y="83"/>
                  <a:pt x="516" y="83"/>
                  <a:pt x="516" y="83"/>
                </a:cubicBezTo>
                <a:cubicBezTo>
                  <a:pt x="517" y="83"/>
                  <a:pt x="517" y="83"/>
                  <a:pt x="517" y="83"/>
                </a:cubicBezTo>
                <a:cubicBezTo>
                  <a:pt x="517" y="83"/>
                  <a:pt x="518" y="83"/>
                  <a:pt x="518" y="83"/>
                </a:cubicBezTo>
                <a:cubicBezTo>
                  <a:pt x="518" y="84"/>
                  <a:pt x="518" y="84"/>
                  <a:pt x="519" y="83"/>
                </a:cubicBezTo>
                <a:cubicBezTo>
                  <a:pt x="519" y="84"/>
                  <a:pt x="519" y="84"/>
                  <a:pt x="519" y="84"/>
                </a:cubicBezTo>
                <a:cubicBezTo>
                  <a:pt x="519" y="84"/>
                  <a:pt x="519" y="84"/>
                  <a:pt x="519" y="84"/>
                </a:cubicBezTo>
                <a:cubicBezTo>
                  <a:pt x="520" y="84"/>
                  <a:pt x="520" y="84"/>
                  <a:pt x="521" y="84"/>
                </a:cubicBezTo>
                <a:cubicBezTo>
                  <a:pt x="523" y="84"/>
                  <a:pt x="522" y="81"/>
                  <a:pt x="522" y="77"/>
                </a:cubicBezTo>
                <a:cubicBezTo>
                  <a:pt x="522" y="76"/>
                  <a:pt x="521" y="75"/>
                  <a:pt x="521" y="73"/>
                </a:cubicBezTo>
                <a:cubicBezTo>
                  <a:pt x="521" y="68"/>
                  <a:pt x="521" y="63"/>
                  <a:pt x="522" y="56"/>
                </a:cubicBezTo>
                <a:cubicBezTo>
                  <a:pt x="523" y="48"/>
                  <a:pt x="524" y="41"/>
                  <a:pt x="525" y="37"/>
                </a:cubicBezTo>
                <a:close/>
                <a:moveTo>
                  <a:pt x="16" y="57"/>
                </a:moveTo>
                <a:cubicBezTo>
                  <a:pt x="16" y="56"/>
                  <a:pt x="16" y="55"/>
                  <a:pt x="16" y="54"/>
                </a:cubicBezTo>
                <a:cubicBezTo>
                  <a:pt x="16" y="53"/>
                  <a:pt x="17" y="53"/>
                  <a:pt x="17" y="53"/>
                </a:cubicBezTo>
                <a:cubicBezTo>
                  <a:pt x="17" y="53"/>
                  <a:pt x="17" y="53"/>
                  <a:pt x="17" y="53"/>
                </a:cubicBezTo>
                <a:cubicBezTo>
                  <a:pt x="17" y="54"/>
                  <a:pt x="18" y="54"/>
                  <a:pt x="18" y="55"/>
                </a:cubicBezTo>
                <a:cubicBezTo>
                  <a:pt x="18" y="56"/>
                  <a:pt x="17" y="58"/>
                  <a:pt x="17" y="59"/>
                </a:cubicBezTo>
                <a:cubicBezTo>
                  <a:pt x="17" y="58"/>
                  <a:pt x="17" y="58"/>
                  <a:pt x="16" y="57"/>
                </a:cubicBezTo>
                <a:close/>
                <a:moveTo>
                  <a:pt x="25" y="40"/>
                </a:moveTo>
                <a:cubicBezTo>
                  <a:pt x="25" y="42"/>
                  <a:pt x="25" y="44"/>
                  <a:pt x="25" y="47"/>
                </a:cubicBezTo>
                <a:cubicBezTo>
                  <a:pt x="26" y="48"/>
                  <a:pt x="26" y="49"/>
                  <a:pt x="26" y="49"/>
                </a:cubicBezTo>
                <a:cubicBezTo>
                  <a:pt x="25" y="49"/>
                  <a:pt x="24" y="48"/>
                  <a:pt x="24" y="47"/>
                </a:cubicBezTo>
                <a:cubicBezTo>
                  <a:pt x="24" y="46"/>
                  <a:pt x="24" y="45"/>
                  <a:pt x="24" y="45"/>
                </a:cubicBezTo>
                <a:cubicBezTo>
                  <a:pt x="24" y="43"/>
                  <a:pt x="24" y="42"/>
                  <a:pt x="25" y="40"/>
                </a:cubicBezTo>
                <a:cubicBezTo>
                  <a:pt x="25" y="40"/>
                  <a:pt x="25" y="40"/>
                  <a:pt x="25" y="40"/>
                </a:cubicBezTo>
                <a:close/>
                <a:moveTo>
                  <a:pt x="24" y="55"/>
                </a:moveTo>
                <a:cubicBezTo>
                  <a:pt x="24" y="54"/>
                  <a:pt x="24" y="54"/>
                  <a:pt x="24" y="53"/>
                </a:cubicBezTo>
                <a:cubicBezTo>
                  <a:pt x="24" y="53"/>
                  <a:pt x="24" y="54"/>
                  <a:pt x="25" y="54"/>
                </a:cubicBezTo>
                <a:cubicBezTo>
                  <a:pt x="25" y="54"/>
                  <a:pt x="24" y="55"/>
                  <a:pt x="24" y="55"/>
                </a:cubicBezTo>
                <a:close/>
                <a:moveTo>
                  <a:pt x="32" y="48"/>
                </a:moveTo>
                <a:cubicBezTo>
                  <a:pt x="32" y="47"/>
                  <a:pt x="31" y="47"/>
                  <a:pt x="31" y="46"/>
                </a:cubicBezTo>
                <a:cubicBezTo>
                  <a:pt x="31" y="45"/>
                  <a:pt x="31" y="45"/>
                  <a:pt x="31" y="45"/>
                </a:cubicBezTo>
                <a:cubicBezTo>
                  <a:pt x="31" y="43"/>
                  <a:pt x="31" y="42"/>
                  <a:pt x="32" y="41"/>
                </a:cubicBezTo>
                <a:cubicBezTo>
                  <a:pt x="32" y="42"/>
                  <a:pt x="33" y="44"/>
                  <a:pt x="33" y="46"/>
                </a:cubicBezTo>
                <a:cubicBezTo>
                  <a:pt x="33" y="46"/>
                  <a:pt x="33" y="47"/>
                  <a:pt x="33" y="47"/>
                </a:cubicBezTo>
                <a:cubicBezTo>
                  <a:pt x="33" y="48"/>
                  <a:pt x="33" y="49"/>
                  <a:pt x="33" y="50"/>
                </a:cubicBezTo>
                <a:cubicBezTo>
                  <a:pt x="33" y="49"/>
                  <a:pt x="32" y="49"/>
                  <a:pt x="32" y="48"/>
                </a:cubicBezTo>
                <a:close/>
                <a:moveTo>
                  <a:pt x="278" y="40"/>
                </a:moveTo>
                <a:cubicBezTo>
                  <a:pt x="278" y="40"/>
                  <a:pt x="278" y="40"/>
                  <a:pt x="278" y="40"/>
                </a:cubicBezTo>
                <a:cubicBezTo>
                  <a:pt x="277" y="41"/>
                  <a:pt x="277" y="42"/>
                  <a:pt x="277" y="43"/>
                </a:cubicBezTo>
                <a:cubicBezTo>
                  <a:pt x="277" y="43"/>
                  <a:pt x="277" y="42"/>
                  <a:pt x="277" y="42"/>
                </a:cubicBezTo>
                <a:cubicBezTo>
                  <a:pt x="277" y="40"/>
                  <a:pt x="277" y="39"/>
                  <a:pt x="277" y="38"/>
                </a:cubicBezTo>
                <a:cubicBezTo>
                  <a:pt x="277" y="38"/>
                  <a:pt x="277" y="39"/>
                  <a:pt x="278" y="40"/>
                </a:cubicBezTo>
                <a:close/>
                <a:moveTo>
                  <a:pt x="313" y="38"/>
                </a:moveTo>
                <a:cubicBezTo>
                  <a:pt x="313" y="38"/>
                  <a:pt x="313" y="38"/>
                  <a:pt x="313" y="38"/>
                </a:cubicBezTo>
                <a:cubicBezTo>
                  <a:pt x="313" y="38"/>
                  <a:pt x="313" y="38"/>
                  <a:pt x="313" y="38"/>
                </a:cubicBezTo>
                <a:cubicBezTo>
                  <a:pt x="313" y="38"/>
                  <a:pt x="313" y="38"/>
                  <a:pt x="313" y="38"/>
                </a:cubicBezTo>
                <a:close/>
                <a:moveTo>
                  <a:pt x="261" y="47"/>
                </a:moveTo>
                <a:cubicBezTo>
                  <a:pt x="261" y="46"/>
                  <a:pt x="261" y="44"/>
                  <a:pt x="262" y="42"/>
                </a:cubicBezTo>
                <a:cubicBezTo>
                  <a:pt x="262" y="42"/>
                  <a:pt x="262" y="41"/>
                  <a:pt x="262" y="41"/>
                </a:cubicBezTo>
                <a:cubicBezTo>
                  <a:pt x="262" y="43"/>
                  <a:pt x="262" y="44"/>
                  <a:pt x="261" y="46"/>
                </a:cubicBezTo>
                <a:cubicBezTo>
                  <a:pt x="261" y="47"/>
                  <a:pt x="261" y="47"/>
                  <a:pt x="261" y="47"/>
                </a:cubicBezTo>
                <a:close/>
                <a:moveTo>
                  <a:pt x="293" y="44"/>
                </a:moveTo>
                <a:cubicBezTo>
                  <a:pt x="293" y="43"/>
                  <a:pt x="293" y="42"/>
                  <a:pt x="293" y="42"/>
                </a:cubicBezTo>
                <a:cubicBezTo>
                  <a:pt x="293" y="42"/>
                  <a:pt x="293" y="42"/>
                  <a:pt x="293" y="41"/>
                </a:cubicBezTo>
                <a:cubicBezTo>
                  <a:pt x="293" y="42"/>
                  <a:pt x="294" y="42"/>
                  <a:pt x="294" y="43"/>
                </a:cubicBezTo>
                <a:cubicBezTo>
                  <a:pt x="294" y="43"/>
                  <a:pt x="293" y="43"/>
                  <a:pt x="293" y="44"/>
                </a:cubicBezTo>
                <a:close/>
                <a:moveTo>
                  <a:pt x="300" y="40"/>
                </a:moveTo>
                <a:cubicBezTo>
                  <a:pt x="300" y="40"/>
                  <a:pt x="300" y="39"/>
                  <a:pt x="300" y="39"/>
                </a:cubicBezTo>
                <a:cubicBezTo>
                  <a:pt x="300" y="40"/>
                  <a:pt x="301" y="41"/>
                  <a:pt x="301" y="43"/>
                </a:cubicBezTo>
                <a:cubicBezTo>
                  <a:pt x="301" y="42"/>
                  <a:pt x="300" y="41"/>
                  <a:pt x="300" y="40"/>
                </a:cubicBezTo>
                <a:close/>
                <a:moveTo>
                  <a:pt x="299" y="29"/>
                </a:moveTo>
                <a:cubicBezTo>
                  <a:pt x="300" y="29"/>
                  <a:pt x="300" y="30"/>
                  <a:pt x="300" y="30"/>
                </a:cubicBezTo>
                <a:cubicBezTo>
                  <a:pt x="300" y="31"/>
                  <a:pt x="300" y="31"/>
                  <a:pt x="299" y="31"/>
                </a:cubicBezTo>
                <a:cubicBezTo>
                  <a:pt x="299" y="31"/>
                  <a:pt x="299" y="30"/>
                  <a:pt x="299" y="29"/>
                </a:cubicBezTo>
                <a:close/>
                <a:moveTo>
                  <a:pt x="295" y="37"/>
                </a:moveTo>
                <a:cubicBezTo>
                  <a:pt x="295" y="37"/>
                  <a:pt x="295" y="38"/>
                  <a:pt x="296" y="39"/>
                </a:cubicBezTo>
                <a:cubicBezTo>
                  <a:pt x="296" y="39"/>
                  <a:pt x="295" y="39"/>
                  <a:pt x="295" y="40"/>
                </a:cubicBezTo>
                <a:cubicBezTo>
                  <a:pt x="295" y="40"/>
                  <a:pt x="294" y="39"/>
                  <a:pt x="294" y="39"/>
                </a:cubicBezTo>
                <a:cubicBezTo>
                  <a:pt x="294" y="39"/>
                  <a:pt x="294" y="38"/>
                  <a:pt x="294" y="38"/>
                </a:cubicBezTo>
                <a:cubicBezTo>
                  <a:pt x="294" y="37"/>
                  <a:pt x="294" y="37"/>
                  <a:pt x="295" y="36"/>
                </a:cubicBezTo>
                <a:cubicBezTo>
                  <a:pt x="295" y="36"/>
                  <a:pt x="295" y="36"/>
                  <a:pt x="295" y="37"/>
                </a:cubicBezTo>
                <a:close/>
                <a:moveTo>
                  <a:pt x="290" y="39"/>
                </a:moveTo>
                <a:cubicBezTo>
                  <a:pt x="290" y="39"/>
                  <a:pt x="290" y="39"/>
                  <a:pt x="289" y="39"/>
                </a:cubicBezTo>
                <a:cubicBezTo>
                  <a:pt x="289" y="39"/>
                  <a:pt x="289" y="39"/>
                  <a:pt x="289" y="38"/>
                </a:cubicBezTo>
                <a:cubicBezTo>
                  <a:pt x="289" y="38"/>
                  <a:pt x="290" y="38"/>
                  <a:pt x="290" y="39"/>
                </a:cubicBezTo>
                <a:cubicBezTo>
                  <a:pt x="290" y="39"/>
                  <a:pt x="290" y="39"/>
                  <a:pt x="290" y="39"/>
                </a:cubicBezTo>
                <a:close/>
                <a:moveTo>
                  <a:pt x="289" y="30"/>
                </a:moveTo>
                <a:cubicBezTo>
                  <a:pt x="289" y="28"/>
                  <a:pt x="290" y="26"/>
                  <a:pt x="290" y="25"/>
                </a:cubicBezTo>
                <a:cubicBezTo>
                  <a:pt x="290" y="26"/>
                  <a:pt x="291" y="28"/>
                  <a:pt x="292" y="29"/>
                </a:cubicBezTo>
                <a:cubicBezTo>
                  <a:pt x="292" y="29"/>
                  <a:pt x="291" y="31"/>
                  <a:pt x="289" y="33"/>
                </a:cubicBezTo>
                <a:cubicBezTo>
                  <a:pt x="289" y="32"/>
                  <a:pt x="289" y="31"/>
                  <a:pt x="289" y="30"/>
                </a:cubicBezTo>
                <a:close/>
                <a:moveTo>
                  <a:pt x="270" y="30"/>
                </a:moveTo>
                <a:cubicBezTo>
                  <a:pt x="270" y="30"/>
                  <a:pt x="270" y="30"/>
                  <a:pt x="270" y="30"/>
                </a:cubicBezTo>
                <a:cubicBezTo>
                  <a:pt x="271" y="30"/>
                  <a:pt x="271" y="29"/>
                  <a:pt x="271" y="29"/>
                </a:cubicBezTo>
                <a:cubicBezTo>
                  <a:pt x="271" y="30"/>
                  <a:pt x="270" y="30"/>
                  <a:pt x="270" y="30"/>
                </a:cubicBezTo>
                <a:close/>
                <a:moveTo>
                  <a:pt x="268" y="23"/>
                </a:moveTo>
                <a:cubicBezTo>
                  <a:pt x="268" y="21"/>
                  <a:pt x="268" y="20"/>
                  <a:pt x="269" y="19"/>
                </a:cubicBezTo>
                <a:cubicBezTo>
                  <a:pt x="268" y="20"/>
                  <a:pt x="268" y="22"/>
                  <a:pt x="268" y="23"/>
                </a:cubicBezTo>
                <a:cubicBezTo>
                  <a:pt x="268" y="23"/>
                  <a:pt x="268" y="23"/>
                  <a:pt x="268" y="23"/>
                </a:cubicBezTo>
                <a:close/>
                <a:moveTo>
                  <a:pt x="250" y="52"/>
                </a:moveTo>
                <a:cubicBezTo>
                  <a:pt x="250" y="51"/>
                  <a:pt x="250" y="50"/>
                  <a:pt x="250" y="49"/>
                </a:cubicBezTo>
                <a:cubicBezTo>
                  <a:pt x="250" y="49"/>
                  <a:pt x="250" y="49"/>
                  <a:pt x="250" y="50"/>
                </a:cubicBezTo>
                <a:cubicBezTo>
                  <a:pt x="250" y="50"/>
                  <a:pt x="250" y="51"/>
                  <a:pt x="250" y="52"/>
                </a:cubicBezTo>
                <a:close/>
                <a:moveTo>
                  <a:pt x="215" y="36"/>
                </a:moveTo>
                <a:cubicBezTo>
                  <a:pt x="216" y="37"/>
                  <a:pt x="216" y="37"/>
                  <a:pt x="216" y="38"/>
                </a:cubicBezTo>
                <a:cubicBezTo>
                  <a:pt x="216" y="38"/>
                  <a:pt x="216" y="39"/>
                  <a:pt x="215" y="39"/>
                </a:cubicBezTo>
                <a:cubicBezTo>
                  <a:pt x="215" y="38"/>
                  <a:pt x="215" y="38"/>
                  <a:pt x="215" y="37"/>
                </a:cubicBezTo>
                <a:cubicBezTo>
                  <a:pt x="215" y="37"/>
                  <a:pt x="215" y="37"/>
                  <a:pt x="215" y="36"/>
                </a:cubicBezTo>
                <a:close/>
                <a:moveTo>
                  <a:pt x="218" y="40"/>
                </a:moveTo>
                <a:cubicBezTo>
                  <a:pt x="218" y="40"/>
                  <a:pt x="218" y="41"/>
                  <a:pt x="218" y="41"/>
                </a:cubicBezTo>
                <a:cubicBezTo>
                  <a:pt x="218" y="41"/>
                  <a:pt x="218" y="42"/>
                  <a:pt x="218" y="42"/>
                </a:cubicBezTo>
                <a:cubicBezTo>
                  <a:pt x="218" y="42"/>
                  <a:pt x="218" y="42"/>
                  <a:pt x="218" y="42"/>
                </a:cubicBezTo>
                <a:cubicBezTo>
                  <a:pt x="218" y="42"/>
                  <a:pt x="217" y="42"/>
                  <a:pt x="217" y="41"/>
                </a:cubicBezTo>
                <a:cubicBezTo>
                  <a:pt x="217" y="41"/>
                  <a:pt x="218" y="41"/>
                  <a:pt x="218" y="40"/>
                </a:cubicBezTo>
                <a:close/>
                <a:moveTo>
                  <a:pt x="236" y="36"/>
                </a:moveTo>
                <a:cubicBezTo>
                  <a:pt x="237" y="35"/>
                  <a:pt x="237" y="35"/>
                  <a:pt x="237" y="34"/>
                </a:cubicBezTo>
                <a:cubicBezTo>
                  <a:pt x="237" y="35"/>
                  <a:pt x="237" y="36"/>
                  <a:pt x="237" y="37"/>
                </a:cubicBezTo>
                <a:cubicBezTo>
                  <a:pt x="237" y="37"/>
                  <a:pt x="236" y="36"/>
                  <a:pt x="236" y="36"/>
                </a:cubicBezTo>
                <a:close/>
                <a:moveTo>
                  <a:pt x="204" y="44"/>
                </a:moveTo>
                <a:cubicBezTo>
                  <a:pt x="204" y="44"/>
                  <a:pt x="204" y="44"/>
                  <a:pt x="204" y="43"/>
                </a:cubicBezTo>
                <a:cubicBezTo>
                  <a:pt x="204" y="43"/>
                  <a:pt x="203" y="43"/>
                  <a:pt x="203" y="43"/>
                </a:cubicBezTo>
                <a:cubicBezTo>
                  <a:pt x="204" y="42"/>
                  <a:pt x="204" y="42"/>
                  <a:pt x="204" y="42"/>
                </a:cubicBezTo>
                <a:cubicBezTo>
                  <a:pt x="204" y="42"/>
                  <a:pt x="204" y="42"/>
                  <a:pt x="204" y="42"/>
                </a:cubicBezTo>
                <a:cubicBezTo>
                  <a:pt x="204" y="42"/>
                  <a:pt x="204" y="43"/>
                  <a:pt x="204" y="44"/>
                </a:cubicBezTo>
                <a:close/>
                <a:moveTo>
                  <a:pt x="234" y="45"/>
                </a:moveTo>
                <a:cubicBezTo>
                  <a:pt x="234" y="46"/>
                  <a:pt x="234" y="46"/>
                  <a:pt x="234" y="47"/>
                </a:cubicBezTo>
                <a:cubicBezTo>
                  <a:pt x="234" y="46"/>
                  <a:pt x="234" y="46"/>
                  <a:pt x="234" y="46"/>
                </a:cubicBezTo>
                <a:cubicBezTo>
                  <a:pt x="234" y="46"/>
                  <a:pt x="234" y="46"/>
                  <a:pt x="234" y="45"/>
                </a:cubicBezTo>
                <a:close/>
                <a:moveTo>
                  <a:pt x="241" y="46"/>
                </a:moveTo>
                <a:cubicBezTo>
                  <a:pt x="240" y="45"/>
                  <a:pt x="240" y="44"/>
                  <a:pt x="240" y="43"/>
                </a:cubicBezTo>
                <a:cubicBezTo>
                  <a:pt x="240" y="43"/>
                  <a:pt x="240" y="42"/>
                  <a:pt x="240" y="42"/>
                </a:cubicBezTo>
                <a:cubicBezTo>
                  <a:pt x="240" y="40"/>
                  <a:pt x="240" y="39"/>
                  <a:pt x="240" y="38"/>
                </a:cubicBezTo>
                <a:cubicBezTo>
                  <a:pt x="241" y="39"/>
                  <a:pt x="241" y="40"/>
                  <a:pt x="241" y="41"/>
                </a:cubicBezTo>
                <a:cubicBezTo>
                  <a:pt x="241" y="42"/>
                  <a:pt x="241" y="44"/>
                  <a:pt x="241" y="46"/>
                </a:cubicBezTo>
                <a:close/>
                <a:moveTo>
                  <a:pt x="222" y="38"/>
                </a:moveTo>
                <a:cubicBezTo>
                  <a:pt x="222" y="38"/>
                  <a:pt x="222" y="38"/>
                  <a:pt x="221" y="38"/>
                </a:cubicBezTo>
                <a:cubicBezTo>
                  <a:pt x="221" y="38"/>
                  <a:pt x="221" y="38"/>
                  <a:pt x="221" y="38"/>
                </a:cubicBezTo>
                <a:cubicBezTo>
                  <a:pt x="222" y="38"/>
                  <a:pt x="222" y="37"/>
                  <a:pt x="222" y="37"/>
                </a:cubicBezTo>
                <a:cubicBezTo>
                  <a:pt x="222" y="38"/>
                  <a:pt x="222" y="38"/>
                  <a:pt x="222" y="38"/>
                </a:cubicBezTo>
                <a:close/>
                <a:moveTo>
                  <a:pt x="217" y="37"/>
                </a:moveTo>
                <a:cubicBezTo>
                  <a:pt x="217" y="36"/>
                  <a:pt x="216" y="36"/>
                  <a:pt x="216" y="35"/>
                </a:cubicBezTo>
                <a:cubicBezTo>
                  <a:pt x="216" y="35"/>
                  <a:pt x="216" y="35"/>
                  <a:pt x="216" y="35"/>
                </a:cubicBezTo>
                <a:cubicBezTo>
                  <a:pt x="216" y="35"/>
                  <a:pt x="216" y="35"/>
                  <a:pt x="216" y="35"/>
                </a:cubicBezTo>
                <a:cubicBezTo>
                  <a:pt x="216" y="35"/>
                  <a:pt x="217" y="36"/>
                  <a:pt x="217" y="37"/>
                </a:cubicBezTo>
                <a:close/>
                <a:moveTo>
                  <a:pt x="210" y="40"/>
                </a:moveTo>
                <a:cubicBezTo>
                  <a:pt x="209" y="41"/>
                  <a:pt x="209" y="42"/>
                  <a:pt x="208" y="43"/>
                </a:cubicBezTo>
                <a:cubicBezTo>
                  <a:pt x="208" y="43"/>
                  <a:pt x="208" y="43"/>
                  <a:pt x="208" y="43"/>
                </a:cubicBezTo>
                <a:cubicBezTo>
                  <a:pt x="208" y="41"/>
                  <a:pt x="209" y="40"/>
                  <a:pt x="209" y="39"/>
                </a:cubicBezTo>
                <a:cubicBezTo>
                  <a:pt x="210" y="39"/>
                  <a:pt x="210" y="39"/>
                  <a:pt x="210" y="40"/>
                </a:cubicBezTo>
                <a:close/>
                <a:moveTo>
                  <a:pt x="208" y="37"/>
                </a:moveTo>
                <a:cubicBezTo>
                  <a:pt x="208" y="37"/>
                  <a:pt x="208" y="37"/>
                  <a:pt x="208" y="37"/>
                </a:cubicBezTo>
                <a:cubicBezTo>
                  <a:pt x="208" y="37"/>
                  <a:pt x="208" y="37"/>
                  <a:pt x="208" y="37"/>
                </a:cubicBezTo>
                <a:cubicBezTo>
                  <a:pt x="208" y="37"/>
                  <a:pt x="208" y="37"/>
                  <a:pt x="208" y="37"/>
                </a:cubicBezTo>
                <a:close/>
                <a:moveTo>
                  <a:pt x="203" y="36"/>
                </a:moveTo>
                <a:cubicBezTo>
                  <a:pt x="202" y="35"/>
                  <a:pt x="202" y="34"/>
                  <a:pt x="202" y="34"/>
                </a:cubicBezTo>
                <a:cubicBezTo>
                  <a:pt x="202" y="33"/>
                  <a:pt x="202" y="33"/>
                  <a:pt x="202" y="33"/>
                </a:cubicBezTo>
                <a:cubicBezTo>
                  <a:pt x="203" y="33"/>
                  <a:pt x="203" y="33"/>
                  <a:pt x="203" y="33"/>
                </a:cubicBezTo>
                <a:cubicBezTo>
                  <a:pt x="204" y="33"/>
                  <a:pt x="204" y="34"/>
                  <a:pt x="204" y="34"/>
                </a:cubicBezTo>
                <a:cubicBezTo>
                  <a:pt x="203" y="34"/>
                  <a:pt x="203" y="35"/>
                  <a:pt x="203" y="36"/>
                </a:cubicBezTo>
                <a:close/>
                <a:moveTo>
                  <a:pt x="191" y="37"/>
                </a:moveTo>
                <a:cubicBezTo>
                  <a:pt x="191" y="36"/>
                  <a:pt x="191" y="35"/>
                  <a:pt x="190" y="34"/>
                </a:cubicBezTo>
                <a:cubicBezTo>
                  <a:pt x="191" y="34"/>
                  <a:pt x="191" y="33"/>
                  <a:pt x="192" y="33"/>
                </a:cubicBezTo>
                <a:cubicBezTo>
                  <a:pt x="192" y="33"/>
                  <a:pt x="192" y="34"/>
                  <a:pt x="192" y="34"/>
                </a:cubicBezTo>
                <a:cubicBezTo>
                  <a:pt x="192" y="35"/>
                  <a:pt x="191" y="36"/>
                  <a:pt x="191" y="37"/>
                </a:cubicBezTo>
                <a:close/>
                <a:moveTo>
                  <a:pt x="159" y="36"/>
                </a:moveTo>
                <a:cubicBezTo>
                  <a:pt x="160" y="37"/>
                  <a:pt x="160" y="37"/>
                  <a:pt x="160" y="37"/>
                </a:cubicBezTo>
                <a:cubicBezTo>
                  <a:pt x="160" y="38"/>
                  <a:pt x="159" y="38"/>
                  <a:pt x="159" y="39"/>
                </a:cubicBezTo>
                <a:cubicBezTo>
                  <a:pt x="159" y="39"/>
                  <a:pt x="159" y="39"/>
                  <a:pt x="158" y="38"/>
                </a:cubicBezTo>
                <a:cubicBezTo>
                  <a:pt x="159" y="38"/>
                  <a:pt x="159" y="37"/>
                  <a:pt x="159" y="36"/>
                </a:cubicBezTo>
                <a:close/>
                <a:moveTo>
                  <a:pt x="171" y="42"/>
                </a:moveTo>
                <a:cubicBezTo>
                  <a:pt x="171" y="42"/>
                  <a:pt x="171" y="42"/>
                  <a:pt x="171" y="42"/>
                </a:cubicBezTo>
                <a:cubicBezTo>
                  <a:pt x="171" y="42"/>
                  <a:pt x="171" y="42"/>
                  <a:pt x="171" y="43"/>
                </a:cubicBezTo>
                <a:cubicBezTo>
                  <a:pt x="171" y="43"/>
                  <a:pt x="171" y="43"/>
                  <a:pt x="171" y="44"/>
                </a:cubicBezTo>
                <a:cubicBezTo>
                  <a:pt x="171" y="44"/>
                  <a:pt x="171" y="44"/>
                  <a:pt x="171" y="44"/>
                </a:cubicBezTo>
                <a:cubicBezTo>
                  <a:pt x="171" y="43"/>
                  <a:pt x="171" y="42"/>
                  <a:pt x="171" y="42"/>
                </a:cubicBezTo>
                <a:close/>
                <a:moveTo>
                  <a:pt x="158" y="41"/>
                </a:moveTo>
                <a:cubicBezTo>
                  <a:pt x="157" y="42"/>
                  <a:pt x="157" y="42"/>
                  <a:pt x="157" y="42"/>
                </a:cubicBezTo>
                <a:cubicBezTo>
                  <a:pt x="157" y="42"/>
                  <a:pt x="157" y="42"/>
                  <a:pt x="157" y="42"/>
                </a:cubicBezTo>
                <a:cubicBezTo>
                  <a:pt x="157" y="42"/>
                  <a:pt x="157" y="41"/>
                  <a:pt x="157" y="41"/>
                </a:cubicBezTo>
                <a:cubicBezTo>
                  <a:pt x="157" y="41"/>
                  <a:pt x="157" y="40"/>
                  <a:pt x="157" y="40"/>
                </a:cubicBezTo>
                <a:cubicBezTo>
                  <a:pt x="157" y="41"/>
                  <a:pt x="157" y="41"/>
                  <a:pt x="158" y="41"/>
                </a:cubicBezTo>
                <a:close/>
                <a:moveTo>
                  <a:pt x="167" y="37"/>
                </a:moveTo>
                <a:cubicBezTo>
                  <a:pt x="167" y="37"/>
                  <a:pt x="167" y="37"/>
                  <a:pt x="167" y="37"/>
                </a:cubicBezTo>
                <a:cubicBezTo>
                  <a:pt x="167" y="37"/>
                  <a:pt x="167" y="37"/>
                  <a:pt x="167" y="37"/>
                </a:cubicBezTo>
                <a:cubicBezTo>
                  <a:pt x="167" y="37"/>
                  <a:pt x="167" y="37"/>
                  <a:pt x="167" y="37"/>
                </a:cubicBezTo>
                <a:close/>
                <a:moveTo>
                  <a:pt x="167" y="43"/>
                </a:moveTo>
                <a:cubicBezTo>
                  <a:pt x="166" y="42"/>
                  <a:pt x="165" y="41"/>
                  <a:pt x="165" y="40"/>
                </a:cubicBezTo>
                <a:cubicBezTo>
                  <a:pt x="165" y="39"/>
                  <a:pt x="165" y="39"/>
                  <a:pt x="165" y="39"/>
                </a:cubicBezTo>
                <a:cubicBezTo>
                  <a:pt x="166" y="40"/>
                  <a:pt x="166" y="41"/>
                  <a:pt x="167" y="43"/>
                </a:cubicBezTo>
                <a:close/>
                <a:moveTo>
                  <a:pt x="138" y="36"/>
                </a:moveTo>
                <a:cubicBezTo>
                  <a:pt x="138" y="36"/>
                  <a:pt x="138" y="37"/>
                  <a:pt x="138" y="37"/>
                </a:cubicBezTo>
                <a:cubicBezTo>
                  <a:pt x="138" y="36"/>
                  <a:pt x="138" y="35"/>
                  <a:pt x="137" y="34"/>
                </a:cubicBezTo>
                <a:cubicBezTo>
                  <a:pt x="138" y="35"/>
                  <a:pt x="138" y="35"/>
                  <a:pt x="138" y="36"/>
                </a:cubicBezTo>
                <a:close/>
                <a:moveTo>
                  <a:pt x="140" y="46"/>
                </a:moveTo>
                <a:cubicBezTo>
                  <a:pt x="140" y="46"/>
                  <a:pt x="140" y="46"/>
                  <a:pt x="141" y="46"/>
                </a:cubicBezTo>
                <a:cubicBezTo>
                  <a:pt x="140" y="46"/>
                  <a:pt x="140" y="46"/>
                  <a:pt x="140" y="47"/>
                </a:cubicBezTo>
                <a:cubicBezTo>
                  <a:pt x="140" y="46"/>
                  <a:pt x="140" y="46"/>
                  <a:pt x="140" y="46"/>
                </a:cubicBezTo>
                <a:close/>
                <a:moveTo>
                  <a:pt x="172" y="34"/>
                </a:moveTo>
                <a:cubicBezTo>
                  <a:pt x="172" y="35"/>
                  <a:pt x="172" y="35"/>
                  <a:pt x="172" y="36"/>
                </a:cubicBezTo>
                <a:cubicBezTo>
                  <a:pt x="172" y="35"/>
                  <a:pt x="171" y="34"/>
                  <a:pt x="171" y="34"/>
                </a:cubicBezTo>
                <a:cubicBezTo>
                  <a:pt x="171" y="33"/>
                  <a:pt x="171" y="33"/>
                  <a:pt x="172" y="33"/>
                </a:cubicBezTo>
                <a:cubicBezTo>
                  <a:pt x="172" y="33"/>
                  <a:pt x="172" y="33"/>
                  <a:pt x="172" y="33"/>
                </a:cubicBezTo>
                <a:cubicBezTo>
                  <a:pt x="172" y="33"/>
                  <a:pt x="172" y="33"/>
                  <a:pt x="172" y="34"/>
                </a:cubicBezTo>
                <a:close/>
                <a:moveTo>
                  <a:pt x="165" y="35"/>
                </a:moveTo>
                <a:cubicBezTo>
                  <a:pt x="165" y="35"/>
                  <a:pt x="164" y="34"/>
                  <a:pt x="164" y="34"/>
                </a:cubicBezTo>
                <a:cubicBezTo>
                  <a:pt x="165" y="33"/>
                  <a:pt x="165" y="31"/>
                  <a:pt x="166" y="30"/>
                </a:cubicBezTo>
                <a:cubicBezTo>
                  <a:pt x="166" y="31"/>
                  <a:pt x="167" y="32"/>
                  <a:pt x="167" y="34"/>
                </a:cubicBezTo>
                <a:cubicBezTo>
                  <a:pt x="167" y="34"/>
                  <a:pt x="166" y="34"/>
                  <a:pt x="165" y="35"/>
                </a:cubicBezTo>
                <a:close/>
                <a:moveTo>
                  <a:pt x="159" y="35"/>
                </a:moveTo>
                <a:cubicBezTo>
                  <a:pt x="159" y="36"/>
                  <a:pt x="158" y="36"/>
                  <a:pt x="157" y="37"/>
                </a:cubicBezTo>
                <a:cubicBezTo>
                  <a:pt x="158" y="36"/>
                  <a:pt x="158" y="35"/>
                  <a:pt x="159" y="35"/>
                </a:cubicBezTo>
                <a:cubicBezTo>
                  <a:pt x="159" y="35"/>
                  <a:pt x="159" y="35"/>
                  <a:pt x="159" y="35"/>
                </a:cubicBezTo>
                <a:close/>
                <a:moveTo>
                  <a:pt x="153" y="38"/>
                </a:moveTo>
                <a:cubicBezTo>
                  <a:pt x="153" y="38"/>
                  <a:pt x="153" y="38"/>
                  <a:pt x="153" y="37"/>
                </a:cubicBezTo>
                <a:cubicBezTo>
                  <a:pt x="153" y="38"/>
                  <a:pt x="153" y="38"/>
                  <a:pt x="153" y="38"/>
                </a:cubicBezTo>
                <a:cubicBezTo>
                  <a:pt x="153" y="38"/>
                  <a:pt x="153" y="38"/>
                  <a:pt x="153" y="38"/>
                </a:cubicBezTo>
                <a:close/>
                <a:moveTo>
                  <a:pt x="125" y="50"/>
                </a:moveTo>
                <a:cubicBezTo>
                  <a:pt x="125" y="49"/>
                  <a:pt x="125" y="49"/>
                  <a:pt x="125" y="49"/>
                </a:cubicBezTo>
                <a:cubicBezTo>
                  <a:pt x="125" y="50"/>
                  <a:pt x="125" y="51"/>
                  <a:pt x="125" y="52"/>
                </a:cubicBezTo>
                <a:cubicBezTo>
                  <a:pt x="125" y="51"/>
                  <a:pt x="125" y="50"/>
                  <a:pt x="125" y="50"/>
                </a:cubicBezTo>
                <a:close/>
                <a:moveTo>
                  <a:pt x="82" y="42"/>
                </a:moveTo>
                <a:cubicBezTo>
                  <a:pt x="82" y="43"/>
                  <a:pt x="82" y="43"/>
                  <a:pt x="81" y="44"/>
                </a:cubicBezTo>
                <a:cubicBezTo>
                  <a:pt x="81" y="44"/>
                  <a:pt x="81" y="43"/>
                  <a:pt x="81" y="43"/>
                </a:cubicBezTo>
                <a:cubicBezTo>
                  <a:pt x="81" y="42"/>
                  <a:pt x="81" y="42"/>
                  <a:pt x="82" y="41"/>
                </a:cubicBezTo>
                <a:cubicBezTo>
                  <a:pt x="82" y="42"/>
                  <a:pt x="82" y="42"/>
                  <a:pt x="82" y="42"/>
                </a:cubicBezTo>
                <a:close/>
                <a:moveTo>
                  <a:pt x="75" y="40"/>
                </a:moveTo>
                <a:cubicBezTo>
                  <a:pt x="74" y="41"/>
                  <a:pt x="74" y="42"/>
                  <a:pt x="73" y="43"/>
                </a:cubicBezTo>
                <a:cubicBezTo>
                  <a:pt x="74" y="41"/>
                  <a:pt x="74" y="40"/>
                  <a:pt x="75" y="39"/>
                </a:cubicBezTo>
                <a:cubicBezTo>
                  <a:pt x="75" y="39"/>
                  <a:pt x="75" y="40"/>
                  <a:pt x="75" y="40"/>
                </a:cubicBezTo>
                <a:close/>
                <a:moveTo>
                  <a:pt x="113" y="41"/>
                </a:moveTo>
                <a:cubicBezTo>
                  <a:pt x="113" y="41"/>
                  <a:pt x="113" y="42"/>
                  <a:pt x="113" y="42"/>
                </a:cubicBezTo>
                <a:cubicBezTo>
                  <a:pt x="113" y="44"/>
                  <a:pt x="114" y="46"/>
                  <a:pt x="114" y="48"/>
                </a:cubicBezTo>
                <a:cubicBezTo>
                  <a:pt x="114" y="47"/>
                  <a:pt x="114" y="47"/>
                  <a:pt x="113" y="47"/>
                </a:cubicBezTo>
                <a:cubicBezTo>
                  <a:pt x="113" y="45"/>
                  <a:pt x="113" y="43"/>
                  <a:pt x="113" y="41"/>
                </a:cubicBezTo>
                <a:close/>
                <a:moveTo>
                  <a:pt x="104" y="30"/>
                </a:moveTo>
                <a:cubicBezTo>
                  <a:pt x="104" y="30"/>
                  <a:pt x="104" y="30"/>
                  <a:pt x="104" y="29"/>
                </a:cubicBezTo>
                <a:cubicBezTo>
                  <a:pt x="104" y="29"/>
                  <a:pt x="104" y="30"/>
                  <a:pt x="104" y="30"/>
                </a:cubicBezTo>
                <a:cubicBezTo>
                  <a:pt x="104" y="30"/>
                  <a:pt x="104" y="30"/>
                  <a:pt x="104" y="30"/>
                </a:cubicBezTo>
                <a:close/>
                <a:moveTo>
                  <a:pt x="98" y="38"/>
                </a:moveTo>
                <a:cubicBezTo>
                  <a:pt x="98" y="39"/>
                  <a:pt x="98" y="41"/>
                  <a:pt x="98" y="42"/>
                </a:cubicBezTo>
                <a:cubicBezTo>
                  <a:pt x="98" y="42"/>
                  <a:pt x="98" y="43"/>
                  <a:pt x="98" y="43"/>
                </a:cubicBezTo>
                <a:cubicBezTo>
                  <a:pt x="97" y="42"/>
                  <a:pt x="97" y="41"/>
                  <a:pt x="97" y="40"/>
                </a:cubicBezTo>
                <a:cubicBezTo>
                  <a:pt x="97" y="40"/>
                  <a:pt x="97" y="40"/>
                  <a:pt x="97" y="39"/>
                </a:cubicBezTo>
                <a:cubicBezTo>
                  <a:pt x="97" y="39"/>
                  <a:pt x="98" y="38"/>
                  <a:pt x="98" y="38"/>
                </a:cubicBezTo>
                <a:close/>
                <a:moveTo>
                  <a:pt x="85" y="40"/>
                </a:moveTo>
                <a:cubicBezTo>
                  <a:pt x="85" y="39"/>
                  <a:pt x="85" y="39"/>
                  <a:pt x="85" y="39"/>
                </a:cubicBezTo>
                <a:cubicBezTo>
                  <a:pt x="85" y="39"/>
                  <a:pt x="85" y="39"/>
                  <a:pt x="85" y="39"/>
                </a:cubicBezTo>
                <a:cubicBezTo>
                  <a:pt x="85" y="39"/>
                  <a:pt x="85" y="38"/>
                  <a:pt x="85" y="38"/>
                </a:cubicBezTo>
                <a:cubicBezTo>
                  <a:pt x="85" y="39"/>
                  <a:pt x="85" y="39"/>
                  <a:pt x="85" y="40"/>
                </a:cubicBezTo>
                <a:close/>
                <a:moveTo>
                  <a:pt x="81" y="38"/>
                </a:moveTo>
                <a:cubicBezTo>
                  <a:pt x="81" y="38"/>
                  <a:pt x="81" y="39"/>
                  <a:pt x="81" y="39"/>
                </a:cubicBezTo>
                <a:cubicBezTo>
                  <a:pt x="81" y="39"/>
                  <a:pt x="80" y="40"/>
                  <a:pt x="80" y="40"/>
                </a:cubicBezTo>
                <a:cubicBezTo>
                  <a:pt x="79" y="40"/>
                  <a:pt x="79" y="39"/>
                  <a:pt x="79" y="39"/>
                </a:cubicBezTo>
                <a:cubicBezTo>
                  <a:pt x="79" y="38"/>
                  <a:pt x="80" y="37"/>
                  <a:pt x="80" y="36"/>
                </a:cubicBezTo>
                <a:cubicBezTo>
                  <a:pt x="80" y="36"/>
                  <a:pt x="80" y="36"/>
                  <a:pt x="80" y="36"/>
                </a:cubicBezTo>
                <a:cubicBezTo>
                  <a:pt x="80" y="37"/>
                  <a:pt x="81" y="38"/>
                  <a:pt x="81" y="38"/>
                </a:cubicBezTo>
                <a:close/>
                <a:moveTo>
                  <a:pt x="75" y="36"/>
                </a:moveTo>
                <a:cubicBezTo>
                  <a:pt x="75" y="36"/>
                  <a:pt x="74" y="36"/>
                  <a:pt x="74" y="37"/>
                </a:cubicBezTo>
                <a:cubicBezTo>
                  <a:pt x="73" y="37"/>
                  <a:pt x="73" y="38"/>
                  <a:pt x="73" y="38"/>
                </a:cubicBezTo>
                <a:cubicBezTo>
                  <a:pt x="72" y="37"/>
                  <a:pt x="72" y="36"/>
                  <a:pt x="72" y="35"/>
                </a:cubicBezTo>
                <a:cubicBezTo>
                  <a:pt x="73" y="34"/>
                  <a:pt x="73" y="33"/>
                  <a:pt x="74" y="32"/>
                </a:cubicBezTo>
                <a:cubicBezTo>
                  <a:pt x="74" y="33"/>
                  <a:pt x="75" y="34"/>
                  <a:pt x="75" y="35"/>
                </a:cubicBezTo>
                <a:cubicBezTo>
                  <a:pt x="75" y="35"/>
                  <a:pt x="75" y="36"/>
                  <a:pt x="75" y="36"/>
                </a:cubicBezTo>
                <a:close/>
                <a:moveTo>
                  <a:pt x="58" y="36"/>
                </a:moveTo>
                <a:cubicBezTo>
                  <a:pt x="58" y="38"/>
                  <a:pt x="58" y="39"/>
                  <a:pt x="58" y="41"/>
                </a:cubicBezTo>
                <a:cubicBezTo>
                  <a:pt x="57" y="41"/>
                  <a:pt x="57" y="42"/>
                  <a:pt x="57" y="43"/>
                </a:cubicBezTo>
                <a:cubicBezTo>
                  <a:pt x="57" y="43"/>
                  <a:pt x="57" y="43"/>
                  <a:pt x="57" y="43"/>
                </a:cubicBezTo>
                <a:cubicBezTo>
                  <a:pt x="55" y="44"/>
                  <a:pt x="54" y="46"/>
                  <a:pt x="52" y="49"/>
                </a:cubicBezTo>
                <a:cubicBezTo>
                  <a:pt x="53" y="47"/>
                  <a:pt x="53" y="46"/>
                  <a:pt x="53" y="44"/>
                </a:cubicBezTo>
                <a:cubicBezTo>
                  <a:pt x="53" y="43"/>
                  <a:pt x="54" y="42"/>
                  <a:pt x="54" y="41"/>
                </a:cubicBezTo>
                <a:cubicBezTo>
                  <a:pt x="54" y="40"/>
                  <a:pt x="54" y="40"/>
                  <a:pt x="54" y="40"/>
                </a:cubicBezTo>
                <a:cubicBezTo>
                  <a:pt x="54" y="40"/>
                  <a:pt x="54" y="40"/>
                  <a:pt x="54" y="39"/>
                </a:cubicBezTo>
                <a:cubicBezTo>
                  <a:pt x="56" y="38"/>
                  <a:pt x="57" y="36"/>
                  <a:pt x="58" y="35"/>
                </a:cubicBezTo>
                <a:cubicBezTo>
                  <a:pt x="58" y="35"/>
                  <a:pt x="58" y="36"/>
                  <a:pt x="58" y="36"/>
                </a:cubicBezTo>
                <a:close/>
                <a:moveTo>
                  <a:pt x="41" y="54"/>
                </a:moveTo>
                <a:cubicBezTo>
                  <a:pt x="41" y="53"/>
                  <a:pt x="41" y="52"/>
                  <a:pt x="41" y="51"/>
                </a:cubicBezTo>
                <a:cubicBezTo>
                  <a:pt x="41" y="51"/>
                  <a:pt x="41" y="51"/>
                  <a:pt x="41" y="52"/>
                </a:cubicBezTo>
                <a:cubicBezTo>
                  <a:pt x="41" y="52"/>
                  <a:pt x="41" y="53"/>
                  <a:pt x="41" y="54"/>
                </a:cubicBezTo>
                <a:close/>
                <a:moveTo>
                  <a:pt x="67" y="54"/>
                </a:moveTo>
                <a:cubicBezTo>
                  <a:pt x="67" y="54"/>
                  <a:pt x="67" y="55"/>
                  <a:pt x="67" y="55"/>
                </a:cubicBezTo>
                <a:cubicBezTo>
                  <a:pt x="67" y="55"/>
                  <a:pt x="67" y="55"/>
                  <a:pt x="67" y="56"/>
                </a:cubicBezTo>
                <a:cubicBezTo>
                  <a:pt x="67" y="55"/>
                  <a:pt x="67" y="55"/>
                  <a:pt x="67" y="54"/>
                </a:cubicBezTo>
                <a:close/>
                <a:moveTo>
                  <a:pt x="133" y="45"/>
                </a:moveTo>
                <a:cubicBezTo>
                  <a:pt x="133" y="44"/>
                  <a:pt x="133" y="44"/>
                  <a:pt x="133" y="43"/>
                </a:cubicBezTo>
                <a:cubicBezTo>
                  <a:pt x="133" y="41"/>
                  <a:pt x="134" y="40"/>
                  <a:pt x="135" y="38"/>
                </a:cubicBezTo>
                <a:cubicBezTo>
                  <a:pt x="135" y="39"/>
                  <a:pt x="135" y="41"/>
                  <a:pt x="135" y="42"/>
                </a:cubicBezTo>
                <a:cubicBezTo>
                  <a:pt x="135" y="42"/>
                  <a:pt x="135" y="43"/>
                  <a:pt x="135" y="43"/>
                </a:cubicBezTo>
                <a:cubicBezTo>
                  <a:pt x="135" y="44"/>
                  <a:pt x="134" y="45"/>
                  <a:pt x="134" y="46"/>
                </a:cubicBezTo>
                <a:cubicBezTo>
                  <a:pt x="134" y="46"/>
                  <a:pt x="134" y="47"/>
                  <a:pt x="134" y="47"/>
                </a:cubicBezTo>
                <a:cubicBezTo>
                  <a:pt x="133" y="46"/>
                  <a:pt x="133" y="46"/>
                  <a:pt x="133" y="45"/>
                </a:cubicBezTo>
                <a:close/>
                <a:moveTo>
                  <a:pt x="187" y="45"/>
                </a:moveTo>
                <a:cubicBezTo>
                  <a:pt x="186" y="44"/>
                  <a:pt x="186" y="43"/>
                  <a:pt x="186" y="43"/>
                </a:cubicBezTo>
                <a:cubicBezTo>
                  <a:pt x="186" y="42"/>
                  <a:pt x="186" y="42"/>
                  <a:pt x="186" y="42"/>
                </a:cubicBezTo>
                <a:cubicBezTo>
                  <a:pt x="186" y="40"/>
                  <a:pt x="187" y="39"/>
                  <a:pt x="187" y="37"/>
                </a:cubicBezTo>
                <a:cubicBezTo>
                  <a:pt x="187" y="37"/>
                  <a:pt x="187" y="37"/>
                  <a:pt x="187" y="37"/>
                </a:cubicBezTo>
                <a:cubicBezTo>
                  <a:pt x="187" y="37"/>
                  <a:pt x="188" y="37"/>
                  <a:pt x="188" y="38"/>
                </a:cubicBezTo>
                <a:cubicBezTo>
                  <a:pt x="188" y="39"/>
                  <a:pt x="189" y="40"/>
                  <a:pt x="189" y="42"/>
                </a:cubicBezTo>
                <a:cubicBezTo>
                  <a:pt x="189" y="42"/>
                  <a:pt x="189" y="42"/>
                  <a:pt x="189" y="43"/>
                </a:cubicBezTo>
                <a:cubicBezTo>
                  <a:pt x="189" y="43"/>
                  <a:pt x="188" y="44"/>
                  <a:pt x="188" y="45"/>
                </a:cubicBezTo>
                <a:cubicBezTo>
                  <a:pt x="188" y="46"/>
                  <a:pt x="188" y="47"/>
                  <a:pt x="187" y="47"/>
                </a:cubicBezTo>
                <a:cubicBezTo>
                  <a:pt x="187" y="47"/>
                  <a:pt x="187" y="46"/>
                  <a:pt x="187" y="45"/>
                </a:cubicBezTo>
                <a:close/>
                <a:moveTo>
                  <a:pt x="308" y="55"/>
                </a:moveTo>
                <a:cubicBezTo>
                  <a:pt x="308" y="55"/>
                  <a:pt x="308" y="54"/>
                  <a:pt x="308" y="54"/>
                </a:cubicBezTo>
                <a:cubicBezTo>
                  <a:pt x="308" y="55"/>
                  <a:pt x="308" y="55"/>
                  <a:pt x="308" y="56"/>
                </a:cubicBezTo>
                <a:cubicBezTo>
                  <a:pt x="308" y="56"/>
                  <a:pt x="308" y="55"/>
                  <a:pt x="308" y="55"/>
                </a:cubicBezTo>
                <a:close/>
                <a:moveTo>
                  <a:pt x="337" y="42"/>
                </a:moveTo>
                <a:cubicBezTo>
                  <a:pt x="337" y="42"/>
                  <a:pt x="337" y="43"/>
                  <a:pt x="337" y="43"/>
                </a:cubicBezTo>
                <a:cubicBezTo>
                  <a:pt x="337" y="43"/>
                  <a:pt x="337" y="44"/>
                  <a:pt x="337" y="44"/>
                </a:cubicBezTo>
                <a:cubicBezTo>
                  <a:pt x="338" y="44"/>
                  <a:pt x="337" y="44"/>
                  <a:pt x="337" y="44"/>
                </a:cubicBezTo>
                <a:cubicBezTo>
                  <a:pt x="337" y="44"/>
                  <a:pt x="337" y="43"/>
                  <a:pt x="337" y="42"/>
                </a:cubicBezTo>
                <a:close/>
                <a:moveTo>
                  <a:pt x="344" y="24"/>
                </a:moveTo>
                <a:cubicBezTo>
                  <a:pt x="344" y="24"/>
                  <a:pt x="344" y="25"/>
                  <a:pt x="344" y="25"/>
                </a:cubicBezTo>
                <a:cubicBezTo>
                  <a:pt x="344" y="25"/>
                  <a:pt x="344" y="25"/>
                  <a:pt x="344" y="25"/>
                </a:cubicBezTo>
                <a:cubicBezTo>
                  <a:pt x="344" y="25"/>
                  <a:pt x="344" y="24"/>
                  <a:pt x="344" y="24"/>
                </a:cubicBezTo>
                <a:cubicBezTo>
                  <a:pt x="344" y="24"/>
                  <a:pt x="344" y="24"/>
                  <a:pt x="344" y="24"/>
                </a:cubicBezTo>
                <a:close/>
                <a:moveTo>
                  <a:pt x="453" y="45"/>
                </a:moveTo>
                <a:cubicBezTo>
                  <a:pt x="453" y="46"/>
                  <a:pt x="453" y="46"/>
                  <a:pt x="454" y="47"/>
                </a:cubicBezTo>
                <a:cubicBezTo>
                  <a:pt x="453" y="47"/>
                  <a:pt x="453" y="48"/>
                  <a:pt x="453" y="48"/>
                </a:cubicBezTo>
                <a:cubicBezTo>
                  <a:pt x="452" y="47"/>
                  <a:pt x="452" y="47"/>
                  <a:pt x="452" y="46"/>
                </a:cubicBezTo>
                <a:cubicBezTo>
                  <a:pt x="452" y="46"/>
                  <a:pt x="452" y="45"/>
                  <a:pt x="453" y="45"/>
                </a:cubicBezTo>
                <a:close/>
                <a:moveTo>
                  <a:pt x="455" y="49"/>
                </a:moveTo>
                <a:cubicBezTo>
                  <a:pt x="455" y="50"/>
                  <a:pt x="455" y="50"/>
                  <a:pt x="455" y="50"/>
                </a:cubicBezTo>
                <a:cubicBezTo>
                  <a:pt x="455" y="50"/>
                  <a:pt x="455" y="51"/>
                  <a:pt x="455" y="51"/>
                </a:cubicBezTo>
                <a:cubicBezTo>
                  <a:pt x="455" y="51"/>
                  <a:pt x="455" y="51"/>
                  <a:pt x="455" y="51"/>
                </a:cubicBezTo>
                <a:cubicBezTo>
                  <a:pt x="455" y="51"/>
                  <a:pt x="454" y="51"/>
                  <a:pt x="454" y="50"/>
                </a:cubicBezTo>
                <a:cubicBezTo>
                  <a:pt x="455" y="50"/>
                  <a:pt x="455" y="50"/>
                  <a:pt x="455" y="49"/>
                </a:cubicBezTo>
                <a:close/>
                <a:moveTo>
                  <a:pt x="441" y="52"/>
                </a:moveTo>
                <a:cubicBezTo>
                  <a:pt x="441" y="52"/>
                  <a:pt x="441" y="52"/>
                  <a:pt x="441" y="51"/>
                </a:cubicBezTo>
                <a:cubicBezTo>
                  <a:pt x="441" y="51"/>
                  <a:pt x="441" y="51"/>
                  <a:pt x="441" y="51"/>
                </a:cubicBezTo>
                <a:cubicBezTo>
                  <a:pt x="441" y="50"/>
                  <a:pt x="441" y="50"/>
                  <a:pt x="441" y="50"/>
                </a:cubicBezTo>
                <a:cubicBezTo>
                  <a:pt x="441" y="50"/>
                  <a:pt x="441" y="50"/>
                  <a:pt x="441" y="50"/>
                </a:cubicBezTo>
                <a:cubicBezTo>
                  <a:pt x="441" y="50"/>
                  <a:pt x="441" y="51"/>
                  <a:pt x="441" y="52"/>
                </a:cubicBezTo>
                <a:close/>
                <a:moveTo>
                  <a:pt x="472" y="56"/>
                </a:moveTo>
                <a:cubicBezTo>
                  <a:pt x="472" y="56"/>
                  <a:pt x="472" y="57"/>
                  <a:pt x="472" y="57"/>
                </a:cubicBezTo>
                <a:cubicBezTo>
                  <a:pt x="472" y="57"/>
                  <a:pt x="472" y="57"/>
                  <a:pt x="471" y="57"/>
                </a:cubicBezTo>
                <a:cubicBezTo>
                  <a:pt x="471" y="56"/>
                  <a:pt x="471" y="56"/>
                  <a:pt x="472" y="56"/>
                </a:cubicBezTo>
                <a:close/>
                <a:moveTo>
                  <a:pt x="474" y="46"/>
                </a:moveTo>
                <a:cubicBezTo>
                  <a:pt x="474" y="46"/>
                  <a:pt x="474" y="45"/>
                  <a:pt x="475" y="45"/>
                </a:cubicBezTo>
                <a:cubicBezTo>
                  <a:pt x="474" y="46"/>
                  <a:pt x="474" y="47"/>
                  <a:pt x="474" y="48"/>
                </a:cubicBezTo>
                <a:cubicBezTo>
                  <a:pt x="474" y="47"/>
                  <a:pt x="474" y="47"/>
                  <a:pt x="474" y="46"/>
                </a:cubicBezTo>
                <a:close/>
                <a:moveTo>
                  <a:pt x="459" y="48"/>
                </a:moveTo>
                <a:cubicBezTo>
                  <a:pt x="459" y="48"/>
                  <a:pt x="459" y="47"/>
                  <a:pt x="459" y="47"/>
                </a:cubicBezTo>
                <a:cubicBezTo>
                  <a:pt x="459" y="47"/>
                  <a:pt x="459" y="47"/>
                  <a:pt x="459" y="47"/>
                </a:cubicBezTo>
                <a:cubicBezTo>
                  <a:pt x="459" y="47"/>
                  <a:pt x="459" y="47"/>
                  <a:pt x="459" y="47"/>
                </a:cubicBezTo>
                <a:cubicBezTo>
                  <a:pt x="459" y="47"/>
                  <a:pt x="459" y="47"/>
                  <a:pt x="459" y="48"/>
                </a:cubicBezTo>
                <a:close/>
                <a:moveTo>
                  <a:pt x="455" y="46"/>
                </a:moveTo>
                <a:cubicBezTo>
                  <a:pt x="454" y="45"/>
                  <a:pt x="453" y="45"/>
                  <a:pt x="453" y="44"/>
                </a:cubicBezTo>
                <a:cubicBezTo>
                  <a:pt x="453" y="44"/>
                  <a:pt x="453" y="44"/>
                  <a:pt x="453" y="44"/>
                </a:cubicBezTo>
                <a:cubicBezTo>
                  <a:pt x="453" y="44"/>
                  <a:pt x="453" y="44"/>
                  <a:pt x="453" y="44"/>
                </a:cubicBezTo>
                <a:cubicBezTo>
                  <a:pt x="454" y="44"/>
                  <a:pt x="454" y="45"/>
                  <a:pt x="455" y="46"/>
                </a:cubicBezTo>
                <a:close/>
                <a:moveTo>
                  <a:pt x="447" y="48"/>
                </a:moveTo>
                <a:cubicBezTo>
                  <a:pt x="446" y="49"/>
                  <a:pt x="446" y="50"/>
                  <a:pt x="445" y="51"/>
                </a:cubicBezTo>
                <a:cubicBezTo>
                  <a:pt x="445" y="51"/>
                  <a:pt x="445" y="51"/>
                  <a:pt x="445" y="51"/>
                </a:cubicBezTo>
                <a:cubicBezTo>
                  <a:pt x="446" y="50"/>
                  <a:pt x="446" y="49"/>
                  <a:pt x="447" y="47"/>
                </a:cubicBezTo>
                <a:cubicBezTo>
                  <a:pt x="447" y="48"/>
                  <a:pt x="447" y="48"/>
                  <a:pt x="447" y="48"/>
                </a:cubicBezTo>
                <a:close/>
                <a:moveTo>
                  <a:pt x="445" y="45"/>
                </a:moveTo>
                <a:cubicBezTo>
                  <a:pt x="445" y="45"/>
                  <a:pt x="445" y="45"/>
                  <a:pt x="445" y="45"/>
                </a:cubicBezTo>
                <a:cubicBezTo>
                  <a:pt x="445" y="45"/>
                  <a:pt x="445" y="45"/>
                  <a:pt x="445" y="45"/>
                </a:cubicBezTo>
                <a:cubicBezTo>
                  <a:pt x="445" y="45"/>
                  <a:pt x="445" y="45"/>
                  <a:pt x="445" y="45"/>
                </a:cubicBezTo>
                <a:close/>
                <a:moveTo>
                  <a:pt x="440" y="44"/>
                </a:moveTo>
                <a:cubicBezTo>
                  <a:pt x="440" y="43"/>
                  <a:pt x="440" y="42"/>
                  <a:pt x="440" y="42"/>
                </a:cubicBezTo>
                <a:cubicBezTo>
                  <a:pt x="440" y="41"/>
                  <a:pt x="440" y="41"/>
                  <a:pt x="440" y="40"/>
                </a:cubicBezTo>
                <a:cubicBezTo>
                  <a:pt x="440" y="41"/>
                  <a:pt x="440" y="41"/>
                  <a:pt x="441" y="41"/>
                </a:cubicBezTo>
                <a:cubicBezTo>
                  <a:pt x="441" y="41"/>
                  <a:pt x="441" y="41"/>
                  <a:pt x="441" y="42"/>
                </a:cubicBezTo>
                <a:cubicBezTo>
                  <a:pt x="441" y="42"/>
                  <a:pt x="440" y="43"/>
                  <a:pt x="440" y="44"/>
                </a:cubicBezTo>
                <a:close/>
                <a:moveTo>
                  <a:pt x="429" y="44"/>
                </a:moveTo>
                <a:cubicBezTo>
                  <a:pt x="428" y="43"/>
                  <a:pt x="428" y="42"/>
                  <a:pt x="427" y="41"/>
                </a:cubicBezTo>
                <a:cubicBezTo>
                  <a:pt x="428" y="41"/>
                  <a:pt x="429" y="40"/>
                  <a:pt x="429" y="40"/>
                </a:cubicBezTo>
                <a:cubicBezTo>
                  <a:pt x="429" y="40"/>
                  <a:pt x="429" y="41"/>
                  <a:pt x="429" y="41"/>
                </a:cubicBezTo>
                <a:cubicBezTo>
                  <a:pt x="429" y="42"/>
                  <a:pt x="429" y="43"/>
                  <a:pt x="429" y="44"/>
                </a:cubicBezTo>
                <a:close/>
                <a:moveTo>
                  <a:pt x="397" y="41"/>
                </a:moveTo>
                <a:cubicBezTo>
                  <a:pt x="397" y="42"/>
                  <a:pt x="397" y="42"/>
                  <a:pt x="397" y="42"/>
                </a:cubicBezTo>
                <a:cubicBezTo>
                  <a:pt x="397" y="43"/>
                  <a:pt x="397" y="43"/>
                  <a:pt x="396" y="44"/>
                </a:cubicBezTo>
                <a:cubicBezTo>
                  <a:pt x="396" y="44"/>
                  <a:pt x="396" y="43"/>
                  <a:pt x="396" y="43"/>
                </a:cubicBezTo>
                <a:cubicBezTo>
                  <a:pt x="396" y="42"/>
                  <a:pt x="396" y="42"/>
                  <a:pt x="397" y="41"/>
                </a:cubicBezTo>
                <a:close/>
                <a:moveTo>
                  <a:pt x="408" y="47"/>
                </a:moveTo>
                <a:cubicBezTo>
                  <a:pt x="408" y="47"/>
                  <a:pt x="408" y="47"/>
                  <a:pt x="408" y="47"/>
                </a:cubicBezTo>
                <a:cubicBezTo>
                  <a:pt x="408" y="48"/>
                  <a:pt x="408" y="48"/>
                  <a:pt x="409" y="48"/>
                </a:cubicBezTo>
                <a:cubicBezTo>
                  <a:pt x="409" y="49"/>
                  <a:pt x="409" y="49"/>
                  <a:pt x="408" y="49"/>
                </a:cubicBezTo>
                <a:cubicBezTo>
                  <a:pt x="408" y="49"/>
                  <a:pt x="408" y="50"/>
                  <a:pt x="408" y="50"/>
                </a:cubicBezTo>
                <a:cubicBezTo>
                  <a:pt x="408" y="49"/>
                  <a:pt x="408" y="48"/>
                  <a:pt x="408" y="47"/>
                </a:cubicBezTo>
                <a:close/>
                <a:moveTo>
                  <a:pt x="395" y="46"/>
                </a:moveTo>
                <a:cubicBezTo>
                  <a:pt x="395" y="47"/>
                  <a:pt x="394" y="47"/>
                  <a:pt x="394" y="47"/>
                </a:cubicBezTo>
                <a:cubicBezTo>
                  <a:pt x="394" y="47"/>
                  <a:pt x="394" y="47"/>
                  <a:pt x="394" y="47"/>
                </a:cubicBezTo>
                <a:cubicBezTo>
                  <a:pt x="394" y="47"/>
                  <a:pt x="394" y="46"/>
                  <a:pt x="394" y="45"/>
                </a:cubicBezTo>
                <a:cubicBezTo>
                  <a:pt x="394" y="45"/>
                  <a:pt x="394" y="45"/>
                  <a:pt x="394" y="45"/>
                </a:cubicBezTo>
                <a:cubicBezTo>
                  <a:pt x="394" y="46"/>
                  <a:pt x="395" y="46"/>
                  <a:pt x="395" y="46"/>
                </a:cubicBezTo>
                <a:close/>
                <a:moveTo>
                  <a:pt x="372" y="46"/>
                </a:moveTo>
                <a:cubicBezTo>
                  <a:pt x="372" y="46"/>
                  <a:pt x="372" y="46"/>
                  <a:pt x="372" y="47"/>
                </a:cubicBezTo>
                <a:cubicBezTo>
                  <a:pt x="372" y="48"/>
                  <a:pt x="372" y="48"/>
                  <a:pt x="371" y="49"/>
                </a:cubicBezTo>
                <a:cubicBezTo>
                  <a:pt x="371" y="50"/>
                  <a:pt x="371" y="50"/>
                  <a:pt x="371" y="51"/>
                </a:cubicBezTo>
                <a:cubicBezTo>
                  <a:pt x="371" y="50"/>
                  <a:pt x="370" y="49"/>
                  <a:pt x="370" y="48"/>
                </a:cubicBezTo>
                <a:cubicBezTo>
                  <a:pt x="371" y="47"/>
                  <a:pt x="371" y="46"/>
                  <a:pt x="372" y="45"/>
                </a:cubicBezTo>
                <a:cubicBezTo>
                  <a:pt x="372" y="45"/>
                  <a:pt x="372" y="45"/>
                  <a:pt x="372" y="46"/>
                </a:cubicBezTo>
                <a:close/>
                <a:moveTo>
                  <a:pt x="350" y="47"/>
                </a:moveTo>
                <a:cubicBezTo>
                  <a:pt x="350" y="46"/>
                  <a:pt x="350" y="45"/>
                  <a:pt x="350" y="43"/>
                </a:cubicBezTo>
                <a:cubicBezTo>
                  <a:pt x="350" y="44"/>
                  <a:pt x="350" y="44"/>
                  <a:pt x="350" y="45"/>
                </a:cubicBezTo>
                <a:cubicBezTo>
                  <a:pt x="350" y="45"/>
                  <a:pt x="351" y="46"/>
                  <a:pt x="351" y="47"/>
                </a:cubicBezTo>
                <a:cubicBezTo>
                  <a:pt x="351" y="47"/>
                  <a:pt x="351" y="47"/>
                  <a:pt x="350" y="47"/>
                </a:cubicBezTo>
                <a:close/>
                <a:moveTo>
                  <a:pt x="404" y="43"/>
                </a:moveTo>
                <a:cubicBezTo>
                  <a:pt x="404" y="43"/>
                  <a:pt x="404" y="43"/>
                  <a:pt x="404" y="43"/>
                </a:cubicBezTo>
                <a:cubicBezTo>
                  <a:pt x="404" y="43"/>
                  <a:pt x="404" y="42"/>
                  <a:pt x="404" y="42"/>
                </a:cubicBezTo>
                <a:cubicBezTo>
                  <a:pt x="404" y="43"/>
                  <a:pt x="404" y="43"/>
                  <a:pt x="404" y="43"/>
                </a:cubicBezTo>
                <a:close/>
                <a:moveTo>
                  <a:pt x="404" y="48"/>
                </a:moveTo>
                <a:cubicBezTo>
                  <a:pt x="403" y="47"/>
                  <a:pt x="403" y="46"/>
                  <a:pt x="402" y="45"/>
                </a:cubicBezTo>
                <a:cubicBezTo>
                  <a:pt x="402" y="45"/>
                  <a:pt x="402" y="45"/>
                  <a:pt x="403" y="44"/>
                </a:cubicBezTo>
                <a:cubicBezTo>
                  <a:pt x="403" y="46"/>
                  <a:pt x="403" y="47"/>
                  <a:pt x="404" y="48"/>
                </a:cubicBezTo>
                <a:close/>
                <a:moveTo>
                  <a:pt x="375" y="38"/>
                </a:moveTo>
                <a:cubicBezTo>
                  <a:pt x="375" y="38"/>
                  <a:pt x="375" y="38"/>
                  <a:pt x="375" y="38"/>
                </a:cubicBezTo>
                <a:cubicBezTo>
                  <a:pt x="375" y="38"/>
                  <a:pt x="375" y="38"/>
                  <a:pt x="375" y="38"/>
                </a:cubicBezTo>
                <a:cubicBezTo>
                  <a:pt x="375" y="38"/>
                  <a:pt x="375" y="38"/>
                  <a:pt x="375" y="38"/>
                </a:cubicBezTo>
                <a:close/>
                <a:moveTo>
                  <a:pt x="378" y="49"/>
                </a:moveTo>
                <a:cubicBezTo>
                  <a:pt x="378" y="50"/>
                  <a:pt x="378" y="50"/>
                  <a:pt x="378" y="50"/>
                </a:cubicBezTo>
                <a:cubicBezTo>
                  <a:pt x="378" y="50"/>
                  <a:pt x="378" y="50"/>
                  <a:pt x="378" y="50"/>
                </a:cubicBezTo>
                <a:cubicBezTo>
                  <a:pt x="378" y="50"/>
                  <a:pt x="378" y="50"/>
                  <a:pt x="378" y="49"/>
                </a:cubicBezTo>
                <a:close/>
                <a:moveTo>
                  <a:pt x="410" y="40"/>
                </a:moveTo>
                <a:cubicBezTo>
                  <a:pt x="410" y="40"/>
                  <a:pt x="409" y="41"/>
                  <a:pt x="409" y="42"/>
                </a:cubicBezTo>
                <a:cubicBezTo>
                  <a:pt x="409" y="41"/>
                  <a:pt x="409" y="40"/>
                  <a:pt x="408" y="39"/>
                </a:cubicBezTo>
                <a:cubicBezTo>
                  <a:pt x="408" y="39"/>
                  <a:pt x="409" y="39"/>
                  <a:pt x="409" y="39"/>
                </a:cubicBezTo>
                <a:cubicBezTo>
                  <a:pt x="409" y="39"/>
                  <a:pt x="409" y="39"/>
                  <a:pt x="410" y="38"/>
                </a:cubicBezTo>
                <a:cubicBezTo>
                  <a:pt x="410" y="39"/>
                  <a:pt x="410" y="39"/>
                  <a:pt x="410" y="40"/>
                </a:cubicBezTo>
                <a:close/>
                <a:moveTo>
                  <a:pt x="402" y="40"/>
                </a:moveTo>
                <a:cubicBezTo>
                  <a:pt x="402" y="40"/>
                  <a:pt x="402" y="40"/>
                  <a:pt x="401" y="39"/>
                </a:cubicBezTo>
                <a:cubicBezTo>
                  <a:pt x="402" y="38"/>
                  <a:pt x="402" y="37"/>
                  <a:pt x="403" y="36"/>
                </a:cubicBezTo>
                <a:cubicBezTo>
                  <a:pt x="403" y="37"/>
                  <a:pt x="404" y="38"/>
                  <a:pt x="405" y="39"/>
                </a:cubicBezTo>
                <a:cubicBezTo>
                  <a:pt x="404" y="39"/>
                  <a:pt x="403" y="40"/>
                  <a:pt x="402" y="40"/>
                </a:cubicBezTo>
                <a:close/>
                <a:moveTo>
                  <a:pt x="396" y="40"/>
                </a:moveTo>
                <a:cubicBezTo>
                  <a:pt x="396" y="41"/>
                  <a:pt x="395" y="41"/>
                  <a:pt x="394" y="42"/>
                </a:cubicBezTo>
                <a:cubicBezTo>
                  <a:pt x="395" y="41"/>
                  <a:pt x="396" y="40"/>
                  <a:pt x="396" y="40"/>
                </a:cubicBezTo>
                <a:cubicBezTo>
                  <a:pt x="396" y="40"/>
                  <a:pt x="396" y="40"/>
                  <a:pt x="396" y="40"/>
                </a:cubicBezTo>
                <a:close/>
                <a:moveTo>
                  <a:pt x="390" y="43"/>
                </a:moveTo>
                <a:cubicBezTo>
                  <a:pt x="390" y="43"/>
                  <a:pt x="390" y="42"/>
                  <a:pt x="390" y="42"/>
                </a:cubicBezTo>
                <a:cubicBezTo>
                  <a:pt x="390" y="42"/>
                  <a:pt x="390" y="42"/>
                  <a:pt x="391" y="42"/>
                </a:cubicBezTo>
                <a:cubicBezTo>
                  <a:pt x="390" y="43"/>
                  <a:pt x="390" y="43"/>
                  <a:pt x="390" y="43"/>
                </a:cubicBezTo>
                <a:close/>
                <a:moveTo>
                  <a:pt x="334" y="54"/>
                </a:moveTo>
                <a:cubicBezTo>
                  <a:pt x="334" y="53"/>
                  <a:pt x="333" y="52"/>
                  <a:pt x="333" y="51"/>
                </a:cubicBezTo>
                <a:cubicBezTo>
                  <a:pt x="333" y="51"/>
                  <a:pt x="333" y="51"/>
                  <a:pt x="334" y="50"/>
                </a:cubicBezTo>
                <a:cubicBezTo>
                  <a:pt x="334" y="52"/>
                  <a:pt x="334" y="53"/>
                  <a:pt x="334" y="54"/>
                </a:cubicBezTo>
                <a:close/>
                <a:moveTo>
                  <a:pt x="325" y="40"/>
                </a:moveTo>
                <a:cubicBezTo>
                  <a:pt x="325" y="40"/>
                  <a:pt x="325" y="40"/>
                  <a:pt x="325" y="40"/>
                </a:cubicBezTo>
                <a:cubicBezTo>
                  <a:pt x="325" y="40"/>
                  <a:pt x="325" y="40"/>
                  <a:pt x="325" y="39"/>
                </a:cubicBezTo>
                <a:cubicBezTo>
                  <a:pt x="324" y="35"/>
                  <a:pt x="324" y="32"/>
                  <a:pt x="325" y="29"/>
                </a:cubicBezTo>
                <a:cubicBezTo>
                  <a:pt x="325" y="29"/>
                  <a:pt x="325" y="30"/>
                  <a:pt x="325" y="31"/>
                </a:cubicBezTo>
                <a:cubicBezTo>
                  <a:pt x="325" y="32"/>
                  <a:pt x="325" y="33"/>
                  <a:pt x="325" y="34"/>
                </a:cubicBezTo>
                <a:cubicBezTo>
                  <a:pt x="325" y="36"/>
                  <a:pt x="325" y="38"/>
                  <a:pt x="325" y="40"/>
                </a:cubicBezTo>
                <a:close/>
                <a:moveTo>
                  <a:pt x="424" y="52"/>
                </a:moveTo>
                <a:cubicBezTo>
                  <a:pt x="424" y="51"/>
                  <a:pt x="423" y="50"/>
                  <a:pt x="423" y="49"/>
                </a:cubicBezTo>
                <a:cubicBezTo>
                  <a:pt x="423" y="49"/>
                  <a:pt x="423" y="49"/>
                  <a:pt x="423" y="48"/>
                </a:cubicBezTo>
                <a:cubicBezTo>
                  <a:pt x="423" y="47"/>
                  <a:pt x="424" y="46"/>
                  <a:pt x="424" y="44"/>
                </a:cubicBezTo>
                <a:cubicBezTo>
                  <a:pt x="424" y="44"/>
                  <a:pt x="424" y="44"/>
                  <a:pt x="425" y="44"/>
                </a:cubicBezTo>
                <a:cubicBezTo>
                  <a:pt x="425" y="44"/>
                  <a:pt x="425" y="44"/>
                  <a:pt x="425" y="44"/>
                </a:cubicBezTo>
                <a:cubicBezTo>
                  <a:pt x="425" y="46"/>
                  <a:pt x="426" y="47"/>
                  <a:pt x="426" y="48"/>
                </a:cubicBezTo>
                <a:cubicBezTo>
                  <a:pt x="426" y="49"/>
                  <a:pt x="426" y="49"/>
                  <a:pt x="426" y="50"/>
                </a:cubicBezTo>
                <a:cubicBezTo>
                  <a:pt x="426" y="50"/>
                  <a:pt x="426" y="51"/>
                  <a:pt x="425" y="52"/>
                </a:cubicBezTo>
                <a:cubicBezTo>
                  <a:pt x="425" y="53"/>
                  <a:pt x="425" y="53"/>
                  <a:pt x="425" y="54"/>
                </a:cubicBezTo>
                <a:cubicBezTo>
                  <a:pt x="424" y="53"/>
                  <a:pt x="424" y="53"/>
                  <a:pt x="424" y="52"/>
                </a:cubicBezTo>
                <a:close/>
                <a:moveTo>
                  <a:pt x="478" y="57"/>
                </a:moveTo>
                <a:cubicBezTo>
                  <a:pt x="478" y="56"/>
                  <a:pt x="477" y="55"/>
                  <a:pt x="477" y="54"/>
                </a:cubicBezTo>
                <a:cubicBezTo>
                  <a:pt x="477" y="54"/>
                  <a:pt x="477" y="53"/>
                  <a:pt x="477" y="53"/>
                </a:cubicBezTo>
                <a:cubicBezTo>
                  <a:pt x="477" y="51"/>
                  <a:pt x="477" y="50"/>
                  <a:pt x="477" y="49"/>
                </a:cubicBezTo>
                <a:cubicBezTo>
                  <a:pt x="478" y="51"/>
                  <a:pt x="479" y="52"/>
                  <a:pt x="479" y="54"/>
                </a:cubicBezTo>
                <a:cubicBezTo>
                  <a:pt x="479" y="55"/>
                  <a:pt x="479" y="55"/>
                  <a:pt x="479" y="56"/>
                </a:cubicBezTo>
                <a:cubicBezTo>
                  <a:pt x="479" y="57"/>
                  <a:pt x="479" y="57"/>
                  <a:pt x="478" y="58"/>
                </a:cubicBezTo>
                <a:cubicBezTo>
                  <a:pt x="478" y="58"/>
                  <a:pt x="478" y="57"/>
                  <a:pt x="478" y="57"/>
                </a:cubicBezTo>
                <a:close/>
                <a:moveTo>
                  <a:pt x="515" y="55"/>
                </a:moveTo>
                <a:cubicBezTo>
                  <a:pt x="515" y="55"/>
                  <a:pt x="515" y="55"/>
                  <a:pt x="515" y="55"/>
                </a:cubicBezTo>
                <a:cubicBezTo>
                  <a:pt x="515" y="56"/>
                  <a:pt x="515" y="58"/>
                  <a:pt x="514" y="59"/>
                </a:cubicBezTo>
                <a:cubicBezTo>
                  <a:pt x="514" y="58"/>
                  <a:pt x="514" y="58"/>
                  <a:pt x="514" y="57"/>
                </a:cubicBezTo>
                <a:cubicBezTo>
                  <a:pt x="514" y="56"/>
                  <a:pt x="514" y="54"/>
                  <a:pt x="514" y="53"/>
                </a:cubicBezTo>
                <a:cubicBezTo>
                  <a:pt x="514" y="54"/>
                  <a:pt x="515" y="54"/>
                  <a:pt x="515" y="55"/>
                </a:cubicBezTo>
                <a:close/>
                <a:moveTo>
                  <a:pt x="498" y="60"/>
                </a:moveTo>
                <a:cubicBezTo>
                  <a:pt x="498" y="59"/>
                  <a:pt x="499" y="57"/>
                  <a:pt x="499" y="56"/>
                </a:cubicBezTo>
                <a:cubicBezTo>
                  <a:pt x="499" y="55"/>
                  <a:pt x="499" y="55"/>
                  <a:pt x="499" y="54"/>
                </a:cubicBezTo>
                <a:cubicBezTo>
                  <a:pt x="499" y="56"/>
                  <a:pt x="499" y="58"/>
                  <a:pt x="499" y="60"/>
                </a:cubicBezTo>
                <a:cubicBezTo>
                  <a:pt x="498" y="60"/>
                  <a:pt x="498" y="60"/>
                  <a:pt x="498" y="60"/>
                </a:cubicBezTo>
                <a:close/>
                <a:moveTo>
                  <a:pt x="508" y="45"/>
                </a:moveTo>
                <a:cubicBezTo>
                  <a:pt x="508" y="45"/>
                  <a:pt x="508" y="44"/>
                  <a:pt x="508" y="44"/>
                </a:cubicBezTo>
                <a:cubicBezTo>
                  <a:pt x="508" y="44"/>
                  <a:pt x="508" y="44"/>
                  <a:pt x="508" y="44"/>
                </a:cubicBezTo>
                <a:cubicBezTo>
                  <a:pt x="508" y="44"/>
                  <a:pt x="508" y="44"/>
                  <a:pt x="508" y="45"/>
                </a:cubicBezTo>
                <a:close/>
                <a:moveTo>
                  <a:pt x="505" y="37"/>
                </a:moveTo>
                <a:cubicBezTo>
                  <a:pt x="505" y="36"/>
                  <a:pt x="506" y="34"/>
                  <a:pt x="506" y="33"/>
                </a:cubicBezTo>
                <a:cubicBezTo>
                  <a:pt x="506" y="34"/>
                  <a:pt x="505" y="36"/>
                  <a:pt x="505" y="37"/>
                </a:cubicBezTo>
                <a:cubicBezTo>
                  <a:pt x="505" y="37"/>
                  <a:pt x="505" y="37"/>
                  <a:pt x="505" y="37"/>
                </a:cubicBezTo>
                <a:close/>
                <a:moveTo>
                  <a:pt x="487" y="63"/>
                </a:moveTo>
                <a:cubicBezTo>
                  <a:pt x="487" y="63"/>
                  <a:pt x="487" y="62"/>
                  <a:pt x="487" y="61"/>
                </a:cubicBezTo>
                <a:cubicBezTo>
                  <a:pt x="487" y="61"/>
                  <a:pt x="487" y="61"/>
                  <a:pt x="487" y="62"/>
                </a:cubicBezTo>
                <a:cubicBezTo>
                  <a:pt x="487" y="62"/>
                  <a:pt x="487" y="63"/>
                  <a:pt x="487" y="63"/>
                </a:cubicBezTo>
                <a:close/>
                <a:moveTo>
                  <a:pt x="511" y="50"/>
                </a:moveTo>
                <a:cubicBezTo>
                  <a:pt x="511" y="48"/>
                  <a:pt x="511" y="47"/>
                  <a:pt x="511" y="46"/>
                </a:cubicBezTo>
                <a:cubicBezTo>
                  <a:pt x="511" y="47"/>
                  <a:pt x="511" y="47"/>
                  <a:pt x="512" y="47"/>
                </a:cubicBezTo>
                <a:cubicBezTo>
                  <a:pt x="511" y="48"/>
                  <a:pt x="511" y="49"/>
                  <a:pt x="511" y="50"/>
                </a:cubicBezTo>
                <a:close/>
                <a:moveTo>
                  <a:pt x="508" y="42"/>
                </a:moveTo>
                <a:cubicBezTo>
                  <a:pt x="508" y="43"/>
                  <a:pt x="508" y="43"/>
                  <a:pt x="508" y="43"/>
                </a:cubicBezTo>
                <a:cubicBezTo>
                  <a:pt x="508" y="43"/>
                  <a:pt x="508" y="43"/>
                  <a:pt x="508" y="43"/>
                </a:cubicBezTo>
                <a:cubicBezTo>
                  <a:pt x="508" y="43"/>
                  <a:pt x="508" y="43"/>
                  <a:pt x="508" y="43"/>
                </a:cubicBezTo>
                <a:cubicBezTo>
                  <a:pt x="508" y="43"/>
                  <a:pt x="508" y="43"/>
                  <a:pt x="508" y="42"/>
                </a:cubicBezTo>
                <a:cubicBezTo>
                  <a:pt x="508" y="42"/>
                  <a:pt x="508" y="42"/>
                  <a:pt x="508" y="42"/>
                </a:cubicBezTo>
                <a:close/>
                <a:moveTo>
                  <a:pt x="480" y="39"/>
                </a:moveTo>
                <a:cubicBezTo>
                  <a:pt x="481" y="38"/>
                  <a:pt x="481" y="38"/>
                  <a:pt x="481" y="38"/>
                </a:cubicBezTo>
                <a:cubicBezTo>
                  <a:pt x="481" y="40"/>
                  <a:pt x="480" y="43"/>
                  <a:pt x="480" y="47"/>
                </a:cubicBezTo>
                <a:cubicBezTo>
                  <a:pt x="479" y="46"/>
                  <a:pt x="479" y="45"/>
                  <a:pt x="478" y="44"/>
                </a:cubicBezTo>
                <a:cubicBezTo>
                  <a:pt x="478" y="44"/>
                  <a:pt x="478" y="43"/>
                  <a:pt x="478" y="43"/>
                </a:cubicBezTo>
                <a:cubicBezTo>
                  <a:pt x="478" y="42"/>
                  <a:pt x="478" y="41"/>
                  <a:pt x="479" y="40"/>
                </a:cubicBezTo>
                <a:cubicBezTo>
                  <a:pt x="479" y="40"/>
                  <a:pt x="480" y="39"/>
                  <a:pt x="480" y="39"/>
                </a:cubicBezTo>
                <a:close/>
                <a:moveTo>
                  <a:pt x="473" y="42"/>
                </a:moveTo>
                <a:cubicBezTo>
                  <a:pt x="473" y="42"/>
                  <a:pt x="473" y="41"/>
                  <a:pt x="473" y="41"/>
                </a:cubicBezTo>
                <a:cubicBezTo>
                  <a:pt x="473" y="41"/>
                  <a:pt x="474" y="41"/>
                  <a:pt x="474" y="42"/>
                </a:cubicBezTo>
                <a:cubicBezTo>
                  <a:pt x="474" y="42"/>
                  <a:pt x="473" y="42"/>
                  <a:pt x="473" y="42"/>
                </a:cubicBezTo>
                <a:close/>
                <a:moveTo>
                  <a:pt x="464" y="41"/>
                </a:moveTo>
                <a:cubicBezTo>
                  <a:pt x="464" y="42"/>
                  <a:pt x="464" y="43"/>
                  <a:pt x="464" y="45"/>
                </a:cubicBezTo>
                <a:cubicBezTo>
                  <a:pt x="464" y="45"/>
                  <a:pt x="464" y="45"/>
                  <a:pt x="464" y="46"/>
                </a:cubicBezTo>
                <a:cubicBezTo>
                  <a:pt x="464" y="45"/>
                  <a:pt x="464" y="44"/>
                  <a:pt x="464" y="43"/>
                </a:cubicBezTo>
                <a:cubicBezTo>
                  <a:pt x="464" y="42"/>
                  <a:pt x="464" y="41"/>
                  <a:pt x="464" y="41"/>
                </a:cubicBezTo>
                <a:close/>
                <a:moveTo>
                  <a:pt x="456" y="37"/>
                </a:moveTo>
                <a:cubicBezTo>
                  <a:pt x="457" y="36"/>
                  <a:pt x="458" y="35"/>
                  <a:pt x="459" y="34"/>
                </a:cubicBezTo>
                <a:cubicBezTo>
                  <a:pt x="459" y="35"/>
                  <a:pt x="460" y="36"/>
                  <a:pt x="460" y="39"/>
                </a:cubicBezTo>
                <a:cubicBezTo>
                  <a:pt x="460" y="40"/>
                  <a:pt x="460" y="41"/>
                  <a:pt x="460" y="42"/>
                </a:cubicBezTo>
                <a:cubicBezTo>
                  <a:pt x="458" y="39"/>
                  <a:pt x="457" y="37"/>
                  <a:pt x="457" y="37"/>
                </a:cubicBezTo>
                <a:cubicBezTo>
                  <a:pt x="456" y="37"/>
                  <a:pt x="457" y="39"/>
                  <a:pt x="458" y="43"/>
                </a:cubicBezTo>
                <a:cubicBezTo>
                  <a:pt x="459" y="44"/>
                  <a:pt x="459" y="44"/>
                  <a:pt x="459" y="45"/>
                </a:cubicBezTo>
                <a:cubicBezTo>
                  <a:pt x="459" y="45"/>
                  <a:pt x="458" y="45"/>
                  <a:pt x="458" y="45"/>
                </a:cubicBezTo>
                <a:cubicBezTo>
                  <a:pt x="457" y="43"/>
                  <a:pt x="456" y="41"/>
                  <a:pt x="455" y="39"/>
                </a:cubicBezTo>
                <a:cubicBezTo>
                  <a:pt x="456" y="38"/>
                  <a:pt x="456" y="38"/>
                  <a:pt x="456" y="37"/>
                </a:cubicBezTo>
                <a:close/>
                <a:moveTo>
                  <a:pt x="453" y="39"/>
                </a:moveTo>
                <a:cubicBezTo>
                  <a:pt x="453" y="39"/>
                  <a:pt x="452" y="39"/>
                  <a:pt x="452" y="40"/>
                </a:cubicBezTo>
                <a:cubicBezTo>
                  <a:pt x="452" y="39"/>
                  <a:pt x="452" y="39"/>
                  <a:pt x="451" y="39"/>
                </a:cubicBezTo>
                <a:cubicBezTo>
                  <a:pt x="451" y="38"/>
                  <a:pt x="451" y="37"/>
                  <a:pt x="451" y="36"/>
                </a:cubicBezTo>
                <a:cubicBezTo>
                  <a:pt x="451" y="36"/>
                  <a:pt x="451" y="36"/>
                  <a:pt x="451" y="35"/>
                </a:cubicBezTo>
                <a:cubicBezTo>
                  <a:pt x="452" y="36"/>
                  <a:pt x="452" y="38"/>
                  <a:pt x="453" y="39"/>
                </a:cubicBezTo>
                <a:close/>
                <a:moveTo>
                  <a:pt x="448" y="36"/>
                </a:moveTo>
                <a:cubicBezTo>
                  <a:pt x="448" y="37"/>
                  <a:pt x="448" y="38"/>
                  <a:pt x="448" y="39"/>
                </a:cubicBezTo>
                <a:cubicBezTo>
                  <a:pt x="448" y="38"/>
                  <a:pt x="447" y="38"/>
                  <a:pt x="447" y="38"/>
                </a:cubicBezTo>
                <a:cubicBezTo>
                  <a:pt x="448" y="37"/>
                  <a:pt x="448" y="36"/>
                  <a:pt x="448" y="36"/>
                </a:cubicBezTo>
                <a:close/>
                <a:moveTo>
                  <a:pt x="448" y="43"/>
                </a:moveTo>
                <a:cubicBezTo>
                  <a:pt x="448" y="43"/>
                  <a:pt x="447" y="43"/>
                  <a:pt x="447" y="43"/>
                </a:cubicBezTo>
                <a:cubicBezTo>
                  <a:pt x="446" y="43"/>
                  <a:pt x="445" y="42"/>
                  <a:pt x="445" y="42"/>
                </a:cubicBezTo>
                <a:cubicBezTo>
                  <a:pt x="445" y="41"/>
                  <a:pt x="446" y="40"/>
                  <a:pt x="446" y="39"/>
                </a:cubicBezTo>
                <a:cubicBezTo>
                  <a:pt x="447" y="40"/>
                  <a:pt x="447" y="41"/>
                  <a:pt x="448" y="43"/>
                </a:cubicBezTo>
                <a:close/>
                <a:moveTo>
                  <a:pt x="441" y="32"/>
                </a:moveTo>
                <a:cubicBezTo>
                  <a:pt x="442" y="32"/>
                  <a:pt x="442" y="32"/>
                  <a:pt x="442" y="32"/>
                </a:cubicBezTo>
                <a:cubicBezTo>
                  <a:pt x="442" y="32"/>
                  <a:pt x="442" y="32"/>
                  <a:pt x="442" y="32"/>
                </a:cubicBezTo>
                <a:cubicBezTo>
                  <a:pt x="441" y="34"/>
                  <a:pt x="441" y="36"/>
                  <a:pt x="441" y="39"/>
                </a:cubicBezTo>
                <a:cubicBezTo>
                  <a:pt x="441" y="39"/>
                  <a:pt x="440" y="39"/>
                  <a:pt x="440" y="39"/>
                </a:cubicBezTo>
                <a:cubicBezTo>
                  <a:pt x="440" y="37"/>
                  <a:pt x="440" y="36"/>
                  <a:pt x="440" y="34"/>
                </a:cubicBezTo>
                <a:cubicBezTo>
                  <a:pt x="440" y="34"/>
                  <a:pt x="441" y="33"/>
                  <a:pt x="441" y="32"/>
                </a:cubicBezTo>
                <a:close/>
                <a:moveTo>
                  <a:pt x="433" y="44"/>
                </a:moveTo>
                <a:cubicBezTo>
                  <a:pt x="433" y="44"/>
                  <a:pt x="433" y="44"/>
                  <a:pt x="433" y="44"/>
                </a:cubicBezTo>
                <a:cubicBezTo>
                  <a:pt x="433" y="44"/>
                  <a:pt x="433" y="44"/>
                  <a:pt x="433" y="44"/>
                </a:cubicBezTo>
                <a:cubicBezTo>
                  <a:pt x="433" y="44"/>
                  <a:pt x="433" y="44"/>
                  <a:pt x="433" y="44"/>
                </a:cubicBezTo>
                <a:close/>
                <a:moveTo>
                  <a:pt x="430" y="32"/>
                </a:moveTo>
                <a:cubicBezTo>
                  <a:pt x="430" y="34"/>
                  <a:pt x="430" y="36"/>
                  <a:pt x="429" y="37"/>
                </a:cubicBezTo>
                <a:cubicBezTo>
                  <a:pt x="429" y="38"/>
                  <a:pt x="428" y="38"/>
                  <a:pt x="428" y="38"/>
                </a:cubicBezTo>
                <a:cubicBezTo>
                  <a:pt x="427" y="38"/>
                  <a:pt x="427" y="39"/>
                  <a:pt x="427" y="39"/>
                </a:cubicBezTo>
                <a:cubicBezTo>
                  <a:pt x="428" y="36"/>
                  <a:pt x="429" y="34"/>
                  <a:pt x="430" y="32"/>
                </a:cubicBezTo>
                <a:close/>
                <a:moveTo>
                  <a:pt x="419" y="32"/>
                </a:moveTo>
                <a:cubicBezTo>
                  <a:pt x="420" y="34"/>
                  <a:pt x="421" y="36"/>
                  <a:pt x="423" y="39"/>
                </a:cubicBezTo>
                <a:cubicBezTo>
                  <a:pt x="422" y="38"/>
                  <a:pt x="422" y="38"/>
                  <a:pt x="421" y="38"/>
                </a:cubicBezTo>
                <a:cubicBezTo>
                  <a:pt x="421" y="37"/>
                  <a:pt x="420" y="37"/>
                  <a:pt x="420" y="37"/>
                </a:cubicBezTo>
                <a:cubicBezTo>
                  <a:pt x="420" y="35"/>
                  <a:pt x="419" y="33"/>
                  <a:pt x="419" y="32"/>
                </a:cubicBezTo>
                <a:close/>
                <a:moveTo>
                  <a:pt x="422" y="41"/>
                </a:moveTo>
                <a:cubicBezTo>
                  <a:pt x="421" y="42"/>
                  <a:pt x="421" y="43"/>
                  <a:pt x="421" y="43"/>
                </a:cubicBezTo>
                <a:cubicBezTo>
                  <a:pt x="421" y="43"/>
                  <a:pt x="420" y="42"/>
                  <a:pt x="420" y="41"/>
                </a:cubicBezTo>
                <a:cubicBezTo>
                  <a:pt x="420" y="40"/>
                  <a:pt x="420" y="40"/>
                  <a:pt x="420" y="39"/>
                </a:cubicBezTo>
                <a:cubicBezTo>
                  <a:pt x="421" y="40"/>
                  <a:pt x="421" y="40"/>
                  <a:pt x="422" y="41"/>
                </a:cubicBezTo>
                <a:close/>
                <a:moveTo>
                  <a:pt x="416" y="43"/>
                </a:moveTo>
                <a:cubicBezTo>
                  <a:pt x="416" y="43"/>
                  <a:pt x="416" y="43"/>
                  <a:pt x="416" y="43"/>
                </a:cubicBezTo>
                <a:cubicBezTo>
                  <a:pt x="416" y="43"/>
                  <a:pt x="416" y="43"/>
                  <a:pt x="416" y="43"/>
                </a:cubicBezTo>
                <a:close/>
                <a:moveTo>
                  <a:pt x="409" y="32"/>
                </a:moveTo>
                <a:cubicBezTo>
                  <a:pt x="410" y="34"/>
                  <a:pt x="410" y="35"/>
                  <a:pt x="410" y="37"/>
                </a:cubicBezTo>
                <a:cubicBezTo>
                  <a:pt x="409" y="37"/>
                  <a:pt x="409" y="37"/>
                  <a:pt x="408" y="37"/>
                </a:cubicBezTo>
                <a:cubicBezTo>
                  <a:pt x="408" y="37"/>
                  <a:pt x="408" y="37"/>
                  <a:pt x="408" y="37"/>
                </a:cubicBezTo>
                <a:cubicBezTo>
                  <a:pt x="408" y="34"/>
                  <a:pt x="408" y="31"/>
                  <a:pt x="407" y="29"/>
                </a:cubicBezTo>
                <a:cubicBezTo>
                  <a:pt x="408" y="30"/>
                  <a:pt x="408" y="30"/>
                  <a:pt x="408" y="30"/>
                </a:cubicBezTo>
                <a:cubicBezTo>
                  <a:pt x="409" y="31"/>
                  <a:pt x="409" y="32"/>
                  <a:pt x="409" y="32"/>
                </a:cubicBezTo>
                <a:close/>
                <a:moveTo>
                  <a:pt x="402" y="35"/>
                </a:moveTo>
                <a:cubicBezTo>
                  <a:pt x="402" y="35"/>
                  <a:pt x="401" y="35"/>
                  <a:pt x="401" y="36"/>
                </a:cubicBezTo>
                <a:cubicBezTo>
                  <a:pt x="401" y="35"/>
                  <a:pt x="401" y="34"/>
                  <a:pt x="401" y="33"/>
                </a:cubicBezTo>
                <a:cubicBezTo>
                  <a:pt x="401" y="33"/>
                  <a:pt x="401" y="32"/>
                  <a:pt x="401" y="32"/>
                </a:cubicBezTo>
                <a:cubicBezTo>
                  <a:pt x="401" y="33"/>
                  <a:pt x="402" y="34"/>
                  <a:pt x="402" y="35"/>
                </a:cubicBezTo>
                <a:close/>
                <a:moveTo>
                  <a:pt x="398" y="32"/>
                </a:moveTo>
                <a:cubicBezTo>
                  <a:pt x="398" y="33"/>
                  <a:pt x="398" y="34"/>
                  <a:pt x="398" y="35"/>
                </a:cubicBezTo>
                <a:cubicBezTo>
                  <a:pt x="398" y="35"/>
                  <a:pt x="397" y="36"/>
                  <a:pt x="397" y="36"/>
                </a:cubicBezTo>
                <a:cubicBezTo>
                  <a:pt x="397" y="36"/>
                  <a:pt x="397" y="35"/>
                  <a:pt x="397" y="35"/>
                </a:cubicBezTo>
                <a:cubicBezTo>
                  <a:pt x="397" y="34"/>
                  <a:pt x="397" y="33"/>
                  <a:pt x="398" y="32"/>
                </a:cubicBezTo>
                <a:close/>
                <a:moveTo>
                  <a:pt x="393" y="33"/>
                </a:moveTo>
                <a:cubicBezTo>
                  <a:pt x="393" y="34"/>
                  <a:pt x="393" y="34"/>
                  <a:pt x="394" y="35"/>
                </a:cubicBezTo>
                <a:cubicBezTo>
                  <a:pt x="393" y="37"/>
                  <a:pt x="392" y="39"/>
                  <a:pt x="391" y="41"/>
                </a:cubicBezTo>
                <a:cubicBezTo>
                  <a:pt x="391" y="41"/>
                  <a:pt x="390" y="41"/>
                  <a:pt x="390" y="40"/>
                </a:cubicBezTo>
                <a:cubicBezTo>
                  <a:pt x="390" y="40"/>
                  <a:pt x="391" y="39"/>
                  <a:pt x="391" y="38"/>
                </a:cubicBezTo>
                <a:cubicBezTo>
                  <a:pt x="392" y="35"/>
                  <a:pt x="393" y="33"/>
                  <a:pt x="393" y="33"/>
                </a:cubicBezTo>
                <a:cubicBezTo>
                  <a:pt x="393" y="33"/>
                  <a:pt x="391" y="34"/>
                  <a:pt x="389" y="37"/>
                </a:cubicBezTo>
                <a:cubicBezTo>
                  <a:pt x="389" y="36"/>
                  <a:pt x="389" y="35"/>
                  <a:pt x="390" y="34"/>
                </a:cubicBezTo>
                <a:cubicBezTo>
                  <a:pt x="390" y="31"/>
                  <a:pt x="390" y="30"/>
                  <a:pt x="391" y="29"/>
                </a:cubicBezTo>
                <a:cubicBezTo>
                  <a:pt x="391" y="30"/>
                  <a:pt x="392" y="31"/>
                  <a:pt x="393" y="33"/>
                </a:cubicBezTo>
                <a:close/>
                <a:moveTo>
                  <a:pt x="386" y="37"/>
                </a:moveTo>
                <a:cubicBezTo>
                  <a:pt x="385" y="38"/>
                  <a:pt x="385" y="39"/>
                  <a:pt x="385" y="40"/>
                </a:cubicBezTo>
                <a:cubicBezTo>
                  <a:pt x="385" y="40"/>
                  <a:pt x="385" y="39"/>
                  <a:pt x="385" y="39"/>
                </a:cubicBezTo>
                <a:cubicBezTo>
                  <a:pt x="385" y="38"/>
                  <a:pt x="385" y="37"/>
                  <a:pt x="385" y="35"/>
                </a:cubicBezTo>
                <a:cubicBezTo>
                  <a:pt x="385" y="36"/>
                  <a:pt x="385" y="37"/>
                  <a:pt x="386" y="37"/>
                </a:cubicBezTo>
                <a:close/>
                <a:moveTo>
                  <a:pt x="375" y="35"/>
                </a:moveTo>
                <a:cubicBezTo>
                  <a:pt x="376" y="34"/>
                  <a:pt x="376" y="34"/>
                  <a:pt x="376" y="34"/>
                </a:cubicBezTo>
                <a:cubicBezTo>
                  <a:pt x="376" y="34"/>
                  <a:pt x="376" y="35"/>
                  <a:pt x="376" y="35"/>
                </a:cubicBezTo>
                <a:cubicBezTo>
                  <a:pt x="376" y="35"/>
                  <a:pt x="376" y="35"/>
                  <a:pt x="375" y="35"/>
                </a:cubicBezTo>
                <a:cubicBezTo>
                  <a:pt x="375" y="35"/>
                  <a:pt x="375" y="35"/>
                  <a:pt x="375" y="35"/>
                </a:cubicBezTo>
                <a:close/>
                <a:moveTo>
                  <a:pt x="369" y="31"/>
                </a:moveTo>
                <a:cubicBezTo>
                  <a:pt x="369" y="31"/>
                  <a:pt x="370" y="32"/>
                  <a:pt x="371" y="33"/>
                </a:cubicBezTo>
                <a:cubicBezTo>
                  <a:pt x="371" y="34"/>
                  <a:pt x="371" y="35"/>
                  <a:pt x="371" y="37"/>
                </a:cubicBezTo>
                <a:cubicBezTo>
                  <a:pt x="371" y="37"/>
                  <a:pt x="370" y="38"/>
                  <a:pt x="369" y="40"/>
                </a:cubicBezTo>
                <a:cubicBezTo>
                  <a:pt x="369" y="35"/>
                  <a:pt x="368" y="32"/>
                  <a:pt x="368" y="30"/>
                </a:cubicBezTo>
                <a:cubicBezTo>
                  <a:pt x="368" y="30"/>
                  <a:pt x="368" y="30"/>
                  <a:pt x="369" y="31"/>
                </a:cubicBezTo>
                <a:close/>
                <a:moveTo>
                  <a:pt x="366" y="43"/>
                </a:moveTo>
                <a:cubicBezTo>
                  <a:pt x="366" y="43"/>
                  <a:pt x="366" y="43"/>
                  <a:pt x="366" y="43"/>
                </a:cubicBezTo>
                <a:cubicBezTo>
                  <a:pt x="366" y="43"/>
                  <a:pt x="366" y="44"/>
                  <a:pt x="366" y="45"/>
                </a:cubicBezTo>
                <a:cubicBezTo>
                  <a:pt x="366" y="45"/>
                  <a:pt x="366" y="45"/>
                  <a:pt x="366" y="45"/>
                </a:cubicBezTo>
                <a:cubicBezTo>
                  <a:pt x="366" y="44"/>
                  <a:pt x="366" y="44"/>
                  <a:pt x="366" y="43"/>
                </a:cubicBezTo>
                <a:cubicBezTo>
                  <a:pt x="366" y="43"/>
                  <a:pt x="366" y="43"/>
                  <a:pt x="366" y="43"/>
                </a:cubicBezTo>
                <a:close/>
                <a:moveTo>
                  <a:pt x="344" y="22"/>
                </a:moveTo>
                <a:cubicBezTo>
                  <a:pt x="344" y="22"/>
                  <a:pt x="344" y="22"/>
                  <a:pt x="344" y="22"/>
                </a:cubicBezTo>
                <a:cubicBezTo>
                  <a:pt x="343" y="21"/>
                  <a:pt x="343" y="21"/>
                  <a:pt x="343" y="20"/>
                </a:cubicBezTo>
                <a:cubicBezTo>
                  <a:pt x="343" y="21"/>
                  <a:pt x="344" y="21"/>
                  <a:pt x="344" y="22"/>
                </a:cubicBezTo>
                <a:close/>
                <a:moveTo>
                  <a:pt x="342" y="32"/>
                </a:moveTo>
                <a:cubicBezTo>
                  <a:pt x="342" y="32"/>
                  <a:pt x="342" y="32"/>
                  <a:pt x="342" y="32"/>
                </a:cubicBezTo>
                <a:cubicBezTo>
                  <a:pt x="341" y="32"/>
                  <a:pt x="341" y="31"/>
                  <a:pt x="341" y="31"/>
                </a:cubicBezTo>
                <a:cubicBezTo>
                  <a:pt x="341" y="31"/>
                  <a:pt x="341" y="31"/>
                  <a:pt x="342" y="32"/>
                </a:cubicBezTo>
                <a:close/>
                <a:moveTo>
                  <a:pt x="337" y="26"/>
                </a:moveTo>
                <a:cubicBezTo>
                  <a:pt x="337" y="26"/>
                  <a:pt x="337" y="26"/>
                  <a:pt x="337" y="27"/>
                </a:cubicBezTo>
                <a:cubicBezTo>
                  <a:pt x="337" y="27"/>
                  <a:pt x="338" y="28"/>
                  <a:pt x="338" y="28"/>
                </a:cubicBezTo>
                <a:cubicBezTo>
                  <a:pt x="338" y="29"/>
                  <a:pt x="338" y="29"/>
                  <a:pt x="338" y="30"/>
                </a:cubicBezTo>
                <a:cubicBezTo>
                  <a:pt x="338" y="30"/>
                  <a:pt x="337" y="30"/>
                  <a:pt x="337" y="30"/>
                </a:cubicBezTo>
                <a:cubicBezTo>
                  <a:pt x="337" y="30"/>
                  <a:pt x="337" y="30"/>
                  <a:pt x="338" y="31"/>
                </a:cubicBezTo>
                <a:cubicBezTo>
                  <a:pt x="338" y="34"/>
                  <a:pt x="337" y="37"/>
                  <a:pt x="337" y="41"/>
                </a:cubicBezTo>
                <a:cubicBezTo>
                  <a:pt x="337" y="41"/>
                  <a:pt x="337" y="41"/>
                  <a:pt x="337" y="41"/>
                </a:cubicBezTo>
                <a:cubicBezTo>
                  <a:pt x="337" y="41"/>
                  <a:pt x="337" y="41"/>
                  <a:pt x="337" y="40"/>
                </a:cubicBezTo>
                <a:cubicBezTo>
                  <a:pt x="336" y="39"/>
                  <a:pt x="336" y="39"/>
                  <a:pt x="336" y="38"/>
                </a:cubicBezTo>
                <a:cubicBezTo>
                  <a:pt x="336" y="35"/>
                  <a:pt x="337" y="32"/>
                  <a:pt x="337" y="30"/>
                </a:cubicBezTo>
                <a:cubicBezTo>
                  <a:pt x="337" y="28"/>
                  <a:pt x="337" y="27"/>
                  <a:pt x="337" y="26"/>
                </a:cubicBezTo>
                <a:close/>
                <a:moveTo>
                  <a:pt x="333" y="40"/>
                </a:moveTo>
                <a:cubicBezTo>
                  <a:pt x="332" y="40"/>
                  <a:pt x="332" y="41"/>
                  <a:pt x="332" y="42"/>
                </a:cubicBezTo>
                <a:cubicBezTo>
                  <a:pt x="331" y="37"/>
                  <a:pt x="330" y="34"/>
                  <a:pt x="329" y="31"/>
                </a:cubicBezTo>
                <a:cubicBezTo>
                  <a:pt x="329" y="28"/>
                  <a:pt x="329" y="25"/>
                  <a:pt x="329" y="22"/>
                </a:cubicBezTo>
                <a:cubicBezTo>
                  <a:pt x="330" y="27"/>
                  <a:pt x="332" y="33"/>
                  <a:pt x="333" y="40"/>
                </a:cubicBezTo>
                <a:close/>
                <a:moveTo>
                  <a:pt x="325" y="27"/>
                </a:moveTo>
                <a:cubicBezTo>
                  <a:pt x="325" y="27"/>
                  <a:pt x="325" y="27"/>
                  <a:pt x="325" y="27"/>
                </a:cubicBezTo>
                <a:cubicBezTo>
                  <a:pt x="325" y="27"/>
                  <a:pt x="325" y="26"/>
                  <a:pt x="325" y="26"/>
                </a:cubicBezTo>
                <a:cubicBezTo>
                  <a:pt x="325" y="26"/>
                  <a:pt x="325" y="26"/>
                  <a:pt x="325" y="25"/>
                </a:cubicBezTo>
                <a:cubicBezTo>
                  <a:pt x="325" y="26"/>
                  <a:pt x="325" y="26"/>
                  <a:pt x="325" y="27"/>
                </a:cubicBezTo>
                <a:close/>
                <a:moveTo>
                  <a:pt x="316" y="28"/>
                </a:moveTo>
                <a:cubicBezTo>
                  <a:pt x="316" y="29"/>
                  <a:pt x="317" y="31"/>
                  <a:pt x="318" y="34"/>
                </a:cubicBezTo>
                <a:cubicBezTo>
                  <a:pt x="318" y="33"/>
                  <a:pt x="318" y="33"/>
                  <a:pt x="317" y="33"/>
                </a:cubicBezTo>
                <a:cubicBezTo>
                  <a:pt x="317" y="33"/>
                  <a:pt x="317" y="32"/>
                  <a:pt x="316" y="32"/>
                </a:cubicBezTo>
                <a:cubicBezTo>
                  <a:pt x="316" y="31"/>
                  <a:pt x="316" y="29"/>
                  <a:pt x="316" y="28"/>
                </a:cubicBezTo>
                <a:close/>
                <a:moveTo>
                  <a:pt x="320" y="39"/>
                </a:moveTo>
                <a:cubicBezTo>
                  <a:pt x="320" y="39"/>
                  <a:pt x="320" y="40"/>
                  <a:pt x="320" y="40"/>
                </a:cubicBezTo>
                <a:cubicBezTo>
                  <a:pt x="320" y="40"/>
                  <a:pt x="320" y="40"/>
                  <a:pt x="321" y="40"/>
                </a:cubicBezTo>
                <a:cubicBezTo>
                  <a:pt x="321" y="40"/>
                  <a:pt x="321" y="40"/>
                  <a:pt x="321" y="41"/>
                </a:cubicBezTo>
                <a:cubicBezTo>
                  <a:pt x="321" y="41"/>
                  <a:pt x="321" y="41"/>
                  <a:pt x="321" y="42"/>
                </a:cubicBezTo>
                <a:cubicBezTo>
                  <a:pt x="321" y="43"/>
                  <a:pt x="321" y="44"/>
                  <a:pt x="321" y="46"/>
                </a:cubicBezTo>
                <a:cubicBezTo>
                  <a:pt x="320" y="44"/>
                  <a:pt x="319" y="43"/>
                  <a:pt x="318" y="43"/>
                </a:cubicBezTo>
                <a:cubicBezTo>
                  <a:pt x="318" y="42"/>
                  <a:pt x="317" y="41"/>
                  <a:pt x="317" y="41"/>
                </a:cubicBezTo>
                <a:cubicBezTo>
                  <a:pt x="317" y="39"/>
                  <a:pt x="317" y="38"/>
                  <a:pt x="317" y="36"/>
                </a:cubicBezTo>
                <a:cubicBezTo>
                  <a:pt x="317" y="36"/>
                  <a:pt x="317" y="35"/>
                  <a:pt x="317" y="35"/>
                </a:cubicBezTo>
                <a:cubicBezTo>
                  <a:pt x="318" y="36"/>
                  <a:pt x="319" y="38"/>
                  <a:pt x="320" y="39"/>
                </a:cubicBezTo>
                <a:close/>
                <a:moveTo>
                  <a:pt x="305" y="27"/>
                </a:moveTo>
                <a:cubicBezTo>
                  <a:pt x="306" y="28"/>
                  <a:pt x="306" y="29"/>
                  <a:pt x="307" y="30"/>
                </a:cubicBezTo>
                <a:cubicBezTo>
                  <a:pt x="307" y="32"/>
                  <a:pt x="307" y="34"/>
                  <a:pt x="307" y="35"/>
                </a:cubicBezTo>
                <a:cubicBezTo>
                  <a:pt x="307" y="36"/>
                  <a:pt x="307" y="36"/>
                  <a:pt x="307" y="37"/>
                </a:cubicBezTo>
                <a:cubicBezTo>
                  <a:pt x="306" y="36"/>
                  <a:pt x="306" y="36"/>
                  <a:pt x="306" y="35"/>
                </a:cubicBezTo>
                <a:cubicBezTo>
                  <a:pt x="306" y="32"/>
                  <a:pt x="306" y="30"/>
                  <a:pt x="305" y="27"/>
                </a:cubicBezTo>
                <a:close/>
                <a:moveTo>
                  <a:pt x="302" y="38"/>
                </a:moveTo>
                <a:cubicBezTo>
                  <a:pt x="302" y="38"/>
                  <a:pt x="301" y="37"/>
                  <a:pt x="301" y="37"/>
                </a:cubicBezTo>
                <a:cubicBezTo>
                  <a:pt x="300" y="36"/>
                  <a:pt x="300" y="36"/>
                  <a:pt x="300" y="35"/>
                </a:cubicBezTo>
                <a:cubicBezTo>
                  <a:pt x="300" y="35"/>
                  <a:pt x="300" y="35"/>
                  <a:pt x="300" y="35"/>
                </a:cubicBezTo>
                <a:cubicBezTo>
                  <a:pt x="300" y="34"/>
                  <a:pt x="301" y="33"/>
                  <a:pt x="301" y="32"/>
                </a:cubicBezTo>
                <a:cubicBezTo>
                  <a:pt x="301" y="33"/>
                  <a:pt x="302" y="34"/>
                  <a:pt x="302" y="35"/>
                </a:cubicBezTo>
                <a:cubicBezTo>
                  <a:pt x="302" y="36"/>
                  <a:pt x="302" y="37"/>
                  <a:pt x="302" y="38"/>
                </a:cubicBezTo>
                <a:close/>
                <a:moveTo>
                  <a:pt x="296" y="28"/>
                </a:moveTo>
                <a:cubicBezTo>
                  <a:pt x="296" y="29"/>
                  <a:pt x="296" y="30"/>
                  <a:pt x="296" y="31"/>
                </a:cubicBezTo>
                <a:cubicBezTo>
                  <a:pt x="296" y="31"/>
                  <a:pt x="296" y="32"/>
                  <a:pt x="296" y="32"/>
                </a:cubicBezTo>
                <a:cubicBezTo>
                  <a:pt x="296" y="32"/>
                  <a:pt x="295" y="32"/>
                  <a:pt x="295" y="31"/>
                </a:cubicBezTo>
                <a:cubicBezTo>
                  <a:pt x="296" y="30"/>
                  <a:pt x="296" y="29"/>
                  <a:pt x="296" y="28"/>
                </a:cubicBezTo>
                <a:close/>
                <a:moveTo>
                  <a:pt x="293" y="31"/>
                </a:moveTo>
                <a:cubicBezTo>
                  <a:pt x="292" y="33"/>
                  <a:pt x="291" y="35"/>
                  <a:pt x="290" y="37"/>
                </a:cubicBezTo>
                <a:cubicBezTo>
                  <a:pt x="290" y="37"/>
                  <a:pt x="290" y="37"/>
                  <a:pt x="290" y="37"/>
                </a:cubicBezTo>
                <a:cubicBezTo>
                  <a:pt x="290" y="36"/>
                  <a:pt x="290" y="35"/>
                  <a:pt x="291" y="34"/>
                </a:cubicBezTo>
                <a:cubicBezTo>
                  <a:pt x="292" y="31"/>
                  <a:pt x="292" y="30"/>
                  <a:pt x="292" y="29"/>
                </a:cubicBezTo>
                <a:cubicBezTo>
                  <a:pt x="292" y="29"/>
                  <a:pt x="292" y="30"/>
                  <a:pt x="292" y="30"/>
                </a:cubicBezTo>
                <a:cubicBezTo>
                  <a:pt x="292" y="30"/>
                  <a:pt x="293" y="31"/>
                  <a:pt x="293" y="31"/>
                </a:cubicBezTo>
                <a:close/>
                <a:moveTo>
                  <a:pt x="274" y="35"/>
                </a:moveTo>
                <a:cubicBezTo>
                  <a:pt x="274" y="33"/>
                  <a:pt x="274" y="32"/>
                  <a:pt x="274" y="31"/>
                </a:cubicBezTo>
                <a:cubicBezTo>
                  <a:pt x="274" y="32"/>
                  <a:pt x="274" y="32"/>
                  <a:pt x="274" y="32"/>
                </a:cubicBezTo>
                <a:cubicBezTo>
                  <a:pt x="274" y="33"/>
                  <a:pt x="274" y="34"/>
                  <a:pt x="274" y="35"/>
                </a:cubicBezTo>
                <a:close/>
                <a:moveTo>
                  <a:pt x="271" y="28"/>
                </a:moveTo>
                <a:cubicBezTo>
                  <a:pt x="271" y="28"/>
                  <a:pt x="271" y="28"/>
                  <a:pt x="271" y="28"/>
                </a:cubicBezTo>
                <a:cubicBezTo>
                  <a:pt x="271" y="28"/>
                  <a:pt x="271" y="29"/>
                  <a:pt x="271" y="29"/>
                </a:cubicBezTo>
                <a:cubicBezTo>
                  <a:pt x="271" y="29"/>
                  <a:pt x="271" y="29"/>
                  <a:pt x="270" y="29"/>
                </a:cubicBezTo>
                <a:cubicBezTo>
                  <a:pt x="270" y="28"/>
                  <a:pt x="270" y="28"/>
                  <a:pt x="270" y="28"/>
                </a:cubicBezTo>
                <a:cubicBezTo>
                  <a:pt x="271" y="28"/>
                  <a:pt x="271" y="28"/>
                  <a:pt x="271" y="28"/>
                </a:cubicBezTo>
                <a:close/>
                <a:moveTo>
                  <a:pt x="247" y="33"/>
                </a:moveTo>
                <a:cubicBezTo>
                  <a:pt x="247" y="33"/>
                  <a:pt x="247" y="33"/>
                  <a:pt x="247" y="33"/>
                </a:cubicBezTo>
                <a:cubicBezTo>
                  <a:pt x="247" y="34"/>
                  <a:pt x="247" y="35"/>
                  <a:pt x="247" y="36"/>
                </a:cubicBezTo>
                <a:cubicBezTo>
                  <a:pt x="247" y="37"/>
                  <a:pt x="247" y="37"/>
                  <a:pt x="247" y="38"/>
                </a:cubicBezTo>
                <a:cubicBezTo>
                  <a:pt x="246" y="40"/>
                  <a:pt x="246" y="41"/>
                  <a:pt x="246" y="42"/>
                </a:cubicBezTo>
                <a:cubicBezTo>
                  <a:pt x="246" y="41"/>
                  <a:pt x="246" y="41"/>
                  <a:pt x="246" y="40"/>
                </a:cubicBezTo>
                <a:cubicBezTo>
                  <a:pt x="246" y="38"/>
                  <a:pt x="246" y="35"/>
                  <a:pt x="247" y="33"/>
                </a:cubicBezTo>
                <a:close/>
                <a:moveTo>
                  <a:pt x="243" y="27"/>
                </a:moveTo>
                <a:cubicBezTo>
                  <a:pt x="244" y="27"/>
                  <a:pt x="244" y="27"/>
                  <a:pt x="244" y="27"/>
                </a:cubicBezTo>
                <a:cubicBezTo>
                  <a:pt x="244" y="27"/>
                  <a:pt x="244" y="27"/>
                  <a:pt x="244" y="28"/>
                </a:cubicBezTo>
                <a:cubicBezTo>
                  <a:pt x="243" y="29"/>
                  <a:pt x="243" y="31"/>
                  <a:pt x="243" y="32"/>
                </a:cubicBezTo>
                <a:cubicBezTo>
                  <a:pt x="243" y="33"/>
                  <a:pt x="242" y="34"/>
                  <a:pt x="242" y="35"/>
                </a:cubicBezTo>
                <a:cubicBezTo>
                  <a:pt x="242" y="34"/>
                  <a:pt x="241" y="34"/>
                  <a:pt x="241" y="33"/>
                </a:cubicBezTo>
                <a:cubicBezTo>
                  <a:pt x="241" y="33"/>
                  <a:pt x="241" y="32"/>
                  <a:pt x="241" y="31"/>
                </a:cubicBezTo>
                <a:cubicBezTo>
                  <a:pt x="241" y="31"/>
                  <a:pt x="241" y="30"/>
                  <a:pt x="241" y="29"/>
                </a:cubicBezTo>
                <a:cubicBezTo>
                  <a:pt x="242" y="28"/>
                  <a:pt x="243" y="28"/>
                  <a:pt x="243" y="27"/>
                </a:cubicBezTo>
                <a:close/>
                <a:moveTo>
                  <a:pt x="236" y="32"/>
                </a:moveTo>
                <a:cubicBezTo>
                  <a:pt x="236" y="31"/>
                  <a:pt x="236" y="31"/>
                  <a:pt x="236" y="30"/>
                </a:cubicBezTo>
                <a:cubicBezTo>
                  <a:pt x="236" y="30"/>
                  <a:pt x="236" y="31"/>
                  <a:pt x="237" y="31"/>
                </a:cubicBezTo>
                <a:cubicBezTo>
                  <a:pt x="236" y="31"/>
                  <a:pt x="236" y="31"/>
                  <a:pt x="236" y="32"/>
                </a:cubicBezTo>
                <a:close/>
                <a:moveTo>
                  <a:pt x="227" y="31"/>
                </a:moveTo>
                <a:cubicBezTo>
                  <a:pt x="227" y="32"/>
                  <a:pt x="227" y="33"/>
                  <a:pt x="227" y="35"/>
                </a:cubicBezTo>
                <a:cubicBezTo>
                  <a:pt x="227" y="35"/>
                  <a:pt x="227" y="35"/>
                  <a:pt x="227" y="36"/>
                </a:cubicBezTo>
                <a:cubicBezTo>
                  <a:pt x="227" y="35"/>
                  <a:pt x="227" y="34"/>
                  <a:pt x="226" y="33"/>
                </a:cubicBezTo>
                <a:cubicBezTo>
                  <a:pt x="226" y="32"/>
                  <a:pt x="227" y="32"/>
                  <a:pt x="227" y="31"/>
                </a:cubicBezTo>
                <a:close/>
                <a:moveTo>
                  <a:pt x="219" y="28"/>
                </a:moveTo>
                <a:cubicBezTo>
                  <a:pt x="220" y="27"/>
                  <a:pt x="221" y="25"/>
                  <a:pt x="221" y="24"/>
                </a:cubicBezTo>
                <a:cubicBezTo>
                  <a:pt x="222" y="25"/>
                  <a:pt x="222" y="27"/>
                  <a:pt x="222" y="29"/>
                </a:cubicBezTo>
                <a:cubicBezTo>
                  <a:pt x="223" y="30"/>
                  <a:pt x="223" y="31"/>
                  <a:pt x="223" y="32"/>
                </a:cubicBezTo>
                <a:cubicBezTo>
                  <a:pt x="221" y="29"/>
                  <a:pt x="220" y="28"/>
                  <a:pt x="219" y="28"/>
                </a:cubicBezTo>
                <a:cubicBezTo>
                  <a:pt x="219" y="28"/>
                  <a:pt x="220" y="30"/>
                  <a:pt x="221" y="34"/>
                </a:cubicBezTo>
                <a:cubicBezTo>
                  <a:pt x="221" y="34"/>
                  <a:pt x="222" y="35"/>
                  <a:pt x="222" y="36"/>
                </a:cubicBezTo>
                <a:cubicBezTo>
                  <a:pt x="222" y="36"/>
                  <a:pt x="221" y="36"/>
                  <a:pt x="221" y="36"/>
                </a:cubicBezTo>
                <a:cubicBezTo>
                  <a:pt x="220" y="34"/>
                  <a:pt x="219" y="32"/>
                  <a:pt x="218" y="30"/>
                </a:cubicBezTo>
                <a:cubicBezTo>
                  <a:pt x="219" y="29"/>
                  <a:pt x="219" y="29"/>
                  <a:pt x="219" y="28"/>
                </a:cubicBezTo>
                <a:close/>
                <a:moveTo>
                  <a:pt x="215" y="30"/>
                </a:moveTo>
                <a:cubicBezTo>
                  <a:pt x="215" y="30"/>
                  <a:pt x="215" y="31"/>
                  <a:pt x="215" y="31"/>
                </a:cubicBezTo>
                <a:cubicBezTo>
                  <a:pt x="215" y="31"/>
                  <a:pt x="214" y="30"/>
                  <a:pt x="214" y="30"/>
                </a:cubicBezTo>
                <a:cubicBezTo>
                  <a:pt x="214" y="29"/>
                  <a:pt x="214" y="28"/>
                  <a:pt x="214" y="28"/>
                </a:cubicBezTo>
                <a:cubicBezTo>
                  <a:pt x="214" y="27"/>
                  <a:pt x="214" y="27"/>
                  <a:pt x="214" y="26"/>
                </a:cubicBezTo>
                <a:cubicBezTo>
                  <a:pt x="214" y="28"/>
                  <a:pt x="215" y="29"/>
                  <a:pt x="215" y="30"/>
                </a:cubicBezTo>
                <a:close/>
                <a:moveTo>
                  <a:pt x="211" y="27"/>
                </a:moveTo>
                <a:cubicBezTo>
                  <a:pt x="211" y="28"/>
                  <a:pt x="211" y="29"/>
                  <a:pt x="211" y="31"/>
                </a:cubicBezTo>
                <a:cubicBezTo>
                  <a:pt x="211" y="30"/>
                  <a:pt x="210" y="29"/>
                  <a:pt x="210" y="29"/>
                </a:cubicBezTo>
                <a:cubicBezTo>
                  <a:pt x="210" y="28"/>
                  <a:pt x="211" y="28"/>
                  <a:pt x="211" y="27"/>
                </a:cubicBezTo>
                <a:close/>
                <a:moveTo>
                  <a:pt x="211" y="34"/>
                </a:moveTo>
                <a:cubicBezTo>
                  <a:pt x="210" y="34"/>
                  <a:pt x="210" y="35"/>
                  <a:pt x="209" y="35"/>
                </a:cubicBezTo>
                <a:cubicBezTo>
                  <a:pt x="209" y="34"/>
                  <a:pt x="208" y="34"/>
                  <a:pt x="207" y="34"/>
                </a:cubicBezTo>
                <a:cubicBezTo>
                  <a:pt x="208" y="32"/>
                  <a:pt x="209" y="31"/>
                  <a:pt x="209" y="30"/>
                </a:cubicBezTo>
                <a:cubicBezTo>
                  <a:pt x="210" y="31"/>
                  <a:pt x="210" y="33"/>
                  <a:pt x="211" y="34"/>
                </a:cubicBezTo>
                <a:close/>
                <a:moveTo>
                  <a:pt x="204" y="24"/>
                </a:moveTo>
                <a:cubicBezTo>
                  <a:pt x="204" y="24"/>
                  <a:pt x="204" y="24"/>
                  <a:pt x="205" y="24"/>
                </a:cubicBezTo>
                <a:cubicBezTo>
                  <a:pt x="205" y="24"/>
                  <a:pt x="205" y="24"/>
                  <a:pt x="205" y="24"/>
                </a:cubicBezTo>
                <a:cubicBezTo>
                  <a:pt x="204" y="26"/>
                  <a:pt x="204" y="29"/>
                  <a:pt x="204" y="31"/>
                </a:cubicBezTo>
                <a:cubicBezTo>
                  <a:pt x="203" y="31"/>
                  <a:pt x="203" y="31"/>
                  <a:pt x="202" y="31"/>
                </a:cubicBezTo>
                <a:cubicBezTo>
                  <a:pt x="202" y="29"/>
                  <a:pt x="202" y="28"/>
                  <a:pt x="202" y="26"/>
                </a:cubicBezTo>
                <a:cubicBezTo>
                  <a:pt x="203" y="26"/>
                  <a:pt x="204" y="25"/>
                  <a:pt x="204" y="24"/>
                </a:cubicBezTo>
                <a:close/>
                <a:moveTo>
                  <a:pt x="196" y="36"/>
                </a:moveTo>
                <a:cubicBezTo>
                  <a:pt x="196" y="36"/>
                  <a:pt x="196" y="36"/>
                  <a:pt x="196" y="36"/>
                </a:cubicBezTo>
                <a:cubicBezTo>
                  <a:pt x="196" y="36"/>
                  <a:pt x="196" y="36"/>
                  <a:pt x="196" y="36"/>
                </a:cubicBezTo>
                <a:cubicBezTo>
                  <a:pt x="196" y="36"/>
                  <a:pt x="196" y="36"/>
                  <a:pt x="196" y="36"/>
                </a:cubicBezTo>
                <a:close/>
                <a:moveTo>
                  <a:pt x="193" y="25"/>
                </a:moveTo>
                <a:cubicBezTo>
                  <a:pt x="193" y="27"/>
                  <a:pt x="192" y="28"/>
                  <a:pt x="192" y="30"/>
                </a:cubicBezTo>
                <a:cubicBezTo>
                  <a:pt x="192" y="30"/>
                  <a:pt x="191" y="31"/>
                  <a:pt x="191" y="31"/>
                </a:cubicBezTo>
                <a:cubicBezTo>
                  <a:pt x="190" y="31"/>
                  <a:pt x="190" y="32"/>
                  <a:pt x="189" y="32"/>
                </a:cubicBezTo>
                <a:cubicBezTo>
                  <a:pt x="191" y="29"/>
                  <a:pt x="192" y="27"/>
                  <a:pt x="193" y="25"/>
                </a:cubicBezTo>
                <a:close/>
                <a:moveTo>
                  <a:pt x="182" y="25"/>
                </a:moveTo>
                <a:cubicBezTo>
                  <a:pt x="183" y="27"/>
                  <a:pt x="184" y="29"/>
                  <a:pt x="185" y="32"/>
                </a:cubicBezTo>
                <a:cubicBezTo>
                  <a:pt x="185" y="32"/>
                  <a:pt x="184" y="31"/>
                  <a:pt x="184" y="31"/>
                </a:cubicBezTo>
                <a:cubicBezTo>
                  <a:pt x="183" y="31"/>
                  <a:pt x="183" y="30"/>
                  <a:pt x="183" y="30"/>
                </a:cubicBezTo>
                <a:cubicBezTo>
                  <a:pt x="182" y="28"/>
                  <a:pt x="182" y="27"/>
                  <a:pt x="182" y="25"/>
                </a:cubicBezTo>
                <a:close/>
                <a:moveTo>
                  <a:pt x="185" y="34"/>
                </a:moveTo>
                <a:cubicBezTo>
                  <a:pt x="184" y="35"/>
                  <a:pt x="184" y="36"/>
                  <a:pt x="183" y="37"/>
                </a:cubicBezTo>
                <a:cubicBezTo>
                  <a:pt x="183" y="36"/>
                  <a:pt x="183" y="35"/>
                  <a:pt x="183" y="34"/>
                </a:cubicBezTo>
                <a:cubicBezTo>
                  <a:pt x="183" y="34"/>
                  <a:pt x="183" y="33"/>
                  <a:pt x="183" y="33"/>
                </a:cubicBezTo>
                <a:cubicBezTo>
                  <a:pt x="183" y="33"/>
                  <a:pt x="184" y="34"/>
                  <a:pt x="185" y="34"/>
                </a:cubicBezTo>
                <a:close/>
                <a:moveTo>
                  <a:pt x="179" y="36"/>
                </a:moveTo>
                <a:cubicBezTo>
                  <a:pt x="179" y="36"/>
                  <a:pt x="179" y="36"/>
                  <a:pt x="179" y="36"/>
                </a:cubicBezTo>
                <a:cubicBezTo>
                  <a:pt x="179" y="36"/>
                  <a:pt x="179" y="36"/>
                  <a:pt x="179" y="36"/>
                </a:cubicBezTo>
                <a:cubicBezTo>
                  <a:pt x="179" y="36"/>
                  <a:pt x="179" y="36"/>
                  <a:pt x="179" y="36"/>
                </a:cubicBezTo>
                <a:close/>
                <a:moveTo>
                  <a:pt x="172" y="26"/>
                </a:moveTo>
                <a:cubicBezTo>
                  <a:pt x="172" y="28"/>
                  <a:pt x="172" y="29"/>
                  <a:pt x="172" y="31"/>
                </a:cubicBezTo>
                <a:cubicBezTo>
                  <a:pt x="172" y="31"/>
                  <a:pt x="171" y="31"/>
                  <a:pt x="171" y="31"/>
                </a:cubicBezTo>
                <a:cubicBezTo>
                  <a:pt x="171" y="31"/>
                  <a:pt x="171" y="31"/>
                  <a:pt x="171" y="31"/>
                </a:cubicBezTo>
                <a:cubicBezTo>
                  <a:pt x="171" y="28"/>
                  <a:pt x="171" y="26"/>
                  <a:pt x="170" y="24"/>
                </a:cubicBezTo>
                <a:cubicBezTo>
                  <a:pt x="170" y="24"/>
                  <a:pt x="171" y="24"/>
                  <a:pt x="171" y="25"/>
                </a:cubicBezTo>
                <a:cubicBezTo>
                  <a:pt x="171" y="25"/>
                  <a:pt x="172" y="26"/>
                  <a:pt x="172" y="26"/>
                </a:cubicBezTo>
                <a:close/>
                <a:moveTo>
                  <a:pt x="165" y="29"/>
                </a:moveTo>
                <a:cubicBezTo>
                  <a:pt x="165" y="30"/>
                  <a:pt x="164" y="30"/>
                  <a:pt x="164" y="31"/>
                </a:cubicBezTo>
                <a:cubicBezTo>
                  <a:pt x="164" y="30"/>
                  <a:pt x="164" y="28"/>
                  <a:pt x="164" y="27"/>
                </a:cubicBezTo>
                <a:cubicBezTo>
                  <a:pt x="164" y="27"/>
                  <a:pt x="164" y="27"/>
                  <a:pt x="164" y="27"/>
                </a:cubicBezTo>
                <a:cubicBezTo>
                  <a:pt x="164" y="28"/>
                  <a:pt x="164" y="28"/>
                  <a:pt x="165" y="29"/>
                </a:cubicBezTo>
                <a:close/>
                <a:moveTo>
                  <a:pt x="161" y="27"/>
                </a:moveTo>
                <a:cubicBezTo>
                  <a:pt x="161" y="28"/>
                  <a:pt x="161" y="29"/>
                  <a:pt x="161" y="30"/>
                </a:cubicBezTo>
                <a:cubicBezTo>
                  <a:pt x="160" y="30"/>
                  <a:pt x="160" y="31"/>
                  <a:pt x="160" y="31"/>
                </a:cubicBezTo>
                <a:cubicBezTo>
                  <a:pt x="159" y="31"/>
                  <a:pt x="159" y="30"/>
                  <a:pt x="159" y="30"/>
                </a:cubicBezTo>
                <a:cubicBezTo>
                  <a:pt x="160" y="29"/>
                  <a:pt x="160" y="28"/>
                  <a:pt x="161" y="27"/>
                </a:cubicBezTo>
                <a:close/>
                <a:moveTo>
                  <a:pt x="156" y="29"/>
                </a:moveTo>
                <a:cubicBezTo>
                  <a:pt x="156" y="29"/>
                  <a:pt x="156" y="30"/>
                  <a:pt x="156" y="30"/>
                </a:cubicBezTo>
                <a:cubicBezTo>
                  <a:pt x="156" y="32"/>
                  <a:pt x="155" y="34"/>
                  <a:pt x="154" y="36"/>
                </a:cubicBezTo>
                <a:cubicBezTo>
                  <a:pt x="153" y="36"/>
                  <a:pt x="153" y="36"/>
                  <a:pt x="153" y="36"/>
                </a:cubicBezTo>
                <a:cubicBezTo>
                  <a:pt x="153" y="35"/>
                  <a:pt x="154" y="34"/>
                  <a:pt x="154" y="33"/>
                </a:cubicBezTo>
                <a:cubicBezTo>
                  <a:pt x="155" y="30"/>
                  <a:pt x="156" y="28"/>
                  <a:pt x="156" y="28"/>
                </a:cubicBezTo>
                <a:cubicBezTo>
                  <a:pt x="155" y="28"/>
                  <a:pt x="154" y="30"/>
                  <a:pt x="152" y="32"/>
                </a:cubicBezTo>
                <a:cubicBezTo>
                  <a:pt x="152" y="31"/>
                  <a:pt x="152" y="30"/>
                  <a:pt x="152" y="29"/>
                </a:cubicBezTo>
                <a:cubicBezTo>
                  <a:pt x="152" y="27"/>
                  <a:pt x="153" y="25"/>
                  <a:pt x="153" y="24"/>
                </a:cubicBezTo>
                <a:cubicBezTo>
                  <a:pt x="154" y="25"/>
                  <a:pt x="155" y="27"/>
                  <a:pt x="156" y="29"/>
                </a:cubicBezTo>
                <a:close/>
                <a:moveTo>
                  <a:pt x="148" y="33"/>
                </a:moveTo>
                <a:cubicBezTo>
                  <a:pt x="148" y="34"/>
                  <a:pt x="148" y="35"/>
                  <a:pt x="148" y="36"/>
                </a:cubicBezTo>
                <a:cubicBezTo>
                  <a:pt x="148" y="35"/>
                  <a:pt x="148" y="35"/>
                  <a:pt x="148" y="35"/>
                </a:cubicBezTo>
                <a:cubicBezTo>
                  <a:pt x="148" y="33"/>
                  <a:pt x="148" y="32"/>
                  <a:pt x="148" y="31"/>
                </a:cubicBezTo>
                <a:cubicBezTo>
                  <a:pt x="148" y="32"/>
                  <a:pt x="148" y="32"/>
                  <a:pt x="148" y="33"/>
                </a:cubicBezTo>
                <a:close/>
                <a:moveTo>
                  <a:pt x="138" y="31"/>
                </a:moveTo>
                <a:cubicBezTo>
                  <a:pt x="138" y="31"/>
                  <a:pt x="139" y="31"/>
                  <a:pt x="139" y="30"/>
                </a:cubicBezTo>
                <a:cubicBezTo>
                  <a:pt x="139" y="31"/>
                  <a:pt x="139" y="31"/>
                  <a:pt x="139" y="32"/>
                </a:cubicBezTo>
                <a:cubicBezTo>
                  <a:pt x="138" y="31"/>
                  <a:pt x="138" y="31"/>
                  <a:pt x="138" y="31"/>
                </a:cubicBezTo>
                <a:cubicBezTo>
                  <a:pt x="138" y="31"/>
                  <a:pt x="138" y="31"/>
                  <a:pt x="138" y="31"/>
                </a:cubicBezTo>
                <a:close/>
                <a:moveTo>
                  <a:pt x="132" y="28"/>
                </a:moveTo>
                <a:cubicBezTo>
                  <a:pt x="132" y="28"/>
                  <a:pt x="133" y="29"/>
                  <a:pt x="133" y="29"/>
                </a:cubicBezTo>
                <a:cubicBezTo>
                  <a:pt x="134" y="30"/>
                  <a:pt x="134" y="32"/>
                  <a:pt x="134" y="33"/>
                </a:cubicBezTo>
                <a:cubicBezTo>
                  <a:pt x="133" y="34"/>
                  <a:pt x="133" y="35"/>
                  <a:pt x="132" y="36"/>
                </a:cubicBezTo>
                <a:cubicBezTo>
                  <a:pt x="132" y="32"/>
                  <a:pt x="131" y="29"/>
                  <a:pt x="131" y="27"/>
                </a:cubicBezTo>
                <a:cubicBezTo>
                  <a:pt x="131" y="27"/>
                  <a:pt x="131" y="27"/>
                  <a:pt x="132" y="28"/>
                </a:cubicBezTo>
                <a:close/>
                <a:moveTo>
                  <a:pt x="106" y="20"/>
                </a:moveTo>
                <a:cubicBezTo>
                  <a:pt x="107" y="21"/>
                  <a:pt x="107" y="22"/>
                  <a:pt x="107" y="23"/>
                </a:cubicBezTo>
                <a:cubicBezTo>
                  <a:pt x="107" y="23"/>
                  <a:pt x="107" y="23"/>
                  <a:pt x="107" y="23"/>
                </a:cubicBezTo>
                <a:cubicBezTo>
                  <a:pt x="107" y="22"/>
                  <a:pt x="106" y="20"/>
                  <a:pt x="106" y="18"/>
                </a:cubicBezTo>
                <a:cubicBezTo>
                  <a:pt x="106" y="19"/>
                  <a:pt x="106" y="20"/>
                  <a:pt x="106" y="20"/>
                </a:cubicBezTo>
                <a:close/>
                <a:moveTo>
                  <a:pt x="104" y="28"/>
                </a:moveTo>
                <a:cubicBezTo>
                  <a:pt x="104" y="28"/>
                  <a:pt x="104" y="28"/>
                  <a:pt x="104" y="28"/>
                </a:cubicBezTo>
                <a:cubicBezTo>
                  <a:pt x="104" y="28"/>
                  <a:pt x="104" y="29"/>
                  <a:pt x="104" y="29"/>
                </a:cubicBezTo>
                <a:cubicBezTo>
                  <a:pt x="104" y="29"/>
                  <a:pt x="104" y="29"/>
                  <a:pt x="104" y="29"/>
                </a:cubicBezTo>
                <a:cubicBezTo>
                  <a:pt x="104" y="29"/>
                  <a:pt x="104" y="29"/>
                  <a:pt x="104" y="29"/>
                </a:cubicBezTo>
                <a:cubicBezTo>
                  <a:pt x="104" y="28"/>
                  <a:pt x="104" y="28"/>
                  <a:pt x="104" y="28"/>
                </a:cubicBezTo>
                <a:close/>
                <a:moveTo>
                  <a:pt x="101" y="32"/>
                </a:moveTo>
                <a:cubicBezTo>
                  <a:pt x="101" y="33"/>
                  <a:pt x="101" y="34"/>
                  <a:pt x="101" y="35"/>
                </a:cubicBezTo>
                <a:cubicBezTo>
                  <a:pt x="101" y="34"/>
                  <a:pt x="101" y="33"/>
                  <a:pt x="100" y="33"/>
                </a:cubicBezTo>
                <a:cubicBezTo>
                  <a:pt x="101" y="32"/>
                  <a:pt x="101" y="32"/>
                  <a:pt x="101" y="32"/>
                </a:cubicBezTo>
                <a:close/>
                <a:moveTo>
                  <a:pt x="83" y="30"/>
                </a:moveTo>
                <a:cubicBezTo>
                  <a:pt x="84" y="28"/>
                  <a:pt x="84" y="27"/>
                  <a:pt x="85" y="26"/>
                </a:cubicBezTo>
                <a:cubicBezTo>
                  <a:pt x="85" y="26"/>
                  <a:pt x="86" y="28"/>
                  <a:pt x="86" y="30"/>
                </a:cubicBezTo>
                <a:cubicBezTo>
                  <a:pt x="86" y="31"/>
                  <a:pt x="86" y="32"/>
                  <a:pt x="86" y="33"/>
                </a:cubicBezTo>
                <a:cubicBezTo>
                  <a:pt x="84" y="31"/>
                  <a:pt x="83" y="29"/>
                  <a:pt x="83" y="29"/>
                </a:cubicBezTo>
                <a:cubicBezTo>
                  <a:pt x="83" y="29"/>
                  <a:pt x="83" y="31"/>
                  <a:pt x="84" y="35"/>
                </a:cubicBezTo>
                <a:cubicBezTo>
                  <a:pt x="85" y="35"/>
                  <a:pt x="85" y="36"/>
                  <a:pt x="85" y="37"/>
                </a:cubicBezTo>
                <a:cubicBezTo>
                  <a:pt x="85" y="37"/>
                  <a:pt x="85" y="37"/>
                  <a:pt x="84" y="37"/>
                </a:cubicBezTo>
                <a:cubicBezTo>
                  <a:pt x="84" y="35"/>
                  <a:pt x="83" y="33"/>
                  <a:pt x="82" y="31"/>
                </a:cubicBezTo>
                <a:cubicBezTo>
                  <a:pt x="82" y="31"/>
                  <a:pt x="82" y="30"/>
                  <a:pt x="83" y="30"/>
                </a:cubicBezTo>
                <a:close/>
                <a:moveTo>
                  <a:pt x="79" y="32"/>
                </a:moveTo>
                <a:cubicBezTo>
                  <a:pt x="79" y="32"/>
                  <a:pt x="79" y="32"/>
                  <a:pt x="79" y="32"/>
                </a:cubicBezTo>
                <a:cubicBezTo>
                  <a:pt x="79" y="32"/>
                  <a:pt x="79" y="32"/>
                  <a:pt x="78" y="31"/>
                </a:cubicBezTo>
                <a:cubicBezTo>
                  <a:pt x="78" y="31"/>
                  <a:pt x="78" y="30"/>
                  <a:pt x="78" y="29"/>
                </a:cubicBezTo>
                <a:cubicBezTo>
                  <a:pt x="78" y="29"/>
                  <a:pt x="78" y="29"/>
                  <a:pt x="78" y="28"/>
                </a:cubicBezTo>
                <a:cubicBezTo>
                  <a:pt x="79" y="29"/>
                  <a:pt x="79" y="30"/>
                  <a:pt x="79" y="32"/>
                </a:cubicBezTo>
                <a:close/>
                <a:moveTo>
                  <a:pt x="75" y="32"/>
                </a:moveTo>
                <a:cubicBezTo>
                  <a:pt x="75" y="31"/>
                  <a:pt x="75" y="31"/>
                  <a:pt x="75" y="31"/>
                </a:cubicBezTo>
                <a:cubicBezTo>
                  <a:pt x="75" y="30"/>
                  <a:pt x="75" y="30"/>
                  <a:pt x="75" y="29"/>
                </a:cubicBezTo>
                <a:cubicBezTo>
                  <a:pt x="75" y="30"/>
                  <a:pt x="75" y="31"/>
                  <a:pt x="75" y="32"/>
                </a:cubicBezTo>
                <a:close/>
                <a:moveTo>
                  <a:pt x="69" y="26"/>
                </a:moveTo>
                <a:cubicBezTo>
                  <a:pt x="69" y="26"/>
                  <a:pt x="70" y="26"/>
                  <a:pt x="70" y="25"/>
                </a:cubicBezTo>
                <a:cubicBezTo>
                  <a:pt x="69" y="28"/>
                  <a:pt x="69" y="31"/>
                  <a:pt x="69" y="35"/>
                </a:cubicBezTo>
                <a:cubicBezTo>
                  <a:pt x="69" y="36"/>
                  <a:pt x="68" y="36"/>
                  <a:pt x="68" y="37"/>
                </a:cubicBezTo>
                <a:cubicBezTo>
                  <a:pt x="68" y="36"/>
                  <a:pt x="68" y="36"/>
                  <a:pt x="68" y="36"/>
                </a:cubicBezTo>
                <a:cubicBezTo>
                  <a:pt x="68" y="33"/>
                  <a:pt x="68" y="30"/>
                  <a:pt x="68" y="28"/>
                </a:cubicBezTo>
                <a:cubicBezTo>
                  <a:pt x="68" y="27"/>
                  <a:pt x="69" y="27"/>
                  <a:pt x="69" y="26"/>
                </a:cubicBezTo>
                <a:close/>
                <a:moveTo>
                  <a:pt x="59" y="28"/>
                </a:moveTo>
                <a:cubicBezTo>
                  <a:pt x="59" y="29"/>
                  <a:pt x="59" y="31"/>
                  <a:pt x="58" y="32"/>
                </a:cubicBezTo>
                <a:cubicBezTo>
                  <a:pt x="58" y="33"/>
                  <a:pt x="58" y="33"/>
                  <a:pt x="57" y="33"/>
                </a:cubicBezTo>
                <a:cubicBezTo>
                  <a:pt x="57" y="33"/>
                  <a:pt x="57" y="34"/>
                  <a:pt x="56" y="34"/>
                </a:cubicBezTo>
                <a:cubicBezTo>
                  <a:pt x="57" y="32"/>
                  <a:pt x="58" y="30"/>
                  <a:pt x="59" y="28"/>
                </a:cubicBezTo>
                <a:close/>
                <a:moveTo>
                  <a:pt x="29" y="35"/>
                </a:moveTo>
                <a:cubicBezTo>
                  <a:pt x="29" y="37"/>
                  <a:pt x="28" y="38"/>
                  <a:pt x="28" y="40"/>
                </a:cubicBezTo>
                <a:cubicBezTo>
                  <a:pt x="28" y="37"/>
                  <a:pt x="27" y="35"/>
                  <a:pt x="27" y="33"/>
                </a:cubicBezTo>
                <a:cubicBezTo>
                  <a:pt x="28" y="33"/>
                  <a:pt x="28" y="34"/>
                  <a:pt x="28" y="34"/>
                </a:cubicBezTo>
                <a:cubicBezTo>
                  <a:pt x="29" y="34"/>
                  <a:pt x="29" y="35"/>
                  <a:pt x="29" y="35"/>
                </a:cubicBezTo>
                <a:close/>
                <a:moveTo>
                  <a:pt x="18" y="44"/>
                </a:moveTo>
                <a:cubicBezTo>
                  <a:pt x="18" y="45"/>
                  <a:pt x="18" y="47"/>
                  <a:pt x="18" y="49"/>
                </a:cubicBezTo>
                <a:cubicBezTo>
                  <a:pt x="18" y="48"/>
                  <a:pt x="17" y="48"/>
                  <a:pt x="17" y="47"/>
                </a:cubicBezTo>
                <a:cubicBezTo>
                  <a:pt x="17" y="46"/>
                  <a:pt x="17" y="44"/>
                  <a:pt x="17" y="43"/>
                </a:cubicBezTo>
                <a:cubicBezTo>
                  <a:pt x="17" y="43"/>
                  <a:pt x="17" y="42"/>
                  <a:pt x="17" y="42"/>
                </a:cubicBezTo>
                <a:cubicBezTo>
                  <a:pt x="18" y="43"/>
                  <a:pt x="18" y="43"/>
                  <a:pt x="18" y="44"/>
                </a:cubicBezTo>
                <a:close/>
                <a:moveTo>
                  <a:pt x="11" y="53"/>
                </a:moveTo>
                <a:cubicBezTo>
                  <a:pt x="10" y="56"/>
                  <a:pt x="10" y="59"/>
                  <a:pt x="9" y="62"/>
                </a:cubicBezTo>
                <a:cubicBezTo>
                  <a:pt x="9" y="60"/>
                  <a:pt x="9" y="59"/>
                  <a:pt x="8" y="57"/>
                </a:cubicBezTo>
                <a:cubicBezTo>
                  <a:pt x="8" y="53"/>
                  <a:pt x="7" y="50"/>
                  <a:pt x="7" y="47"/>
                </a:cubicBezTo>
                <a:cubicBezTo>
                  <a:pt x="7" y="47"/>
                  <a:pt x="7" y="46"/>
                  <a:pt x="7" y="45"/>
                </a:cubicBezTo>
                <a:cubicBezTo>
                  <a:pt x="7" y="46"/>
                  <a:pt x="7" y="46"/>
                  <a:pt x="8" y="47"/>
                </a:cubicBezTo>
                <a:cubicBezTo>
                  <a:pt x="9" y="49"/>
                  <a:pt x="10" y="51"/>
                  <a:pt x="11" y="53"/>
                </a:cubicBez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99" name="组合 1298"/>
          <p:cNvGrpSpPr/>
          <p:nvPr/>
        </p:nvGrpSpPr>
        <p:grpSpPr>
          <a:xfrm>
            <a:off x="0" y="1047211"/>
            <a:ext cx="2761744" cy="4270375"/>
            <a:chOff x="-1835151" y="-2765425"/>
            <a:chExt cx="1612900" cy="2493963"/>
          </a:xfrm>
        </p:grpSpPr>
        <p:sp>
          <p:nvSpPr>
            <p:cNvPr id="26" name="Freeform 258"/>
            <p:cNvSpPr/>
            <p:nvPr/>
          </p:nvSpPr>
          <p:spPr bwMode="auto">
            <a:xfrm>
              <a:off x="-1690688" y="-1054100"/>
              <a:ext cx="1370013" cy="782638"/>
            </a:xfrm>
            <a:custGeom>
              <a:avLst/>
              <a:gdLst>
                <a:gd name="T0" fmla="*/ 0 w 863"/>
                <a:gd name="T1" fmla="*/ 0 h 493"/>
                <a:gd name="T2" fmla="*/ 57 w 863"/>
                <a:gd name="T3" fmla="*/ 493 h 493"/>
                <a:gd name="T4" fmla="*/ 847 w 863"/>
                <a:gd name="T5" fmla="*/ 493 h 493"/>
                <a:gd name="T6" fmla="*/ 863 w 863"/>
                <a:gd name="T7" fmla="*/ 11 h 493"/>
                <a:gd name="T8" fmla="*/ 0 w 863"/>
                <a:gd name="T9" fmla="*/ 0 h 493"/>
              </a:gdLst>
              <a:ahLst/>
              <a:cxnLst>
                <a:cxn ang="0">
                  <a:pos x="T0" y="T1"/>
                </a:cxn>
                <a:cxn ang="0">
                  <a:pos x="T2" y="T3"/>
                </a:cxn>
                <a:cxn ang="0">
                  <a:pos x="T4" y="T5"/>
                </a:cxn>
                <a:cxn ang="0">
                  <a:pos x="T6" y="T7"/>
                </a:cxn>
                <a:cxn ang="0">
                  <a:pos x="T8" y="T9"/>
                </a:cxn>
              </a:cxnLst>
              <a:rect l="0" t="0" r="r" b="b"/>
              <a:pathLst>
                <a:path w="863" h="493">
                  <a:moveTo>
                    <a:pt x="0" y="0"/>
                  </a:moveTo>
                  <a:lnTo>
                    <a:pt x="57" y="493"/>
                  </a:lnTo>
                  <a:lnTo>
                    <a:pt x="847" y="493"/>
                  </a:lnTo>
                  <a:lnTo>
                    <a:pt x="863" y="11"/>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9"/>
            <p:cNvSpPr/>
            <p:nvPr/>
          </p:nvSpPr>
          <p:spPr bwMode="auto">
            <a:xfrm>
              <a:off x="-1835151" y="-1295400"/>
              <a:ext cx="1612900" cy="373063"/>
            </a:xfrm>
            <a:custGeom>
              <a:avLst/>
              <a:gdLst>
                <a:gd name="T0" fmla="*/ 145 w 1016"/>
                <a:gd name="T1" fmla="*/ 0 h 235"/>
                <a:gd name="T2" fmla="*/ 0 w 1016"/>
                <a:gd name="T3" fmla="*/ 235 h 235"/>
                <a:gd name="T4" fmla="*/ 1016 w 1016"/>
                <a:gd name="T5" fmla="*/ 235 h 235"/>
                <a:gd name="T6" fmla="*/ 927 w 1016"/>
                <a:gd name="T7" fmla="*/ 13 h 235"/>
                <a:gd name="T8" fmla="*/ 145 w 1016"/>
                <a:gd name="T9" fmla="*/ 0 h 235"/>
              </a:gdLst>
              <a:ahLst/>
              <a:cxnLst>
                <a:cxn ang="0">
                  <a:pos x="T0" y="T1"/>
                </a:cxn>
                <a:cxn ang="0">
                  <a:pos x="T2" y="T3"/>
                </a:cxn>
                <a:cxn ang="0">
                  <a:pos x="T4" y="T5"/>
                </a:cxn>
                <a:cxn ang="0">
                  <a:pos x="T6" y="T7"/>
                </a:cxn>
                <a:cxn ang="0">
                  <a:pos x="T8" y="T9"/>
                </a:cxn>
              </a:cxnLst>
              <a:rect l="0" t="0" r="r" b="b"/>
              <a:pathLst>
                <a:path w="1016" h="235">
                  <a:moveTo>
                    <a:pt x="145" y="0"/>
                  </a:moveTo>
                  <a:lnTo>
                    <a:pt x="0" y="235"/>
                  </a:lnTo>
                  <a:lnTo>
                    <a:pt x="1016" y="235"/>
                  </a:lnTo>
                  <a:lnTo>
                    <a:pt x="927" y="13"/>
                  </a:lnTo>
                  <a:lnTo>
                    <a:pt x="145"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0"/>
            <p:cNvSpPr/>
            <p:nvPr/>
          </p:nvSpPr>
          <p:spPr bwMode="auto">
            <a:xfrm>
              <a:off x="-1404938" y="-1695450"/>
              <a:ext cx="760413" cy="450850"/>
            </a:xfrm>
            <a:custGeom>
              <a:avLst/>
              <a:gdLst>
                <a:gd name="T0" fmla="*/ 0 w 479"/>
                <a:gd name="T1" fmla="*/ 0 h 284"/>
                <a:gd name="T2" fmla="*/ 46 w 479"/>
                <a:gd name="T3" fmla="*/ 284 h 284"/>
                <a:gd name="T4" fmla="*/ 438 w 479"/>
                <a:gd name="T5" fmla="*/ 273 h 284"/>
                <a:gd name="T6" fmla="*/ 479 w 479"/>
                <a:gd name="T7" fmla="*/ 8 h 284"/>
                <a:gd name="T8" fmla="*/ 0 w 479"/>
                <a:gd name="T9" fmla="*/ 0 h 284"/>
              </a:gdLst>
              <a:ahLst/>
              <a:cxnLst>
                <a:cxn ang="0">
                  <a:pos x="T0" y="T1"/>
                </a:cxn>
                <a:cxn ang="0">
                  <a:pos x="T2" y="T3"/>
                </a:cxn>
                <a:cxn ang="0">
                  <a:pos x="T4" y="T5"/>
                </a:cxn>
                <a:cxn ang="0">
                  <a:pos x="T6" y="T7"/>
                </a:cxn>
                <a:cxn ang="0">
                  <a:pos x="T8" y="T9"/>
                </a:cxn>
              </a:cxnLst>
              <a:rect l="0" t="0" r="r" b="b"/>
              <a:pathLst>
                <a:path w="479" h="284">
                  <a:moveTo>
                    <a:pt x="0" y="0"/>
                  </a:moveTo>
                  <a:lnTo>
                    <a:pt x="46" y="284"/>
                  </a:lnTo>
                  <a:lnTo>
                    <a:pt x="438" y="273"/>
                  </a:lnTo>
                  <a:lnTo>
                    <a:pt x="479" y="8"/>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1"/>
            <p:cNvSpPr/>
            <p:nvPr/>
          </p:nvSpPr>
          <p:spPr bwMode="auto">
            <a:xfrm>
              <a:off x="-1541463" y="-1946275"/>
              <a:ext cx="998538" cy="319088"/>
            </a:xfrm>
            <a:custGeom>
              <a:avLst/>
              <a:gdLst>
                <a:gd name="T0" fmla="*/ 113 w 629"/>
                <a:gd name="T1" fmla="*/ 0 h 201"/>
                <a:gd name="T2" fmla="*/ 0 w 629"/>
                <a:gd name="T3" fmla="*/ 201 h 201"/>
                <a:gd name="T4" fmla="*/ 629 w 629"/>
                <a:gd name="T5" fmla="*/ 198 h 201"/>
                <a:gd name="T6" fmla="*/ 548 w 629"/>
                <a:gd name="T7" fmla="*/ 24 h 201"/>
                <a:gd name="T8" fmla="*/ 113 w 629"/>
                <a:gd name="T9" fmla="*/ 0 h 201"/>
              </a:gdLst>
              <a:ahLst/>
              <a:cxnLst>
                <a:cxn ang="0">
                  <a:pos x="T0" y="T1"/>
                </a:cxn>
                <a:cxn ang="0">
                  <a:pos x="T2" y="T3"/>
                </a:cxn>
                <a:cxn ang="0">
                  <a:pos x="T4" y="T5"/>
                </a:cxn>
                <a:cxn ang="0">
                  <a:pos x="T6" y="T7"/>
                </a:cxn>
                <a:cxn ang="0">
                  <a:pos x="T8" y="T9"/>
                </a:cxn>
              </a:cxnLst>
              <a:rect l="0" t="0" r="r" b="b"/>
              <a:pathLst>
                <a:path w="629" h="201">
                  <a:moveTo>
                    <a:pt x="113" y="0"/>
                  </a:moveTo>
                  <a:lnTo>
                    <a:pt x="0" y="201"/>
                  </a:lnTo>
                  <a:lnTo>
                    <a:pt x="629" y="198"/>
                  </a:lnTo>
                  <a:lnTo>
                    <a:pt x="548" y="24"/>
                  </a:lnTo>
                  <a:lnTo>
                    <a:pt x="113"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62"/>
            <p:cNvSpPr/>
            <p:nvPr/>
          </p:nvSpPr>
          <p:spPr bwMode="auto">
            <a:xfrm>
              <a:off x="-1741488" y="-1627188"/>
              <a:ext cx="200025" cy="573088"/>
            </a:xfrm>
            <a:custGeom>
              <a:avLst/>
              <a:gdLst>
                <a:gd name="T0" fmla="*/ 21 w 126"/>
                <a:gd name="T1" fmla="*/ 361 h 361"/>
                <a:gd name="T2" fmla="*/ 0 w 126"/>
                <a:gd name="T3" fmla="*/ 13 h 361"/>
                <a:gd name="T4" fmla="*/ 102 w 126"/>
                <a:gd name="T5" fmla="*/ 0 h 361"/>
                <a:gd name="T6" fmla="*/ 126 w 126"/>
                <a:gd name="T7" fmla="*/ 326 h 361"/>
                <a:gd name="T8" fmla="*/ 21 w 126"/>
                <a:gd name="T9" fmla="*/ 361 h 361"/>
              </a:gdLst>
              <a:ahLst/>
              <a:cxnLst>
                <a:cxn ang="0">
                  <a:pos x="T0" y="T1"/>
                </a:cxn>
                <a:cxn ang="0">
                  <a:pos x="T2" y="T3"/>
                </a:cxn>
                <a:cxn ang="0">
                  <a:pos x="T4" y="T5"/>
                </a:cxn>
                <a:cxn ang="0">
                  <a:pos x="T6" y="T7"/>
                </a:cxn>
                <a:cxn ang="0">
                  <a:pos x="T8" y="T9"/>
                </a:cxn>
              </a:cxnLst>
              <a:rect l="0" t="0" r="r" b="b"/>
              <a:pathLst>
                <a:path w="126" h="361">
                  <a:moveTo>
                    <a:pt x="21" y="361"/>
                  </a:moveTo>
                  <a:lnTo>
                    <a:pt x="0" y="13"/>
                  </a:lnTo>
                  <a:lnTo>
                    <a:pt x="102" y="0"/>
                  </a:lnTo>
                  <a:lnTo>
                    <a:pt x="126" y="326"/>
                  </a:lnTo>
                  <a:lnTo>
                    <a:pt x="21" y="361"/>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3"/>
            <p:cNvSpPr/>
            <p:nvPr/>
          </p:nvSpPr>
          <p:spPr bwMode="auto">
            <a:xfrm>
              <a:off x="-1784351" y="-1958975"/>
              <a:ext cx="242888" cy="403225"/>
            </a:xfrm>
            <a:custGeom>
              <a:avLst/>
              <a:gdLst>
                <a:gd name="T0" fmla="*/ 0 w 57"/>
                <a:gd name="T1" fmla="*/ 95 h 95"/>
                <a:gd name="T2" fmla="*/ 22 w 57"/>
                <a:gd name="T3" fmla="*/ 0 h 95"/>
                <a:gd name="T4" fmla="*/ 57 w 57"/>
                <a:gd name="T5" fmla="*/ 86 h 95"/>
                <a:gd name="T6" fmla="*/ 0 w 57"/>
                <a:gd name="T7" fmla="*/ 95 h 95"/>
              </a:gdLst>
              <a:ahLst/>
              <a:cxnLst>
                <a:cxn ang="0">
                  <a:pos x="T0" y="T1"/>
                </a:cxn>
                <a:cxn ang="0">
                  <a:pos x="T2" y="T3"/>
                </a:cxn>
                <a:cxn ang="0">
                  <a:pos x="T4" y="T5"/>
                </a:cxn>
                <a:cxn ang="0">
                  <a:pos x="T6" y="T7"/>
                </a:cxn>
              </a:cxnLst>
              <a:rect l="0" t="0" r="r" b="b"/>
              <a:pathLst>
                <a:path w="57" h="95">
                  <a:moveTo>
                    <a:pt x="0" y="95"/>
                  </a:moveTo>
                  <a:cubicBezTo>
                    <a:pt x="0" y="95"/>
                    <a:pt x="23" y="48"/>
                    <a:pt x="22" y="0"/>
                  </a:cubicBezTo>
                  <a:cubicBezTo>
                    <a:pt x="22" y="0"/>
                    <a:pt x="43" y="73"/>
                    <a:pt x="57" y="86"/>
                  </a:cubicBezTo>
                  <a:lnTo>
                    <a:pt x="0" y="95"/>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264"/>
            <p:cNvSpPr/>
            <p:nvPr/>
          </p:nvSpPr>
          <p:spPr bwMode="auto">
            <a:xfrm>
              <a:off x="-469901" y="-1639888"/>
              <a:ext cx="192088" cy="577850"/>
            </a:xfrm>
            <a:custGeom>
              <a:avLst/>
              <a:gdLst>
                <a:gd name="T0" fmla="*/ 102 w 121"/>
                <a:gd name="T1" fmla="*/ 364 h 364"/>
                <a:gd name="T2" fmla="*/ 121 w 121"/>
                <a:gd name="T3" fmla="*/ 16 h 364"/>
                <a:gd name="T4" fmla="*/ 21 w 121"/>
                <a:gd name="T5" fmla="*/ 0 h 364"/>
                <a:gd name="T6" fmla="*/ 0 w 121"/>
                <a:gd name="T7" fmla="*/ 326 h 364"/>
                <a:gd name="T8" fmla="*/ 102 w 121"/>
                <a:gd name="T9" fmla="*/ 364 h 364"/>
              </a:gdLst>
              <a:ahLst/>
              <a:cxnLst>
                <a:cxn ang="0">
                  <a:pos x="T0" y="T1"/>
                </a:cxn>
                <a:cxn ang="0">
                  <a:pos x="T2" y="T3"/>
                </a:cxn>
                <a:cxn ang="0">
                  <a:pos x="T4" y="T5"/>
                </a:cxn>
                <a:cxn ang="0">
                  <a:pos x="T6" y="T7"/>
                </a:cxn>
                <a:cxn ang="0">
                  <a:pos x="T8" y="T9"/>
                </a:cxn>
              </a:cxnLst>
              <a:rect l="0" t="0" r="r" b="b"/>
              <a:pathLst>
                <a:path w="121" h="364">
                  <a:moveTo>
                    <a:pt x="102" y="364"/>
                  </a:moveTo>
                  <a:lnTo>
                    <a:pt x="121" y="16"/>
                  </a:lnTo>
                  <a:lnTo>
                    <a:pt x="21" y="0"/>
                  </a:lnTo>
                  <a:lnTo>
                    <a:pt x="0" y="326"/>
                  </a:lnTo>
                  <a:lnTo>
                    <a:pt x="102" y="364"/>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265"/>
            <p:cNvSpPr/>
            <p:nvPr/>
          </p:nvSpPr>
          <p:spPr bwMode="auto">
            <a:xfrm>
              <a:off x="-482601" y="-1971675"/>
              <a:ext cx="260350" cy="403225"/>
            </a:xfrm>
            <a:custGeom>
              <a:avLst/>
              <a:gdLst>
                <a:gd name="T0" fmla="*/ 61 w 61"/>
                <a:gd name="T1" fmla="*/ 95 h 95"/>
                <a:gd name="T2" fmla="*/ 38 w 61"/>
                <a:gd name="T3" fmla="*/ 0 h 95"/>
                <a:gd name="T4" fmla="*/ 0 w 61"/>
                <a:gd name="T5" fmla="*/ 86 h 95"/>
                <a:gd name="T6" fmla="*/ 61 w 61"/>
                <a:gd name="T7" fmla="*/ 95 h 95"/>
              </a:gdLst>
              <a:ahLst/>
              <a:cxnLst>
                <a:cxn ang="0">
                  <a:pos x="T0" y="T1"/>
                </a:cxn>
                <a:cxn ang="0">
                  <a:pos x="T2" y="T3"/>
                </a:cxn>
                <a:cxn ang="0">
                  <a:pos x="T4" y="T5"/>
                </a:cxn>
                <a:cxn ang="0">
                  <a:pos x="T6" y="T7"/>
                </a:cxn>
              </a:cxnLst>
              <a:rect l="0" t="0" r="r" b="b"/>
              <a:pathLst>
                <a:path w="61" h="95">
                  <a:moveTo>
                    <a:pt x="61" y="95"/>
                  </a:moveTo>
                  <a:cubicBezTo>
                    <a:pt x="61" y="95"/>
                    <a:pt x="36" y="49"/>
                    <a:pt x="38" y="0"/>
                  </a:cubicBezTo>
                  <a:cubicBezTo>
                    <a:pt x="38" y="0"/>
                    <a:pt x="16" y="74"/>
                    <a:pt x="0" y="86"/>
                  </a:cubicBezTo>
                  <a:lnTo>
                    <a:pt x="61" y="95"/>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266"/>
            <p:cNvSpPr/>
            <p:nvPr/>
          </p:nvSpPr>
          <p:spPr bwMode="auto">
            <a:xfrm>
              <a:off x="-1468438" y="-2166938"/>
              <a:ext cx="166688" cy="441325"/>
            </a:xfrm>
            <a:custGeom>
              <a:avLst/>
              <a:gdLst>
                <a:gd name="T0" fmla="*/ 29 w 105"/>
                <a:gd name="T1" fmla="*/ 278 h 278"/>
                <a:gd name="T2" fmla="*/ 0 w 105"/>
                <a:gd name="T3" fmla="*/ 19 h 278"/>
                <a:gd name="T4" fmla="*/ 75 w 105"/>
                <a:gd name="T5" fmla="*/ 0 h 278"/>
                <a:gd name="T6" fmla="*/ 105 w 105"/>
                <a:gd name="T7" fmla="*/ 230 h 278"/>
                <a:gd name="T8" fmla="*/ 29 w 105"/>
                <a:gd name="T9" fmla="*/ 278 h 278"/>
              </a:gdLst>
              <a:ahLst/>
              <a:cxnLst>
                <a:cxn ang="0">
                  <a:pos x="T0" y="T1"/>
                </a:cxn>
                <a:cxn ang="0">
                  <a:pos x="T2" y="T3"/>
                </a:cxn>
                <a:cxn ang="0">
                  <a:pos x="T4" y="T5"/>
                </a:cxn>
                <a:cxn ang="0">
                  <a:pos x="T6" y="T7"/>
                </a:cxn>
                <a:cxn ang="0">
                  <a:pos x="T8" y="T9"/>
                </a:cxn>
              </a:cxnLst>
              <a:rect l="0" t="0" r="r" b="b"/>
              <a:pathLst>
                <a:path w="105" h="278">
                  <a:moveTo>
                    <a:pt x="29" y="278"/>
                  </a:moveTo>
                  <a:lnTo>
                    <a:pt x="0" y="19"/>
                  </a:lnTo>
                  <a:lnTo>
                    <a:pt x="75" y="0"/>
                  </a:lnTo>
                  <a:lnTo>
                    <a:pt x="105" y="230"/>
                  </a:lnTo>
                  <a:lnTo>
                    <a:pt x="29" y="278"/>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267"/>
            <p:cNvSpPr/>
            <p:nvPr/>
          </p:nvSpPr>
          <p:spPr bwMode="auto">
            <a:xfrm>
              <a:off x="-1498601" y="-2468563"/>
              <a:ext cx="196850" cy="382588"/>
            </a:xfrm>
            <a:custGeom>
              <a:avLst/>
              <a:gdLst>
                <a:gd name="T0" fmla="*/ 0 w 46"/>
                <a:gd name="T1" fmla="*/ 90 h 90"/>
                <a:gd name="T2" fmla="*/ 7 w 46"/>
                <a:gd name="T3" fmla="*/ 0 h 90"/>
                <a:gd name="T4" fmla="*/ 46 w 46"/>
                <a:gd name="T5" fmla="*/ 77 h 90"/>
                <a:gd name="T6" fmla="*/ 0 w 46"/>
                <a:gd name="T7" fmla="*/ 90 h 90"/>
              </a:gdLst>
              <a:ahLst/>
              <a:cxnLst>
                <a:cxn ang="0">
                  <a:pos x="T0" y="T1"/>
                </a:cxn>
                <a:cxn ang="0">
                  <a:pos x="T2" y="T3"/>
                </a:cxn>
                <a:cxn ang="0">
                  <a:pos x="T4" y="T5"/>
                </a:cxn>
                <a:cxn ang="0">
                  <a:pos x="T6" y="T7"/>
                </a:cxn>
              </a:cxnLst>
              <a:rect l="0" t="0" r="r" b="b"/>
              <a:pathLst>
                <a:path w="46" h="90">
                  <a:moveTo>
                    <a:pt x="0" y="90"/>
                  </a:moveTo>
                  <a:cubicBezTo>
                    <a:pt x="0" y="90"/>
                    <a:pt x="12" y="63"/>
                    <a:pt x="7" y="0"/>
                  </a:cubicBezTo>
                  <a:cubicBezTo>
                    <a:pt x="7" y="0"/>
                    <a:pt x="26" y="66"/>
                    <a:pt x="46" y="77"/>
                  </a:cubicBezTo>
                  <a:lnTo>
                    <a:pt x="0" y="9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268"/>
            <p:cNvSpPr/>
            <p:nvPr/>
          </p:nvSpPr>
          <p:spPr bwMode="auto">
            <a:xfrm>
              <a:off x="-752476" y="-2192338"/>
              <a:ext cx="149225" cy="438150"/>
            </a:xfrm>
            <a:custGeom>
              <a:avLst/>
              <a:gdLst>
                <a:gd name="T0" fmla="*/ 68 w 94"/>
                <a:gd name="T1" fmla="*/ 276 h 276"/>
                <a:gd name="T2" fmla="*/ 94 w 94"/>
                <a:gd name="T3" fmla="*/ 19 h 276"/>
                <a:gd name="T4" fmla="*/ 27 w 94"/>
                <a:gd name="T5" fmla="*/ 0 h 276"/>
                <a:gd name="T6" fmla="*/ 0 w 94"/>
                <a:gd name="T7" fmla="*/ 230 h 276"/>
                <a:gd name="T8" fmla="*/ 68 w 94"/>
                <a:gd name="T9" fmla="*/ 276 h 276"/>
              </a:gdLst>
              <a:ahLst/>
              <a:cxnLst>
                <a:cxn ang="0">
                  <a:pos x="T0" y="T1"/>
                </a:cxn>
                <a:cxn ang="0">
                  <a:pos x="T2" y="T3"/>
                </a:cxn>
                <a:cxn ang="0">
                  <a:pos x="T4" y="T5"/>
                </a:cxn>
                <a:cxn ang="0">
                  <a:pos x="T6" y="T7"/>
                </a:cxn>
                <a:cxn ang="0">
                  <a:pos x="T8" y="T9"/>
                </a:cxn>
              </a:cxnLst>
              <a:rect l="0" t="0" r="r" b="b"/>
              <a:pathLst>
                <a:path w="94" h="276">
                  <a:moveTo>
                    <a:pt x="68" y="276"/>
                  </a:moveTo>
                  <a:lnTo>
                    <a:pt x="94" y="19"/>
                  </a:lnTo>
                  <a:lnTo>
                    <a:pt x="27" y="0"/>
                  </a:lnTo>
                  <a:lnTo>
                    <a:pt x="0" y="230"/>
                  </a:lnTo>
                  <a:lnTo>
                    <a:pt x="68" y="276"/>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269"/>
            <p:cNvSpPr/>
            <p:nvPr/>
          </p:nvSpPr>
          <p:spPr bwMode="auto">
            <a:xfrm>
              <a:off x="-752476" y="-2498725"/>
              <a:ext cx="176213" cy="382588"/>
            </a:xfrm>
            <a:custGeom>
              <a:avLst/>
              <a:gdLst>
                <a:gd name="T0" fmla="*/ 41 w 41"/>
                <a:gd name="T1" fmla="*/ 90 h 90"/>
                <a:gd name="T2" fmla="*/ 35 w 41"/>
                <a:gd name="T3" fmla="*/ 0 h 90"/>
                <a:gd name="T4" fmla="*/ 0 w 41"/>
                <a:gd name="T5" fmla="*/ 78 h 90"/>
                <a:gd name="T6" fmla="*/ 41 w 41"/>
                <a:gd name="T7" fmla="*/ 90 h 90"/>
              </a:gdLst>
              <a:ahLst/>
              <a:cxnLst>
                <a:cxn ang="0">
                  <a:pos x="T0" y="T1"/>
                </a:cxn>
                <a:cxn ang="0">
                  <a:pos x="T2" y="T3"/>
                </a:cxn>
                <a:cxn ang="0">
                  <a:pos x="T4" y="T5"/>
                </a:cxn>
                <a:cxn ang="0">
                  <a:pos x="T6" y="T7"/>
                </a:cxn>
              </a:cxnLst>
              <a:rect l="0" t="0" r="r" b="b"/>
              <a:pathLst>
                <a:path w="41" h="90">
                  <a:moveTo>
                    <a:pt x="41" y="90"/>
                  </a:moveTo>
                  <a:cubicBezTo>
                    <a:pt x="41" y="90"/>
                    <a:pt x="30" y="64"/>
                    <a:pt x="35" y="0"/>
                  </a:cubicBezTo>
                  <a:cubicBezTo>
                    <a:pt x="35" y="0"/>
                    <a:pt x="17" y="66"/>
                    <a:pt x="0" y="78"/>
                  </a:cubicBezTo>
                  <a:lnTo>
                    <a:pt x="41" y="9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270"/>
            <p:cNvSpPr/>
            <p:nvPr/>
          </p:nvSpPr>
          <p:spPr bwMode="auto">
            <a:xfrm>
              <a:off x="-1250951" y="-2225675"/>
              <a:ext cx="404813" cy="368300"/>
            </a:xfrm>
            <a:custGeom>
              <a:avLst/>
              <a:gdLst>
                <a:gd name="T0" fmla="*/ 38 w 255"/>
                <a:gd name="T1" fmla="*/ 232 h 232"/>
                <a:gd name="T2" fmla="*/ 0 w 255"/>
                <a:gd name="T3" fmla="*/ 8 h 232"/>
                <a:gd name="T4" fmla="*/ 255 w 255"/>
                <a:gd name="T5" fmla="*/ 0 h 232"/>
                <a:gd name="T6" fmla="*/ 242 w 255"/>
                <a:gd name="T7" fmla="*/ 232 h 232"/>
                <a:gd name="T8" fmla="*/ 38 w 255"/>
                <a:gd name="T9" fmla="*/ 232 h 232"/>
              </a:gdLst>
              <a:ahLst/>
              <a:cxnLst>
                <a:cxn ang="0">
                  <a:pos x="T0" y="T1"/>
                </a:cxn>
                <a:cxn ang="0">
                  <a:pos x="T2" y="T3"/>
                </a:cxn>
                <a:cxn ang="0">
                  <a:pos x="T4" y="T5"/>
                </a:cxn>
                <a:cxn ang="0">
                  <a:pos x="T6" y="T7"/>
                </a:cxn>
                <a:cxn ang="0">
                  <a:pos x="T8" y="T9"/>
                </a:cxn>
              </a:cxnLst>
              <a:rect l="0" t="0" r="r" b="b"/>
              <a:pathLst>
                <a:path w="255" h="232">
                  <a:moveTo>
                    <a:pt x="38" y="232"/>
                  </a:moveTo>
                  <a:lnTo>
                    <a:pt x="0" y="8"/>
                  </a:lnTo>
                  <a:lnTo>
                    <a:pt x="255" y="0"/>
                  </a:lnTo>
                  <a:lnTo>
                    <a:pt x="242" y="232"/>
                  </a:lnTo>
                  <a:lnTo>
                    <a:pt x="38" y="232"/>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271"/>
            <p:cNvSpPr/>
            <p:nvPr/>
          </p:nvSpPr>
          <p:spPr bwMode="auto">
            <a:xfrm>
              <a:off x="-1301751" y="-2366963"/>
              <a:ext cx="523875" cy="200025"/>
            </a:xfrm>
            <a:custGeom>
              <a:avLst/>
              <a:gdLst>
                <a:gd name="T0" fmla="*/ 0 w 330"/>
                <a:gd name="T1" fmla="*/ 126 h 126"/>
                <a:gd name="T2" fmla="*/ 37 w 330"/>
                <a:gd name="T3" fmla="*/ 0 h 126"/>
                <a:gd name="T4" fmla="*/ 274 w 330"/>
                <a:gd name="T5" fmla="*/ 0 h 126"/>
                <a:gd name="T6" fmla="*/ 330 w 330"/>
                <a:gd name="T7" fmla="*/ 126 h 126"/>
                <a:gd name="T8" fmla="*/ 0 w 330"/>
                <a:gd name="T9" fmla="*/ 126 h 126"/>
              </a:gdLst>
              <a:ahLst/>
              <a:cxnLst>
                <a:cxn ang="0">
                  <a:pos x="T0" y="T1"/>
                </a:cxn>
                <a:cxn ang="0">
                  <a:pos x="T2" y="T3"/>
                </a:cxn>
                <a:cxn ang="0">
                  <a:pos x="T4" y="T5"/>
                </a:cxn>
                <a:cxn ang="0">
                  <a:pos x="T6" y="T7"/>
                </a:cxn>
                <a:cxn ang="0">
                  <a:pos x="T8" y="T9"/>
                </a:cxn>
              </a:cxnLst>
              <a:rect l="0" t="0" r="r" b="b"/>
              <a:pathLst>
                <a:path w="330" h="126">
                  <a:moveTo>
                    <a:pt x="0" y="126"/>
                  </a:moveTo>
                  <a:lnTo>
                    <a:pt x="37" y="0"/>
                  </a:lnTo>
                  <a:lnTo>
                    <a:pt x="274" y="0"/>
                  </a:lnTo>
                  <a:lnTo>
                    <a:pt x="330" y="126"/>
                  </a:lnTo>
                  <a:lnTo>
                    <a:pt x="0" y="126"/>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272"/>
            <p:cNvSpPr/>
            <p:nvPr/>
          </p:nvSpPr>
          <p:spPr bwMode="auto">
            <a:xfrm>
              <a:off x="-1157288" y="-2765425"/>
              <a:ext cx="225425" cy="474663"/>
            </a:xfrm>
            <a:custGeom>
              <a:avLst/>
              <a:gdLst>
                <a:gd name="T0" fmla="*/ 0 w 53"/>
                <a:gd name="T1" fmla="*/ 112 h 112"/>
                <a:gd name="T2" fmla="*/ 25 w 53"/>
                <a:gd name="T3" fmla="*/ 0 h 112"/>
                <a:gd name="T4" fmla="*/ 53 w 53"/>
                <a:gd name="T5" fmla="*/ 108 h 112"/>
                <a:gd name="T6" fmla="*/ 0 w 53"/>
                <a:gd name="T7" fmla="*/ 112 h 112"/>
              </a:gdLst>
              <a:ahLst/>
              <a:cxnLst>
                <a:cxn ang="0">
                  <a:pos x="T0" y="T1"/>
                </a:cxn>
                <a:cxn ang="0">
                  <a:pos x="T2" y="T3"/>
                </a:cxn>
                <a:cxn ang="0">
                  <a:pos x="T4" y="T5"/>
                </a:cxn>
                <a:cxn ang="0">
                  <a:pos x="T6" y="T7"/>
                </a:cxn>
              </a:cxnLst>
              <a:rect l="0" t="0" r="r" b="b"/>
              <a:pathLst>
                <a:path w="53" h="112">
                  <a:moveTo>
                    <a:pt x="0" y="112"/>
                  </a:moveTo>
                  <a:cubicBezTo>
                    <a:pt x="0" y="112"/>
                    <a:pt x="23" y="36"/>
                    <a:pt x="25" y="0"/>
                  </a:cubicBezTo>
                  <a:cubicBezTo>
                    <a:pt x="25" y="0"/>
                    <a:pt x="34" y="96"/>
                    <a:pt x="53" y="108"/>
                  </a:cubicBezTo>
                  <a:lnTo>
                    <a:pt x="0" y="112"/>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273"/>
            <p:cNvSpPr/>
            <p:nvPr/>
          </p:nvSpPr>
          <p:spPr bwMode="auto">
            <a:xfrm>
              <a:off x="-1068388" y="-696912"/>
              <a:ext cx="192088" cy="400050"/>
            </a:xfrm>
            <a:custGeom>
              <a:avLst/>
              <a:gdLst>
                <a:gd name="T0" fmla="*/ 41 w 45"/>
                <a:gd name="T1" fmla="*/ 41 h 94"/>
                <a:gd name="T2" fmla="*/ 41 w 45"/>
                <a:gd name="T3" fmla="*/ 94 h 94"/>
                <a:gd name="T4" fmla="*/ 0 w 45"/>
                <a:gd name="T5" fmla="*/ 90 h 94"/>
                <a:gd name="T6" fmla="*/ 1 w 45"/>
                <a:gd name="T7" fmla="*/ 35 h 94"/>
                <a:gd name="T8" fmla="*/ 22 w 45"/>
                <a:gd name="T9" fmla="*/ 0 h 94"/>
                <a:gd name="T10" fmla="*/ 41 w 45"/>
                <a:gd name="T11" fmla="*/ 41 h 94"/>
              </a:gdLst>
              <a:ahLst/>
              <a:cxnLst>
                <a:cxn ang="0">
                  <a:pos x="T0" y="T1"/>
                </a:cxn>
                <a:cxn ang="0">
                  <a:pos x="T2" y="T3"/>
                </a:cxn>
                <a:cxn ang="0">
                  <a:pos x="T4" y="T5"/>
                </a:cxn>
                <a:cxn ang="0">
                  <a:pos x="T6" y="T7"/>
                </a:cxn>
                <a:cxn ang="0">
                  <a:pos x="T8" y="T9"/>
                </a:cxn>
                <a:cxn ang="0">
                  <a:pos x="T10" y="T11"/>
                </a:cxn>
              </a:cxnLst>
              <a:rect l="0" t="0" r="r" b="b"/>
              <a:pathLst>
                <a:path w="45" h="94">
                  <a:moveTo>
                    <a:pt x="41" y="41"/>
                  </a:moveTo>
                  <a:cubicBezTo>
                    <a:pt x="41" y="94"/>
                    <a:pt x="41" y="94"/>
                    <a:pt x="41" y="94"/>
                  </a:cubicBezTo>
                  <a:cubicBezTo>
                    <a:pt x="0" y="90"/>
                    <a:pt x="0" y="90"/>
                    <a:pt x="0" y="90"/>
                  </a:cubicBezTo>
                  <a:cubicBezTo>
                    <a:pt x="0" y="90"/>
                    <a:pt x="0" y="49"/>
                    <a:pt x="1" y="35"/>
                  </a:cubicBezTo>
                  <a:cubicBezTo>
                    <a:pt x="2" y="22"/>
                    <a:pt x="4" y="0"/>
                    <a:pt x="22" y="0"/>
                  </a:cubicBezTo>
                  <a:cubicBezTo>
                    <a:pt x="45" y="0"/>
                    <a:pt x="41" y="41"/>
                    <a:pt x="41" y="41"/>
                  </a:cubicBezTo>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274"/>
            <p:cNvSpPr/>
            <p:nvPr/>
          </p:nvSpPr>
          <p:spPr bwMode="auto">
            <a:xfrm>
              <a:off x="-1562101" y="-896937"/>
              <a:ext cx="136525" cy="230188"/>
            </a:xfrm>
            <a:custGeom>
              <a:avLst/>
              <a:gdLst>
                <a:gd name="T0" fmla="*/ 4 w 32"/>
                <a:gd name="T1" fmla="*/ 54 h 54"/>
                <a:gd name="T2" fmla="*/ 0 w 32"/>
                <a:gd name="T3" fmla="*/ 24 h 54"/>
                <a:gd name="T4" fmla="*/ 13 w 32"/>
                <a:gd name="T5" fmla="*/ 2 h 54"/>
                <a:gd name="T6" fmla="*/ 29 w 32"/>
                <a:gd name="T7" fmla="*/ 23 h 54"/>
                <a:gd name="T8" fmla="*/ 32 w 32"/>
                <a:gd name="T9" fmla="*/ 53 h 54"/>
                <a:gd name="T10" fmla="*/ 4 w 32"/>
                <a:gd name="T11" fmla="*/ 54 h 54"/>
              </a:gdLst>
              <a:ahLst/>
              <a:cxnLst>
                <a:cxn ang="0">
                  <a:pos x="T0" y="T1"/>
                </a:cxn>
                <a:cxn ang="0">
                  <a:pos x="T2" y="T3"/>
                </a:cxn>
                <a:cxn ang="0">
                  <a:pos x="T4" y="T5"/>
                </a:cxn>
                <a:cxn ang="0">
                  <a:pos x="T6" y="T7"/>
                </a:cxn>
                <a:cxn ang="0">
                  <a:pos x="T8" y="T9"/>
                </a:cxn>
                <a:cxn ang="0">
                  <a:pos x="T10" y="T11"/>
                </a:cxn>
              </a:cxnLst>
              <a:rect l="0" t="0" r="r" b="b"/>
              <a:pathLst>
                <a:path w="32" h="54">
                  <a:moveTo>
                    <a:pt x="4" y="54"/>
                  </a:moveTo>
                  <a:cubicBezTo>
                    <a:pt x="4" y="54"/>
                    <a:pt x="1" y="31"/>
                    <a:pt x="0" y="24"/>
                  </a:cubicBezTo>
                  <a:cubicBezTo>
                    <a:pt x="0" y="16"/>
                    <a:pt x="0" y="4"/>
                    <a:pt x="13" y="2"/>
                  </a:cubicBezTo>
                  <a:cubicBezTo>
                    <a:pt x="28" y="0"/>
                    <a:pt x="29" y="23"/>
                    <a:pt x="29" y="23"/>
                  </a:cubicBezTo>
                  <a:cubicBezTo>
                    <a:pt x="32" y="53"/>
                    <a:pt x="32" y="53"/>
                    <a:pt x="32" y="53"/>
                  </a:cubicBezTo>
                  <a:lnTo>
                    <a:pt x="4" y="54"/>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275"/>
            <p:cNvSpPr/>
            <p:nvPr/>
          </p:nvSpPr>
          <p:spPr bwMode="auto">
            <a:xfrm>
              <a:off x="-1519238" y="-900112"/>
              <a:ext cx="46038" cy="241300"/>
            </a:xfrm>
            <a:custGeom>
              <a:avLst/>
              <a:gdLst>
                <a:gd name="T0" fmla="*/ 0 w 29"/>
                <a:gd name="T1" fmla="*/ 0 h 152"/>
                <a:gd name="T2" fmla="*/ 21 w 29"/>
                <a:gd name="T3" fmla="*/ 152 h 152"/>
                <a:gd name="T4" fmla="*/ 29 w 29"/>
                <a:gd name="T5" fmla="*/ 152 h 152"/>
                <a:gd name="T6" fmla="*/ 8 w 29"/>
                <a:gd name="T7" fmla="*/ 0 h 152"/>
                <a:gd name="T8" fmla="*/ 0 w 29"/>
                <a:gd name="T9" fmla="*/ 0 h 152"/>
              </a:gdLst>
              <a:ahLst/>
              <a:cxnLst>
                <a:cxn ang="0">
                  <a:pos x="T0" y="T1"/>
                </a:cxn>
                <a:cxn ang="0">
                  <a:pos x="T2" y="T3"/>
                </a:cxn>
                <a:cxn ang="0">
                  <a:pos x="T4" y="T5"/>
                </a:cxn>
                <a:cxn ang="0">
                  <a:pos x="T6" y="T7"/>
                </a:cxn>
                <a:cxn ang="0">
                  <a:pos x="T8" y="T9"/>
                </a:cxn>
              </a:cxnLst>
              <a:rect l="0" t="0" r="r" b="b"/>
              <a:pathLst>
                <a:path w="29" h="152">
                  <a:moveTo>
                    <a:pt x="0" y="0"/>
                  </a:moveTo>
                  <a:lnTo>
                    <a:pt x="21" y="152"/>
                  </a:lnTo>
                  <a:lnTo>
                    <a:pt x="29" y="152"/>
                  </a:lnTo>
                  <a:lnTo>
                    <a:pt x="8" y="0"/>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276"/>
            <p:cNvSpPr/>
            <p:nvPr/>
          </p:nvSpPr>
          <p:spPr bwMode="auto">
            <a:xfrm>
              <a:off x="-1579563" y="-803275"/>
              <a:ext cx="166688" cy="42863"/>
            </a:xfrm>
            <a:custGeom>
              <a:avLst/>
              <a:gdLst>
                <a:gd name="T0" fmla="*/ 105 w 105"/>
                <a:gd name="T1" fmla="*/ 0 h 27"/>
                <a:gd name="T2" fmla="*/ 0 w 105"/>
                <a:gd name="T3" fmla="*/ 21 h 27"/>
                <a:gd name="T4" fmla="*/ 0 w 105"/>
                <a:gd name="T5" fmla="*/ 27 h 27"/>
                <a:gd name="T6" fmla="*/ 105 w 105"/>
                <a:gd name="T7" fmla="*/ 5 h 27"/>
                <a:gd name="T8" fmla="*/ 105 w 105"/>
                <a:gd name="T9" fmla="*/ 0 h 27"/>
              </a:gdLst>
              <a:ahLst/>
              <a:cxnLst>
                <a:cxn ang="0">
                  <a:pos x="T0" y="T1"/>
                </a:cxn>
                <a:cxn ang="0">
                  <a:pos x="T2" y="T3"/>
                </a:cxn>
                <a:cxn ang="0">
                  <a:pos x="T4" y="T5"/>
                </a:cxn>
                <a:cxn ang="0">
                  <a:pos x="T6" y="T7"/>
                </a:cxn>
                <a:cxn ang="0">
                  <a:pos x="T8" y="T9"/>
                </a:cxn>
              </a:cxnLst>
              <a:rect l="0" t="0" r="r" b="b"/>
              <a:pathLst>
                <a:path w="105" h="27">
                  <a:moveTo>
                    <a:pt x="105" y="0"/>
                  </a:moveTo>
                  <a:lnTo>
                    <a:pt x="0" y="21"/>
                  </a:lnTo>
                  <a:lnTo>
                    <a:pt x="0" y="27"/>
                  </a:lnTo>
                  <a:lnTo>
                    <a:pt x="105" y="5"/>
                  </a:lnTo>
                  <a:lnTo>
                    <a:pt x="105"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277"/>
            <p:cNvSpPr/>
            <p:nvPr/>
          </p:nvSpPr>
          <p:spPr bwMode="auto">
            <a:xfrm>
              <a:off x="-563563" y="-892175"/>
              <a:ext cx="144463" cy="233363"/>
            </a:xfrm>
            <a:custGeom>
              <a:avLst/>
              <a:gdLst>
                <a:gd name="T0" fmla="*/ 0 w 34"/>
                <a:gd name="T1" fmla="*/ 51 h 55"/>
                <a:gd name="T2" fmla="*/ 2 w 34"/>
                <a:gd name="T3" fmla="*/ 20 h 55"/>
                <a:gd name="T4" fmla="*/ 18 w 34"/>
                <a:gd name="T5" fmla="*/ 1 h 55"/>
                <a:gd name="T6" fmla="*/ 30 w 34"/>
                <a:gd name="T7" fmla="*/ 25 h 55"/>
                <a:gd name="T8" fmla="*/ 28 w 34"/>
                <a:gd name="T9" fmla="*/ 55 h 55"/>
                <a:gd name="T10" fmla="*/ 0 w 34"/>
                <a:gd name="T11" fmla="*/ 51 h 55"/>
              </a:gdLst>
              <a:ahLst/>
              <a:cxnLst>
                <a:cxn ang="0">
                  <a:pos x="T0" y="T1"/>
                </a:cxn>
                <a:cxn ang="0">
                  <a:pos x="T2" y="T3"/>
                </a:cxn>
                <a:cxn ang="0">
                  <a:pos x="T4" y="T5"/>
                </a:cxn>
                <a:cxn ang="0">
                  <a:pos x="T6" y="T7"/>
                </a:cxn>
                <a:cxn ang="0">
                  <a:pos x="T8" y="T9"/>
                </a:cxn>
                <a:cxn ang="0">
                  <a:pos x="T10" y="T11"/>
                </a:cxn>
              </a:cxnLst>
              <a:rect l="0" t="0" r="r" b="b"/>
              <a:pathLst>
                <a:path w="34" h="55">
                  <a:moveTo>
                    <a:pt x="0" y="51"/>
                  </a:moveTo>
                  <a:cubicBezTo>
                    <a:pt x="0" y="51"/>
                    <a:pt x="1" y="28"/>
                    <a:pt x="2" y="20"/>
                  </a:cubicBezTo>
                  <a:cubicBezTo>
                    <a:pt x="3" y="12"/>
                    <a:pt x="6" y="0"/>
                    <a:pt x="18" y="1"/>
                  </a:cubicBezTo>
                  <a:cubicBezTo>
                    <a:pt x="34" y="2"/>
                    <a:pt x="30" y="25"/>
                    <a:pt x="30" y="25"/>
                  </a:cubicBezTo>
                  <a:cubicBezTo>
                    <a:pt x="28" y="55"/>
                    <a:pt x="28" y="55"/>
                    <a:pt x="28" y="55"/>
                  </a:cubicBezTo>
                  <a:lnTo>
                    <a:pt x="0" y="51"/>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278"/>
            <p:cNvSpPr/>
            <p:nvPr/>
          </p:nvSpPr>
          <p:spPr bwMode="auto">
            <a:xfrm>
              <a:off x="-504826" y="-909637"/>
              <a:ext cx="17463" cy="263525"/>
            </a:xfrm>
            <a:custGeom>
              <a:avLst/>
              <a:gdLst>
                <a:gd name="T0" fmla="*/ 8 w 11"/>
                <a:gd name="T1" fmla="*/ 0 h 166"/>
                <a:gd name="T2" fmla="*/ 0 w 11"/>
                <a:gd name="T3" fmla="*/ 166 h 166"/>
                <a:gd name="T4" fmla="*/ 6 w 11"/>
                <a:gd name="T5" fmla="*/ 166 h 166"/>
                <a:gd name="T6" fmla="*/ 11 w 11"/>
                <a:gd name="T7" fmla="*/ 0 h 166"/>
                <a:gd name="T8" fmla="*/ 8 w 11"/>
                <a:gd name="T9" fmla="*/ 0 h 166"/>
              </a:gdLst>
              <a:ahLst/>
              <a:cxnLst>
                <a:cxn ang="0">
                  <a:pos x="T0" y="T1"/>
                </a:cxn>
                <a:cxn ang="0">
                  <a:pos x="T2" y="T3"/>
                </a:cxn>
                <a:cxn ang="0">
                  <a:pos x="T4" y="T5"/>
                </a:cxn>
                <a:cxn ang="0">
                  <a:pos x="T6" y="T7"/>
                </a:cxn>
                <a:cxn ang="0">
                  <a:pos x="T8" y="T9"/>
                </a:cxn>
              </a:cxnLst>
              <a:rect l="0" t="0" r="r" b="b"/>
              <a:pathLst>
                <a:path w="11" h="166">
                  <a:moveTo>
                    <a:pt x="8" y="0"/>
                  </a:moveTo>
                  <a:lnTo>
                    <a:pt x="0" y="166"/>
                  </a:lnTo>
                  <a:lnTo>
                    <a:pt x="6" y="166"/>
                  </a:lnTo>
                  <a:lnTo>
                    <a:pt x="11" y="0"/>
                  </a:lnTo>
                  <a:lnTo>
                    <a:pt x="8"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279"/>
            <p:cNvSpPr/>
            <p:nvPr/>
          </p:nvSpPr>
          <p:spPr bwMode="auto">
            <a:xfrm>
              <a:off x="-623888" y="-773112"/>
              <a:ext cx="260350" cy="25400"/>
            </a:xfrm>
            <a:custGeom>
              <a:avLst/>
              <a:gdLst>
                <a:gd name="T0" fmla="*/ 164 w 164"/>
                <a:gd name="T1" fmla="*/ 11 h 16"/>
                <a:gd name="T2" fmla="*/ 0 w 164"/>
                <a:gd name="T3" fmla="*/ 0 h 16"/>
                <a:gd name="T4" fmla="*/ 0 w 164"/>
                <a:gd name="T5" fmla="*/ 5 h 16"/>
                <a:gd name="T6" fmla="*/ 164 w 164"/>
                <a:gd name="T7" fmla="*/ 16 h 16"/>
                <a:gd name="T8" fmla="*/ 164 w 164"/>
                <a:gd name="T9" fmla="*/ 11 h 16"/>
              </a:gdLst>
              <a:ahLst/>
              <a:cxnLst>
                <a:cxn ang="0">
                  <a:pos x="T0" y="T1"/>
                </a:cxn>
                <a:cxn ang="0">
                  <a:pos x="T2" y="T3"/>
                </a:cxn>
                <a:cxn ang="0">
                  <a:pos x="T4" y="T5"/>
                </a:cxn>
                <a:cxn ang="0">
                  <a:pos x="T6" y="T7"/>
                </a:cxn>
                <a:cxn ang="0">
                  <a:pos x="T8" y="T9"/>
                </a:cxn>
              </a:cxnLst>
              <a:rect l="0" t="0" r="r" b="b"/>
              <a:pathLst>
                <a:path w="164" h="16">
                  <a:moveTo>
                    <a:pt x="164" y="11"/>
                  </a:moveTo>
                  <a:lnTo>
                    <a:pt x="0" y="0"/>
                  </a:lnTo>
                  <a:lnTo>
                    <a:pt x="0" y="5"/>
                  </a:lnTo>
                  <a:lnTo>
                    <a:pt x="164" y="16"/>
                  </a:lnTo>
                  <a:lnTo>
                    <a:pt x="164" y="11"/>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280"/>
            <p:cNvSpPr/>
            <p:nvPr/>
          </p:nvSpPr>
          <p:spPr bwMode="auto">
            <a:xfrm>
              <a:off x="-1289051" y="-1576388"/>
              <a:ext cx="106363" cy="182563"/>
            </a:xfrm>
            <a:custGeom>
              <a:avLst/>
              <a:gdLst>
                <a:gd name="T0" fmla="*/ 3 w 25"/>
                <a:gd name="T1" fmla="*/ 43 h 43"/>
                <a:gd name="T2" fmla="*/ 0 w 25"/>
                <a:gd name="T3" fmla="*/ 19 h 43"/>
                <a:gd name="T4" fmla="*/ 10 w 25"/>
                <a:gd name="T5" fmla="*/ 2 h 43"/>
                <a:gd name="T6" fmla="*/ 22 w 25"/>
                <a:gd name="T7" fmla="*/ 19 h 43"/>
                <a:gd name="T8" fmla="*/ 25 w 25"/>
                <a:gd name="T9" fmla="*/ 42 h 43"/>
                <a:gd name="T10" fmla="*/ 3 w 25"/>
                <a:gd name="T11" fmla="*/ 43 h 43"/>
              </a:gdLst>
              <a:ahLst/>
              <a:cxnLst>
                <a:cxn ang="0">
                  <a:pos x="T0" y="T1"/>
                </a:cxn>
                <a:cxn ang="0">
                  <a:pos x="T2" y="T3"/>
                </a:cxn>
                <a:cxn ang="0">
                  <a:pos x="T4" y="T5"/>
                </a:cxn>
                <a:cxn ang="0">
                  <a:pos x="T6" y="T7"/>
                </a:cxn>
                <a:cxn ang="0">
                  <a:pos x="T8" y="T9"/>
                </a:cxn>
                <a:cxn ang="0">
                  <a:pos x="T10" y="T11"/>
                </a:cxn>
              </a:cxnLst>
              <a:rect l="0" t="0" r="r" b="b"/>
              <a:pathLst>
                <a:path w="25" h="43">
                  <a:moveTo>
                    <a:pt x="3" y="43"/>
                  </a:moveTo>
                  <a:cubicBezTo>
                    <a:pt x="3" y="43"/>
                    <a:pt x="0" y="25"/>
                    <a:pt x="0" y="19"/>
                  </a:cubicBezTo>
                  <a:cubicBezTo>
                    <a:pt x="0" y="13"/>
                    <a:pt x="0" y="3"/>
                    <a:pt x="10" y="2"/>
                  </a:cubicBezTo>
                  <a:cubicBezTo>
                    <a:pt x="22" y="0"/>
                    <a:pt x="22" y="19"/>
                    <a:pt x="22" y="19"/>
                  </a:cubicBezTo>
                  <a:cubicBezTo>
                    <a:pt x="25" y="42"/>
                    <a:pt x="25" y="42"/>
                    <a:pt x="25" y="42"/>
                  </a:cubicBezTo>
                  <a:lnTo>
                    <a:pt x="3" y="43"/>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281"/>
            <p:cNvSpPr/>
            <p:nvPr/>
          </p:nvSpPr>
          <p:spPr bwMode="auto">
            <a:xfrm>
              <a:off x="-1255713" y="-1581150"/>
              <a:ext cx="34925" cy="192088"/>
            </a:xfrm>
            <a:custGeom>
              <a:avLst/>
              <a:gdLst>
                <a:gd name="T0" fmla="*/ 0 w 22"/>
                <a:gd name="T1" fmla="*/ 0 h 121"/>
                <a:gd name="T2" fmla="*/ 16 w 22"/>
                <a:gd name="T3" fmla="*/ 121 h 121"/>
                <a:gd name="T4" fmla="*/ 22 w 22"/>
                <a:gd name="T5" fmla="*/ 121 h 121"/>
                <a:gd name="T6" fmla="*/ 6 w 22"/>
                <a:gd name="T7" fmla="*/ 0 h 121"/>
                <a:gd name="T8" fmla="*/ 0 w 22"/>
                <a:gd name="T9" fmla="*/ 0 h 121"/>
              </a:gdLst>
              <a:ahLst/>
              <a:cxnLst>
                <a:cxn ang="0">
                  <a:pos x="T0" y="T1"/>
                </a:cxn>
                <a:cxn ang="0">
                  <a:pos x="T2" y="T3"/>
                </a:cxn>
                <a:cxn ang="0">
                  <a:pos x="T4" y="T5"/>
                </a:cxn>
                <a:cxn ang="0">
                  <a:pos x="T6" y="T7"/>
                </a:cxn>
                <a:cxn ang="0">
                  <a:pos x="T8" y="T9"/>
                </a:cxn>
              </a:cxnLst>
              <a:rect l="0" t="0" r="r" b="b"/>
              <a:pathLst>
                <a:path w="22" h="121">
                  <a:moveTo>
                    <a:pt x="0" y="0"/>
                  </a:moveTo>
                  <a:lnTo>
                    <a:pt x="16" y="121"/>
                  </a:lnTo>
                  <a:lnTo>
                    <a:pt x="22" y="121"/>
                  </a:lnTo>
                  <a:lnTo>
                    <a:pt x="6" y="0"/>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Freeform 282"/>
            <p:cNvSpPr/>
            <p:nvPr/>
          </p:nvSpPr>
          <p:spPr bwMode="auto">
            <a:xfrm>
              <a:off x="-1301751" y="-1500188"/>
              <a:ext cx="127000" cy="34925"/>
            </a:xfrm>
            <a:custGeom>
              <a:avLst/>
              <a:gdLst>
                <a:gd name="T0" fmla="*/ 80 w 80"/>
                <a:gd name="T1" fmla="*/ 0 h 22"/>
                <a:gd name="T2" fmla="*/ 0 w 80"/>
                <a:gd name="T3" fmla="*/ 14 h 22"/>
                <a:gd name="T4" fmla="*/ 0 w 80"/>
                <a:gd name="T5" fmla="*/ 22 h 22"/>
                <a:gd name="T6" fmla="*/ 80 w 80"/>
                <a:gd name="T7" fmla="*/ 3 h 22"/>
                <a:gd name="T8" fmla="*/ 80 w 80"/>
                <a:gd name="T9" fmla="*/ 0 h 22"/>
              </a:gdLst>
              <a:ahLst/>
              <a:cxnLst>
                <a:cxn ang="0">
                  <a:pos x="T0" y="T1"/>
                </a:cxn>
                <a:cxn ang="0">
                  <a:pos x="T2" y="T3"/>
                </a:cxn>
                <a:cxn ang="0">
                  <a:pos x="T4" y="T5"/>
                </a:cxn>
                <a:cxn ang="0">
                  <a:pos x="T6" y="T7"/>
                </a:cxn>
                <a:cxn ang="0">
                  <a:pos x="T8" y="T9"/>
                </a:cxn>
              </a:cxnLst>
              <a:rect l="0" t="0" r="r" b="b"/>
              <a:pathLst>
                <a:path w="80" h="22">
                  <a:moveTo>
                    <a:pt x="80" y="0"/>
                  </a:moveTo>
                  <a:lnTo>
                    <a:pt x="0" y="14"/>
                  </a:lnTo>
                  <a:lnTo>
                    <a:pt x="0" y="22"/>
                  </a:lnTo>
                  <a:lnTo>
                    <a:pt x="80" y="3"/>
                  </a:lnTo>
                  <a:lnTo>
                    <a:pt x="8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283"/>
            <p:cNvSpPr/>
            <p:nvPr/>
          </p:nvSpPr>
          <p:spPr bwMode="auto">
            <a:xfrm>
              <a:off x="-1081088" y="-2159000"/>
              <a:ext cx="111125" cy="182563"/>
            </a:xfrm>
            <a:custGeom>
              <a:avLst/>
              <a:gdLst>
                <a:gd name="T0" fmla="*/ 0 w 26"/>
                <a:gd name="T1" fmla="*/ 41 h 43"/>
                <a:gd name="T2" fmla="*/ 1 w 26"/>
                <a:gd name="T3" fmla="*/ 16 h 43"/>
                <a:gd name="T4" fmla="*/ 13 w 26"/>
                <a:gd name="T5" fmla="*/ 1 h 43"/>
                <a:gd name="T6" fmla="*/ 23 w 26"/>
                <a:gd name="T7" fmla="*/ 19 h 43"/>
                <a:gd name="T8" fmla="*/ 22 w 26"/>
                <a:gd name="T9" fmla="*/ 43 h 43"/>
                <a:gd name="T10" fmla="*/ 0 w 26"/>
                <a:gd name="T11" fmla="*/ 41 h 43"/>
              </a:gdLst>
              <a:ahLst/>
              <a:cxnLst>
                <a:cxn ang="0">
                  <a:pos x="T0" y="T1"/>
                </a:cxn>
                <a:cxn ang="0">
                  <a:pos x="T2" y="T3"/>
                </a:cxn>
                <a:cxn ang="0">
                  <a:pos x="T4" y="T5"/>
                </a:cxn>
                <a:cxn ang="0">
                  <a:pos x="T6" y="T7"/>
                </a:cxn>
                <a:cxn ang="0">
                  <a:pos x="T8" y="T9"/>
                </a:cxn>
                <a:cxn ang="0">
                  <a:pos x="T10" y="T11"/>
                </a:cxn>
              </a:cxnLst>
              <a:rect l="0" t="0" r="r" b="b"/>
              <a:pathLst>
                <a:path w="26" h="43">
                  <a:moveTo>
                    <a:pt x="0" y="41"/>
                  </a:moveTo>
                  <a:cubicBezTo>
                    <a:pt x="0" y="41"/>
                    <a:pt x="0" y="22"/>
                    <a:pt x="1" y="16"/>
                  </a:cubicBezTo>
                  <a:cubicBezTo>
                    <a:pt x="2" y="10"/>
                    <a:pt x="4" y="0"/>
                    <a:pt x="13" y="1"/>
                  </a:cubicBezTo>
                  <a:cubicBezTo>
                    <a:pt x="26" y="1"/>
                    <a:pt x="23" y="19"/>
                    <a:pt x="23" y="19"/>
                  </a:cubicBezTo>
                  <a:cubicBezTo>
                    <a:pt x="22" y="43"/>
                    <a:pt x="22" y="43"/>
                    <a:pt x="22" y="43"/>
                  </a:cubicBezTo>
                  <a:lnTo>
                    <a:pt x="0" y="41"/>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284"/>
            <p:cNvSpPr/>
            <p:nvPr/>
          </p:nvSpPr>
          <p:spPr bwMode="auto">
            <a:xfrm>
              <a:off x="-1033463" y="-2166938"/>
              <a:ext cx="12700" cy="190500"/>
            </a:xfrm>
            <a:custGeom>
              <a:avLst/>
              <a:gdLst>
                <a:gd name="T0" fmla="*/ 3 w 8"/>
                <a:gd name="T1" fmla="*/ 0 h 120"/>
                <a:gd name="T2" fmla="*/ 0 w 8"/>
                <a:gd name="T3" fmla="*/ 120 h 120"/>
                <a:gd name="T4" fmla="*/ 5 w 8"/>
                <a:gd name="T5" fmla="*/ 120 h 120"/>
                <a:gd name="T6" fmla="*/ 8 w 8"/>
                <a:gd name="T7" fmla="*/ 0 h 120"/>
                <a:gd name="T8" fmla="*/ 3 w 8"/>
                <a:gd name="T9" fmla="*/ 0 h 120"/>
              </a:gdLst>
              <a:ahLst/>
              <a:cxnLst>
                <a:cxn ang="0">
                  <a:pos x="T0" y="T1"/>
                </a:cxn>
                <a:cxn ang="0">
                  <a:pos x="T2" y="T3"/>
                </a:cxn>
                <a:cxn ang="0">
                  <a:pos x="T4" y="T5"/>
                </a:cxn>
                <a:cxn ang="0">
                  <a:pos x="T6" y="T7"/>
                </a:cxn>
                <a:cxn ang="0">
                  <a:pos x="T8" y="T9"/>
                </a:cxn>
              </a:cxnLst>
              <a:rect l="0" t="0" r="r" b="b"/>
              <a:pathLst>
                <a:path w="8" h="120">
                  <a:moveTo>
                    <a:pt x="3" y="0"/>
                  </a:moveTo>
                  <a:lnTo>
                    <a:pt x="0" y="120"/>
                  </a:lnTo>
                  <a:lnTo>
                    <a:pt x="5" y="120"/>
                  </a:lnTo>
                  <a:lnTo>
                    <a:pt x="8" y="0"/>
                  </a:lnTo>
                  <a:lnTo>
                    <a:pt x="3"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285"/>
            <p:cNvSpPr/>
            <p:nvPr/>
          </p:nvSpPr>
          <p:spPr bwMode="auto">
            <a:xfrm>
              <a:off x="-1093788" y="-2078038"/>
              <a:ext cx="133350" cy="12700"/>
            </a:xfrm>
            <a:custGeom>
              <a:avLst/>
              <a:gdLst>
                <a:gd name="T0" fmla="*/ 84 w 84"/>
                <a:gd name="T1" fmla="*/ 0 h 8"/>
                <a:gd name="T2" fmla="*/ 0 w 84"/>
                <a:gd name="T3" fmla="*/ 3 h 8"/>
                <a:gd name="T4" fmla="*/ 0 w 84"/>
                <a:gd name="T5" fmla="*/ 8 h 8"/>
                <a:gd name="T6" fmla="*/ 84 w 84"/>
                <a:gd name="T7" fmla="*/ 6 h 8"/>
                <a:gd name="T8" fmla="*/ 84 w 84"/>
                <a:gd name="T9" fmla="*/ 0 h 8"/>
              </a:gdLst>
              <a:ahLst/>
              <a:cxnLst>
                <a:cxn ang="0">
                  <a:pos x="T0" y="T1"/>
                </a:cxn>
                <a:cxn ang="0">
                  <a:pos x="T2" y="T3"/>
                </a:cxn>
                <a:cxn ang="0">
                  <a:pos x="T4" y="T5"/>
                </a:cxn>
                <a:cxn ang="0">
                  <a:pos x="T6" y="T7"/>
                </a:cxn>
                <a:cxn ang="0">
                  <a:pos x="T8" y="T9"/>
                </a:cxn>
              </a:cxnLst>
              <a:rect l="0" t="0" r="r" b="b"/>
              <a:pathLst>
                <a:path w="84" h="8">
                  <a:moveTo>
                    <a:pt x="84" y="0"/>
                  </a:moveTo>
                  <a:lnTo>
                    <a:pt x="0" y="3"/>
                  </a:lnTo>
                  <a:lnTo>
                    <a:pt x="0" y="8"/>
                  </a:lnTo>
                  <a:lnTo>
                    <a:pt x="84" y="6"/>
                  </a:lnTo>
                  <a:lnTo>
                    <a:pt x="84"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286"/>
            <p:cNvSpPr/>
            <p:nvPr/>
          </p:nvSpPr>
          <p:spPr bwMode="auto">
            <a:xfrm>
              <a:off x="-889001" y="-1576388"/>
              <a:ext cx="111125" cy="182563"/>
            </a:xfrm>
            <a:custGeom>
              <a:avLst/>
              <a:gdLst>
                <a:gd name="T0" fmla="*/ 0 w 26"/>
                <a:gd name="T1" fmla="*/ 40 h 43"/>
                <a:gd name="T2" fmla="*/ 1 w 26"/>
                <a:gd name="T3" fmla="*/ 16 h 43"/>
                <a:gd name="T4" fmla="*/ 14 w 26"/>
                <a:gd name="T5" fmla="*/ 1 h 43"/>
                <a:gd name="T6" fmla="*/ 23 w 26"/>
                <a:gd name="T7" fmla="*/ 19 h 43"/>
                <a:gd name="T8" fmla="*/ 22 w 26"/>
                <a:gd name="T9" fmla="*/ 43 h 43"/>
                <a:gd name="T10" fmla="*/ 0 w 26"/>
                <a:gd name="T11" fmla="*/ 40 h 43"/>
              </a:gdLst>
              <a:ahLst/>
              <a:cxnLst>
                <a:cxn ang="0">
                  <a:pos x="T0" y="T1"/>
                </a:cxn>
                <a:cxn ang="0">
                  <a:pos x="T2" y="T3"/>
                </a:cxn>
                <a:cxn ang="0">
                  <a:pos x="T4" y="T5"/>
                </a:cxn>
                <a:cxn ang="0">
                  <a:pos x="T6" y="T7"/>
                </a:cxn>
                <a:cxn ang="0">
                  <a:pos x="T8" y="T9"/>
                </a:cxn>
                <a:cxn ang="0">
                  <a:pos x="T10" y="T11"/>
                </a:cxn>
              </a:cxnLst>
              <a:rect l="0" t="0" r="r" b="b"/>
              <a:pathLst>
                <a:path w="26" h="43">
                  <a:moveTo>
                    <a:pt x="0" y="40"/>
                  </a:moveTo>
                  <a:cubicBezTo>
                    <a:pt x="0" y="40"/>
                    <a:pt x="0" y="22"/>
                    <a:pt x="1" y="16"/>
                  </a:cubicBezTo>
                  <a:cubicBezTo>
                    <a:pt x="2" y="10"/>
                    <a:pt x="4" y="0"/>
                    <a:pt x="14" y="1"/>
                  </a:cubicBezTo>
                  <a:cubicBezTo>
                    <a:pt x="26" y="1"/>
                    <a:pt x="23" y="19"/>
                    <a:pt x="23" y="19"/>
                  </a:cubicBezTo>
                  <a:cubicBezTo>
                    <a:pt x="22" y="43"/>
                    <a:pt x="22" y="43"/>
                    <a:pt x="22" y="43"/>
                  </a:cubicBezTo>
                  <a:lnTo>
                    <a:pt x="0" y="40"/>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287"/>
            <p:cNvSpPr/>
            <p:nvPr/>
          </p:nvSpPr>
          <p:spPr bwMode="auto">
            <a:xfrm>
              <a:off x="-841376" y="-1589088"/>
              <a:ext cx="12700" cy="207963"/>
            </a:xfrm>
            <a:custGeom>
              <a:avLst/>
              <a:gdLst>
                <a:gd name="T0" fmla="*/ 5 w 8"/>
                <a:gd name="T1" fmla="*/ 0 h 131"/>
                <a:gd name="T2" fmla="*/ 0 w 8"/>
                <a:gd name="T3" fmla="*/ 131 h 131"/>
                <a:gd name="T4" fmla="*/ 3 w 8"/>
                <a:gd name="T5" fmla="*/ 131 h 131"/>
                <a:gd name="T6" fmla="*/ 8 w 8"/>
                <a:gd name="T7" fmla="*/ 0 h 131"/>
                <a:gd name="T8" fmla="*/ 5 w 8"/>
                <a:gd name="T9" fmla="*/ 0 h 131"/>
              </a:gdLst>
              <a:ahLst/>
              <a:cxnLst>
                <a:cxn ang="0">
                  <a:pos x="T0" y="T1"/>
                </a:cxn>
                <a:cxn ang="0">
                  <a:pos x="T2" y="T3"/>
                </a:cxn>
                <a:cxn ang="0">
                  <a:pos x="T4" y="T5"/>
                </a:cxn>
                <a:cxn ang="0">
                  <a:pos x="T6" y="T7"/>
                </a:cxn>
                <a:cxn ang="0">
                  <a:pos x="T8" y="T9"/>
                </a:cxn>
              </a:cxnLst>
              <a:rect l="0" t="0" r="r" b="b"/>
              <a:pathLst>
                <a:path w="8" h="131">
                  <a:moveTo>
                    <a:pt x="5" y="0"/>
                  </a:moveTo>
                  <a:lnTo>
                    <a:pt x="0" y="131"/>
                  </a:lnTo>
                  <a:lnTo>
                    <a:pt x="3" y="131"/>
                  </a:lnTo>
                  <a:lnTo>
                    <a:pt x="8" y="0"/>
                  </a:lnTo>
                  <a:lnTo>
                    <a:pt x="5"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288"/>
            <p:cNvSpPr/>
            <p:nvPr/>
          </p:nvSpPr>
          <p:spPr bwMode="auto">
            <a:xfrm>
              <a:off x="-939801" y="-1482725"/>
              <a:ext cx="209550" cy="20638"/>
            </a:xfrm>
            <a:custGeom>
              <a:avLst/>
              <a:gdLst>
                <a:gd name="T0" fmla="*/ 132 w 132"/>
                <a:gd name="T1" fmla="*/ 8 h 13"/>
                <a:gd name="T2" fmla="*/ 0 w 132"/>
                <a:gd name="T3" fmla="*/ 0 h 13"/>
                <a:gd name="T4" fmla="*/ 0 w 132"/>
                <a:gd name="T5" fmla="*/ 5 h 13"/>
                <a:gd name="T6" fmla="*/ 132 w 132"/>
                <a:gd name="T7" fmla="*/ 13 h 13"/>
                <a:gd name="T8" fmla="*/ 132 w 132"/>
                <a:gd name="T9" fmla="*/ 8 h 13"/>
              </a:gdLst>
              <a:ahLst/>
              <a:cxnLst>
                <a:cxn ang="0">
                  <a:pos x="T0" y="T1"/>
                </a:cxn>
                <a:cxn ang="0">
                  <a:pos x="T2" y="T3"/>
                </a:cxn>
                <a:cxn ang="0">
                  <a:pos x="T4" y="T5"/>
                </a:cxn>
                <a:cxn ang="0">
                  <a:pos x="T6" y="T7"/>
                </a:cxn>
                <a:cxn ang="0">
                  <a:pos x="T8" y="T9"/>
                </a:cxn>
              </a:cxnLst>
              <a:rect l="0" t="0" r="r" b="b"/>
              <a:pathLst>
                <a:path w="132" h="13">
                  <a:moveTo>
                    <a:pt x="132" y="8"/>
                  </a:moveTo>
                  <a:lnTo>
                    <a:pt x="0" y="0"/>
                  </a:lnTo>
                  <a:lnTo>
                    <a:pt x="0" y="5"/>
                  </a:lnTo>
                  <a:lnTo>
                    <a:pt x="132" y="13"/>
                  </a:lnTo>
                  <a:lnTo>
                    <a:pt x="132" y="8"/>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289"/>
            <p:cNvSpPr/>
            <p:nvPr/>
          </p:nvSpPr>
          <p:spPr bwMode="auto">
            <a:xfrm>
              <a:off x="-666751" y="-2065338"/>
              <a:ext cx="30163" cy="30163"/>
            </a:xfrm>
            <a:custGeom>
              <a:avLst/>
              <a:gdLst>
                <a:gd name="T0" fmla="*/ 19 w 19"/>
                <a:gd name="T1" fmla="*/ 6 h 19"/>
                <a:gd name="T2" fmla="*/ 16 w 19"/>
                <a:gd name="T3" fmla="*/ 19 h 19"/>
                <a:gd name="T4" fmla="*/ 0 w 19"/>
                <a:gd name="T5" fmla="*/ 16 h 19"/>
                <a:gd name="T6" fmla="*/ 3 w 19"/>
                <a:gd name="T7" fmla="*/ 0 h 19"/>
                <a:gd name="T8" fmla="*/ 19 w 19"/>
                <a:gd name="T9" fmla="*/ 6 h 19"/>
              </a:gdLst>
              <a:ahLst/>
              <a:cxnLst>
                <a:cxn ang="0">
                  <a:pos x="T0" y="T1"/>
                </a:cxn>
                <a:cxn ang="0">
                  <a:pos x="T2" y="T3"/>
                </a:cxn>
                <a:cxn ang="0">
                  <a:pos x="T4" y="T5"/>
                </a:cxn>
                <a:cxn ang="0">
                  <a:pos x="T6" y="T7"/>
                </a:cxn>
                <a:cxn ang="0">
                  <a:pos x="T8" y="T9"/>
                </a:cxn>
              </a:cxnLst>
              <a:rect l="0" t="0" r="r" b="b"/>
              <a:pathLst>
                <a:path w="19" h="19">
                  <a:moveTo>
                    <a:pt x="19" y="6"/>
                  </a:moveTo>
                  <a:lnTo>
                    <a:pt x="16" y="19"/>
                  </a:lnTo>
                  <a:lnTo>
                    <a:pt x="0" y="16"/>
                  </a:lnTo>
                  <a:lnTo>
                    <a:pt x="3" y="0"/>
                  </a:lnTo>
                  <a:lnTo>
                    <a:pt x="19" y="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90"/>
            <p:cNvSpPr/>
            <p:nvPr/>
          </p:nvSpPr>
          <p:spPr bwMode="auto">
            <a:xfrm>
              <a:off x="-696913" y="-2068513"/>
              <a:ext cx="30163" cy="28575"/>
            </a:xfrm>
            <a:custGeom>
              <a:avLst/>
              <a:gdLst>
                <a:gd name="T0" fmla="*/ 3 w 19"/>
                <a:gd name="T1" fmla="*/ 0 h 18"/>
                <a:gd name="T2" fmla="*/ 0 w 19"/>
                <a:gd name="T3" fmla="*/ 16 h 18"/>
                <a:gd name="T4" fmla="*/ 14 w 19"/>
                <a:gd name="T5" fmla="*/ 18 h 18"/>
                <a:gd name="T6" fmla="*/ 19 w 19"/>
                <a:gd name="T7" fmla="*/ 0 h 18"/>
                <a:gd name="T8" fmla="*/ 3 w 19"/>
                <a:gd name="T9" fmla="*/ 0 h 18"/>
              </a:gdLst>
              <a:ahLst/>
              <a:cxnLst>
                <a:cxn ang="0">
                  <a:pos x="T0" y="T1"/>
                </a:cxn>
                <a:cxn ang="0">
                  <a:pos x="T2" y="T3"/>
                </a:cxn>
                <a:cxn ang="0">
                  <a:pos x="T4" y="T5"/>
                </a:cxn>
                <a:cxn ang="0">
                  <a:pos x="T6" y="T7"/>
                </a:cxn>
                <a:cxn ang="0">
                  <a:pos x="T8" y="T9"/>
                </a:cxn>
              </a:cxnLst>
              <a:rect l="0" t="0" r="r" b="b"/>
              <a:pathLst>
                <a:path w="19" h="18">
                  <a:moveTo>
                    <a:pt x="3" y="0"/>
                  </a:moveTo>
                  <a:lnTo>
                    <a:pt x="0" y="16"/>
                  </a:lnTo>
                  <a:lnTo>
                    <a:pt x="14" y="18"/>
                  </a:lnTo>
                  <a:lnTo>
                    <a:pt x="19" y="0"/>
                  </a:lnTo>
                  <a:lnTo>
                    <a:pt x="3" y="0"/>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91"/>
            <p:cNvSpPr/>
            <p:nvPr/>
          </p:nvSpPr>
          <p:spPr bwMode="auto">
            <a:xfrm>
              <a:off x="-674688" y="-2030413"/>
              <a:ext cx="30163" cy="25400"/>
            </a:xfrm>
            <a:custGeom>
              <a:avLst/>
              <a:gdLst>
                <a:gd name="T0" fmla="*/ 16 w 19"/>
                <a:gd name="T1" fmla="*/ 16 h 16"/>
                <a:gd name="T2" fmla="*/ 19 w 19"/>
                <a:gd name="T3" fmla="*/ 2 h 16"/>
                <a:gd name="T4" fmla="*/ 2 w 19"/>
                <a:gd name="T5" fmla="*/ 0 h 16"/>
                <a:gd name="T6" fmla="*/ 0 w 19"/>
                <a:gd name="T7" fmla="*/ 16 h 16"/>
                <a:gd name="T8" fmla="*/ 16 w 19"/>
                <a:gd name="T9" fmla="*/ 16 h 16"/>
              </a:gdLst>
              <a:ahLst/>
              <a:cxnLst>
                <a:cxn ang="0">
                  <a:pos x="T0" y="T1"/>
                </a:cxn>
                <a:cxn ang="0">
                  <a:pos x="T2" y="T3"/>
                </a:cxn>
                <a:cxn ang="0">
                  <a:pos x="T4" y="T5"/>
                </a:cxn>
                <a:cxn ang="0">
                  <a:pos x="T6" y="T7"/>
                </a:cxn>
                <a:cxn ang="0">
                  <a:pos x="T8" y="T9"/>
                </a:cxn>
              </a:cxnLst>
              <a:rect l="0" t="0" r="r" b="b"/>
              <a:pathLst>
                <a:path w="19" h="16">
                  <a:moveTo>
                    <a:pt x="16" y="16"/>
                  </a:moveTo>
                  <a:lnTo>
                    <a:pt x="19" y="2"/>
                  </a:lnTo>
                  <a:lnTo>
                    <a:pt x="2" y="0"/>
                  </a:lnTo>
                  <a:lnTo>
                    <a:pt x="0" y="16"/>
                  </a:lnTo>
                  <a:lnTo>
                    <a:pt x="16"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92"/>
            <p:cNvSpPr/>
            <p:nvPr/>
          </p:nvSpPr>
          <p:spPr bwMode="auto">
            <a:xfrm>
              <a:off x="-704851" y="-2039938"/>
              <a:ext cx="30163" cy="34925"/>
            </a:xfrm>
            <a:custGeom>
              <a:avLst/>
              <a:gdLst>
                <a:gd name="T0" fmla="*/ 0 w 19"/>
                <a:gd name="T1" fmla="*/ 16 h 22"/>
                <a:gd name="T2" fmla="*/ 3 w 19"/>
                <a:gd name="T3" fmla="*/ 0 h 22"/>
                <a:gd name="T4" fmla="*/ 19 w 19"/>
                <a:gd name="T5" fmla="*/ 3 h 22"/>
                <a:gd name="T6" fmla="*/ 16 w 19"/>
                <a:gd name="T7" fmla="*/ 22 h 22"/>
                <a:gd name="T8" fmla="*/ 0 w 19"/>
                <a:gd name="T9" fmla="*/ 16 h 22"/>
              </a:gdLst>
              <a:ahLst/>
              <a:cxnLst>
                <a:cxn ang="0">
                  <a:pos x="T0" y="T1"/>
                </a:cxn>
                <a:cxn ang="0">
                  <a:pos x="T2" y="T3"/>
                </a:cxn>
                <a:cxn ang="0">
                  <a:pos x="T4" y="T5"/>
                </a:cxn>
                <a:cxn ang="0">
                  <a:pos x="T6" y="T7"/>
                </a:cxn>
                <a:cxn ang="0">
                  <a:pos x="T8" y="T9"/>
                </a:cxn>
              </a:cxnLst>
              <a:rect l="0" t="0" r="r" b="b"/>
              <a:pathLst>
                <a:path w="19" h="22">
                  <a:moveTo>
                    <a:pt x="0" y="16"/>
                  </a:moveTo>
                  <a:lnTo>
                    <a:pt x="3" y="0"/>
                  </a:lnTo>
                  <a:lnTo>
                    <a:pt x="19" y="3"/>
                  </a:lnTo>
                  <a:lnTo>
                    <a:pt x="16" y="22"/>
                  </a:lnTo>
                  <a:lnTo>
                    <a:pt x="0"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293"/>
            <p:cNvSpPr/>
            <p:nvPr/>
          </p:nvSpPr>
          <p:spPr bwMode="auto">
            <a:xfrm>
              <a:off x="-1046163" y="-2417763"/>
              <a:ext cx="25400" cy="30163"/>
            </a:xfrm>
            <a:custGeom>
              <a:avLst/>
              <a:gdLst>
                <a:gd name="T0" fmla="*/ 16 w 16"/>
                <a:gd name="T1" fmla="*/ 16 h 19"/>
                <a:gd name="T2" fmla="*/ 16 w 16"/>
                <a:gd name="T3" fmla="*/ 3 h 19"/>
                <a:gd name="T4" fmla="*/ 0 w 16"/>
                <a:gd name="T5" fmla="*/ 0 h 19"/>
                <a:gd name="T6" fmla="*/ 0 w 16"/>
                <a:gd name="T7" fmla="*/ 19 h 19"/>
                <a:gd name="T8" fmla="*/ 16 w 16"/>
                <a:gd name="T9" fmla="*/ 16 h 19"/>
              </a:gdLst>
              <a:ahLst/>
              <a:cxnLst>
                <a:cxn ang="0">
                  <a:pos x="T0" y="T1"/>
                </a:cxn>
                <a:cxn ang="0">
                  <a:pos x="T2" y="T3"/>
                </a:cxn>
                <a:cxn ang="0">
                  <a:pos x="T4" y="T5"/>
                </a:cxn>
                <a:cxn ang="0">
                  <a:pos x="T6" y="T7"/>
                </a:cxn>
                <a:cxn ang="0">
                  <a:pos x="T8" y="T9"/>
                </a:cxn>
              </a:cxnLst>
              <a:rect l="0" t="0" r="r" b="b"/>
              <a:pathLst>
                <a:path w="16" h="19">
                  <a:moveTo>
                    <a:pt x="16" y="16"/>
                  </a:moveTo>
                  <a:lnTo>
                    <a:pt x="16" y="3"/>
                  </a:lnTo>
                  <a:lnTo>
                    <a:pt x="0" y="0"/>
                  </a:lnTo>
                  <a:lnTo>
                    <a:pt x="0" y="19"/>
                  </a:lnTo>
                  <a:lnTo>
                    <a:pt x="16"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294"/>
            <p:cNvSpPr/>
            <p:nvPr/>
          </p:nvSpPr>
          <p:spPr bwMode="auto">
            <a:xfrm>
              <a:off x="-1076326" y="-2417763"/>
              <a:ext cx="25400" cy="30163"/>
            </a:xfrm>
            <a:custGeom>
              <a:avLst/>
              <a:gdLst>
                <a:gd name="T0" fmla="*/ 0 w 16"/>
                <a:gd name="T1" fmla="*/ 16 h 19"/>
                <a:gd name="T2" fmla="*/ 0 w 16"/>
                <a:gd name="T3" fmla="*/ 0 h 19"/>
                <a:gd name="T4" fmla="*/ 16 w 16"/>
                <a:gd name="T5" fmla="*/ 0 h 19"/>
                <a:gd name="T6" fmla="*/ 14 w 16"/>
                <a:gd name="T7" fmla="*/ 19 h 19"/>
                <a:gd name="T8" fmla="*/ 0 w 16"/>
                <a:gd name="T9" fmla="*/ 16 h 19"/>
              </a:gdLst>
              <a:ahLst/>
              <a:cxnLst>
                <a:cxn ang="0">
                  <a:pos x="T0" y="T1"/>
                </a:cxn>
                <a:cxn ang="0">
                  <a:pos x="T2" y="T3"/>
                </a:cxn>
                <a:cxn ang="0">
                  <a:pos x="T4" y="T5"/>
                </a:cxn>
                <a:cxn ang="0">
                  <a:pos x="T6" y="T7"/>
                </a:cxn>
                <a:cxn ang="0">
                  <a:pos x="T8" y="T9"/>
                </a:cxn>
              </a:cxnLst>
              <a:rect l="0" t="0" r="r" b="b"/>
              <a:pathLst>
                <a:path w="16" h="19">
                  <a:moveTo>
                    <a:pt x="0" y="16"/>
                  </a:moveTo>
                  <a:lnTo>
                    <a:pt x="0" y="0"/>
                  </a:lnTo>
                  <a:lnTo>
                    <a:pt x="16" y="0"/>
                  </a:lnTo>
                  <a:lnTo>
                    <a:pt x="14" y="19"/>
                  </a:lnTo>
                  <a:lnTo>
                    <a:pt x="0"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295"/>
            <p:cNvSpPr/>
            <p:nvPr/>
          </p:nvSpPr>
          <p:spPr bwMode="auto">
            <a:xfrm>
              <a:off x="-1046163" y="-2451100"/>
              <a:ext cx="25400" cy="28575"/>
            </a:xfrm>
            <a:custGeom>
              <a:avLst/>
              <a:gdLst>
                <a:gd name="T0" fmla="*/ 16 w 16"/>
                <a:gd name="T1" fmla="*/ 2 h 18"/>
                <a:gd name="T2" fmla="*/ 16 w 16"/>
                <a:gd name="T3" fmla="*/ 18 h 18"/>
                <a:gd name="T4" fmla="*/ 0 w 16"/>
                <a:gd name="T5" fmla="*/ 18 h 18"/>
                <a:gd name="T6" fmla="*/ 0 w 16"/>
                <a:gd name="T7" fmla="*/ 0 h 18"/>
                <a:gd name="T8" fmla="*/ 16 w 16"/>
                <a:gd name="T9" fmla="*/ 2 h 18"/>
              </a:gdLst>
              <a:ahLst/>
              <a:cxnLst>
                <a:cxn ang="0">
                  <a:pos x="T0" y="T1"/>
                </a:cxn>
                <a:cxn ang="0">
                  <a:pos x="T2" y="T3"/>
                </a:cxn>
                <a:cxn ang="0">
                  <a:pos x="T4" y="T5"/>
                </a:cxn>
                <a:cxn ang="0">
                  <a:pos x="T6" y="T7"/>
                </a:cxn>
                <a:cxn ang="0">
                  <a:pos x="T8" y="T9"/>
                </a:cxn>
              </a:cxnLst>
              <a:rect l="0" t="0" r="r" b="b"/>
              <a:pathLst>
                <a:path w="16" h="18">
                  <a:moveTo>
                    <a:pt x="16" y="2"/>
                  </a:moveTo>
                  <a:lnTo>
                    <a:pt x="16" y="18"/>
                  </a:lnTo>
                  <a:lnTo>
                    <a:pt x="0" y="18"/>
                  </a:lnTo>
                  <a:lnTo>
                    <a:pt x="0" y="0"/>
                  </a:lnTo>
                  <a:lnTo>
                    <a:pt x="16" y="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296"/>
            <p:cNvSpPr/>
            <p:nvPr/>
          </p:nvSpPr>
          <p:spPr bwMode="auto">
            <a:xfrm>
              <a:off x="-1076326" y="-2451100"/>
              <a:ext cx="25400" cy="28575"/>
            </a:xfrm>
            <a:custGeom>
              <a:avLst/>
              <a:gdLst>
                <a:gd name="T0" fmla="*/ 0 w 16"/>
                <a:gd name="T1" fmla="*/ 2 h 18"/>
                <a:gd name="T2" fmla="*/ 0 w 16"/>
                <a:gd name="T3" fmla="*/ 16 h 18"/>
                <a:gd name="T4" fmla="*/ 16 w 16"/>
                <a:gd name="T5" fmla="*/ 18 h 18"/>
                <a:gd name="T6" fmla="*/ 16 w 16"/>
                <a:gd name="T7" fmla="*/ 0 h 18"/>
                <a:gd name="T8" fmla="*/ 0 w 16"/>
                <a:gd name="T9" fmla="*/ 2 h 18"/>
              </a:gdLst>
              <a:ahLst/>
              <a:cxnLst>
                <a:cxn ang="0">
                  <a:pos x="T0" y="T1"/>
                </a:cxn>
                <a:cxn ang="0">
                  <a:pos x="T2" y="T3"/>
                </a:cxn>
                <a:cxn ang="0">
                  <a:pos x="T4" y="T5"/>
                </a:cxn>
                <a:cxn ang="0">
                  <a:pos x="T6" y="T7"/>
                </a:cxn>
                <a:cxn ang="0">
                  <a:pos x="T8" y="T9"/>
                </a:cxn>
              </a:cxnLst>
              <a:rect l="0" t="0" r="r" b="b"/>
              <a:pathLst>
                <a:path w="16" h="18">
                  <a:moveTo>
                    <a:pt x="0" y="2"/>
                  </a:moveTo>
                  <a:lnTo>
                    <a:pt x="0" y="16"/>
                  </a:lnTo>
                  <a:lnTo>
                    <a:pt x="16" y="18"/>
                  </a:lnTo>
                  <a:lnTo>
                    <a:pt x="16" y="0"/>
                  </a:lnTo>
                  <a:lnTo>
                    <a:pt x="0" y="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297"/>
            <p:cNvSpPr/>
            <p:nvPr/>
          </p:nvSpPr>
          <p:spPr bwMode="auto">
            <a:xfrm>
              <a:off x="-355601" y="-1490663"/>
              <a:ext cx="52388" cy="58738"/>
            </a:xfrm>
            <a:custGeom>
              <a:avLst/>
              <a:gdLst>
                <a:gd name="T0" fmla="*/ 33 w 33"/>
                <a:gd name="T1" fmla="*/ 8 h 37"/>
                <a:gd name="T2" fmla="*/ 30 w 33"/>
                <a:gd name="T3" fmla="*/ 37 h 37"/>
                <a:gd name="T4" fmla="*/ 0 w 33"/>
                <a:gd name="T5" fmla="*/ 34 h 37"/>
                <a:gd name="T6" fmla="*/ 3 w 33"/>
                <a:gd name="T7" fmla="*/ 0 h 37"/>
                <a:gd name="T8" fmla="*/ 33 w 33"/>
                <a:gd name="T9" fmla="*/ 8 h 37"/>
              </a:gdLst>
              <a:ahLst/>
              <a:cxnLst>
                <a:cxn ang="0">
                  <a:pos x="T0" y="T1"/>
                </a:cxn>
                <a:cxn ang="0">
                  <a:pos x="T2" y="T3"/>
                </a:cxn>
                <a:cxn ang="0">
                  <a:pos x="T4" y="T5"/>
                </a:cxn>
                <a:cxn ang="0">
                  <a:pos x="T6" y="T7"/>
                </a:cxn>
                <a:cxn ang="0">
                  <a:pos x="T8" y="T9"/>
                </a:cxn>
              </a:cxnLst>
              <a:rect l="0" t="0" r="r" b="b"/>
              <a:pathLst>
                <a:path w="33" h="37">
                  <a:moveTo>
                    <a:pt x="33" y="8"/>
                  </a:moveTo>
                  <a:lnTo>
                    <a:pt x="30" y="37"/>
                  </a:lnTo>
                  <a:lnTo>
                    <a:pt x="0" y="34"/>
                  </a:lnTo>
                  <a:lnTo>
                    <a:pt x="3" y="0"/>
                  </a:lnTo>
                  <a:lnTo>
                    <a:pt x="33" y="8"/>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Freeform 298"/>
            <p:cNvSpPr/>
            <p:nvPr/>
          </p:nvSpPr>
          <p:spPr bwMode="auto">
            <a:xfrm>
              <a:off x="-414338" y="-1490663"/>
              <a:ext cx="50800" cy="53975"/>
            </a:xfrm>
            <a:custGeom>
              <a:avLst/>
              <a:gdLst>
                <a:gd name="T0" fmla="*/ 0 w 32"/>
                <a:gd name="T1" fmla="*/ 2 h 34"/>
                <a:gd name="T2" fmla="*/ 0 w 32"/>
                <a:gd name="T3" fmla="*/ 32 h 34"/>
                <a:gd name="T4" fmla="*/ 29 w 32"/>
                <a:gd name="T5" fmla="*/ 34 h 34"/>
                <a:gd name="T6" fmla="*/ 32 w 32"/>
                <a:gd name="T7" fmla="*/ 0 h 34"/>
                <a:gd name="T8" fmla="*/ 0 w 32"/>
                <a:gd name="T9" fmla="*/ 2 h 34"/>
              </a:gdLst>
              <a:ahLst/>
              <a:cxnLst>
                <a:cxn ang="0">
                  <a:pos x="T0" y="T1"/>
                </a:cxn>
                <a:cxn ang="0">
                  <a:pos x="T2" y="T3"/>
                </a:cxn>
                <a:cxn ang="0">
                  <a:pos x="T4" y="T5"/>
                </a:cxn>
                <a:cxn ang="0">
                  <a:pos x="T6" y="T7"/>
                </a:cxn>
                <a:cxn ang="0">
                  <a:pos x="T8" y="T9"/>
                </a:cxn>
              </a:cxnLst>
              <a:rect l="0" t="0" r="r" b="b"/>
              <a:pathLst>
                <a:path w="32" h="34">
                  <a:moveTo>
                    <a:pt x="0" y="2"/>
                  </a:moveTo>
                  <a:lnTo>
                    <a:pt x="0" y="32"/>
                  </a:lnTo>
                  <a:lnTo>
                    <a:pt x="29" y="34"/>
                  </a:lnTo>
                  <a:lnTo>
                    <a:pt x="32" y="0"/>
                  </a:lnTo>
                  <a:lnTo>
                    <a:pt x="0" y="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3" name="Freeform 299"/>
            <p:cNvSpPr/>
            <p:nvPr/>
          </p:nvSpPr>
          <p:spPr bwMode="auto">
            <a:xfrm>
              <a:off x="-363538" y="-1423988"/>
              <a:ext cx="55563" cy="55563"/>
            </a:xfrm>
            <a:custGeom>
              <a:avLst/>
              <a:gdLst>
                <a:gd name="T0" fmla="*/ 32 w 35"/>
                <a:gd name="T1" fmla="*/ 32 h 35"/>
                <a:gd name="T2" fmla="*/ 35 w 35"/>
                <a:gd name="T3" fmla="*/ 3 h 35"/>
                <a:gd name="T4" fmla="*/ 3 w 35"/>
                <a:gd name="T5" fmla="*/ 0 h 35"/>
                <a:gd name="T6" fmla="*/ 0 w 35"/>
                <a:gd name="T7" fmla="*/ 35 h 35"/>
                <a:gd name="T8" fmla="*/ 32 w 35"/>
                <a:gd name="T9" fmla="*/ 32 h 35"/>
              </a:gdLst>
              <a:ahLst/>
              <a:cxnLst>
                <a:cxn ang="0">
                  <a:pos x="T0" y="T1"/>
                </a:cxn>
                <a:cxn ang="0">
                  <a:pos x="T2" y="T3"/>
                </a:cxn>
                <a:cxn ang="0">
                  <a:pos x="T4" y="T5"/>
                </a:cxn>
                <a:cxn ang="0">
                  <a:pos x="T6" y="T7"/>
                </a:cxn>
                <a:cxn ang="0">
                  <a:pos x="T8" y="T9"/>
                </a:cxn>
              </a:cxnLst>
              <a:rect l="0" t="0" r="r" b="b"/>
              <a:pathLst>
                <a:path w="35" h="35">
                  <a:moveTo>
                    <a:pt x="32" y="32"/>
                  </a:moveTo>
                  <a:lnTo>
                    <a:pt x="35" y="3"/>
                  </a:lnTo>
                  <a:lnTo>
                    <a:pt x="3" y="0"/>
                  </a:lnTo>
                  <a:lnTo>
                    <a:pt x="0" y="35"/>
                  </a:lnTo>
                  <a:lnTo>
                    <a:pt x="32" y="3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Freeform 300"/>
            <p:cNvSpPr/>
            <p:nvPr/>
          </p:nvSpPr>
          <p:spPr bwMode="auto">
            <a:xfrm>
              <a:off x="-423863" y="-1427163"/>
              <a:ext cx="55563" cy="58738"/>
            </a:xfrm>
            <a:custGeom>
              <a:avLst/>
              <a:gdLst>
                <a:gd name="T0" fmla="*/ 0 w 35"/>
                <a:gd name="T1" fmla="*/ 29 h 37"/>
                <a:gd name="T2" fmla="*/ 3 w 35"/>
                <a:gd name="T3" fmla="*/ 0 h 37"/>
                <a:gd name="T4" fmla="*/ 35 w 35"/>
                <a:gd name="T5" fmla="*/ 2 h 37"/>
                <a:gd name="T6" fmla="*/ 30 w 35"/>
                <a:gd name="T7" fmla="*/ 37 h 37"/>
                <a:gd name="T8" fmla="*/ 0 w 35"/>
                <a:gd name="T9" fmla="*/ 29 h 37"/>
              </a:gdLst>
              <a:ahLst/>
              <a:cxnLst>
                <a:cxn ang="0">
                  <a:pos x="T0" y="T1"/>
                </a:cxn>
                <a:cxn ang="0">
                  <a:pos x="T2" y="T3"/>
                </a:cxn>
                <a:cxn ang="0">
                  <a:pos x="T4" y="T5"/>
                </a:cxn>
                <a:cxn ang="0">
                  <a:pos x="T6" y="T7"/>
                </a:cxn>
                <a:cxn ang="0">
                  <a:pos x="T8" y="T9"/>
                </a:cxn>
              </a:cxnLst>
              <a:rect l="0" t="0" r="r" b="b"/>
              <a:pathLst>
                <a:path w="35" h="37">
                  <a:moveTo>
                    <a:pt x="0" y="29"/>
                  </a:moveTo>
                  <a:lnTo>
                    <a:pt x="3" y="0"/>
                  </a:lnTo>
                  <a:lnTo>
                    <a:pt x="35" y="2"/>
                  </a:lnTo>
                  <a:lnTo>
                    <a:pt x="30" y="37"/>
                  </a:lnTo>
                  <a:lnTo>
                    <a:pt x="0" y="29"/>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5" name="Freeform 301"/>
            <p:cNvSpPr/>
            <p:nvPr/>
          </p:nvSpPr>
          <p:spPr bwMode="auto">
            <a:xfrm>
              <a:off x="-1635126" y="-1406525"/>
              <a:ext cx="55563" cy="60325"/>
            </a:xfrm>
            <a:custGeom>
              <a:avLst/>
              <a:gdLst>
                <a:gd name="T0" fmla="*/ 35 w 35"/>
                <a:gd name="T1" fmla="*/ 29 h 38"/>
                <a:gd name="T2" fmla="*/ 32 w 35"/>
                <a:gd name="T3" fmla="*/ 0 h 38"/>
                <a:gd name="T4" fmla="*/ 0 w 35"/>
                <a:gd name="T5" fmla="*/ 3 h 38"/>
                <a:gd name="T6" fmla="*/ 3 w 35"/>
                <a:gd name="T7" fmla="*/ 38 h 38"/>
                <a:gd name="T8" fmla="*/ 35 w 35"/>
                <a:gd name="T9" fmla="*/ 29 h 38"/>
              </a:gdLst>
              <a:ahLst/>
              <a:cxnLst>
                <a:cxn ang="0">
                  <a:pos x="T0" y="T1"/>
                </a:cxn>
                <a:cxn ang="0">
                  <a:pos x="T2" y="T3"/>
                </a:cxn>
                <a:cxn ang="0">
                  <a:pos x="T4" y="T5"/>
                </a:cxn>
                <a:cxn ang="0">
                  <a:pos x="T6" y="T7"/>
                </a:cxn>
                <a:cxn ang="0">
                  <a:pos x="T8" y="T9"/>
                </a:cxn>
              </a:cxnLst>
              <a:rect l="0" t="0" r="r" b="b"/>
              <a:pathLst>
                <a:path w="35" h="38">
                  <a:moveTo>
                    <a:pt x="35" y="29"/>
                  </a:moveTo>
                  <a:lnTo>
                    <a:pt x="32" y="0"/>
                  </a:lnTo>
                  <a:lnTo>
                    <a:pt x="0" y="3"/>
                  </a:lnTo>
                  <a:lnTo>
                    <a:pt x="3" y="38"/>
                  </a:lnTo>
                  <a:lnTo>
                    <a:pt x="35" y="29"/>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302"/>
            <p:cNvSpPr/>
            <p:nvPr/>
          </p:nvSpPr>
          <p:spPr bwMode="auto">
            <a:xfrm>
              <a:off x="-1695451" y="-1401763"/>
              <a:ext cx="52388" cy="55563"/>
            </a:xfrm>
            <a:custGeom>
              <a:avLst/>
              <a:gdLst>
                <a:gd name="T0" fmla="*/ 3 w 33"/>
                <a:gd name="T1" fmla="*/ 32 h 35"/>
                <a:gd name="T2" fmla="*/ 0 w 33"/>
                <a:gd name="T3" fmla="*/ 2 h 35"/>
                <a:gd name="T4" fmla="*/ 30 w 33"/>
                <a:gd name="T5" fmla="*/ 0 h 35"/>
                <a:gd name="T6" fmla="*/ 33 w 33"/>
                <a:gd name="T7" fmla="*/ 35 h 35"/>
                <a:gd name="T8" fmla="*/ 3 w 33"/>
                <a:gd name="T9" fmla="*/ 32 h 35"/>
              </a:gdLst>
              <a:ahLst/>
              <a:cxnLst>
                <a:cxn ang="0">
                  <a:pos x="T0" y="T1"/>
                </a:cxn>
                <a:cxn ang="0">
                  <a:pos x="T2" y="T3"/>
                </a:cxn>
                <a:cxn ang="0">
                  <a:pos x="T4" y="T5"/>
                </a:cxn>
                <a:cxn ang="0">
                  <a:pos x="T6" y="T7"/>
                </a:cxn>
                <a:cxn ang="0">
                  <a:pos x="T8" y="T9"/>
                </a:cxn>
              </a:cxnLst>
              <a:rect l="0" t="0" r="r" b="b"/>
              <a:pathLst>
                <a:path w="33" h="35">
                  <a:moveTo>
                    <a:pt x="3" y="32"/>
                  </a:moveTo>
                  <a:lnTo>
                    <a:pt x="0" y="2"/>
                  </a:lnTo>
                  <a:lnTo>
                    <a:pt x="30" y="0"/>
                  </a:lnTo>
                  <a:lnTo>
                    <a:pt x="33" y="35"/>
                  </a:lnTo>
                  <a:lnTo>
                    <a:pt x="3" y="3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303"/>
            <p:cNvSpPr/>
            <p:nvPr/>
          </p:nvSpPr>
          <p:spPr bwMode="auto">
            <a:xfrm>
              <a:off x="-1639888" y="-1474788"/>
              <a:ext cx="52388" cy="55563"/>
            </a:xfrm>
            <a:custGeom>
              <a:avLst/>
              <a:gdLst>
                <a:gd name="T0" fmla="*/ 30 w 33"/>
                <a:gd name="T1" fmla="*/ 3 h 35"/>
                <a:gd name="T2" fmla="*/ 33 w 33"/>
                <a:gd name="T3" fmla="*/ 32 h 35"/>
                <a:gd name="T4" fmla="*/ 3 w 33"/>
                <a:gd name="T5" fmla="*/ 35 h 35"/>
                <a:gd name="T6" fmla="*/ 0 w 33"/>
                <a:gd name="T7" fmla="*/ 0 h 35"/>
                <a:gd name="T8" fmla="*/ 30 w 33"/>
                <a:gd name="T9" fmla="*/ 3 h 35"/>
              </a:gdLst>
              <a:ahLst/>
              <a:cxnLst>
                <a:cxn ang="0">
                  <a:pos x="T0" y="T1"/>
                </a:cxn>
                <a:cxn ang="0">
                  <a:pos x="T2" y="T3"/>
                </a:cxn>
                <a:cxn ang="0">
                  <a:pos x="T4" y="T5"/>
                </a:cxn>
                <a:cxn ang="0">
                  <a:pos x="T6" y="T7"/>
                </a:cxn>
                <a:cxn ang="0">
                  <a:pos x="T8" y="T9"/>
                </a:cxn>
              </a:cxnLst>
              <a:rect l="0" t="0" r="r" b="b"/>
              <a:pathLst>
                <a:path w="33" h="35">
                  <a:moveTo>
                    <a:pt x="30" y="3"/>
                  </a:moveTo>
                  <a:lnTo>
                    <a:pt x="33" y="32"/>
                  </a:lnTo>
                  <a:lnTo>
                    <a:pt x="3" y="35"/>
                  </a:lnTo>
                  <a:lnTo>
                    <a:pt x="0" y="0"/>
                  </a:lnTo>
                  <a:lnTo>
                    <a:pt x="30" y="3"/>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Freeform 304"/>
            <p:cNvSpPr/>
            <p:nvPr/>
          </p:nvSpPr>
          <p:spPr bwMode="auto">
            <a:xfrm>
              <a:off x="-1703388" y="-1470025"/>
              <a:ext cx="55563" cy="58738"/>
            </a:xfrm>
            <a:custGeom>
              <a:avLst/>
              <a:gdLst>
                <a:gd name="T0" fmla="*/ 0 w 35"/>
                <a:gd name="T1" fmla="*/ 8 h 37"/>
                <a:gd name="T2" fmla="*/ 3 w 35"/>
                <a:gd name="T3" fmla="*/ 37 h 37"/>
                <a:gd name="T4" fmla="*/ 35 w 35"/>
                <a:gd name="T5" fmla="*/ 35 h 37"/>
                <a:gd name="T6" fmla="*/ 32 w 35"/>
                <a:gd name="T7" fmla="*/ 0 h 37"/>
                <a:gd name="T8" fmla="*/ 0 w 35"/>
                <a:gd name="T9" fmla="*/ 8 h 37"/>
              </a:gdLst>
              <a:ahLst/>
              <a:cxnLst>
                <a:cxn ang="0">
                  <a:pos x="T0" y="T1"/>
                </a:cxn>
                <a:cxn ang="0">
                  <a:pos x="T2" y="T3"/>
                </a:cxn>
                <a:cxn ang="0">
                  <a:pos x="T4" y="T5"/>
                </a:cxn>
                <a:cxn ang="0">
                  <a:pos x="T6" y="T7"/>
                </a:cxn>
                <a:cxn ang="0">
                  <a:pos x="T8" y="T9"/>
                </a:cxn>
              </a:cxnLst>
              <a:rect l="0" t="0" r="r" b="b"/>
              <a:pathLst>
                <a:path w="35" h="37">
                  <a:moveTo>
                    <a:pt x="0" y="8"/>
                  </a:moveTo>
                  <a:lnTo>
                    <a:pt x="3" y="37"/>
                  </a:lnTo>
                  <a:lnTo>
                    <a:pt x="35" y="35"/>
                  </a:lnTo>
                  <a:lnTo>
                    <a:pt x="32" y="0"/>
                  </a:lnTo>
                  <a:lnTo>
                    <a:pt x="0" y="8"/>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9" name="组合 1308"/>
          <p:cNvGrpSpPr/>
          <p:nvPr/>
        </p:nvGrpSpPr>
        <p:grpSpPr>
          <a:xfrm>
            <a:off x="639283" y="5300609"/>
            <a:ext cx="1900126" cy="1560985"/>
            <a:chOff x="-1303338" y="8002588"/>
            <a:chExt cx="1298575" cy="1066801"/>
          </a:xfrm>
        </p:grpSpPr>
        <p:sp>
          <p:nvSpPr>
            <p:cNvPr id="1303" name="Freeform 308"/>
            <p:cNvSpPr/>
            <p:nvPr/>
          </p:nvSpPr>
          <p:spPr bwMode="auto">
            <a:xfrm>
              <a:off x="-1235075" y="8174038"/>
              <a:ext cx="452438" cy="360363"/>
            </a:xfrm>
            <a:custGeom>
              <a:avLst/>
              <a:gdLst>
                <a:gd name="T0" fmla="*/ 106 w 106"/>
                <a:gd name="T1" fmla="*/ 46 h 84"/>
                <a:gd name="T2" fmla="*/ 0 w 106"/>
                <a:gd name="T3" fmla="*/ 0 h 84"/>
                <a:gd name="T4" fmla="*/ 58 w 106"/>
                <a:gd name="T5" fmla="*/ 70 h 84"/>
                <a:gd name="T6" fmla="*/ 106 w 106"/>
                <a:gd name="T7" fmla="*/ 46 h 84"/>
              </a:gdLst>
              <a:ahLst/>
              <a:cxnLst>
                <a:cxn ang="0">
                  <a:pos x="T0" y="T1"/>
                </a:cxn>
                <a:cxn ang="0">
                  <a:pos x="T2" y="T3"/>
                </a:cxn>
                <a:cxn ang="0">
                  <a:pos x="T4" y="T5"/>
                </a:cxn>
                <a:cxn ang="0">
                  <a:pos x="T6" y="T7"/>
                </a:cxn>
              </a:cxnLst>
              <a:rect l="0" t="0" r="r" b="b"/>
              <a:pathLst>
                <a:path w="106" h="84">
                  <a:moveTo>
                    <a:pt x="106" y="46"/>
                  </a:moveTo>
                  <a:cubicBezTo>
                    <a:pt x="106" y="46"/>
                    <a:pt x="36" y="32"/>
                    <a:pt x="0" y="0"/>
                  </a:cubicBezTo>
                  <a:cubicBezTo>
                    <a:pt x="0" y="0"/>
                    <a:pt x="16" y="56"/>
                    <a:pt x="58" y="70"/>
                  </a:cubicBezTo>
                  <a:cubicBezTo>
                    <a:pt x="99" y="84"/>
                    <a:pt x="101" y="62"/>
                    <a:pt x="106" y="46"/>
                  </a:cubicBez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309"/>
            <p:cNvSpPr/>
            <p:nvPr/>
          </p:nvSpPr>
          <p:spPr bwMode="auto">
            <a:xfrm>
              <a:off x="-598488" y="8002588"/>
              <a:ext cx="376238" cy="484188"/>
            </a:xfrm>
            <a:custGeom>
              <a:avLst/>
              <a:gdLst>
                <a:gd name="T0" fmla="*/ 0 w 88"/>
                <a:gd name="T1" fmla="*/ 79 h 113"/>
                <a:gd name="T2" fmla="*/ 85 w 88"/>
                <a:gd name="T3" fmla="*/ 0 h 113"/>
                <a:gd name="T4" fmla="*/ 53 w 88"/>
                <a:gd name="T5" fmla="*/ 86 h 113"/>
                <a:gd name="T6" fmla="*/ 0 w 88"/>
                <a:gd name="T7" fmla="*/ 79 h 113"/>
              </a:gdLst>
              <a:ahLst/>
              <a:cxnLst>
                <a:cxn ang="0">
                  <a:pos x="T0" y="T1"/>
                </a:cxn>
                <a:cxn ang="0">
                  <a:pos x="T2" y="T3"/>
                </a:cxn>
                <a:cxn ang="0">
                  <a:pos x="T4" y="T5"/>
                </a:cxn>
                <a:cxn ang="0">
                  <a:pos x="T6" y="T7"/>
                </a:cxn>
              </a:cxnLst>
              <a:rect l="0" t="0" r="r" b="b"/>
              <a:pathLst>
                <a:path w="88" h="113">
                  <a:moveTo>
                    <a:pt x="0" y="79"/>
                  </a:moveTo>
                  <a:cubicBezTo>
                    <a:pt x="0" y="79"/>
                    <a:pt x="61" y="43"/>
                    <a:pt x="85" y="0"/>
                  </a:cubicBezTo>
                  <a:cubicBezTo>
                    <a:pt x="85" y="0"/>
                    <a:pt x="88" y="59"/>
                    <a:pt x="53" y="86"/>
                  </a:cubicBezTo>
                  <a:cubicBezTo>
                    <a:pt x="19" y="113"/>
                    <a:pt x="10" y="92"/>
                    <a:pt x="0" y="79"/>
                  </a:cubicBez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310"/>
            <p:cNvSpPr/>
            <p:nvPr/>
          </p:nvSpPr>
          <p:spPr bwMode="auto">
            <a:xfrm>
              <a:off x="-735013" y="8431213"/>
              <a:ext cx="212725" cy="204788"/>
            </a:xfrm>
            <a:custGeom>
              <a:avLst/>
              <a:gdLst>
                <a:gd name="T0" fmla="*/ 0 w 134"/>
                <a:gd name="T1" fmla="*/ 129 h 129"/>
                <a:gd name="T2" fmla="*/ 48 w 134"/>
                <a:gd name="T3" fmla="*/ 0 h 129"/>
                <a:gd name="T4" fmla="*/ 134 w 134"/>
                <a:gd name="T5" fmla="*/ 108 h 129"/>
                <a:gd name="T6" fmla="*/ 0 w 134"/>
                <a:gd name="T7" fmla="*/ 129 h 129"/>
              </a:gdLst>
              <a:ahLst/>
              <a:cxnLst>
                <a:cxn ang="0">
                  <a:pos x="T0" y="T1"/>
                </a:cxn>
                <a:cxn ang="0">
                  <a:pos x="T2" y="T3"/>
                </a:cxn>
                <a:cxn ang="0">
                  <a:pos x="T4" y="T5"/>
                </a:cxn>
                <a:cxn ang="0">
                  <a:pos x="T6" y="T7"/>
                </a:cxn>
              </a:cxnLst>
              <a:rect l="0" t="0" r="r" b="b"/>
              <a:pathLst>
                <a:path w="134" h="129">
                  <a:moveTo>
                    <a:pt x="0" y="129"/>
                  </a:moveTo>
                  <a:lnTo>
                    <a:pt x="48" y="0"/>
                  </a:lnTo>
                  <a:lnTo>
                    <a:pt x="134" y="108"/>
                  </a:lnTo>
                  <a:lnTo>
                    <a:pt x="0" y="129"/>
                  </a:ln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311"/>
            <p:cNvSpPr/>
            <p:nvPr/>
          </p:nvSpPr>
          <p:spPr bwMode="auto">
            <a:xfrm>
              <a:off x="-1303338" y="8277226"/>
              <a:ext cx="1298575" cy="792163"/>
            </a:xfrm>
            <a:custGeom>
              <a:avLst/>
              <a:gdLst>
                <a:gd name="T0" fmla="*/ 304 w 304"/>
                <a:gd name="T1" fmla="*/ 0 h 185"/>
                <a:gd name="T2" fmla="*/ 291 w 304"/>
                <a:gd name="T3" fmla="*/ 68 h 185"/>
                <a:gd name="T4" fmla="*/ 274 w 304"/>
                <a:gd name="T5" fmla="*/ 65 h 185"/>
                <a:gd name="T6" fmla="*/ 277 w 304"/>
                <a:gd name="T7" fmla="*/ 104 h 185"/>
                <a:gd name="T8" fmla="*/ 257 w 304"/>
                <a:gd name="T9" fmla="*/ 135 h 185"/>
                <a:gd name="T10" fmla="*/ 228 w 304"/>
                <a:gd name="T11" fmla="*/ 115 h 185"/>
                <a:gd name="T12" fmla="*/ 235 w 304"/>
                <a:gd name="T13" fmla="*/ 157 h 185"/>
                <a:gd name="T14" fmla="*/ 199 w 304"/>
                <a:gd name="T15" fmla="*/ 178 h 185"/>
                <a:gd name="T16" fmla="*/ 177 w 304"/>
                <a:gd name="T17" fmla="*/ 142 h 185"/>
                <a:gd name="T18" fmla="*/ 153 w 304"/>
                <a:gd name="T19" fmla="*/ 185 h 185"/>
                <a:gd name="T20" fmla="*/ 100 w 304"/>
                <a:gd name="T21" fmla="*/ 174 h 185"/>
                <a:gd name="T22" fmla="*/ 101 w 304"/>
                <a:gd name="T23" fmla="*/ 131 h 185"/>
                <a:gd name="T24" fmla="*/ 61 w 304"/>
                <a:gd name="T25" fmla="*/ 149 h 185"/>
                <a:gd name="T26" fmla="*/ 44 w 304"/>
                <a:gd name="T27" fmla="*/ 132 h 185"/>
                <a:gd name="T28" fmla="*/ 58 w 304"/>
                <a:gd name="T29" fmla="*/ 109 h 185"/>
                <a:gd name="T30" fmla="*/ 32 w 304"/>
                <a:gd name="T31" fmla="*/ 116 h 185"/>
                <a:gd name="T32" fmla="*/ 14 w 304"/>
                <a:gd name="T33" fmla="*/ 85 h 185"/>
                <a:gd name="T34" fmla="*/ 16 w 304"/>
                <a:gd name="T35" fmla="*/ 82 h 185"/>
                <a:gd name="T36" fmla="*/ 11 w 304"/>
                <a:gd name="T37" fmla="*/ 81 h 185"/>
                <a:gd name="T38" fmla="*/ 0 w 304"/>
                <a:gd name="T39" fmla="*/ 50 h 185"/>
                <a:gd name="T40" fmla="*/ 26 w 304"/>
                <a:gd name="T41" fmla="*/ 74 h 185"/>
                <a:gd name="T42" fmla="*/ 34 w 304"/>
                <a:gd name="T43" fmla="*/ 104 h 185"/>
                <a:gd name="T44" fmla="*/ 49 w 304"/>
                <a:gd name="T45" fmla="*/ 89 h 185"/>
                <a:gd name="T46" fmla="*/ 72 w 304"/>
                <a:gd name="T47" fmla="*/ 99 h 185"/>
                <a:gd name="T48" fmla="*/ 72 w 304"/>
                <a:gd name="T49" fmla="*/ 126 h 185"/>
                <a:gd name="T50" fmla="*/ 100 w 304"/>
                <a:gd name="T51" fmla="*/ 105 h 185"/>
                <a:gd name="T52" fmla="*/ 122 w 304"/>
                <a:gd name="T53" fmla="*/ 107 h 185"/>
                <a:gd name="T54" fmla="*/ 135 w 304"/>
                <a:gd name="T55" fmla="*/ 137 h 185"/>
                <a:gd name="T56" fmla="*/ 144 w 304"/>
                <a:gd name="T57" fmla="*/ 107 h 185"/>
                <a:gd name="T58" fmla="*/ 166 w 304"/>
                <a:gd name="T59" fmla="*/ 104 h 185"/>
                <a:gd name="T60" fmla="*/ 179 w 304"/>
                <a:gd name="T61" fmla="*/ 101 h 185"/>
                <a:gd name="T62" fmla="*/ 189 w 304"/>
                <a:gd name="T63" fmla="*/ 121 h 185"/>
                <a:gd name="T64" fmla="*/ 190 w 304"/>
                <a:gd name="T65" fmla="*/ 98 h 185"/>
                <a:gd name="T66" fmla="*/ 191 w 304"/>
                <a:gd name="T67" fmla="*/ 98 h 185"/>
                <a:gd name="T68" fmla="*/ 234 w 304"/>
                <a:gd name="T69" fmla="*/ 80 h 185"/>
                <a:gd name="T70" fmla="*/ 253 w 304"/>
                <a:gd name="T71" fmla="*/ 95 h 185"/>
                <a:gd name="T72" fmla="*/ 251 w 304"/>
                <a:gd name="T73" fmla="*/ 69 h 185"/>
                <a:gd name="T74" fmla="*/ 281 w 304"/>
                <a:gd name="T75" fmla="*/ 41 h 185"/>
                <a:gd name="T76" fmla="*/ 285 w 304"/>
                <a:gd name="T77" fmla="*/ 34 h 185"/>
                <a:gd name="T78" fmla="*/ 304 w 304"/>
                <a:gd name="T7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4" h="185">
                  <a:moveTo>
                    <a:pt x="304" y="0"/>
                  </a:moveTo>
                  <a:cubicBezTo>
                    <a:pt x="304" y="6"/>
                    <a:pt x="302" y="34"/>
                    <a:pt x="291" y="68"/>
                  </a:cubicBezTo>
                  <a:cubicBezTo>
                    <a:pt x="274" y="65"/>
                    <a:pt x="274" y="65"/>
                    <a:pt x="274" y="65"/>
                  </a:cubicBezTo>
                  <a:cubicBezTo>
                    <a:pt x="277" y="104"/>
                    <a:pt x="277" y="104"/>
                    <a:pt x="277" y="104"/>
                  </a:cubicBezTo>
                  <a:cubicBezTo>
                    <a:pt x="271" y="115"/>
                    <a:pt x="265" y="125"/>
                    <a:pt x="257" y="135"/>
                  </a:cubicBezTo>
                  <a:cubicBezTo>
                    <a:pt x="228" y="115"/>
                    <a:pt x="228" y="115"/>
                    <a:pt x="228" y="115"/>
                  </a:cubicBezTo>
                  <a:cubicBezTo>
                    <a:pt x="235" y="157"/>
                    <a:pt x="235" y="157"/>
                    <a:pt x="235" y="157"/>
                  </a:cubicBezTo>
                  <a:cubicBezTo>
                    <a:pt x="225" y="166"/>
                    <a:pt x="213" y="173"/>
                    <a:pt x="199" y="178"/>
                  </a:cubicBezTo>
                  <a:cubicBezTo>
                    <a:pt x="177" y="142"/>
                    <a:pt x="177" y="142"/>
                    <a:pt x="177" y="142"/>
                  </a:cubicBezTo>
                  <a:cubicBezTo>
                    <a:pt x="153" y="185"/>
                    <a:pt x="153" y="185"/>
                    <a:pt x="153" y="185"/>
                  </a:cubicBezTo>
                  <a:cubicBezTo>
                    <a:pt x="133" y="185"/>
                    <a:pt x="115" y="181"/>
                    <a:pt x="100" y="174"/>
                  </a:cubicBezTo>
                  <a:cubicBezTo>
                    <a:pt x="101" y="131"/>
                    <a:pt x="101" y="131"/>
                    <a:pt x="101" y="131"/>
                  </a:cubicBezTo>
                  <a:cubicBezTo>
                    <a:pt x="61" y="149"/>
                    <a:pt x="61" y="149"/>
                    <a:pt x="61" y="149"/>
                  </a:cubicBezTo>
                  <a:cubicBezTo>
                    <a:pt x="55" y="144"/>
                    <a:pt x="49" y="138"/>
                    <a:pt x="44" y="132"/>
                  </a:cubicBezTo>
                  <a:cubicBezTo>
                    <a:pt x="58" y="109"/>
                    <a:pt x="58" y="109"/>
                    <a:pt x="58" y="109"/>
                  </a:cubicBezTo>
                  <a:cubicBezTo>
                    <a:pt x="32" y="116"/>
                    <a:pt x="32" y="116"/>
                    <a:pt x="32" y="116"/>
                  </a:cubicBezTo>
                  <a:cubicBezTo>
                    <a:pt x="24" y="106"/>
                    <a:pt x="18" y="95"/>
                    <a:pt x="14" y="85"/>
                  </a:cubicBezTo>
                  <a:cubicBezTo>
                    <a:pt x="16" y="82"/>
                    <a:pt x="16" y="82"/>
                    <a:pt x="16" y="82"/>
                  </a:cubicBezTo>
                  <a:cubicBezTo>
                    <a:pt x="11" y="81"/>
                    <a:pt x="11" y="81"/>
                    <a:pt x="11" y="81"/>
                  </a:cubicBezTo>
                  <a:cubicBezTo>
                    <a:pt x="6" y="68"/>
                    <a:pt x="2" y="58"/>
                    <a:pt x="0" y="50"/>
                  </a:cubicBezTo>
                  <a:cubicBezTo>
                    <a:pt x="0" y="50"/>
                    <a:pt x="8" y="62"/>
                    <a:pt x="26" y="74"/>
                  </a:cubicBezTo>
                  <a:cubicBezTo>
                    <a:pt x="34" y="104"/>
                    <a:pt x="34" y="104"/>
                    <a:pt x="34" y="104"/>
                  </a:cubicBezTo>
                  <a:cubicBezTo>
                    <a:pt x="49" y="89"/>
                    <a:pt x="49" y="89"/>
                    <a:pt x="49" y="89"/>
                  </a:cubicBezTo>
                  <a:cubicBezTo>
                    <a:pt x="56" y="93"/>
                    <a:pt x="64" y="96"/>
                    <a:pt x="72" y="99"/>
                  </a:cubicBezTo>
                  <a:cubicBezTo>
                    <a:pt x="72" y="126"/>
                    <a:pt x="72" y="126"/>
                    <a:pt x="72" y="126"/>
                  </a:cubicBezTo>
                  <a:cubicBezTo>
                    <a:pt x="100" y="105"/>
                    <a:pt x="100" y="105"/>
                    <a:pt x="100" y="105"/>
                  </a:cubicBezTo>
                  <a:cubicBezTo>
                    <a:pt x="107" y="106"/>
                    <a:pt x="114" y="107"/>
                    <a:pt x="122" y="107"/>
                  </a:cubicBezTo>
                  <a:cubicBezTo>
                    <a:pt x="135" y="137"/>
                    <a:pt x="135" y="137"/>
                    <a:pt x="135" y="137"/>
                  </a:cubicBezTo>
                  <a:cubicBezTo>
                    <a:pt x="144" y="107"/>
                    <a:pt x="144" y="107"/>
                    <a:pt x="144" y="107"/>
                  </a:cubicBezTo>
                  <a:cubicBezTo>
                    <a:pt x="151" y="106"/>
                    <a:pt x="158" y="105"/>
                    <a:pt x="166" y="104"/>
                  </a:cubicBezTo>
                  <a:cubicBezTo>
                    <a:pt x="170" y="103"/>
                    <a:pt x="175" y="102"/>
                    <a:pt x="179" y="101"/>
                  </a:cubicBezTo>
                  <a:cubicBezTo>
                    <a:pt x="189" y="121"/>
                    <a:pt x="189" y="121"/>
                    <a:pt x="189" y="121"/>
                  </a:cubicBezTo>
                  <a:cubicBezTo>
                    <a:pt x="190" y="98"/>
                    <a:pt x="190" y="98"/>
                    <a:pt x="190" y="98"/>
                  </a:cubicBezTo>
                  <a:cubicBezTo>
                    <a:pt x="191" y="98"/>
                    <a:pt x="191" y="98"/>
                    <a:pt x="191" y="98"/>
                  </a:cubicBezTo>
                  <a:cubicBezTo>
                    <a:pt x="208" y="94"/>
                    <a:pt x="222" y="87"/>
                    <a:pt x="234" y="80"/>
                  </a:cubicBezTo>
                  <a:cubicBezTo>
                    <a:pt x="253" y="95"/>
                    <a:pt x="253" y="95"/>
                    <a:pt x="253" y="95"/>
                  </a:cubicBezTo>
                  <a:cubicBezTo>
                    <a:pt x="251" y="69"/>
                    <a:pt x="251" y="69"/>
                    <a:pt x="251" y="69"/>
                  </a:cubicBezTo>
                  <a:cubicBezTo>
                    <a:pt x="263" y="59"/>
                    <a:pt x="273" y="50"/>
                    <a:pt x="281" y="41"/>
                  </a:cubicBezTo>
                  <a:cubicBezTo>
                    <a:pt x="285" y="34"/>
                    <a:pt x="285" y="34"/>
                    <a:pt x="285" y="34"/>
                  </a:cubicBezTo>
                  <a:cubicBezTo>
                    <a:pt x="298" y="18"/>
                    <a:pt x="303" y="4"/>
                    <a:pt x="304" y="0"/>
                  </a:cubicBez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4" name="Freeform 317"/>
          <p:cNvSpPr>
            <a:spLocks noEditPoints="1"/>
          </p:cNvSpPr>
          <p:nvPr/>
        </p:nvSpPr>
        <p:spPr bwMode="auto">
          <a:xfrm>
            <a:off x="9380202" y="1859969"/>
            <a:ext cx="2776525" cy="3032488"/>
          </a:xfrm>
          <a:custGeom>
            <a:avLst/>
            <a:gdLst>
              <a:gd name="T0" fmla="*/ 488 w 530"/>
              <a:gd name="T1" fmla="*/ 228 h 579"/>
              <a:gd name="T2" fmla="*/ 433 w 530"/>
              <a:gd name="T3" fmla="*/ 190 h 579"/>
              <a:gd name="T4" fmla="*/ 451 w 530"/>
              <a:gd name="T5" fmla="*/ 60 h 579"/>
              <a:gd name="T6" fmla="*/ 404 w 530"/>
              <a:gd name="T7" fmla="*/ 46 h 579"/>
              <a:gd name="T8" fmla="*/ 398 w 530"/>
              <a:gd name="T9" fmla="*/ 128 h 579"/>
              <a:gd name="T10" fmla="*/ 334 w 530"/>
              <a:gd name="T11" fmla="*/ 84 h 579"/>
              <a:gd name="T12" fmla="*/ 311 w 530"/>
              <a:gd name="T13" fmla="*/ 106 h 579"/>
              <a:gd name="T14" fmla="*/ 279 w 530"/>
              <a:gd name="T15" fmla="*/ 115 h 579"/>
              <a:gd name="T16" fmla="*/ 261 w 530"/>
              <a:gd name="T17" fmla="*/ 175 h 579"/>
              <a:gd name="T18" fmla="*/ 217 w 530"/>
              <a:gd name="T19" fmla="*/ 181 h 579"/>
              <a:gd name="T20" fmla="*/ 234 w 530"/>
              <a:gd name="T21" fmla="*/ 215 h 579"/>
              <a:gd name="T22" fmla="*/ 170 w 530"/>
              <a:gd name="T23" fmla="*/ 126 h 579"/>
              <a:gd name="T24" fmla="*/ 124 w 530"/>
              <a:gd name="T25" fmla="*/ 148 h 579"/>
              <a:gd name="T26" fmla="*/ 174 w 530"/>
              <a:gd name="T27" fmla="*/ 236 h 579"/>
              <a:gd name="T28" fmla="*/ 184 w 530"/>
              <a:gd name="T29" fmla="*/ 278 h 579"/>
              <a:gd name="T30" fmla="*/ 81 w 530"/>
              <a:gd name="T31" fmla="*/ 249 h 579"/>
              <a:gd name="T32" fmla="*/ 21 w 530"/>
              <a:gd name="T33" fmla="*/ 273 h 579"/>
              <a:gd name="T34" fmla="*/ 148 w 530"/>
              <a:gd name="T35" fmla="*/ 299 h 579"/>
              <a:gd name="T36" fmla="*/ 526 w 530"/>
              <a:gd name="T37" fmla="*/ 255 h 579"/>
              <a:gd name="T38" fmla="*/ 134 w 530"/>
              <a:gd name="T39" fmla="*/ 283 h 579"/>
              <a:gd name="T40" fmla="*/ 215 w 530"/>
              <a:gd name="T41" fmla="*/ 228 h 579"/>
              <a:gd name="T42" fmla="*/ 75 w 530"/>
              <a:gd name="T43" fmla="*/ 269 h 579"/>
              <a:gd name="T44" fmla="*/ 160 w 530"/>
              <a:gd name="T45" fmla="*/ 285 h 579"/>
              <a:gd name="T46" fmla="*/ 159 w 530"/>
              <a:gd name="T47" fmla="*/ 179 h 579"/>
              <a:gd name="T48" fmla="*/ 224 w 530"/>
              <a:gd name="T49" fmla="*/ 244 h 579"/>
              <a:gd name="T50" fmla="*/ 212 w 530"/>
              <a:gd name="T51" fmla="*/ 287 h 579"/>
              <a:gd name="T52" fmla="*/ 151 w 530"/>
              <a:gd name="T53" fmla="*/ 153 h 579"/>
              <a:gd name="T54" fmla="*/ 214 w 530"/>
              <a:gd name="T55" fmla="*/ 251 h 579"/>
              <a:gd name="T56" fmla="*/ 269 w 530"/>
              <a:gd name="T57" fmla="*/ 288 h 579"/>
              <a:gd name="T58" fmla="*/ 389 w 530"/>
              <a:gd name="T59" fmla="*/ 137 h 579"/>
              <a:gd name="T60" fmla="*/ 470 w 530"/>
              <a:gd name="T61" fmla="*/ 241 h 579"/>
              <a:gd name="T62" fmla="*/ 434 w 530"/>
              <a:gd name="T63" fmla="*/ 231 h 579"/>
              <a:gd name="T64" fmla="*/ 370 w 530"/>
              <a:gd name="T65" fmla="*/ 124 h 579"/>
              <a:gd name="T66" fmla="*/ 367 w 530"/>
              <a:gd name="T67" fmla="*/ 154 h 579"/>
              <a:gd name="T68" fmla="*/ 351 w 530"/>
              <a:gd name="T69" fmla="*/ 199 h 579"/>
              <a:gd name="T70" fmla="*/ 347 w 530"/>
              <a:gd name="T71" fmla="*/ 150 h 579"/>
              <a:gd name="T72" fmla="*/ 358 w 530"/>
              <a:gd name="T73" fmla="*/ 124 h 579"/>
              <a:gd name="T74" fmla="*/ 369 w 530"/>
              <a:gd name="T75" fmla="*/ 179 h 579"/>
              <a:gd name="T76" fmla="*/ 338 w 530"/>
              <a:gd name="T77" fmla="*/ 147 h 579"/>
              <a:gd name="T78" fmla="*/ 433 w 530"/>
              <a:gd name="T79" fmla="*/ 115 h 579"/>
              <a:gd name="T80" fmla="*/ 363 w 530"/>
              <a:gd name="T81" fmla="*/ 113 h 579"/>
              <a:gd name="T82" fmla="*/ 352 w 530"/>
              <a:gd name="T83" fmla="*/ 208 h 579"/>
              <a:gd name="T84" fmla="*/ 369 w 530"/>
              <a:gd name="T85" fmla="*/ 123 h 579"/>
              <a:gd name="T86" fmla="*/ 441 w 530"/>
              <a:gd name="T87" fmla="*/ 89 h 579"/>
              <a:gd name="T88" fmla="*/ 330 w 530"/>
              <a:gd name="T89" fmla="*/ 135 h 579"/>
              <a:gd name="T90" fmla="*/ 417 w 530"/>
              <a:gd name="T91" fmla="*/ 256 h 579"/>
              <a:gd name="T92" fmla="*/ 419 w 530"/>
              <a:gd name="T93" fmla="*/ 198 h 579"/>
              <a:gd name="T94" fmla="*/ 414 w 530"/>
              <a:gd name="T95" fmla="*/ 75 h 579"/>
              <a:gd name="T96" fmla="*/ 333 w 530"/>
              <a:gd name="T97" fmla="*/ 102 h 579"/>
              <a:gd name="T98" fmla="*/ 447 w 530"/>
              <a:gd name="T99" fmla="*/ 258 h 579"/>
              <a:gd name="T100" fmla="*/ 439 w 530"/>
              <a:gd name="T101" fmla="*/ 213 h 579"/>
              <a:gd name="T102" fmla="*/ 449 w 530"/>
              <a:gd name="T103" fmla="*/ 100 h 579"/>
              <a:gd name="T104" fmla="*/ 415 w 530"/>
              <a:gd name="T105" fmla="*/ 103 h 579"/>
              <a:gd name="T106" fmla="*/ 377 w 530"/>
              <a:gd name="T107" fmla="*/ 111 h 579"/>
              <a:gd name="T108" fmla="*/ 294 w 530"/>
              <a:gd name="T109" fmla="*/ 70 h 579"/>
              <a:gd name="T110" fmla="*/ 267 w 530"/>
              <a:gd name="T111" fmla="*/ 143 h 579"/>
              <a:gd name="T112" fmla="*/ 300 w 530"/>
              <a:gd name="T113" fmla="*/ 294 h 579"/>
              <a:gd name="T114" fmla="*/ 191 w 530"/>
              <a:gd name="T115" fmla="*/ 192 h 579"/>
              <a:gd name="T116" fmla="*/ 146 w 530"/>
              <a:gd name="T117" fmla="*/ 132 h 579"/>
              <a:gd name="T118" fmla="*/ 163 w 530"/>
              <a:gd name="T119" fmla="*/ 192 h 579"/>
              <a:gd name="T120" fmla="*/ 197 w 530"/>
              <a:gd name="T121" fmla="*/ 263 h 579"/>
              <a:gd name="T122" fmla="*/ 56 w 530"/>
              <a:gd name="T123" fmla="*/ 260 h 579"/>
              <a:gd name="T124" fmla="*/ 42 w 530"/>
              <a:gd name="T125" fmla="*/ 29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579">
                <a:moveTo>
                  <a:pt x="529" y="251"/>
                </a:moveTo>
                <a:cubicBezTo>
                  <a:pt x="525" y="253"/>
                  <a:pt x="525" y="253"/>
                  <a:pt x="525" y="253"/>
                </a:cubicBezTo>
                <a:cubicBezTo>
                  <a:pt x="521" y="254"/>
                  <a:pt x="521" y="254"/>
                  <a:pt x="521" y="254"/>
                </a:cubicBezTo>
                <a:cubicBezTo>
                  <a:pt x="513" y="256"/>
                  <a:pt x="513" y="256"/>
                  <a:pt x="513" y="256"/>
                </a:cubicBezTo>
                <a:cubicBezTo>
                  <a:pt x="502" y="257"/>
                  <a:pt x="502" y="257"/>
                  <a:pt x="502" y="257"/>
                </a:cubicBezTo>
                <a:cubicBezTo>
                  <a:pt x="499" y="256"/>
                  <a:pt x="499" y="256"/>
                  <a:pt x="499" y="256"/>
                </a:cubicBezTo>
                <a:cubicBezTo>
                  <a:pt x="499" y="256"/>
                  <a:pt x="499" y="256"/>
                  <a:pt x="499" y="256"/>
                </a:cubicBezTo>
                <a:cubicBezTo>
                  <a:pt x="495" y="257"/>
                  <a:pt x="495" y="257"/>
                  <a:pt x="495" y="257"/>
                </a:cubicBezTo>
                <a:cubicBezTo>
                  <a:pt x="490" y="257"/>
                  <a:pt x="490" y="257"/>
                  <a:pt x="490" y="257"/>
                </a:cubicBezTo>
                <a:cubicBezTo>
                  <a:pt x="490" y="257"/>
                  <a:pt x="490" y="257"/>
                  <a:pt x="490" y="257"/>
                </a:cubicBezTo>
                <a:cubicBezTo>
                  <a:pt x="486" y="258"/>
                  <a:pt x="486" y="258"/>
                  <a:pt x="486" y="258"/>
                </a:cubicBezTo>
                <a:cubicBezTo>
                  <a:pt x="486" y="258"/>
                  <a:pt x="486" y="258"/>
                  <a:pt x="486" y="258"/>
                </a:cubicBezTo>
                <a:cubicBezTo>
                  <a:pt x="478" y="256"/>
                  <a:pt x="478" y="256"/>
                  <a:pt x="478" y="256"/>
                </a:cubicBezTo>
                <a:cubicBezTo>
                  <a:pt x="478" y="256"/>
                  <a:pt x="477" y="256"/>
                  <a:pt x="477" y="256"/>
                </a:cubicBezTo>
                <a:cubicBezTo>
                  <a:pt x="468" y="256"/>
                  <a:pt x="468" y="256"/>
                  <a:pt x="468" y="256"/>
                </a:cubicBezTo>
                <a:cubicBezTo>
                  <a:pt x="468" y="256"/>
                  <a:pt x="468" y="256"/>
                  <a:pt x="468" y="256"/>
                </a:cubicBezTo>
                <a:cubicBezTo>
                  <a:pt x="471" y="252"/>
                  <a:pt x="471" y="252"/>
                  <a:pt x="471" y="252"/>
                </a:cubicBezTo>
                <a:cubicBezTo>
                  <a:pt x="474" y="250"/>
                  <a:pt x="474" y="250"/>
                  <a:pt x="474" y="250"/>
                </a:cubicBezTo>
                <a:cubicBezTo>
                  <a:pt x="478" y="248"/>
                  <a:pt x="478" y="248"/>
                  <a:pt x="478" y="248"/>
                </a:cubicBezTo>
                <a:cubicBezTo>
                  <a:pt x="478" y="248"/>
                  <a:pt x="478" y="248"/>
                  <a:pt x="478" y="248"/>
                </a:cubicBezTo>
                <a:cubicBezTo>
                  <a:pt x="482" y="245"/>
                  <a:pt x="482" y="245"/>
                  <a:pt x="482" y="245"/>
                </a:cubicBezTo>
                <a:cubicBezTo>
                  <a:pt x="481" y="244"/>
                  <a:pt x="481" y="244"/>
                  <a:pt x="481" y="244"/>
                </a:cubicBezTo>
                <a:cubicBezTo>
                  <a:pt x="477" y="247"/>
                  <a:pt x="477" y="247"/>
                  <a:pt x="477" y="247"/>
                </a:cubicBezTo>
                <a:cubicBezTo>
                  <a:pt x="473" y="249"/>
                  <a:pt x="473" y="249"/>
                  <a:pt x="473" y="249"/>
                </a:cubicBezTo>
                <a:cubicBezTo>
                  <a:pt x="470" y="251"/>
                  <a:pt x="470" y="251"/>
                  <a:pt x="470" y="251"/>
                </a:cubicBezTo>
                <a:cubicBezTo>
                  <a:pt x="470" y="251"/>
                  <a:pt x="470" y="251"/>
                  <a:pt x="470" y="252"/>
                </a:cubicBezTo>
                <a:cubicBezTo>
                  <a:pt x="467" y="255"/>
                  <a:pt x="467" y="255"/>
                  <a:pt x="467" y="255"/>
                </a:cubicBezTo>
                <a:cubicBezTo>
                  <a:pt x="464" y="256"/>
                  <a:pt x="464" y="256"/>
                  <a:pt x="464" y="256"/>
                </a:cubicBezTo>
                <a:cubicBezTo>
                  <a:pt x="453" y="257"/>
                  <a:pt x="453" y="257"/>
                  <a:pt x="453" y="257"/>
                </a:cubicBezTo>
                <a:cubicBezTo>
                  <a:pt x="455" y="256"/>
                  <a:pt x="455" y="256"/>
                  <a:pt x="455" y="256"/>
                </a:cubicBezTo>
                <a:cubicBezTo>
                  <a:pt x="457" y="254"/>
                  <a:pt x="457" y="254"/>
                  <a:pt x="457" y="254"/>
                </a:cubicBezTo>
                <a:cubicBezTo>
                  <a:pt x="458" y="253"/>
                  <a:pt x="458" y="253"/>
                  <a:pt x="458" y="253"/>
                </a:cubicBezTo>
                <a:cubicBezTo>
                  <a:pt x="462" y="250"/>
                  <a:pt x="462" y="250"/>
                  <a:pt x="462" y="250"/>
                </a:cubicBezTo>
                <a:cubicBezTo>
                  <a:pt x="473" y="248"/>
                  <a:pt x="473" y="248"/>
                  <a:pt x="473" y="248"/>
                </a:cubicBezTo>
                <a:cubicBezTo>
                  <a:pt x="473" y="248"/>
                  <a:pt x="473" y="248"/>
                  <a:pt x="473" y="248"/>
                </a:cubicBezTo>
                <a:cubicBezTo>
                  <a:pt x="480" y="242"/>
                  <a:pt x="480" y="242"/>
                  <a:pt x="480" y="242"/>
                </a:cubicBezTo>
                <a:cubicBezTo>
                  <a:pt x="480" y="242"/>
                  <a:pt x="480" y="242"/>
                  <a:pt x="480" y="242"/>
                </a:cubicBezTo>
                <a:cubicBezTo>
                  <a:pt x="481" y="241"/>
                  <a:pt x="481" y="241"/>
                  <a:pt x="481" y="241"/>
                </a:cubicBezTo>
                <a:cubicBezTo>
                  <a:pt x="484" y="240"/>
                  <a:pt x="484" y="240"/>
                  <a:pt x="484" y="240"/>
                </a:cubicBezTo>
                <a:cubicBezTo>
                  <a:pt x="498" y="241"/>
                  <a:pt x="498" y="241"/>
                  <a:pt x="498" y="241"/>
                </a:cubicBezTo>
                <a:cubicBezTo>
                  <a:pt x="502" y="242"/>
                  <a:pt x="502" y="242"/>
                  <a:pt x="502" y="242"/>
                </a:cubicBezTo>
                <a:cubicBezTo>
                  <a:pt x="506" y="242"/>
                  <a:pt x="506" y="242"/>
                  <a:pt x="506" y="242"/>
                </a:cubicBezTo>
                <a:cubicBezTo>
                  <a:pt x="506" y="242"/>
                  <a:pt x="506" y="242"/>
                  <a:pt x="506" y="242"/>
                </a:cubicBezTo>
                <a:cubicBezTo>
                  <a:pt x="506" y="242"/>
                  <a:pt x="506" y="242"/>
                  <a:pt x="506" y="242"/>
                </a:cubicBezTo>
                <a:cubicBezTo>
                  <a:pt x="511" y="242"/>
                  <a:pt x="511" y="242"/>
                  <a:pt x="511" y="242"/>
                </a:cubicBezTo>
                <a:cubicBezTo>
                  <a:pt x="514" y="242"/>
                  <a:pt x="514" y="242"/>
                  <a:pt x="514" y="242"/>
                </a:cubicBezTo>
                <a:cubicBezTo>
                  <a:pt x="515" y="242"/>
                  <a:pt x="515" y="242"/>
                  <a:pt x="515" y="242"/>
                </a:cubicBezTo>
                <a:cubicBezTo>
                  <a:pt x="515" y="242"/>
                  <a:pt x="515" y="242"/>
                  <a:pt x="516" y="242"/>
                </a:cubicBezTo>
                <a:cubicBezTo>
                  <a:pt x="516" y="242"/>
                  <a:pt x="516" y="242"/>
                  <a:pt x="516" y="242"/>
                </a:cubicBezTo>
                <a:cubicBezTo>
                  <a:pt x="520" y="241"/>
                  <a:pt x="520" y="241"/>
                  <a:pt x="520" y="241"/>
                </a:cubicBezTo>
                <a:cubicBezTo>
                  <a:pt x="524" y="239"/>
                  <a:pt x="524" y="239"/>
                  <a:pt x="524" y="239"/>
                </a:cubicBezTo>
                <a:cubicBezTo>
                  <a:pt x="523" y="238"/>
                  <a:pt x="523" y="238"/>
                  <a:pt x="523" y="238"/>
                </a:cubicBezTo>
                <a:cubicBezTo>
                  <a:pt x="522" y="239"/>
                  <a:pt x="522" y="239"/>
                  <a:pt x="522" y="239"/>
                </a:cubicBezTo>
                <a:cubicBezTo>
                  <a:pt x="523" y="238"/>
                  <a:pt x="523" y="238"/>
                  <a:pt x="523" y="238"/>
                </a:cubicBezTo>
                <a:cubicBezTo>
                  <a:pt x="527" y="237"/>
                  <a:pt x="527" y="237"/>
                  <a:pt x="527" y="237"/>
                </a:cubicBezTo>
                <a:cubicBezTo>
                  <a:pt x="527" y="235"/>
                  <a:pt x="527" y="235"/>
                  <a:pt x="527" y="235"/>
                </a:cubicBezTo>
                <a:cubicBezTo>
                  <a:pt x="523" y="236"/>
                  <a:pt x="523" y="236"/>
                  <a:pt x="523" y="236"/>
                </a:cubicBezTo>
                <a:cubicBezTo>
                  <a:pt x="523" y="236"/>
                  <a:pt x="523" y="236"/>
                  <a:pt x="523" y="236"/>
                </a:cubicBezTo>
                <a:cubicBezTo>
                  <a:pt x="515" y="240"/>
                  <a:pt x="515" y="240"/>
                  <a:pt x="515" y="240"/>
                </a:cubicBezTo>
                <a:cubicBezTo>
                  <a:pt x="515" y="240"/>
                  <a:pt x="515" y="240"/>
                  <a:pt x="515" y="240"/>
                </a:cubicBezTo>
                <a:cubicBezTo>
                  <a:pt x="514" y="241"/>
                  <a:pt x="514" y="241"/>
                  <a:pt x="514" y="241"/>
                </a:cubicBezTo>
                <a:cubicBezTo>
                  <a:pt x="506" y="241"/>
                  <a:pt x="506" y="241"/>
                  <a:pt x="506" y="241"/>
                </a:cubicBezTo>
                <a:cubicBezTo>
                  <a:pt x="502" y="240"/>
                  <a:pt x="502" y="240"/>
                  <a:pt x="502" y="240"/>
                </a:cubicBezTo>
                <a:cubicBezTo>
                  <a:pt x="498" y="240"/>
                  <a:pt x="498" y="240"/>
                  <a:pt x="498" y="240"/>
                </a:cubicBezTo>
                <a:cubicBezTo>
                  <a:pt x="484" y="238"/>
                  <a:pt x="484" y="238"/>
                  <a:pt x="484" y="238"/>
                </a:cubicBezTo>
                <a:cubicBezTo>
                  <a:pt x="484" y="238"/>
                  <a:pt x="484" y="238"/>
                  <a:pt x="484" y="238"/>
                </a:cubicBezTo>
                <a:cubicBezTo>
                  <a:pt x="483" y="239"/>
                  <a:pt x="483" y="239"/>
                  <a:pt x="483" y="239"/>
                </a:cubicBezTo>
                <a:cubicBezTo>
                  <a:pt x="483" y="239"/>
                  <a:pt x="483" y="239"/>
                  <a:pt x="483" y="239"/>
                </a:cubicBezTo>
                <a:cubicBezTo>
                  <a:pt x="492" y="234"/>
                  <a:pt x="492" y="234"/>
                  <a:pt x="492" y="234"/>
                </a:cubicBezTo>
                <a:cubicBezTo>
                  <a:pt x="500" y="233"/>
                  <a:pt x="500" y="233"/>
                  <a:pt x="500" y="233"/>
                </a:cubicBezTo>
                <a:cubicBezTo>
                  <a:pt x="515" y="236"/>
                  <a:pt x="515" y="236"/>
                  <a:pt x="515" y="236"/>
                </a:cubicBezTo>
                <a:cubicBezTo>
                  <a:pt x="516" y="235"/>
                  <a:pt x="516" y="235"/>
                  <a:pt x="516" y="235"/>
                </a:cubicBezTo>
                <a:cubicBezTo>
                  <a:pt x="504" y="232"/>
                  <a:pt x="504" y="232"/>
                  <a:pt x="504" y="232"/>
                </a:cubicBezTo>
                <a:cubicBezTo>
                  <a:pt x="508" y="231"/>
                  <a:pt x="508" y="231"/>
                  <a:pt x="508" y="231"/>
                </a:cubicBezTo>
                <a:cubicBezTo>
                  <a:pt x="507" y="230"/>
                  <a:pt x="507" y="230"/>
                  <a:pt x="507" y="230"/>
                </a:cubicBezTo>
                <a:cubicBezTo>
                  <a:pt x="503" y="231"/>
                  <a:pt x="503" y="231"/>
                  <a:pt x="503" y="231"/>
                </a:cubicBezTo>
                <a:cubicBezTo>
                  <a:pt x="500" y="231"/>
                  <a:pt x="500" y="231"/>
                  <a:pt x="500" y="231"/>
                </a:cubicBezTo>
                <a:cubicBezTo>
                  <a:pt x="499" y="231"/>
                  <a:pt x="499" y="231"/>
                  <a:pt x="499" y="231"/>
                </a:cubicBezTo>
                <a:cubicBezTo>
                  <a:pt x="495" y="231"/>
                  <a:pt x="495" y="231"/>
                  <a:pt x="495" y="231"/>
                </a:cubicBezTo>
                <a:cubicBezTo>
                  <a:pt x="495" y="231"/>
                  <a:pt x="494" y="231"/>
                  <a:pt x="494" y="231"/>
                </a:cubicBezTo>
                <a:cubicBezTo>
                  <a:pt x="492" y="233"/>
                  <a:pt x="492" y="233"/>
                  <a:pt x="492" y="233"/>
                </a:cubicBezTo>
                <a:cubicBezTo>
                  <a:pt x="486" y="233"/>
                  <a:pt x="486" y="233"/>
                  <a:pt x="486" y="233"/>
                </a:cubicBezTo>
                <a:cubicBezTo>
                  <a:pt x="485" y="234"/>
                  <a:pt x="485" y="234"/>
                  <a:pt x="485" y="234"/>
                </a:cubicBezTo>
                <a:cubicBezTo>
                  <a:pt x="483" y="235"/>
                  <a:pt x="483" y="235"/>
                  <a:pt x="483" y="235"/>
                </a:cubicBezTo>
                <a:cubicBezTo>
                  <a:pt x="484" y="233"/>
                  <a:pt x="484" y="233"/>
                  <a:pt x="484" y="233"/>
                </a:cubicBezTo>
                <a:cubicBezTo>
                  <a:pt x="484" y="229"/>
                  <a:pt x="484" y="229"/>
                  <a:pt x="484" y="229"/>
                </a:cubicBezTo>
                <a:cubicBezTo>
                  <a:pt x="488" y="228"/>
                  <a:pt x="488" y="228"/>
                  <a:pt x="488" y="228"/>
                </a:cubicBezTo>
                <a:cubicBezTo>
                  <a:pt x="488" y="228"/>
                  <a:pt x="488" y="228"/>
                  <a:pt x="488" y="228"/>
                </a:cubicBezTo>
                <a:cubicBezTo>
                  <a:pt x="497" y="223"/>
                  <a:pt x="497" y="223"/>
                  <a:pt x="497" y="223"/>
                </a:cubicBezTo>
                <a:cubicBezTo>
                  <a:pt x="508" y="225"/>
                  <a:pt x="508" y="225"/>
                  <a:pt x="508" y="225"/>
                </a:cubicBezTo>
                <a:cubicBezTo>
                  <a:pt x="508" y="224"/>
                  <a:pt x="508" y="224"/>
                  <a:pt x="508" y="224"/>
                </a:cubicBezTo>
                <a:cubicBezTo>
                  <a:pt x="499" y="222"/>
                  <a:pt x="499" y="222"/>
                  <a:pt x="499" y="222"/>
                </a:cubicBezTo>
                <a:cubicBezTo>
                  <a:pt x="500" y="222"/>
                  <a:pt x="500" y="222"/>
                  <a:pt x="500" y="222"/>
                </a:cubicBezTo>
                <a:cubicBezTo>
                  <a:pt x="520" y="213"/>
                  <a:pt x="520" y="213"/>
                  <a:pt x="520" y="213"/>
                </a:cubicBezTo>
                <a:cubicBezTo>
                  <a:pt x="519" y="212"/>
                  <a:pt x="519" y="212"/>
                  <a:pt x="519" y="212"/>
                </a:cubicBezTo>
                <a:cubicBezTo>
                  <a:pt x="499" y="221"/>
                  <a:pt x="499" y="221"/>
                  <a:pt x="499" y="221"/>
                </a:cubicBezTo>
                <a:cubicBezTo>
                  <a:pt x="497" y="222"/>
                  <a:pt x="497" y="222"/>
                  <a:pt x="497" y="222"/>
                </a:cubicBezTo>
                <a:cubicBezTo>
                  <a:pt x="495" y="222"/>
                  <a:pt x="495" y="222"/>
                  <a:pt x="495" y="222"/>
                </a:cubicBezTo>
                <a:cubicBezTo>
                  <a:pt x="495" y="222"/>
                  <a:pt x="495" y="222"/>
                  <a:pt x="494" y="222"/>
                </a:cubicBezTo>
                <a:cubicBezTo>
                  <a:pt x="490" y="222"/>
                  <a:pt x="490" y="222"/>
                  <a:pt x="490" y="222"/>
                </a:cubicBezTo>
                <a:cubicBezTo>
                  <a:pt x="490" y="222"/>
                  <a:pt x="490" y="222"/>
                  <a:pt x="490" y="222"/>
                </a:cubicBezTo>
                <a:cubicBezTo>
                  <a:pt x="486" y="225"/>
                  <a:pt x="486" y="225"/>
                  <a:pt x="486" y="225"/>
                </a:cubicBezTo>
                <a:cubicBezTo>
                  <a:pt x="484" y="227"/>
                  <a:pt x="484" y="227"/>
                  <a:pt x="484" y="227"/>
                </a:cubicBezTo>
                <a:cubicBezTo>
                  <a:pt x="483" y="226"/>
                  <a:pt x="483" y="226"/>
                  <a:pt x="483" y="226"/>
                </a:cubicBezTo>
                <a:cubicBezTo>
                  <a:pt x="483" y="224"/>
                  <a:pt x="483" y="224"/>
                  <a:pt x="483" y="224"/>
                </a:cubicBezTo>
                <a:cubicBezTo>
                  <a:pt x="484" y="220"/>
                  <a:pt x="484" y="220"/>
                  <a:pt x="484" y="220"/>
                </a:cubicBezTo>
                <a:cubicBezTo>
                  <a:pt x="484" y="220"/>
                  <a:pt x="484" y="220"/>
                  <a:pt x="484" y="220"/>
                </a:cubicBezTo>
                <a:cubicBezTo>
                  <a:pt x="483" y="211"/>
                  <a:pt x="483" y="211"/>
                  <a:pt x="483" y="211"/>
                </a:cubicBezTo>
                <a:cubicBezTo>
                  <a:pt x="481" y="211"/>
                  <a:pt x="481" y="211"/>
                  <a:pt x="481" y="211"/>
                </a:cubicBezTo>
                <a:cubicBezTo>
                  <a:pt x="482" y="220"/>
                  <a:pt x="482" y="220"/>
                  <a:pt x="482" y="220"/>
                </a:cubicBezTo>
                <a:cubicBezTo>
                  <a:pt x="482" y="222"/>
                  <a:pt x="482" y="222"/>
                  <a:pt x="482" y="222"/>
                </a:cubicBezTo>
                <a:cubicBezTo>
                  <a:pt x="479" y="216"/>
                  <a:pt x="479" y="216"/>
                  <a:pt x="479" y="216"/>
                </a:cubicBezTo>
                <a:cubicBezTo>
                  <a:pt x="479" y="216"/>
                  <a:pt x="479" y="216"/>
                  <a:pt x="479" y="216"/>
                </a:cubicBezTo>
                <a:cubicBezTo>
                  <a:pt x="477" y="212"/>
                  <a:pt x="477" y="212"/>
                  <a:pt x="477" y="212"/>
                </a:cubicBezTo>
                <a:cubicBezTo>
                  <a:pt x="486" y="206"/>
                  <a:pt x="486" y="206"/>
                  <a:pt x="486" y="206"/>
                </a:cubicBezTo>
                <a:cubicBezTo>
                  <a:pt x="485" y="204"/>
                  <a:pt x="485" y="204"/>
                  <a:pt x="485" y="204"/>
                </a:cubicBezTo>
                <a:cubicBezTo>
                  <a:pt x="476" y="210"/>
                  <a:pt x="476" y="210"/>
                  <a:pt x="476" y="210"/>
                </a:cubicBezTo>
                <a:cubicBezTo>
                  <a:pt x="478" y="207"/>
                  <a:pt x="478" y="207"/>
                  <a:pt x="478" y="207"/>
                </a:cubicBezTo>
                <a:cubicBezTo>
                  <a:pt x="481" y="205"/>
                  <a:pt x="481" y="205"/>
                  <a:pt x="481" y="205"/>
                </a:cubicBezTo>
                <a:cubicBezTo>
                  <a:pt x="480" y="203"/>
                  <a:pt x="480" y="203"/>
                  <a:pt x="480" y="203"/>
                </a:cubicBezTo>
                <a:cubicBezTo>
                  <a:pt x="477" y="206"/>
                  <a:pt x="477" y="206"/>
                  <a:pt x="477" y="206"/>
                </a:cubicBezTo>
                <a:cubicBezTo>
                  <a:pt x="476" y="206"/>
                  <a:pt x="476" y="206"/>
                  <a:pt x="476" y="206"/>
                </a:cubicBezTo>
                <a:cubicBezTo>
                  <a:pt x="475" y="209"/>
                  <a:pt x="475" y="209"/>
                  <a:pt x="475" y="209"/>
                </a:cubicBezTo>
                <a:cubicBezTo>
                  <a:pt x="474" y="209"/>
                  <a:pt x="474" y="209"/>
                  <a:pt x="474" y="209"/>
                </a:cubicBezTo>
                <a:cubicBezTo>
                  <a:pt x="474" y="208"/>
                  <a:pt x="474" y="208"/>
                  <a:pt x="474" y="208"/>
                </a:cubicBezTo>
                <a:cubicBezTo>
                  <a:pt x="470" y="206"/>
                  <a:pt x="470" y="206"/>
                  <a:pt x="470" y="206"/>
                </a:cubicBezTo>
                <a:cubicBezTo>
                  <a:pt x="469" y="207"/>
                  <a:pt x="469" y="207"/>
                  <a:pt x="469" y="207"/>
                </a:cubicBezTo>
                <a:cubicBezTo>
                  <a:pt x="470" y="208"/>
                  <a:pt x="470" y="208"/>
                  <a:pt x="470" y="208"/>
                </a:cubicBezTo>
                <a:cubicBezTo>
                  <a:pt x="468" y="210"/>
                  <a:pt x="468" y="210"/>
                  <a:pt x="468" y="210"/>
                </a:cubicBezTo>
                <a:cubicBezTo>
                  <a:pt x="463" y="213"/>
                  <a:pt x="463" y="213"/>
                  <a:pt x="463" y="213"/>
                </a:cubicBezTo>
                <a:cubicBezTo>
                  <a:pt x="463" y="212"/>
                  <a:pt x="463" y="212"/>
                  <a:pt x="463" y="212"/>
                </a:cubicBezTo>
                <a:cubicBezTo>
                  <a:pt x="463" y="212"/>
                  <a:pt x="463" y="212"/>
                  <a:pt x="462" y="212"/>
                </a:cubicBezTo>
                <a:cubicBezTo>
                  <a:pt x="456" y="213"/>
                  <a:pt x="456" y="213"/>
                  <a:pt x="456" y="213"/>
                </a:cubicBezTo>
                <a:cubicBezTo>
                  <a:pt x="455" y="205"/>
                  <a:pt x="455" y="205"/>
                  <a:pt x="455" y="205"/>
                </a:cubicBezTo>
                <a:cubicBezTo>
                  <a:pt x="462" y="201"/>
                  <a:pt x="462" y="201"/>
                  <a:pt x="462" y="201"/>
                </a:cubicBezTo>
                <a:cubicBezTo>
                  <a:pt x="462" y="199"/>
                  <a:pt x="462" y="199"/>
                  <a:pt x="462" y="199"/>
                </a:cubicBezTo>
                <a:cubicBezTo>
                  <a:pt x="454" y="203"/>
                  <a:pt x="454" y="203"/>
                  <a:pt x="454" y="203"/>
                </a:cubicBezTo>
                <a:cubicBezTo>
                  <a:pt x="453" y="200"/>
                  <a:pt x="453" y="200"/>
                  <a:pt x="453" y="200"/>
                </a:cubicBezTo>
                <a:cubicBezTo>
                  <a:pt x="452" y="201"/>
                  <a:pt x="452" y="201"/>
                  <a:pt x="452" y="201"/>
                </a:cubicBezTo>
                <a:cubicBezTo>
                  <a:pt x="453" y="204"/>
                  <a:pt x="453" y="204"/>
                  <a:pt x="453" y="204"/>
                </a:cubicBezTo>
                <a:cubicBezTo>
                  <a:pt x="450" y="206"/>
                  <a:pt x="450" y="206"/>
                  <a:pt x="450" y="206"/>
                </a:cubicBezTo>
                <a:cubicBezTo>
                  <a:pt x="444" y="210"/>
                  <a:pt x="444" y="210"/>
                  <a:pt x="444" y="210"/>
                </a:cubicBezTo>
                <a:cubicBezTo>
                  <a:pt x="440" y="201"/>
                  <a:pt x="440" y="201"/>
                  <a:pt x="440" y="201"/>
                </a:cubicBezTo>
                <a:cubicBezTo>
                  <a:pt x="439" y="202"/>
                  <a:pt x="439" y="202"/>
                  <a:pt x="439" y="202"/>
                </a:cubicBezTo>
                <a:cubicBezTo>
                  <a:pt x="443" y="210"/>
                  <a:pt x="443" y="210"/>
                  <a:pt x="443" y="210"/>
                </a:cubicBezTo>
                <a:cubicBezTo>
                  <a:pt x="442" y="211"/>
                  <a:pt x="442" y="211"/>
                  <a:pt x="442" y="211"/>
                </a:cubicBezTo>
                <a:cubicBezTo>
                  <a:pt x="440" y="211"/>
                  <a:pt x="440" y="211"/>
                  <a:pt x="440" y="211"/>
                </a:cubicBezTo>
                <a:cubicBezTo>
                  <a:pt x="435" y="212"/>
                  <a:pt x="435" y="212"/>
                  <a:pt x="435" y="212"/>
                </a:cubicBezTo>
                <a:cubicBezTo>
                  <a:pt x="432" y="213"/>
                  <a:pt x="432" y="213"/>
                  <a:pt x="432" y="213"/>
                </a:cubicBezTo>
                <a:cubicBezTo>
                  <a:pt x="428" y="212"/>
                  <a:pt x="428" y="212"/>
                  <a:pt x="428" y="212"/>
                </a:cubicBezTo>
                <a:cubicBezTo>
                  <a:pt x="427" y="212"/>
                  <a:pt x="427" y="212"/>
                  <a:pt x="427" y="212"/>
                </a:cubicBezTo>
                <a:cubicBezTo>
                  <a:pt x="423" y="212"/>
                  <a:pt x="423" y="212"/>
                  <a:pt x="423" y="212"/>
                </a:cubicBezTo>
                <a:cubicBezTo>
                  <a:pt x="419" y="212"/>
                  <a:pt x="419" y="212"/>
                  <a:pt x="419" y="212"/>
                </a:cubicBezTo>
                <a:cubicBezTo>
                  <a:pt x="422" y="209"/>
                  <a:pt x="422" y="209"/>
                  <a:pt x="422" y="209"/>
                </a:cubicBezTo>
                <a:cubicBezTo>
                  <a:pt x="427" y="203"/>
                  <a:pt x="427" y="203"/>
                  <a:pt x="427" y="203"/>
                </a:cubicBezTo>
                <a:cubicBezTo>
                  <a:pt x="429" y="203"/>
                  <a:pt x="429" y="203"/>
                  <a:pt x="429" y="203"/>
                </a:cubicBezTo>
                <a:cubicBezTo>
                  <a:pt x="438" y="203"/>
                  <a:pt x="438" y="203"/>
                  <a:pt x="438" y="203"/>
                </a:cubicBezTo>
                <a:cubicBezTo>
                  <a:pt x="438" y="202"/>
                  <a:pt x="438" y="202"/>
                  <a:pt x="438" y="202"/>
                </a:cubicBezTo>
                <a:cubicBezTo>
                  <a:pt x="429" y="201"/>
                  <a:pt x="429" y="201"/>
                  <a:pt x="429" y="201"/>
                </a:cubicBezTo>
                <a:cubicBezTo>
                  <a:pt x="429" y="201"/>
                  <a:pt x="429" y="201"/>
                  <a:pt x="429" y="201"/>
                </a:cubicBezTo>
                <a:cubicBezTo>
                  <a:pt x="431" y="199"/>
                  <a:pt x="431" y="199"/>
                  <a:pt x="431" y="199"/>
                </a:cubicBezTo>
                <a:cubicBezTo>
                  <a:pt x="431" y="199"/>
                  <a:pt x="431" y="199"/>
                  <a:pt x="431" y="199"/>
                </a:cubicBezTo>
                <a:cubicBezTo>
                  <a:pt x="434" y="195"/>
                  <a:pt x="434" y="195"/>
                  <a:pt x="434" y="195"/>
                </a:cubicBezTo>
                <a:cubicBezTo>
                  <a:pt x="434" y="195"/>
                  <a:pt x="434" y="195"/>
                  <a:pt x="434" y="195"/>
                </a:cubicBezTo>
                <a:cubicBezTo>
                  <a:pt x="435" y="191"/>
                  <a:pt x="435" y="191"/>
                  <a:pt x="435" y="191"/>
                </a:cubicBezTo>
                <a:cubicBezTo>
                  <a:pt x="440" y="184"/>
                  <a:pt x="440" y="184"/>
                  <a:pt x="440" y="184"/>
                </a:cubicBezTo>
                <a:cubicBezTo>
                  <a:pt x="447" y="178"/>
                  <a:pt x="447" y="178"/>
                  <a:pt x="447" y="178"/>
                </a:cubicBezTo>
                <a:cubicBezTo>
                  <a:pt x="451" y="177"/>
                  <a:pt x="451" y="177"/>
                  <a:pt x="451" y="177"/>
                </a:cubicBezTo>
                <a:cubicBezTo>
                  <a:pt x="450" y="175"/>
                  <a:pt x="450" y="175"/>
                  <a:pt x="450" y="175"/>
                </a:cubicBezTo>
                <a:cubicBezTo>
                  <a:pt x="446" y="177"/>
                  <a:pt x="446" y="177"/>
                  <a:pt x="446" y="177"/>
                </a:cubicBezTo>
                <a:cubicBezTo>
                  <a:pt x="446" y="177"/>
                  <a:pt x="446" y="177"/>
                  <a:pt x="446" y="177"/>
                </a:cubicBezTo>
                <a:cubicBezTo>
                  <a:pt x="439" y="183"/>
                  <a:pt x="439" y="183"/>
                  <a:pt x="439" y="183"/>
                </a:cubicBezTo>
                <a:cubicBezTo>
                  <a:pt x="434" y="190"/>
                  <a:pt x="434" y="190"/>
                  <a:pt x="434" y="190"/>
                </a:cubicBezTo>
                <a:cubicBezTo>
                  <a:pt x="433" y="190"/>
                  <a:pt x="433" y="190"/>
                  <a:pt x="433" y="190"/>
                </a:cubicBezTo>
                <a:cubicBezTo>
                  <a:pt x="432" y="194"/>
                  <a:pt x="432" y="194"/>
                  <a:pt x="432" y="194"/>
                </a:cubicBezTo>
                <a:cubicBezTo>
                  <a:pt x="432" y="195"/>
                  <a:pt x="432" y="195"/>
                  <a:pt x="432" y="195"/>
                </a:cubicBezTo>
                <a:cubicBezTo>
                  <a:pt x="432" y="195"/>
                  <a:pt x="432" y="195"/>
                  <a:pt x="432" y="195"/>
                </a:cubicBezTo>
                <a:cubicBezTo>
                  <a:pt x="432" y="195"/>
                  <a:pt x="432" y="195"/>
                  <a:pt x="432" y="195"/>
                </a:cubicBezTo>
                <a:cubicBezTo>
                  <a:pt x="433" y="185"/>
                  <a:pt x="433" y="185"/>
                  <a:pt x="433" y="185"/>
                </a:cubicBezTo>
                <a:cubicBezTo>
                  <a:pt x="433" y="185"/>
                  <a:pt x="433" y="185"/>
                  <a:pt x="433" y="185"/>
                </a:cubicBezTo>
                <a:cubicBezTo>
                  <a:pt x="431" y="176"/>
                  <a:pt x="431" y="176"/>
                  <a:pt x="431" y="176"/>
                </a:cubicBezTo>
                <a:cubicBezTo>
                  <a:pt x="431" y="175"/>
                  <a:pt x="431" y="175"/>
                  <a:pt x="431" y="175"/>
                </a:cubicBezTo>
                <a:cubicBezTo>
                  <a:pt x="432" y="174"/>
                  <a:pt x="432" y="174"/>
                  <a:pt x="432" y="174"/>
                </a:cubicBezTo>
                <a:cubicBezTo>
                  <a:pt x="432" y="174"/>
                  <a:pt x="432" y="174"/>
                  <a:pt x="432" y="174"/>
                </a:cubicBezTo>
                <a:cubicBezTo>
                  <a:pt x="436" y="166"/>
                  <a:pt x="436" y="166"/>
                  <a:pt x="436" y="166"/>
                </a:cubicBezTo>
                <a:cubicBezTo>
                  <a:pt x="436" y="166"/>
                  <a:pt x="436" y="165"/>
                  <a:pt x="436" y="165"/>
                </a:cubicBezTo>
                <a:cubicBezTo>
                  <a:pt x="436" y="161"/>
                  <a:pt x="436" y="161"/>
                  <a:pt x="436" y="161"/>
                </a:cubicBezTo>
                <a:cubicBezTo>
                  <a:pt x="436" y="156"/>
                  <a:pt x="436" y="156"/>
                  <a:pt x="436" y="156"/>
                </a:cubicBezTo>
                <a:cubicBezTo>
                  <a:pt x="435" y="156"/>
                  <a:pt x="435" y="156"/>
                  <a:pt x="435" y="156"/>
                </a:cubicBezTo>
                <a:cubicBezTo>
                  <a:pt x="435" y="161"/>
                  <a:pt x="435" y="161"/>
                  <a:pt x="435" y="161"/>
                </a:cubicBezTo>
                <a:cubicBezTo>
                  <a:pt x="435" y="165"/>
                  <a:pt x="435" y="165"/>
                  <a:pt x="435" y="165"/>
                </a:cubicBezTo>
                <a:cubicBezTo>
                  <a:pt x="431" y="172"/>
                  <a:pt x="431" y="172"/>
                  <a:pt x="431" y="172"/>
                </a:cubicBezTo>
                <a:cubicBezTo>
                  <a:pt x="433" y="159"/>
                  <a:pt x="433" y="159"/>
                  <a:pt x="433" y="159"/>
                </a:cubicBezTo>
                <a:cubicBezTo>
                  <a:pt x="434" y="155"/>
                  <a:pt x="434" y="155"/>
                  <a:pt x="434" y="155"/>
                </a:cubicBezTo>
                <a:cubicBezTo>
                  <a:pt x="433" y="154"/>
                  <a:pt x="433" y="154"/>
                  <a:pt x="433" y="154"/>
                </a:cubicBezTo>
                <a:cubicBezTo>
                  <a:pt x="432" y="159"/>
                  <a:pt x="432" y="159"/>
                  <a:pt x="432" y="159"/>
                </a:cubicBezTo>
                <a:cubicBezTo>
                  <a:pt x="430" y="174"/>
                  <a:pt x="430" y="174"/>
                  <a:pt x="430" y="174"/>
                </a:cubicBezTo>
                <a:cubicBezTo>
                  <a:pt x="421" y="181"/>
                  <a:pt x="421" y="181"/>
                  <a:pt x="421" y="181"/>
                </a:cubicBezTo>
                <a:cubicBezTo>
                  <a:pt x="419" y="182"/>
                  <a:pt x="419" y="182"/>
                  <a:pt x="419" y="182"/>
                </a:cubicBezTo>
                <a:cubicBezTo>
                  <a:pt x="422" y="177"/>
                  <a:pt x="422" y="177"/>
                  <a:pt x="422" y="177"/>
                </a:cubicBezTo>
                <a:cubicBezTo>
                  <a:pt x="422" y="177"/>
                  <a:pt x="422" y="177"/>
                  <a:pt x="422" y="176"/>
                </a:cubicBezTo>
                <a:cubicBezTo>
                  <a:pt x="424" y="170"/>
                  <a:pt x="424" y="170"/>
                  <a:pt x="424" y="170"/>
                </a:cubicBezTo>
                <a:cubicBezTo>
                  <a:pt x="430" y="157"/>
                  <a:pt x="430" y="157"/>
                  <a:pt x="430" y="157"/>
                </a:cubicBezTo>
                <a:cubicBezTo>
                  <a:pt x="430" y="157"/>
                  <a:pt x="430" y="156"/>
                  <a:pt x="430" y="156"/>
                </a:cubicBezTo>
                <a:cubicBezTo>
                  <a:pt x="432" y="149"/>
                  <a:pt x="432" y="149"/>
                  <a:pt x="432" y="149"/>
                </a:cubicBezTo>
                <a:cubicBezTo>
                  <a:pt x="432" y="149"/>
                  <a:pt x="432" y="149"/>
                  <a:pt x="432" y="149"/>
                </a:cubicBezTo>
                <a:cubicBezTo>
                  <a:pt x="432" y="149"/>
                  <a:pt x="432" y="149"/>
                  <a:pt x="432" y="149"/>
                </a:cubicBezTo>
                <a:cubicBezTo>
                  <a:pt x="432" y="145"/>
                  <a:pt x="432" y="145"/>
                  <a:pt x="432" y="145"/>
                </a:cubicBezTo>
                <a:cubicBezTo>
                  <a:pt x="435" y="141"/>
                  <a:pt x="435" y="141"/>
                  <a:pt x="435" y="141"/>
                </a:cubicBezTo>
                <a:cubicBezTo>
                  <a:pt x="435" y="141"/>
                  <a:pt x="435" y="141"/>
                  <a:pt x="435" y="141"/>
                </a:cubicBezTo>
                <a:cubicBezTo>
                  <a:pt x="435" y="138"/>
                  <a:pt x="435" y="138"/>
                  <a:pt x="435" y="138"/>
                </a:cubicBezTo>
                <a:cubicBezTo>
                  <a:pt x="441" y="132"/>
                  <a:pt x="441" y="132"/>
                  <a:pt x="441" y="132"/>
                </a:cubicBezTo>
                <a:cubicBezTo>
                  <a:pt x="444" y="129"/>
                  <a:pt x="444" y="129"/>
                  <a:pt x="444" y="129"/>
                </a:cubicBezTo>
                <a:cubicBezTo>
                  <a:pt x="447" y="126"/>
                  <a:pt x="447" y="126"/>
                  <a:pt x="447" y="126"/>
                </a:cubicBezTo>
                <a:cubicBezTo>
                  <a:pt x="447" y="126"/>
                  <a:pt x="447" y="125"/>
                  <a:pt x="447" y="125"/>
                </a:cubicBezTo>
                <a:cubicBezTo>
                  <a:pt x="448" y="121"/>
                  <a:pt x="448" y="121"/>
                  <a:pt x="448" y="121"/>
                </a:cubicBezTo>
                <a:cubicBezTo>
                  <a:pt x="449" y="117"/>
                  <a:pt x="449" y="117"/>
                  <a:pt x="449" y="117"/>
                </a:cubicBezTo>
                <a:cubicBezTo>
                  <a:pt x="452" y="108"/>
                  <a:pt x="452" y="108"/>
                  <a:pt x="452" y="108"/>
                </a:cubicBezTo>
                <a:cubicBezTo>
                  <a:pt x="452" y="108"/>
                  <a:pt x="452" y="108"/>
                  <a:pt x="452" y="108"/>
                </a:cubicBezTo>
                <a:cubicBezTo>
                  <a:pt x="452" y="108"/>
                  <a:pt x="452" y="108"/>
                  <a:pt x="452" y="108"/>
                </a:cubicBezTo>
                <a:cubicBezTo>
                  <a:pt x="454" y="105"/>
                  <a:pt x="454" y="105"/>
                  <a:pt x="454" y="105"/>
                </a:cubicBezTo>
                <a:cubicBezTo>
                  <a:pt x="464" y="99"/>
                  <a:pt x="464" y="99"/>
                  <a:pt x="464" y="99"/>
                </a:cubicBezTo>
                <a:cubicBezTo>
                  <a:pt x="464" y="99"/>
                  <a:pt x="464" y="99"/>
                  <a:pt x="464" y="99"/>
                </a:cubicBezTo>
                <a:cubicBezTo>
                  <a:pt x="476" y="80"/>
                  <a:pt x="476" y="80"/>
                  <a:pt x="476" y="80"/>
                </a:cubicBezTo>
                <a:cubicBezTo>
                  <a:pt x="474" y="79"/>
                  <a:pt x="474" y="79"/>
                  <a:pt x="474" y="79"/>
                </a:cubicBezTo>
                <a:cubicBezTo>
                  <a:pt x="463" y="98"/>
                  <a:pt x="463" y="98"/>
                  <a:pt x="463" y="98"/>
                </a:cubicBezTo>
                <a:cubicBezTo>
                  <a:pt x="455" y="102"/>
                  <a:pt x="455" y="102"/>
                  <a:pt x="455" y="102"/>
                </a:cubicBezTo>
                <a:cubicBezTo>
                  <a:pt x="458" y="97"/>
                  <a:pt x="458" y="97"/>
                  <a:pt x="458" y="97"/>
                </a:cubicBezTo>
                <a:cubicBezTo>
                  <a:pt x="457" y="97"/>
                  <a:pt x="457" y="97"/>
                  <a:pt x="457" y="97"/>
                </a:cubicBezTo>
                <a:cubicBezTo>
                  <a:pt x="457" y="96"/>
                  <a:pt x="457" y="96"/>
                  <a:pt x="457" y="96"/>
                </a:cubicBezTo>
                <a:cubicBezTo>
                  <a:pt x="464" y="90"/>
                  <a:pt x="464" y="90"/>
                  <a:pt x="464" y="90"/>
                </a:cubicBezTo>
                <a:cubicBezTo>
                  <a:pt x="464" y="90"/>
                  <a:pt x="464" y="90"/>
                  <a:pt x="464" y="90"/>
                </a:cubicBezTo>
                <a:cubicBezTo>
                  <a:pt x="466" y="86"/>
                  <a:pt x="466" y="86"/>
                  <a:pt x="466" y="86"/>
                </a:cubicBezTo>
                <a:cubicBezTo>
                  <a:pt x="466" y="86"/>
                  <a:pt x="466" y="85"/>
                  <a:pt x="466" y="85"/>
                </a:cubicBezTo>
                <a:cubicBezTo>
                  <a:pt x="465" y="81"/>
                  <a:pt x="465" y="81"/>
                  <a:pt x="465" y="81"/>
                </a:cubicBezTo>
                <a:cubicBezTo>
                  <a:pt x="465" y="81"/>
                  <a:pt x="465" y="81"/>
                  <a:pt x="465" y="81"/>
                </a:cubicBezTo>
                <a:cubicBezTo>
                  <a:pt x="465" y="81"/>
                  <a:pt x="465" y="81"/>
                  <a:pt x="465" y="81"/>
                </a:cubicBezTo>
                <a:cubicBezTo>
                  <a:pt x="463" y="68"/>
                  <a:pt x="463" y="68"/>
                  <a:pt x="463" y="68"/>
                </a:cubicBezTo>
                <a:cubicBezTo>
                  <a:pt x="465" y="64"/>
                  <a:pt x="465" y="64"/>
                  <a:pt x="465" y="64"/>
                </a:cubicBezTo>
                <a:cubicBezTo>
                  <a:pt x="469" y="59"/>
                  <a:pt x="469" y="59"/>
                  <a:pt x="469" y="59"/>
                </a:cubicBezTo>
                <a:cubicBezTo>
                  <a:pt x="469" y="59"/>
                  <a:pt x="469" y="59"/>
                  <a:pt x="469" y="59"/>
                </a:cubicBezTo>
                <a:cubicBezTo>
                  <a:pt x="470" y="59"/>
                  <a:pt x="470" y="59"/>
                  <a:pt x="470" y="58"/>
                </a:cubicBezTo>
                <a:cubicBezTo>
                  <a:pt x="474" y="55"/>
                  <a:pt x="474" y="55"/>
                  <a:pt x="474" y="55"/>
                </a:cubicBezTo>
                <a:cubicBezTo>
                  <a:pt x="478" y="53"/>
                  <a:pt x="478" y="53"/>
                  <a:pt x="478" y="53"/>
                </a:cubicBezTo>
                <a:cubicBezTo>
                  <a:pt x="478" y="53"/>
                  <a:pt x="478" y="53"/>
                  <a:pt x="478" y="53"/>
                </a:cubicBezTo>
                <a:cubicBezTo>
                  <a:pt x="498" y="35"/>
                  <a:pt x="498" y="35"/>
                  <a:pt x="498" y="35"/>
                </a:cubicBezTo>
                <a:cubicBezTo>
                  <a:pt x="496" y="33"/>
                  <a:pt x="496" y="33"/>
                  <a:pt x="496" y="33"/>
                </a:cubicBezTo>
                <a:cubicBezTo>
                  <a:pt x="476" y="51"/>
                  <a:pt x="476" y="51"/>
                  <a:pt x="476" y="51"/>
                </a:cubicBezTo>
                <a:cubicBezTo>
                  <a:pt x="483" y="44"/>
                  <a:pt x="483" y="44"/>
                  <a:pt x="483" y="44"/>
                </a:cubicBezTo>
                <a:cubicBezTo>
                  <a:pt x="486" y="42"/>
                  <a:pt x="486" y="42"/>
                  <a:pt x="486" y="42"/>
                </a:cubicBezTo>
                <a:cubicBezTo>
                  <a:pt x="485" y="41"/>
                  <a:pt x="485" y="41"/>
                  <a:pt x="485" y="41"/>
                </a:cubicBezTo>
                <a:cubicBezTo>
                  <a:pt x="485" y="41"/>
                  <a:pt x="485" y="41"/>
                  <a:pt x="485" y="41"/>
                </a:cubicBezTo>
                <a:cubicBezTo>
                  <a:pt x="495" y="31"/>
                  <a:pt x="495" y="31"/>
                  <a:pt x="495" y="31"/>
                </a:cubicBezTo>
                <a:cubicBezTo>
                  <a:pt x="493" y="29"/>
                  <a:pt x="493" y="29"/>
                  <a:pt x="493" y="29"/>
                </a:cubicBezTo>
                <a:cubicBezTo>
                  <a:pt x="483" y="39"/>
                  <a:pt x="483" y="39"/>
                  <a:pt x="483" y="39"/>
                </a:cubicBezTo>
                <a:cubicBezTo>
                  <a:pt x="471" y="52"/>
                  <a:pt x="471" y="52"/>
                  <a:pt x="471" y="52"/>
                </a:cubicBezTo>
                <a:cubicBezTo>
                  <a:pt x="468" y="55"/>
                  <a:pt x="468" y="55"/>
                  <a:pt x="468" y="55"/>
                </a:cubicBezTo>
                <a:cubicBezTo>
                  <a:pt x="458" y="57"/>
                  <a:pt x="458" y="57"/>
                  <a:pt x="458" y="57"/>
                </a:cubicBezTo>
                <a:cubicBezTo>
                  <a:pt x="453" y="59"/>
                  <a:pt x="453" y="59"/>
                  <a:pt x="453" y="59"/>
                </a:cubicBezTo>
                <a:cubicBezTo>
                  <a:pt x="453" y="59"/>
                  <a:pt x="453" y="59"/>
                  <a:pt x="453" y="59"/>
                </a:cubicBezTo>
                <a:cubicBezTo>
                  <a:pt x="451" y="60"/>
                  <a:pt x="451" y="60"/>
                  <a:pt x="451" y="60"/>
                </a:cubicBezTo>
                <a:cubicBezTo>
                  <a:pt x="452" y="58"/>
                  <a:pt x="452" y="58"/>
                  <a:pt x="452" y="58"/>
                </a:cubicBezTo>
                <a:cubicBezTo>
                  <a:pt x="466" y="48"/>
                  <a:pt x="466" y="48"/>
                  <a:pt x="466" y="48"/>
                </a:cubicBezTo>
                <a:cubicBezTo>
                  <a:pt x="473" y="43"/>
                  <a:pt x="473" y="43"/>
                  <a:pt x="473" y="43"/>
                </a:cubicBezTo>
                <a:cubicBezTo>
                  <a:pt x="477" y="41"/>
                  <a:pt x="477" y="41"/>
                  <a:pt x="477" y="41"/>
                </a:cubicBezTo>
                <a:cubicBezTo>
                  <a:pt x="477" y="41"/>
                  <a:pt x="477" y="41"/>
                  <a:pt x="477" y="40"/>
                </a:cubicBezTo>
                <a:cubicBezTo>
                  <a:pt x="480" y="38"/>
                  <a:pt x="480" y="38"/>
                  <a:pt x="480" y="38"/>
                </a:cubicBezTo>
                <a:cubicBezTo>
                  <a:pt x="478" y="35"/>
                  <a:pt x="478" y="35"/>
                  <a:pt x="478" y="35"/>
                </a:cubicBezTo>
                <a:cubicBezTo>
                  <a:pt x="475" y="38"/>
                  <a:pt x="475" y="38"/>
                  <a:pt x="475" y="38"/>
                </a:cubicBezTo>
                <a:cubicBezTo>
                  <a:pt x="471" y="40"/>
                  <a:pt x="471" y="40"/>
                  <a:pt x="471" y="40"/>
                </a:cubicBezTo>
                <a:cubicBezTo>
                  <a:pt x="471" y="40"/>
                  <a:pt x="471" y="40"/>
                  <a:pt x="471" y="40"/>
                </a:cubicBezTo>
                <a:cubicBezTo>
                  <a:pt x="464" y="46"/>
                  <a:pt x="464" y="46"/>
                  <a:pt x="464" y="46"/>
                </a:cubicBezTo>
                <a:cubicBezTo>
                  <a:pt x="452" y="54"/>
                  <a:pt x="452" y="54"/>
                  <a:pt x="452" y="54"/>
                </a:cubicBezTo>
                <a:cubicBezTo>
                  <a:pt x="458" y="39"/>
                  <a:pt x="458" y="39"/>
                  <a:pt x="458" y="39"/>
                </a:cubicBezTo>
                <a:cubicBezTo>
                  <a:pt x="465" y="20"/>
                  <a:pt x="465" y="20"/>
                  <a:pt x="465" y="20"/>
                </a:cubicBezTo>
                <a:cubicBezTo>
                  <a:pt x="465" y="20"/>
                  <a:pt x="465" y="20"/>
                  <a:pt x="465" y="19"/>
                </a:cubicBezTo>
                <a:cubicBezTo>
                  <a:pt x="465" y="15"/>
                  <a:pt x="465" y="15"/>
                  <a:pt x="465" y="15"/>
                </a:cubicBezTo>
                <a:cubicBezTo>
                  <a:pt x="465" y="11"/>
                  <a:pt x="465" y="11"/>
                  <a:pt x="465" y="11"/>
                </a:cubicBezTo>
                <a:cubicBezTo>
                  <a:pt x="465" y="6"/>
                  <a:pt x="465" y="6"/>
                  <a:pt x="465" y="6"/>
                </a:cubicBezTo>
                <a:cubicBezTo>
                  <a:pt x="463" y="6"/>
                  <a:pt x="463" y="6"/>
                  <a:pt x="463" y="6"/>
                </a:cubicBezTo>
                <a:cubicBezTo>
                  <a:pt x="463" y="11"/>
                  <a:pt x="463" y="11"/>
                  <a:pt x="463" y="11"/>
                </a:cubicBezTo>
                <a:cubicBezTo>
                  <a:pt x="463" y="15"/>
                  <a:pt x="463" y="15"/>
                  <a:pt x="463" y="15"/>
                </a:cubicBezTo>
                <a:cubicBezTo>
                  <a:pt x="463" y="19"/>
                  <a:pt x="463" y="19"/>
                  <a:pt x="463" y="19"/>
                </a:cubicBezTo>
                <a:cubicBezTo>
                  <a:pt x="459" y="30"/>
                  <a:pt x="459" y="30"/>
                  <a:pt x="459" y="30"/>
                </a:cubicBezTo>
                <a:cubicBezTo>
                  <a:pt x="458" y="18"/>
                  <a:pt x="458" y="18"/>
                  <a:pt x="458" y="18"/>
                </a:cubicBezTo>
                <a:cubicBezTo>
                  <a:pt x="458" y="18"/>
                  <a:pt x="458" y="18"/>
                  <a:pt x="458" y="18"/>
                </a:cubicBezTo>
                <a:cubicBezTo>
                  <a:pt x="457" y="13"/>
                  <a:pt x="457" y="13"/>
                  <a:pt x="457" y="13"/>
                </a:cubicBezTo>
                <a:cubicBezTo>
                  <a:pt x="457" y="13"/>
                  <a:pt x="457" y="12"/>
                  <a:pt x="457" y="12"/>
                </a:cubicBezTo>
                <a:cubicBezTo>
                  <a:pt x="449" y="0"/>
                  <a:pt x="449" y="0"/>
                  <a:pt x="449" y="0"/>
                </a:cubicBezTo>
                <a:cubicBezTo>
                  <a:pt x="445" y="2"/>
                  <a:pt x="445" y="2"/>
                  <a:pt x="445" y="2"/>
                </a:cubicBezTo>
                <a:cubicBezTo>
                  <a:pt x="453" y="14"/>
                  <a:pt x="453" y="14"/>
                  <a:pt x="453" y="14"/>
                </a:cubicBezTo>
                <a:cubicBezTo>
                  <a:pt x="454" y="19"/>
                  <a:pt x="454" y="19"/>
                  <a:pt x="454" y="19"/>
                </a:cubicBezTo>
                <a:cubicBezTo>
                  <a:pt x="455" y="24"/>
                  <a:pt x="455" y="24"/>
                  <a:pt x="455" y="24"/>
                </a:cubicBezTo>
                <a:cubicBezTo>
                  <a:pt x="452" y="26"/>
                  <a:pt x="452" y="26"/>
                  <a:pt x="452" y="26"/>
                </a:cubicBezTo>
                <a:cubicBezTo>
                  <a:pt x="440" y="33"/>
                  <a:pt x="440" y="33"/>
                  <a:pt x="440" y="33"/>
                </a:cubicBezTo>
                <a:cubicBezTo>
                  <a:pt x="440" y="33"/>
                  <a:pt x="440" y="33"/>
                  <a:pt x="440" y="33"/>
                </a:cubicBezTo>
                <a:cubicBezTo>
                  <a:pt x="431" y="48"/>
                  <a:pt x="431" y="48"/>
                  <a:pt x="431" y="48"/>
                </a:cubicBezTo>
                <a:cubicBezTo>
                  <a:pt x="431" y="49"/>
                  <a:pt x="431" y="49"/>
                  <a:pt x="431" y="49"/>
                </a:cubicBezTo>
                <a:cubicBezTo>
                  <a:pt x="430" y="56"/>
                  <a:pt x="430" y="56"/>
                  <a:pt x="430" y="56"/>
                </a:cubicBezTo>
                <a:cubicBezTo>
                  <a:pt x="429" y="53"/>
                  <a:pt x="429" y="53"/>
                  <a:pt x="429" y="53"/>
                </a:cubicBezTo>
                <a:cubicBezTo>
                  <a:pt x="431" y="49"/>
                  <a:pt x="431" y="49"/>
                  <a:pt x="431" y="49"/>
                </a:cubicBezTo>
                <a:cubicBezTo>
                  <a:pt x="431" y="45"/>
                  <a:pt x="431" y="45"/>
                  <a:pt x="431" y="45"/>
                </a:cubicBezTo>
                <a:cubicBezTo>
                  <a:pt x="431" y="45"/>
                  <a:pt x="431" y="45"/>
                  <a:pt x="431" y="45"/>
                </a:cubicBezTo>
                <a:cubicBezTo>
                  <a:pt x="431" y="40"/>
                  <a:pt x="431" y="40"/>
                  <a:pt x="431" y="40"/>
                </a:cubicBezTo>
                <a:cubicBezTo>
                  <a:pt x="429" y="41"/>
                  <a:pt x="429" y="41"/>
                  <a:pt x="429" y="41"/>
                </a:cubicBezTo>
                <a:cubicBezTo>
                  <a:pt x="430" y="45"/>
                  <a:pt x="430" y="45"/>
                  <a:pt x="430" y="45"/>
                </a:cubicBezTo>
                <a:cubicBezTo>
                  <a:pt x="429" y="49"/>
                  <a:pt x="429" y="49"/>
                  <a:pt x="429" y="49"/>
                </a:cubicBezTo>
                <a:cubicBezTo>
                  <a:pt x="427" y="53"/>
                  <a:pt x="427" y="53"/>
                  <a:pt x="427" y="53"/>
                </a:cubicBezTo>
                <a:cubicBezTo>
                  <a:pt x="427" y="53"/>
                  <a:pt x="427" y="53"/>
                  <a:pt x="427" y="54"/>
                </a:cubicBezTo>
                <a:cubicBezTo>
                  <a:pt x="429" y="62"/>
                  <a:pt x="429" y="62"/>
                  <a:pt x="429" y="62"/>
                </a:cubicBezTo>
                <a:cubicBezTo>
                  <a:pt x="429" y="62"/>
                  <a:pt x="429" y="62"/>
                  <a:pt x="429" y="62"/>
                </a:cubicBezTo>
                <a:cubicBezTo>
                  <a:pt x="432" y="74"/>
                  <a:pt x="432" y="74"/>
                  <a:pt x="432" y="74"/>
                </a:cubicBezTo>
                <a:cubicBezTo>
                  <a:pt x="430" y="72"/>
                  <a:pt x="430" y="72"/>
                  <a:pt x="430" y="72"/>
                </a:cubicBezTo>
                <a:cubicBezTo>
                  <a:pt x="430" y="72"/>
                  <a:pt x="430" y="72"/>
                  <a:pt x="430" y="72"/>
                </a:cubicBezTo>
                <a:cubicBezTo>
                  <a:pt x="430" y="72"/>
                  <a:pt x="430" y="72"/>
                  <a:pt x="430" y="71"/>
                </a:cubicBezTo>
                <a:cubicBezTo>
                  <a:pt x="427" y="68"/>
                  <a:pt x="427" y="68"/>
                  <a:pt x="427" y="68"/>
                </a:cubicBezTo>
                <a:cubicBezTo>
                  <a:pt x="426" y="64"/>
                  <a:pt x="426" y="64"/>
                  <a:pt x="426" y="64"/>
                </a:cubicBezTo>
                <a:cubicBezTo>
                  <a:pt x="426" y="64"/>
                  <a:pt x="426" y="64"/>
                  <a:pt x="426" y="64"/>
                </a:cubicBezTo>
                <a:cubicBezTo>
                  <a:pt x="420" y="52"/>
                  <a:pt x="420" y="52"/>
                  <a:pt x="420" y="52"/>
                </a:cubicBezTo>
                <a:cubicBezTo>
                  <a:pt x="419" y="52"/>
                  <a:pt x="419" y="52"/>
                  <a:pt x="419" y="52"/>
                </a:cubicBezTo>
                <a:cubicBezTo>
                  <a:pt x="421" y="50"/>
                  <a:pt x="421" y="50"/>
                  <a:pt x="421" y="50"/>
                </a:cubicBezTo>
                <a:cubicBezTo>
                  <a:pt x="423" y="46"/>
                  <a:pt x="423" y="46"/>
                  <a:pt x="423" y="46"/>
                </a:cubicBezTo>
                <a:cubicBezTo>
                  <a:pt x="422" y="46"/>
                  <a:pt x="422" y="46"/>
                  <a:pt x="422" y="46"/>
                </a:cubicBezTo>
                <a:cubicBezTo>
                  <a:pt x="420" y="49"/>
                  <a:pt x="420" y="49"/>
                  <a:pt x="420" y="49"/>
                </a:cubicBezTo>
                <a:cubicBezTo>
                  <a:pt x="418" y="51"/>
                  <a:pt x="418" y="51"/>
                  <a:pt x="418" y="51"/>
                </a:cubicBezTo>
                <a:cubicBezTo>
                  <a:pt x="419" y="50"/>
                  <a:pt x="419" y="50"/>
                  <a:pt x="419" y="50"/>
                </a:cubicBezTo>
                <a:cubicBezTo>
                  <a:pt x="417" y="49"/>
                  <a:pt x="417" y="49"/>
                  <a:pt x="417" y="49"/>
                </a:cubicBezTo>
                <a:cubicBezTo>
                  <a:pt x="415" y="53"/>
                  <a:pt x="415" y="53"/>
                  <a:pt x="415" y="53"/>
                </a:cubicBezTo>
                <a:cubicBezTo>
                  <a:pt x="413" y="57"/>
                  <a:pt x="413" y="57"/>
                  <a:pt x="413" y="57"/>
                </a:cubicBezTo>
                <a:cubicBezTo>
                  <a:pt x="413" y="57"/>
                  <a:pt x="412" y="57"/>
                  <a:pt x="412" y="57"/>
                </a:cubicBezTo>
                <a:cubicBezTo>
                  <a:pt x="412" y="57"/>
                  <a:pt x="412" y="57"/>
                  <a:pt x="412" y="57"/>
                </a:cubicBezTo>
                <a:cubicBezTo>
                  <a:pt x="412" y="56"/>
                  <a:pt x="412" y="56"/>
                  <a:pt x="412" y="56"/>
                </a:cubicBezTo>
                <a:cubicBezTo>
                  <a:pt x="411" y="50"/>
                  <a:pt x="411" y="50"/>
                  <a:pt x="411" y="50"/>
                </a:cubicBezTo>
                <a:cubicBezTo>
                  <a:pt x="411" y="49"/>
                  <a:pt x="411" y="49"/>
                  <a:pt x="411" y="49"/>
                </a:cubicBezTo>
                <a:cubicBezTo>
                  <a:pt x="409" y="45"/>
                  <a:pt x="409" y="45"/>
                  <a:pt x="409" y="45"/>
                </a:cubicBezTo>
                <a:cubicBezTo>
                  <a:pt x="409" y="45"/>
                  <a:pt x="409" y="45"/>
                  <a:pt x="409" y="45"/>
                </a:cubicBezTo>
                <a:cubicBezTo>
                  <a:pt x="406" y="42"/>
                  <a:pt x="406" y="42"/>
                  <a:pt x="406" y="42"/>
                </a:cubicBezTo>
                <a:cubicBezTo>
                  <a:pt x="406" y="42"/>
                  <a:pt x="405" y="42"/>
                  <a:pt x="405" y="42"/>
                </a:cubicBezTo>
                <a:cubicBezTo>
                  <a:pt x="401" y="41"/>
                  <a:pt x="401" y="41"/>
                  <a:pt x="401" y="41"/>
                </a:cubicBezTo>
                <a:cubicBezTo>
                  <a:pt x="401" y="43"/>
                  <a:pt x="401" y="43"/>
                  <a:pt x="401" y="43"/>
                </a:cubicBezTo>
                <a:cubicBezTo>
                  <a:pt x="405" y="43"/>
                  <a:pt x="405" y="43"/>
                  <a:pt x="405" y="43"/>
                </a:cubicBezTo>
                <a:cubicBezTo>
                  <a:pt x="408" y="46"/>
                  <a:pt x="408" y="46"/>
                  <a:pt x="408" y="46"/>
                </a:cubicBezTo>
                <a:cubicBezTo>
                  <a:pt x="410" y="50"/>
                  <a:pt x="410" y="50"/>
                  <a:pt x="410" y="50"/>
                </a:cubicBezTo>
                <a:cubicBezTo>
                  <a:pt x="410" y="54"/>
                  <a:pt x="410" y="54"/>
                  <a:pt x="410" y="54"/>
                </a:cubicBezTo>
                <a:cubicBezTo>
                  <a:pt x="405" y="48"/>
                  <a:pt x="405" y="48"/>
                  <a:pt x="405" y="48"/>
                </a:cubicBezTo>
                <a:cubicBezTo>
                  <a:pt x="405" y="46"/>
                  <a:pt x="405" y="46"/>
                  <a:pt x="405" y="46"/>
                </a:cubicBezTo>
                <a:cubicBezTo>
                  <a:pt x="404" y="46"/>
                  <a:pt x="404" y="46"/>
                  <a:pt x="404" y="46"/>
                </a:cubicBezTo>
                <a:cubicBezTo>
                  <a:pt x="404" y="46"/>
                  <a:pt x="404" y="46"/>
                  <a:pt x="404" y="46"/>
                </a:cubicBezTo>
                <a:cubicBezTo>
                  <a:pt x="402" y="47"/>
                  <a:pt x="402" y="47"/>
                  <a:pt x="402" y="47"/>
                </a:cubicBezTo>
                <a:cubicBezTo>
                  <a:pt x="404" y="48"/>
                  <a:pt x="404" y="48"/>
                  <a:pt x="404" y="48"/>
                </a:cubicBezTo>
                <a:cubicBezTo>
                  <a:pt x="404" y="59"/>
                  <a:pt x="404" y="59"/>
                  <a:pt x="404" y="59"/>
                </a:cubicBezTo>
                <a:cubicBezTo>
                  <a:pt x="404" y="59"/>
                  <a:pt x="404" y="59"/>
                  <a:pt x="404" y="59"/>
                </a:cubicBezTo>
                <a:cubicBezTo>
                  <a:pt x="404" y="59"/>
                  <a:pt x="404" y="59"/>
                  <a:pt x="404" y="59"/>
                </a:cubicBezTo>
                <a:cubicBezTo>
                  <a:pt x="404" y="59"/>
                  <a:pt x="404" y="59"/>
                  <a:pt x="404" y="59"/>
                </a:cubicBezTo>
                <a:cubicBezTo>
                  <a:pt x="397" y="52"/>
                  <a:pt x="397" y="52"/>
                  <a:pt x="397" y="52"/>
                </a:cubicBezTo>
                <a:cubicBezTo>
                  <a:pt x="391" y="43"/>
                  <a:pt x="391" y="43"/>
                  <a:pt x="391" y="43"/>
                </a:cubicBezTo>
                <a:cubicBezTo>
                  <a:pt x="391" y="43"/>
                  <a:pt x="391" y="43"/>
                  <a:pt x="391" y="43"/>
                </a:cubicBezTo>
                <a:cubicBezTo>
                  <a:pt x="380" y="35"/>
                  <a:pt x="380" y="35"/>
                  <a:pt x="380" y="35"/>
                </a:cubicBezTo>
                <a:cubicBezTo>
                  <a:pt x="379" y="37"/>
                  <a:pt x="379" y="37"/>
                  <a:pt x="379" y="37"/>
                </a:cubicBezTo>
                <a:cubicBezTo>
                  <a:pt x="389" y="45"/>
                  <a:pt x="389" y="45"/>
                  <a:pt x="389" y="45"/>
                </a:cubicBezTo>
                <a:cubicBezTo>
                  <a:pt x="391" y="48"/>
                  <a:pt x="391" y="48"/>
                  <a:pt x="391" y="48"/>
                </a:cubicBezTo>
                <a:cubicBezTo>
                  <a:pt x="391" y="47"/>
                  <a:pt x="391" y="47"/>
                  <a:pt x="391" y="47"/>
                </a:cubicBezTo>
                <a:cubicBezTo>
                  <a:pt x="384" y="41"/>
                  <a:pt x="384" y="41"/>
                  <a:pt x="384" y="41"/>
                </a:cubicBezTo>
                <a:cubicBezTo>
                  <a:pt x="381" y="39"/>
                  <a:pt x="381" y="39"/>
                  <a:pt x="381" y="39"/>
                </a:cubicBezTo>
                <a:cubicBezTo>
                  <a:pt x="379" y="40"/>
                  <a:pt x="379" y="40"/>
                  <a:pt x="379" y="40"/>
                </a:cubicBezTo>
                <a:cubicBezTo>
                  <a:pt x="383" y="43"/>
                  <a:pt x="383" y="43"/>
                  <a:pt x="383" y="43"/>
                </a:cubicBezTo>
                <a:cubicBezTo>
                  <a:pt x="390" y="49"/>
                  <a:pt x="390" y="49"/>
                  <a:pt x="390" y="49"/>
                </a:cubicBezTo>
                <a:cubicBezTo>
                  <a:pt x="393" y="51"/>
                  <a:pt x="393" y="51"/>
                  <a:pt x="393" y="51"/>
                </a:cubicBezTo>
                <a:cubicBezTo>
                  <a:pt x="394" y="51"/>
                  <a:pt x="394" y="51"/>
                  <a:pt x="394" y="51"/>
                </a:cubicBezTo>
                <a:cubicBezTo>
                  <a:pt x="396" y="55"/>
                  <a:pt x="396" y="55"/>
                  <a:pt x="396" y="55"/>
                </a:cubicBezTo>
                <a:cubicBezTo>
                  <a:pt x="396" y="55"/>
                  <a:pt x="396" y="55"/>
                  <a:pt x="396" y="55"/>
                </a:cubicBezTo>
                <a:cubicBezTo>
                  <a:pt x="365" y="49"/>
                  <a:pt x="365" y="49"/>
                  <a:pt x="365" y="49"/>
                </a:cubicBezTo>
                <a:cubicBezTo>
                  <a:pt x="360" y="49"/>
                  <a:pt x="360" y="49"/>
                  <a:pt x="360" y="49"/>
                </a:cubicBezTo>
                <a:cubicBezTo>
                  <a:pt x="360" y="51"/>
                  <a:pt x="360" y="51"/>
                  <a:pt x="360" y="51"/>
                </a:cubicBezTo>
                <a:cubicBezTo>
                  <a:pt x="365" y="51"/>
                  <a:pt x="365" y="51"/>
                  <a:pt x="365" y="51"/>
                </a:cubicBezTo>
                <a:cubicBezTo>
                  <a:pt x="395" y="57"/>
                  <a:pt x="395" y="57"/>
                  <a:pt x="395" y="57"/>
                </a:cubicBezTo>
                <a:cubicBezTo>
                  <a:pt x="398" y="59"/>
                  <a:pt x="398" y="59"/>
                  <a:pt x="398" y="59"/>
                </a:cubicBezTo>
                <a:cubicBezTo>
                  <a:pt x="398" y="59"/>
                  <a:pt x="398" y="59"/>
                  <a:pt x="398" y="59"/>
                </a:cubicBezTo>
                <a:cubicBezTo>
                  <a:pt x="399" y="59"/>
                  <a:pt x="399" y="59"/>
                  <a:pt x="399" y="59"/>
                </a:cubicBezTo>
                <a:cubicBezTo>
                  <a:pt x="405" y="71"/>
                  <a:pt x="405" y="71"/>
                  <a:pt x="405" y="71"/>
                </a:cubicBezTo>
                <a:cubicBezTo>
                  <a:pt x="406" y="75"/>
                  <a:pt x="406" y="75"/>
                  <a:pt x="406" y="75"/>
                </a:cubicBezTo>
                <a:cubicBezTo>
                  <a:pt x="406" y="75"/>
                  <a:pt x="406" y="75"/>
                  <a:pt x="406" y="75"/>
                </a:cubicBezTo>
                <a:cubicBezTo>
                  <a:pt x="406" y="75"/>
                  <a:pt x="406" y="75"/>
                  <a:pt x="406" y="75"/>
                </a:cubicBezTo>
                <a:cubicBezTo>
                  <a:pt x="407" y="80"/>
                  <a:pt x="407" y="80"/>
                  <a:pt x="407" y="80"/>
                </a:cubicBezTo>
                <a:cubicBezTo>
                  <a:pt x="408" y="84"/>
                  <a:pt x="408" y="84"/>
                  <a:pt x="408" y="84"/>
                </a:cubicBezTo>
                <a:cubicBezTo>
                  <a:pt x="408" y="84"/>
                  <a:pt x="408" y="85"/>
                  <a:pt x="408" y="85"/>
                </a:cubicBezTo>
                <a:cubicBezTo>
                  <a:pt x="413" y="98"/>
                  <a:pt x="413" y="98"/>
                  <a:pt x="413" y="98"/>
                </a:cubicBezTo>
                <a:cubicBezTo>
                  <a:pt x="413" y="98"/>
                  <a:pt x="413" y="98"/>
                  <a:pt x="413" y="98"/>
                </a:cubicBezTo>
                <a:cubicBezTo>
                  <a:pt x="413" y="98"/>
                  <a:pt x="413" y="98"/>
                  <a:pt x="413" y="98"/>
                </a:cubicBezTo>
                <a:cubicBezTo>
                  <a:pt x="414" y="100"/>
                  <a:pt x="414" y="100"/>
                  <a:pt x="414" y="100"/>
                </a:cubicBezTo>
                <a:cubicBezTo>
                  <a:pt x="414" y="101"/>
                  <a:pt x="414" y="101"/>
                  <a:pt x="414" y="101"/>
                </a:cubicBezTo>
                <a:cubicBezTo>
                  <a:pt x="411" y="108"/>
                  <a:pt x="411" y="108"/>
                  <a:pt x="411" y="108"/>
                </a:cubicBezTo>
                <a:cubicBezTo>
                  <a:pt x="410" y="106"/>
                  <a:pt x="410" y="106"/>
                  <a:pt x="410" y="106"/>
                </a:cubicBezTo>
                <a:cubicBezTo>
                  <a:pt x="410" y="106"/>
                  <a:pt x="410" y="106"/>
                  <a:pt x="410" y="106"/>
                </a:cubicBezTo>
                <a:cubicBezTo>
                  <a:pt x="409" y="105"/>
                  <a:pt x="409" y="105"/>
                  <a:pt x="409" y="105"/>
                </a:cubicBezTo>
                <a:cubicBezTo>
                  <a:pt x="407" y="101"/>
                  <a:pt x="407" y="101"/>
                  <a:pt x="407" y="101"/>
                </a:cubicBezTo>
                <a:cubicBezTo>
                  <a:pt x="407" y="93"/>
                  <a:pt x="407" y="93"/>
                  <a:pt x="407" y="93"/>
                </a:cubicBezTo>
                <a:cubicBezTo>
                  <a:pt x="407" y="93"/>
                  <a:pt x="407" y="93"/>
                  <a:pt x="407" y="93"/>
                </a:cubicBezTo>
                <a:cubicBezTo>
                  <a:pt x="405" y="84"/>
                  <a:pt x="405" y="84"/>
                  <a:pt x="405" y="84"/>
                </a:cubicBezTo>
                <a:cubicBezTo>
                  <a:pt x="405" y="84"/>
                  <a:pt x="405" y="84"/>
                  <a:pt x="405" y="84"/>
                </a:cubicBezTo>
                <a:cubicBezTo>
                  <a:pt x="402" y="81"/>
                  <a:pt x="402" y="81"/>
                  <a:pt x="402" y="81"/>
                </a:cubicBezTo>
                <a:cubicBezTo>
                  <a:pt x="401" y="82"/>
                  <a:pt x="401" y="82"/>
                  <a:pt x="401" y="82"/>
                </a:cubicBezTo>
                <a:cubicBezTo>
                  <a:pt x="403" y="85"/>
                  <a:pt x="403" y="85"/>
                  <a:pt x="403" y="85"/>
                </a:cubicBezTo>
                <a:cubicBezTo>
                  <a:pt x="406" y="93"/>
                  <a:pt x="406" y="93"/>
                  <a:pt x="406" y="93"/>
                </a:cubicBezTo>
                <a:cubicBezTo>
                  <a:pt x="405" y="98"/>
                  <a:pt x="405" y="98"/>
                  <a:pt x="405" y="98"/>
                </a:cubicBezTo>
                <a:cubicBezTo>
                  <a:pt x="405" y="98"/>
                  <a:pt x="405" y="98"/>
                  <a:pt x="405" y="98"/>
                </a:cubicBezTo>
                <a:cubicBezTo>
                  <a:pt x="405" y="98"/>
                  <a:pt x="405" y="98"/>
                  <a:pt x="405" y="98"/>
                </a:cubicBezTo>
                <a:cubicBezTo>
                  <a:pt x="401" y="95"/>
                  <a:pt x="401" y="95"/>
                  <a:pt x="401" y="95"/>
                </a:cubicBezTo>
                <a:cubicBezTo>
                  <a:pt x="399" y="91"/>
                  <a:pt x="399" y="91"/>
                  <a:pt x="399" y="91"/>
                </a:cubicBezTo>
                <a:cubicBezTo>
                  <a:pt x="399" y="88"/>
                  <a:pt x="399" y="88"/>
                  <a:pt x="399" y="88"/>
                </a:cubicBezTo>
                <a:cubicBezTo>
                  <a:pt x="397" y="89"/>
                  <a:pt x="397" y="89"/>
                  <a:pt x="397" y="89"/>
                </a:cubicBezTo>
                <a:cubicBezTo>
                  <a:pt x="397" y="89"/>
                  <a:pt x="397" y="89"/>
                  <a:pt x="397" y="89"/>
                </a:cubicBezTo>
                <a:cubicBezTo>
                  <a:pt x="395" y="87"/>
                  <a:pt x="395" y="87"/>
                  <a:pt x="395" y="87"/>
                </a:cubicBezTo>
                <a:cubicBezTo>
                  <a:pt x="394" y="88"/>
                  <a:pt x="394" y="88"/>
                  <a:pt x="394" y="88"/>
                </a:cubicBezTo>
                <a:cubicBezTo>
                  <a:pt x="397" y="91"/>
                  <a:pt x="397" y="91"/>
                  <a:pt x="397" y="91"/>
                </a:cubicBezTo>
                <a:cubicBezTo>
                  <a:pt x="391" y="87"/>
                  <a:pt x="391" y="87"/>
                  <a:pt x="391" y="87"/>
                </a:cubicBezTo>
                <a:cubicBezTo>
                  <a:pt x="388" y="84"/>
                  <a:pt x="388" y="84"/>
                  <a:pt x="388" y="84"/>
                </a:cubicBezTo>
                <a:cubicBezTo>
                  <a:pt x="387" y="85"/>
                  <a:pt x="387" y="85"/>
                  <a:pt x="387" y="85"/>
                </a:cubicBezTo>
                <a:cubicBezTo>
                  <a:pt x="390" y="88"/>
                  <a:pt x="390" y="88"/>
                  <a:pt x="390" y="88"/>
                </a:cubicBezTo>
                <a:cubicBezTo>
                  <a:pt x="398" y="94"/>
                  <a:pt x="398" y="94"/>
                  <a:pt x="398" y="94"/>
                </a:cubicBezTo>
                <a:cubicBezTo>
                  <a:pt x="401" y="101"/>
                  <a:pt x="401" y="101"/>
                  <a:pt x="401" y="101"/>
                </a:cubicBezTo>
                <a:cubicBezTo>
                  <a:pt x="401" y="101"/>
                  <a:pt x="401" y="101"/>
                  <a:pt x="402" y="101"/>
                </a:cubicBezTo>
                <a:cubicBezTo>
                  <a:pt x="404" y="103"/>
                  <a:pt x="404" y="103"/>
                  <a:pt x="404" y="103"/>
                </a:cubicBezTo>
                <a:cubicBezTo>
                  <a:pt x="404" y="105"/>
                  <a:pt x="404" y="105"/>
                  <a:pt x="404" y="105"/>
                </a:cubicBezTo>
                <a:cubicBezTo>
                  <a:pt x="404" y="106"/>
                  <a:pt x="404" y="106"/>
                  <a:pt x="404" y="106"/>
                </a:cubicBezTo>
                <a:cubicBezTo>
                  <a:pt x="404" y="107"/>
                  <a:pt x="404" y="107"/>
                  <a:pt x="404" y="107"/>
                </a:cubicBezTo>
                <a:cubicBezTo>
                  <a:pt x="404" y="107"/>
                  <a:pt x="404" y="107"/>
                  <a:pt x="404" y="107"/>
                </a:cubicBezTo>
                <a:cubicBezTo>
                  <a:pt x="405" y="111"/>
                  <a:pt x="405" y="111"/>
                  <a:pt x="405" y="111"/>
                </a:cubicBezTo>
                <a:cubicBezTo>
                  <a:pt x="405" y="111"/>
                  <a:pt x="406" y="111"/>
                  <a:pt x="406" y="111"/>
                </a:cubicBezTo>
                <a:cubicBezTo>
                  <a:pt x="408" y="115"/>
                  <a:pt x="408" y="115"/>
                  <a:pt x="408" y="115"/>
                </a:cubicBezTo>
                <a:cubicBezTo>
                  <a:pt x="408" y="116"/>
                  <a:pt x="408" y="116"/>
                  <a:pt x="408" y="116"/>
                </a:cubicBezTo>
                <a:cubicBezTo>
                  <a:pt x="404" y="128"/>
                  <a:pt x="404" y="128"/>
                  <a:pt x="404" y="128"/>
                </a:cubicBezTo>
                <a:cubicBezTo>
                  <a:pt x="403" y="128"/>
                  <a:pt x="403" y="128"/>
                  <a:pt x="403" y="128"/>
                </a:cubicBezTo>
                <a:cubicBezTo>
                  <a:pt x="398" y="128"/>
                  <a:pt x="398" y="128"/>
                  <a:pt x="398" y="128"/>
                </a:cubicBezTo>
                <a:cubicBezTo>
                  <a:pt x="398" y="128"/>
                  <a:pt x="398" y="128"/>
                  <a:pt x="398" y="128"/>
                </a:cubicBezTo>
                <a:cubicBezTo>
                  <a:pt x="392" y="131"/>
                  <a:pt x="392" y="131"/>
                  <a:pt x="392" y="131"/>
                </a:cubicBezTo>
                <a:cubicBezTo>
                  <a:pt x="390" y="130"/>
                  <a:pt x="390" y="130"/>
                  <a:pt x="390" y="130"/>
                </a:cubicBezTo>
                <a:cubicBezTo>
                  <a:pt x="390" y="128"/>
                  <a:pt x="390" y="128"/>
                  <a:pt x="390" y="128"/>
                </a:cubicBezTo>
                <a:cubicBezTo>
                  <a:pt x="397" y="117"/>
                  <a:pt x="397" y="117"/>
                  <a:pt x="397" y="117"/>
                </a:cubicBezTo>
                <a:cubicBezTo>
                  <a:pt x="397" y="117"/>
                  <a:pt x="397" y="117"/>
                  <a:pt x="397" y="117"/>
                </a:cubicBezTo>
                <a:cubicBezTo>
                  <a:pt x="397" y="112"/>
                  <a:pt x="397" y="112"/>
                  <a:pt x="397" y="112"/>
                </a:cubicBezTo>
                <a:cubicBezTo>
                  <a:pt x="396" y="112"/>
                  <a:pt x="396" y="112"/>
                  <a:pt x="396" y="112"/>
                </a:cubicBezTo>
                <a:cubicBezTo>
                  <a:pt x="396" y="112"/>
                  <a:pt x="396" y="112"/>
                  <a:pt x="396" y="112"/>
                </a:cubicBezTo>
                <a:cubicBezTo>
                  <a:pt x="392" y="112"/>
                  <a:pt x="392" y="112"/>
                  <a:pt x="392" y="112"/>
                </a:cubicBezTo>
                <a:cubicBezTo>
                  <a:pt x="382" y="110"/>
                  <a:pt x="382" y="110"/>
                  <a:pt x="382" y="110"/>
                </a:cubicBezTo>
                <a:cubicBezTo>
                  <a:pt x="387" y="103"/>
                  <a:pt x="387" y="103"/>
                  <a:pt x="387" y="103"/>
                </a:cubicBezTo>
                <a:cubicBezTo>
                  <a:pt x="388" y="99"/>
                  <a:pt x="388" y="99"/>
                  <a:pt x="388" y="99"/>
                </a:cubicBezTo>
                <a:cubicBezTo>
                  <a:pt x="387" y="98"/>
                  <a:pt x="387" y="98"/>
                  <a:pt x="387" y="98"/>
                </a:cubicBezTo>
                <a:cubicBezTo>
                  <a:pt x="385" y="102"/>
                  <a:pt x="385" y="102"/>
                  <a:pt x="385" y="102"/>
                </a:cubicBezTo>
                <a:cubicBezTo>
                  <a:pt x="381" y="110"/>
                  <a:pt x="381" y="110"/>
                  <a:pt x="381" y="110"/>
                </a:cubicBezTo>
                <a:cubicBezTo>
                  <a:pt x="379" y="109"/>
                  <a:pt x="379" y="109"/>
                  <a:pt x="379" y="109"/>
                </a:cubicBezTo>
                <a:cubicBezTo>
                  <a:pt x="379" y="109"/>
                  <a:pt x="379" y="109"/>
                  <a:pt x="379" y="109"/>
                </a:cubicBezTo>
                <a:cubicBezTo>
                  <a:pt x="378" y="109"/>
                  <a:pt x="378" y="109"/>
                  <a:pt x="378" y="109"/>
                </a:cubicBezTo>
                <a:cubicBezTo>
                  <a:pt x="379" y="108"/>
                  <a:pt x="379" y="108"/>
                  <a:pt x="379" y="108"/>
                </a:cubicBezTo>
                <a:cubicBezTo>
                  <a:pt x="379" y="108"/>
                  <a:pt x="379" y="108"/>
                  <a:pt x="379" y="108"/>
                </a:cubicBezTo>
                <a:cubicBezTo>
                  <a:pt x="380" y="104"/>
                  <a:pt x="380" y="104"/>
                  <a:pt x="380" y="104"/>
                </a:cubicBezTo>
                <a:cubicBezTo>
                  <a:pt x="382" y="101"/>
                  <a:pt x="382" y="101"/>
                  <a:pt x="382" y="101"/>
                </a:cubicBezTo>
                <a:cubicBezTo>
                  <a:pt x="381" y="100"/>
                  <a:pt x="381" y="100"/>
                  <a:pt x="381" y="100"/>
                </a:cubicBezTo>
                <a:cubicBezTo>
                  <a:pt x="378" y="103"/>
                  <a:pt x="378" y="103"/>
                  <a:pt x="378" y="103"/>
                </a:cubicBezTo>
                <a:cubicBezTo>
                  <a:pt x="378" y="103"/>
                  <a:pt x="378" y="103"/>
                  <a:pt x="378" y="103"/>
                </a:cubicBezTo>
                <a:cubicBezTo>
                  <a:pt x="377" y="108"/>
                  <a:pt x="377" y="108"/>
                  <a:pt x="377" y="108"/>
                </a:cubicBezTo>
                <a:cubicBezTo>
                  <a:pt x="376" y="110"/>
                  <a:pt x="376" y="110"/>
                  <a:pt x="376" y="110"/>
                </a:cubicBezTo>
                <a:cubicBezTo>
                  <a:pt x="375" y="110"/>
                  <a:pt x="375" y="110"/>
                  <a:pt x="375" y="110"/>
                </a:cubicBezTo>
                <a:cubicBezTo>
                  <a:pt x="374" y="110"/>
                  <a:pt x="374" y="110"/>
                  <a:pt x="374" y="110"/>
                </a:cubicBezTo>
                <a:cubicBezTo>
                  <a:pt x="370" y="111"/>
                  <a:pt x="370" y="111"/>
                  <a:pt x="370" y="111"/>
                </a:cubicBezTo>
                <a:cubicBezTo>
                  <a:pt x="370" y="111"/>
                  <a:pt x="370" y="111"/>
                  <a:pt x="370" y="111"/>
                </a:cubicBezTo>
                <a:cubicBezTo>
                  <a:pt x="369" y="112"/>
                  <a:pt x="369" y="112"/>
                  <a:pt x="369" y="112"/>
                </a:cubicBezTo>
                <a:cubicBezTo>
                  <a:pt x="370" y="112"/>
                  <a:pt x="370" y="112"/>
                  <a:pt x="370" y="112"/>
                </a:cubicBezTo>
                <a:cubicBezTo>
                  <a:pt x="373" y="109"/>
                  <a:pt x="373" y="109"/>
                  <a:pt x="373" y="109"/>
                </a:cubicBezTo>
                <a:cubicBezTo>
                  <a:pt x="373" y="108"/>
                  <a:pt x="373" y="108"/>
                  <a:pt x="373" y="108"/>
                </a:cubicBezTo>
                <a:cubicBezTo>
                  <a:pt x="374" y="104"/>
                  <a:pt x="374" y="104"/>
                  <a:pt x="374" y="104"/>
                </a:cubicBezTo>
                <a:cubicBezTo>
                  <a:pt x="373" y="104"/>
                  <a:pt x="373" y="104"/>
                  <a:pt x="373" y="104"/>
                </a:cubicBezTo>
                <a:cubicBezTo>
                  <a:pt x="372" y="108"/>
                  <a:pt x="372" y="108"/>
                  <a:pt x="372" y="108"/>
                </a:cubicBezTo>
                <a:cubicBezTo>
                  <a:pt x="369" y="111"/>
                  <a:pt x="369" y="111"/>
                  <a:pt x="369" y="111"/>
                </a:cubicBezTo>
                <a:cubicBezTo>
                  <a:pt x="368" y="111"/>
                  <a:pt x="368" y="111"/>
                  <a:pt x="368" y="111"/>
                </a:cubicBezTo>
                <a:cubicBezTo>
                  <a:pt x="366" y="114"/>
                  <a:pt x="366" y="114"/>
                  <a:pt x="366" y="114"/>
                </a:cubicBezTo>
                <a:cubicBezTo>
                  <a:pt x="364" y="110"/>
                  <a:pt x="364" y="110"/>
                  <a:pt x="364" y="110"/>
                </a:cubicBezTo>
                <a:cubicBezTo>
                  <a:pt x="361" y="105"/>
                  <a:pt x="361" y="105"/>
                  <a:pt x="361" y="105"/>
                </a:cubicBezTo>
                <a:cubicBezTo>
                  <a:pt x="364" y="103"/>
                  <a:pt x="364" y="103"/>
                  <a:pt x="364" y="103"/>
                </a:cubicBezTo>
                <a:cubicBezTo>
                  <a:pt x="363" y="102"/>
                  <a:pt x="363" y="102"/>
                  <a:pt x="363" y="102"/>
                </a:cubicBezTo>
                <a:cubicBezTo>
                  <a:pt x="360" y="104"/>
                  <a:pt x="360" y="104"/>
                  <a:pt x="360" y="104"/>
                </a:cubicBezTo>
                <a:cubicBezTo>
                  <a:pt x="360" y="104"/>
                  <a:pt x="360" y="104"/>
                  <a:pt x="360" y="104"/>
                </a:cubicBezTo>
                <a:cubicBezTo>
                  <a:pt x="364" y="101"/>
                  <a:pt x="364" y="101"/>
                  <a:pt x="364" y="101"/>
                </a:cubicBezTo>
                <a:cubicBezTo>
                  <a:pt x="363" y="100"/>
                  <a:pt x="363" y="100"/>
                  <a:pt x="363" y="100"/>
                </a:cubicBezTo>
                <a:cubicBezTo>
                  <a:pt x="364" y="99"/>
                  <a:pt x="364" y="99"/>
                  <a:pt x="364" y="99"/>
                </a:cubicBezTo>
                <a:cubicBezTo>
                  <a:pt x="368" y="97"/>
                  <a:pt x="368" y="97"/>
                  <a:pt x="368" y="97"/>
                </a:cubicBezTo>
                <a:cubicBezTo>
                  <a:pt x="367" y="96"/>
                  <a:pt x="367" y="96"/>
                  <a:pt x="367" y="96"/>
                </a:cubicBezTo>
                <a:cubicBezTo>
                  <a:pt x="363" y="98"/>
                  <a:pt x="363" y="98"/>
                  <a:pt x="363" y="98"/>
                </a:cubicBezTo>
                <a:cubicBezTo>
                  <a:pt x="360" y="100"/>
                  <a:pt x="360" y="100"/>
                  <a:pt x="360" y="100"/>
                </a:cubicBezTo>
                <a:cubicBezTo>
                  <a:pt x="362" y="97"/>
                  <a:pt x="362" y="97"/>
                  <a:pt x="362" y="97"/>
                </a:cubicBezTo>
                <a:cubicBezTo>
                  <a:pt x="360" y="97"/>
                  <a:pt x="360" y="97"/>
                  <a:pt x="360" y="97"/>
                </a:cubicBezTo>
                <a:cubicBezTo>
                  <a:pt x="358" y="100"/>
                  <a:pt x="358" y="100"/>
                  <a:pt x="358" y="100"/>
                </a:cubicBezTo>
                <a:cubicBezTo>
                  <a:pt x="358" y="101"/>
                  <a:pt x="358" y="101"/>
                  <a:pt x="358" y="101"/>
                </a:cubicBezTo>
                <a:cubicBezTo>
                  <a:pt x="356" y="94"/>
                  <a:pt x="356" y="94"/>
                  <a:pt x="356" y="94"/>
                </a:cubicBezTo>
                <a:cubicBezTo>
                  <a:pt x="355" y="90"/>
                  <a:pt x="355" y="90"/>
                  <a:pt x="355" y="90"/>
                </a:cubicBezTo>
                <a:cubicBezTo>
                  <a:pt x="353" y="86"/>
                  <a:pt x="353" y="86"/>
                  <a:pt x="353" y="86"/>
                </a:cubicBezTo>
                <a:cubicBezTo>
                  <a:pt x="353" y="86"/>
                  <a:pt x="353" y="86"/>
                  <a:pt x="353" y="86"/>
                </a:cubicBezTo>
                <a:cubicBezTo>
                  <a:pt x="342" y="72"/>
                  <a:pt x="342" y="72"/>
                  <a:pt x="342" y="72"/>
                </a:cubicBezTo>
                <a:cubicBezTo>
                  <a:pt x="341" y="73"/>
                  <a:pt x="341" y="73"/>
                  <a:pt x="341" y="73"/>
                </a:cubicBezTo>
                <a:cubicBezTo>
                  <a:pt x="352" y="87"/>
                  <a:pt x="352" y="87"/>
                  <a:pt x="352" y="87"/>
                </a:cubicBezTo>
                <a:cubicBezTo>
                  <a:pt x="354" y="91"/>
                  <a:pt x="354" y="91"/>
                  <a:pt x="354" y="91"/>
                </a:cubicBezTo>
                <a:cubicBezTo>
                  <a:pt x="356" y="98"/>
                  <a:pt x="356" y="98"/>
                  <a:pt x="356" y="98"/>
                </a:cubicBezTo>
                <a:cubicBezTo>
                  <a:pt x="356" y="98"/>
                  <a:pt x="356" y="98"/>
                  <a:pt x="356" y="98"/>
                </a:cubicBezTo>
                <a:cubicBezTo>
                  <a:pt x="355" y="99"/>
                  <a:pt x="355" y="99"/>
                  <a:pt x="355" y="99"/>
                </a:cubicBezTo>
                <a:cubicBezTo>
                  <a:pt x="354" y="98"/>
                  <a:pt x="354" y="98"/>
                  <a:pt x="354" y="98"/>
                </a:cubicBezTo>
                <a:cubicBezTo>
                  <a:pt x="353" y="96"/>
                  <a:pt x="353" y="96"/>
                  <a:pt x="353" y="96"/>
                </a:cubicBezTo>
                <a:cubicBezTo>
                  <a:pt x="353" y="92"/>
                  <a:pt x="353" y="92"/>
                  <a:pt x="353" y="92"/>
                </a:cubicBezTo>
                <a:cubicBezTo>
                  <a:pt x="353" y="92"/>
                  <a:pt x="353" y="92"/>
                  <a:pt x="353" y="92"/>
                </a:cubicBezTo>
                <a:cubicBezTo>
                  <a:pt x="350" y="88"/>
                  <a:pt x="350" y="88"/>
                  <a:pt x="350" y="88"/>
                </a:cubicBezTo>
                <a:cubicBezTo>
                  <a:pt x="350" y="88"/>
                  <a:pt x="350" y="88"/>
                  <a:pt x="350" y="88"/>
                </a:cubicBezTo>
                <a:cubicBezTo>
                  <a:pt x="346" y="86"/>
                  <a:pt x="346" y="86"/>
                  <a:pt x="346" y="86"/>
                </a:cubicBezTo>
                <a:cubicBezTo>
                  <a:pt x="345" y="87"/>
                  <a:pt x="345" y="87"/>
                  <a:pt x="345" y="87"/>
                </a:cubicBezTo>
                <a:cubicBezTo>
                  <a:pt x="349" y="89"/>
                  <a:pt x="349" y="89"/>
                  <a:pt x="349" y="89"/>
                </a:cubicBezTo>
                <a:cubicBezTo>
                  <a:pt x="351" y="92"/>
                  <a:pt x="351" y="92"/>
                  <a:pt x="351" y="92"/>
                </a:cubicBezTo>
                <a:cubicBezTo>
                  <a:pt x="352" y="96"/>
                  <a:pt x="352" y="96"/>
                  <a:pt x="352" y="96"/>
                </a:cubicBezTo>
                <a:cubicBezTo>
                  <a:pt x="345" y="90"/>
                  <a:pt x="345" y="90"/>
                  <a:pt x="345" y="90"/>
                </a:cubicBezTo>
                <a:cubicBezTo>
                  <a:pt x="345" y="89"/>
                  <a:pt x="345" y="89"/>
                  <a:pt x="345" y="89"/>
                </a:cubicBezTo>
                <a:cubicBezTo>
                  <a:pt x="344" y="89"/>
                  <a:pt x="344" y="89"/>
                  <a:pt x="344" y="89"/>
                </a:cubicBezTo>
                <a:cubicBezTo>
                  <a:pt x="339" y="85"/>
                  <a:pt x="339" y="85"/>
                  <a:pt x="339" y="85"/>
                </a:cubicBezTo>
                <a:cubicBezTo>
                  <a:pt x="339" y="85"/>
                  <a:pt x="339" y="85"/>
                  <a:pt x="339" y="85"/>
                </a:cubicBezTo>
                <a:cubicBezTo>
                  <a:pt x="335" y="83"/>
                  <a:pt x="335" y="83"/>
                  <a:pt x="335" y="83"/>
                </a:cubicBezTo>
                <a:cubicBezTo>
                  <a:pt x="334" y="84"/>
                  <a:pt x="334" y="84"/>
                  <a:pt x="334" y="84"/>
                </a:cubicBezTo>
                <a:cubicBezTo>
                  <a:pt x="338" y="86"/>
                  <a:pt x="338" y="86"/>
                  <a:pt x="338" y="86"/>
                </a:cubicBezTo>
                <a:cubicBezTo>
                  <a:pt x="344" y="90"/>
                  <a:pt x="344" y="90"/>
                  <a:pt x="344" y="90"/>
                </a:cubicBezTo>
                <a:cubicBezTo>
                  <a:pt x="344" y="91"/>
                  <a:pt x="344" y="91"/>
                  <a:pt x="344" y="91"/>
                </a:cubicBezTo>
                <a:cubicBezTo>
                  <a:pt x="343" y="92"/>
                  <a:pt x="343" y="92"/>
                  <a:pt x="343" y="92"/>
                </a:cubicBezTo>
                <a:cubicBezTo>
                  <a:pt x="343" y="93"/>
                  <a:pt x="343" y="93"/>
                  <a:pt x="343" y="93"/>
                </a:cubicBezTo>
                <a:cubicBezTo>
                  <a:pt x="339" y="91"/>
                  <a:pt x="339" y="91"/>
                  <a:pt x="339" y="91"/>
                </a:cubicBezTo>
                <a:cubicBezTo>
                  <a:pt x="336" y="90"/>
                  <a:pt x="336" y="90"/>
                  <a:pt x="336" y="90"/>
                </a:cubicBezTo>
                <a:cubicBezTo>
                  <a:pt x="337" y="89"/>
                  <a:pt x="337" y="89"/>
                  <a:pt x="337" y="89"/>
                </a:cubicBezTo>
                <a:cubicBezTo>
                  <a:pt x="336" y="88"/>
                  <a:pt x="336" y="88"/>
                  <a:pt x="336" y="88"/>
                </a:cubicBezTo>
                <a:cubicBezTo>
                  <a:pt x="334" y="89"/>
                  <a:pt x="334" y="89"/>
                  <a:pt x="334" y="89"/>
                </a:cubicBezTo>
                <a:cubicBezTo>
                  <a:pt x="324" y="82"/>
                  <a:pt x="324" y="82"/>
                  <a:pt x="324" y="82"/>
                </a:cubicBezTo>
                <a:cubicBezTo>
                  <a:pt x="324" y="83"/>
                  <a:pt x="324" y="83"/>
                  <a:pt x="324" y="83"/>
                </a:cubicBezTo>
                <a:cubicBezTo>
                  <a:pt x="333" y="90"/>
                  <a:pt x="333" y="90"/>
                  <a:pt x="333" y="90"/>
                </a:cubicBezTo>
                <a:cubicBezTo>
                  <a:pt x="333" y="90"/>
                  <a:pt x="333" y="90"/>
                  <a:pt x="333" y="90"/>
                </a:cubicBezTo>
                <a:cubicBezTo>
                  <a:pt x="333" y="90"/>
                  <a:pt x="332" y="90"/>
                  <a:pt x="332" y="91"/>
                </a:cubicBezTo>
                <a:cubicBezTo>
                  <a:pt x="330" y="96"/>
                  <a:pt x="330" y="96"/>
                  <a:pt x="330" y="96"/>
                </a:cubicBezTo>
                <a:cubicBezTo>
                  <a:pt x="329" y="94"/>
                  <a:pt x="329" y="94"/>
                  <a:pt x="329" y="94"/>
                </a:cubicBezTo>
                <a:cubicBezTo>
                  <a:pt x="328" y="95"/>
                  <a:pt x="328" y="95"/>
                  <a:pt x="328" y="95"/>
                </a:cubicBezTo>
                <a:cubicBezTo>
                  <a:pt x="328" y="93"/>
                  <a:pt x="328" y="93"/>
                  <a:pt x="328" y="93"/>
                </a:cubicBezTo>
                <a:cubicBezTo>
                  <a:pt x="326" y="93"/>
                  <a:pt x="326" y="93"/>
                  <a:pt x="326" y="93"/>
                </a:cubicBezTo>
                <a:cubicBezTo>
                  <a:pt x="326" y="97"/>
                  <a:pt x="326" y="97"/>
                  <a:pt x="326" y="97"/>
                </a:cubicBezTo>
                <a:cubicBezTo>
                  <a:pt x="326" y="97"/>
                  <a:pt x="326" y="97"/>
                  <a:pt x="326" y="98"/>
                </a:cubicBezTo>
                <a:cubicBezTo>
                  <a:pt x="327" y="101"/>
                  <a:pt x="327" y="101"/>
                  <a:pt x="327" y="101"/>
                </a:cubicBezTo>
                <a:cubicBezTo>
                  <a:pt x="326" y="102"/>
                  <a:pt x="326" y="102"/>
                  <a:pt x="326" y="102"/>
                </a:cubicBezTo>
                <a:cubicBezTo>
                  <a:pt x="325" y="104"/>
                  <a:pt x="325" y="104"/>
                  <a:pt x="325" y="104"/>
                </a:cubicBezTo>
                <a:cubicBezTo>
                  <a:pt x="323" y="101"/>
                  <a:pt x="323" y="101"/>
                  <a:pt x="323" y="101"/>
                </a:cubicBezTo>
                <a:cubicBezTo>
                  <a:pt x="322" y="102"/>
                  <a:pt x="322" y="102"/>
                  <a:pt x="322" y="102"/>
                </a:cubicBezTo>
                <a:cubicBezTo>
                  <a:pt x="323" y="93"/>
                  <a:pt x="323" y="93"/>
                  <a:pt x="323" y="93"/>
                </a:cubicBezTo>
                <a:cubicBezTo>
                  <a:pt x="323" y="93"/>
                  <a:pt x="323" y="92"/>
                  <a:pt x="323" y="92"/>
                </a:cubicBezTo>
                <a:cubicBezTo>
                  <a:pt x="321" y="83"/>
                  <a:pt x="321" y="83"/>
                  <a:pt x="321" y="83"/>
                </a:cubicBezTo>
                <a:cubicBezTo>
                  <a:pt x="322" y="79"/>
                  <a:pt x="322" y="79"/>
                  <a:pt x="322" y="79"/>
                </a:cubicBezTo>
                <a:cubicBezTo>
                  <a:pt x="322" y="79"/>
                  <a:pt x="322" y="79"/>
                  <a:pt x="322" y="78"/>
                </a:cubicBezTo>
                <a:cubicBezTo>
                  <a:pt x="321" y="74"/>
                  <a:pt x="321" y="74"/>
                  <a:pt x="321" y="74"/>
                </a:cubicBezTo>
                <a:cubicBezTo>
                  <a:pt x="323" y="65"/>
                  <a:pt x="323" y="65"/>
                  <a:pt x="323" y="65"/>
                </a:cubicBezTo>
                <a:cubicBezTo>
                  <a:pt x="323" y="65"/>
                  <a:pt x="323" y="65"/>
                  <a:pt x="323" y="65"/>
                </a:cubicBezTo>
                <a:cubicBezTo>
                  <a:pt x="322" y="61"/>
                  <a:pt x="322" y="61"/>
                  <a:pt x="322" y="61"/>
                </a:cubicBezTo>
                <a:cubicBezTo>
                  <a:pt x="323" y="61"/>
                  <a:pt x="323" y="61"/>
                  <a:pt x="323" y="61"/>
                </a:cubicBezTo>
                <a:cubicBezTo>
                  <a:pt x="330" y="49"/>
                  <a:pt x="330" y="49"/>
                  <a:pt x="330" y="49"/>
                </a:cubicBezTo>
                <a:cubicBezTo>
                  <a:pt x="330" y="49"/>
                  <a:pt x="330" y="49"/>
                  <a:pt x="330" y="49"/>
                </a:cubicBezTo>
                <a:cubicBezTo>
                  <a:pt x="331" y="43"/>
                  <a:pt x="331" y="43"/>
                  <a:pt x="331" y="43"/>
                </a:cubicBezTo>
                <a:cubicBezTo>
                  <a:pt x="332" y="41"/>
                  <a:pt x="332" y="41"/>
                  <a:pt x="332" y="41"/>
                </a:cubicBezTo>
                <a:cubicBezTo>
                  <a:pt x="343" y="33"/>
                  <a:pt x="343" y="33"/>
                  <a:pt x="343" y="33"/>
                </a:cubicBezTo>
                <a:cubicBezTo>
                  <a:pt x="342" y="32"/>
                  <a:pt x="342" y="32"/>
                  <a:pt x="342" y="32"/>
                </a:cubicBezTo>
                <a:cubicBezTo>
                  <a:pt x="331" y="39"/>
                  <a:pt x="331" y="39"/>
                  <a:pt x="331" y="39"/>
                </a:cubicBezTo>
                <a:cubicBezTo>
                  <a:pt x="331" y="40"/>
                  <a:pt x="331" y="40"/>
                  <a:pt x="331" y="40"/>
                </a:cubicBezTo>
                <a:cubicBezTo>
                  <a:pt x="331" y="40"/>
                  <a:pt x="331" y="40"/>
                  <a:pt x="331" y="40"/>
                </a:cubicBezTo>
                <a:cubicBezTo>
                  <a:pt x="330" y="35"/>
                  <a:pt x="330" y="35"/>
                  <a:pt x="330" y="35"/>
                </a:cubicBezTo>
                <a:cubicBezTo>
                  <a:pt x="329" y="35"/>
                  <a:pt x="329" y="35"/>
                  <a:pt x="329" y="35"/>
                </a:cubicBezTo>
                <a:cubicBezTo>
                  <a:pt x="329" y="40"/>
                  <a:pt x="329" y="40"/>
                  <a:pt x="329" y="40"/>
                </a:cubicBezTo>
                <a:cubicBezTo>
                  <a:pt x="329" y="43"/>
                  <a:pt x="329" y="43"/>
                  <a:pt x="329" y="43"/>
                </a:cubicBezTo>
                <a:cubicBezTo>
                  <a:pt x="324" y="51"/>
                  <a:pt x="324" y="51"/>
                  <a:pt x="324" y="51"/>
                </a:cubicBezTo>
                <a:cubicBezTo>
                  <a:pt x="322" y="54"/>
                  <a:pt x="322" y="54"/>
                  <a:pt x="322" y="54"/>
                </a:cubicBezTo>
                <a:cubicBezTo>
                  <a:pt x="322" y="52"/>
                  <a:pt x="322" y="52"/>
                  <a:pt x="322" y="52"/>
                </a:cubicBezTo>
                <a:cubicBezTo>
                  <a:pt x="322" y="48"/>
                  <a:pt x="322" y="48"/>
                  <a:pt x="322" y="48"/>
                </a:cubicBezTo>
                <a:cubicBezTo>
                  <a:pt x="322" y="39"/>
                  <a:pt x="322" y="39"/>
                  <a:pt x="322" y="39"/>
                </a:cubicBezTo>
                <a:cubicBezTo>
                  <a:pt x="320" y="39"/>
                  <a:pt x="320" y="39"/>
                  <a:pt x="320" y="39"/>
                </a:cubicBezTo>
                <a:cubicBezTo>
                  <a:pt x="320" y="48"/>
                  <a:pt x="320" y="48"/>
                  <a:pt x="320" y="48"/>
                </a:cubicBezTo>
                <a:cubicBezTo>
                  <a:pt x="320" y="52"/>
                  <a:pt x="320" y="52"/>
                  <a:pt x="320" y="52"/>
                </a:cubicBezTo>
                <a:cubicBezTo>
                  <a:pt x="321" y="58"/>
                  <a:pt x="321" y="58"/>
                  <a:pt x="321" y="58"/>
                </a:cubicBezTo>
                <a:cubicBezTo>
                  <a:pt x="318" y="63"/>
                  <a:pt x="318" y="63"/>
                  <a:pt x="318" y="63"/>
                </a:cubicBezTo>
                <a:cubicBezTo>
                  <a:pt x="318" y="63"/>
                  <a:pt x="318" y="63"/>
                  <a:pt x="318" y="63"/>
                </a:cubicBezTo>
                <a:cubicBezTo>
                  <a:pt x="317" y="68"/>
                  <a:pt x="317" y="68"/>
                  <a:pt x="317" y="68"/>
                </a:cubicBezTo>
                <a:cubicBezTo>
                  <a:pt x="317" y="69"/>
                  <a:pt x="317" y="69"/>
                  <a:pt x="317" y="69"/>
                </a:cubicBezTo>
                <a:cubicBezTo>
                  <a:pt x="316" y="69"/>
                  <a:pt x="316" y="69"/>
                  <a:pt x="316" y="69"/>
                </a:cubicBezTo>
                <a:cubicBezTo>
                  <a:pt x="315" y="57"/>
                  <a:pt x="315" y="57"/>
                  <a:pt x="315" y="57"/>
                </a:cubicBezTo>
                <a:cubicBezTo>
                  <a:pt x="312" y="57"/>
                  <a:pt x="312" y="57"/>
                  <a:pt x="312" y="57"/>
                </a:cubicBezTo>
                <a:cubicBezTo>
                  <a:pt x="313" y="66"/>
                  <a:pt x="313" y="66"/>
                  <a:pt x="313" y="66"/>
                </a:cubicBezTo>
                <a:cubicBezTo>
                  <a:pt x="310" y="64"/>
                  <a:pt x="310" y="64"/>
                  <a:pt x="310" y="64"/>
                </a:cubicBezTo>
                <a:cubicBezTo>
                  <a:pt x="308" y="60"/>
                  <a:pt x="308" y="60"/>
                  <a:pt x="308" y="60"/>
                </a:cubicBezTo>
                <a:cubicBezTo>
                  <a:pt x="308" y="60"/>
                  <a:pt x="308" y="60"/>
                  <a:pt x="308" y="60"/>
                </a:cubicBezTo>
                <a:cubicBezTo>
                  <a:pt x="301" y="55"/>
                  <a:pt x="301" y="55"/>
                  <a:pt x="301" y="55"/>
                </a:cubicBezTo>
                <a:cubicBezTo>
                  <a:pt x="300" y="56"/>
                  <a:pt x="300" y="56"/>
                  <a:pt x="300" y="56"/>
                </a:cubicBezTo>
                <a:cubicBezTo>
                  <a:pt x="307" y="61"/>
                  <a:pt x="307" y="61"/>
                  <a:pt x="307" y="61"/>
                </a:cubicBezTo>
                <a:cubicBezTo>
                  <a:pt x="308" y="65"/>
                  <a:pt x="308" y="65"/>
                  <a:pt x="308" y="65"/>
                </a:cubicBezTo>
                <a:cubicBezTo>
                  <a:pt x="309" y="65"/>
                  <a:pt x="309" y="65"/>
                  <a:pt x="309" y="65"/>
                </a:cubicBezTo>
                <a:cubicBezTo>
                  <a:pt x="312" y="68"/>
                  <a:pt x="312" y="68"/>
                  <a:pt x="312" y="68"/>
                </a:cubicBezTo>
                <a:cubicBezTo>
                  <a:pt x="314" y="69"/>
                  <a:pt x="314" y="69"/>
                  <a:pt x="314" y="69"/>
                </a:cubicBezTo>
                <a:cubicBezTo>
                  <a:pt x="314" y="70"/>
                  <a:pt x="314" y="70"/>
                  <a:pt x="314" y="70"/>
                </a:cubicBezTo>
                <a:cubicBezTo>
                  <a:pt x="314" y="71"/>
                  <a:pt x="314" y="71"/>
                  <a:pt x="314" y="71"/>
                </a:cubicBezTo>
                <a:cubicBezTo>
                  <a:pt x="312" y="72"/>
                  <a:pt x="312" y="72"/>
                  <a:pt x="312" y="72"/>
                </a:cubicBezTo>
                <a:cubicBezTo>
                  <a:pt x="313" y="75"/>
                  <a:pt x="313" y="75"/>
                  <a:pt x="313" y="75"/>
                </a:cubicBezTo>
                <a:cubicBezTo>
                  <a:pt x="312" y="88"/>
                  <a:pt x="312" y="88"/>
                  <a:pt x="312" y="88"/>
                </a:cubicBezTo>
                <a:cubicBezTo>
                  <a:pt x="312" y="93"/>
                  <a:pt x="312" y="93"/>
                  <a:pt x="312" y="93"/>
                </a:cubicBezTo>
                <a:cubicBezTo>
                  <a:pt x="311" y="101"/>
                  <a:pt x="311" y="101"/>
                  <a:pt x="311" y="101"/>
                </a:cubicBezTo>
                <a:cubicBezTo>
                  <a:pt x="311" y="101"/>
                  <a:pt x="311" y="101"/>
                  <a:pt x="311" y="101"/>
                </a:cubicBezTo>
                <a:cubicBezTo>
                  <a:pt x="311" y="101"/>
                  <a:pt x="311" y="101"/>
                  <a:pt x="311" y="101"/>
                </a:cubicBezTo>
                <a:cubicBezTo>
                  <a:pt x="311" y="106"/>
                  <a:pt x="311" y="106"/>
                  <a:pt x="311" y="106"/>
                </a:cubicBezTo>
                <a:cubicBezTo>
                  <a:pt x="311" y="110"/>
                  <a:pt x="311" y="110"/>
                  <a:pt x="311" y="110"/>
                </a:cubicBezTo>
                <a:cubicBezTo>
                  <a:pt x="311" y="111"/>
                  <a:pt x="311" y="111"/>
                  <a:pt x="311" y="111"/>
                </a:cubicBezTo>
                <a:cubicBezTo>
                  <a:pt x="311" y="115"/>
                  <a:pt x="311" y="115"/>
                  <a:pt x="311" y="115"/>
                </a:cubicBezTo>
                <a:cubicBezTo>
                  <a:pt x="311" y="116"/>
                  <a:pt x="311" y="116"/>
                  <a:pt x="311" y="116"/>
                </a:cubicBezTo>
                <a:cubicBezTo>
                  <a:pt x="311" y="116"/>
                  <a:pt x="311" y="116"/>
                  <a:pt x="311" y="116"/>
                </a:cubicBezTo>
                <a:cubicBezTo>
                  <a:pt x="308" y="125"/>
                  <a:pt x="308" y="125"/>
                  <a:pt x="308" y="125"/>
                </a:cubicBezTo>
                <a:cubicBezTo>
                  <a:pt x="308" y="125"/>
                  <a:pt x="308" y="125"/>
                  <a:pt x="308" y="125"/>
                </a:cubicBezTo>
                <a:cubicBezTo>
                  <a:pt x="308" y="125"/>
                  <a:pt x="308" y="125"/>
                  <a:pt x="308" y="125"/>
                </a:cubicBezTo>
                <a:cubicBezTo>
                  <a:pt x="303" y="120"/>
                  <a:pt x="303" y="120"/>
                  <a:pt x="303" y="120"/>
                </a:cubicBezTo>
                <a:cubicBezTo>
                  <a:pt x="300" y="116"/>
                  <a:pt x="300" y="116"/>
                  <a:pt x="300" y="116"/>
                </a:cubicBezTo>
                <a:cubicBezTo>
                  <a:pt x="299" y="108"/>
                  <a:pt x="299" y="108"/>
                  <a:pt x="299" y="108"/>
                </a:cubicBezTo>
                <a:cubicBezTo>
                  <a:pt x="298" y="107"/>
                  <a:pt x="298" y="107"/>
                  <a:pt x="298" y="107"/>
                </a:cubicBezTo>
                <a:cubicBezTo>
                  <a:pt x="296" y="104"/>
                  <a:pt x="296" y="104"/>
                  <a:pt x="296" y="104"/>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4" y="86"/>
                  <a:pt x="294" y="86"/>
                  <a:pt x="294" y="86"/>
                </a:cubicBezTo>
                <a:cubicBezTo>
                  <a:pt x="293" y="76"/>
                  <a:pt x="293" y="76"/>
                  <a:pt x="293" y="76"/>
                </a:cubicBezTo>
                <a:cubicBezTo>
                  <a:pt x="294" y="74"/>
                  <a:pt x="294" y="74"/>
                  <a:pt x="294" y="74"/>
                </a:cubicBezTo>
                <a:cubicBezTo>
                  <a:pt x="296" y="69"/>
                  <a:pt x="296" y="69"/>
                  <a:pt x="296" y="69"/>
                </a:cubicBezTo>
                <a:cubicBezTo>
                  <a:pt x="298" y="68"/>
                  <a:pt x="298" y="68"/>
                  <a:pt x="298" y="68"/>
                </a:cubicBezTo>
                <a:cubicBezTo>
                  <a:pt x="302" y="66"/>
                  <a:pt x="302" y="66"/>
                  <a:pt x="302" y="66"/>
                </a:cubicBezTo>
                <a:cubicBezTo>
                  <a:pt x="301" y="65"/>
                  <a:pt x="301" y="65"/>
                  <a:pt x="301" y="65"/>
                </a:cubicBezTo>
                <a:cubicBezTo>
                  <a:pt x="297" y="66"/>
                  <a:pt x="297" y="66"/>
                  <a:pt x="297" y="66"/>
                </a:cubicBezTo>
                <a:cubicBezTo>
                  <a:pt x="296" y="67"/>
                  <a:pt x="296" y="67"/>
                  <a:pt x="296" y="67"/>
                </a:cubicBezTo>
                <a:cubicBezTo>
                  <a:pt x="298" y="62"/>
                  <a:pt x="298" y="62"/>
                  <a:pt x="298" y="62"/>
                </a:cubicBezTo>
                <a:cubicBezTo>
                  <a:pt x="298" y="62"/>
                  <a:pt x="298" y="62"/>
                  <a:pt x="298" y="62"/>
                </a:cubicBezTo>
                <a:cubicBezTo>
                  <a:pt x="298" y="57"/>
                  <a:pt x="298" y="57"/>
                  <a:pt x="298" y="57"/>
                </a:cubicBezTo>
                <a:cubicBezTo>
                  <a:pt x="295" y="49"/>
                  <a:pt x="295" y="49"/>
                  <a:pt x="295" y="49"/>
                </a:cubicBezTo>
                <a:cubicBezTo>
                  <a:pt x="293" y="49"/>
                  <a:pt x="293" y="49"/>
                  <a:pt x="293" y="49"/>
                </a:cubicBezTo>
                <a:cubicBezTo>
                  <a:pt x="296" y="57"/>
                  <a:pt x="296" y="57"/>
                  <a:pt x="296" y="57"/>
                </a:cubicBezTo>
                <a:cubicBezTo>
                  <a:pt x="296" y="62"/>
                  <a:pt x="296" y="62"/>
                  <a:pt x="296" y="62"/>
                </a:cubicBezTo>
                <a:cubicBezTo>
                  <a:pt x="294" y="68"/>
                  <a:pt x="294" y="68"/>
                  <a:pt x="294" y="68"/>
                </a:cubicBezTo>
                <a:cubicBezTo>
                  <a:pt x="293" y="69"/>
                  <a:pt x="293" y="69"/>
                  <a:pt x="293" y="69"/>
                </a:cubicBezTo>
                <a:cubicBezTo>
                  <a:pt x="292" y="69"/>
                  <a:pt x="292" y="69"/>
                  <a:pt x="292" y="69"/>
                </a:cubicBezTo>
                <a:cubicBezTo>
                  <a:pt x="290" y="64"/>
                  <a:pt x="290" y="64"/>
                  <a:pt x="290" y="64"/>
                </a:cubicBezTo>
                <a:cubicBezTo>
                  <a:pt x="290" y="64"/>
                  <a:pt x="290" y="64"/>
                  <a:pt x="290" y="64"/>
                </a:cubicBezTo>
                <a:cubicBezTo>
                  <a:pt x="287" y="61"/>
                  <a:pt x="287" y="61"/>
                  <a:pt x="287" y="61"/>
                </a:cubicBezTo>
                <a:cubicBezTo>
                  <a:pt x="285" y="62"/>
                  <a:pt x="285" y="62"/>
                  <a:pt x="285" y="62"/>
                </a:cubicBezTo>
                <a:cubicBezTo>
                  <a:pt x="289" y="65"/>
                  <a:pt x="289" y="65"/>
                  <a:pt x="289" y="65"/>
                </a:cubicBezTo>
                <a:cubicBezTo>
                  <a:pt x="290" y="70"/>
                  <a:pt x="290" y="70"/>
                  <a:pt x="290" y="70"/>
                </a:cubicBezTo>
                <a:cubicBezTo>
                  <a:pt x="289" y="71"/>
                  <a:pt x="289" y="71"/>
                  <a:pt x="289" y="71"/>
                </a:cubicBezTo>
                <a:cubicBezTo>
                  <a:pt x="289" y="71"/>
                  <a:pt x="289" y="71"/>
                  <a:pt x="289" y="71"/>
                </a:cubicBezTo>
                <a:cubicBezTo>
                  <a:pt x="286" y="74"/>
                  <a:pt x="286" y="74"/>
                  <a:pt x="286" y="74"/>
                </a:cubicBezTo>
                <a:cubicBezTo>
                  <a:pt x="286" y="75"/>
                  <a:pt x="286" y="75"/>
                  <a:pt x="286" y="75"/>
                </a:cubicBezTo>
                <a:cubicBezTo>
                  <a:pt x="285" y="79"/>
                  <a:pt x="285" y="79"/>
                  <a:pt x="285" y="79"/>
                </a:cubicBezTo>
                <a:cubicBezTo>
                  <a:pt x="285" y="79"/>
                  <a:pt x="285" y="79"/>
                  <a:pt x="285" y="79"/>
                </a:cubicBezTo>
                <a:cubicBezTo>
                  <a:pt x="286" y="83"/>
                  <a:pt x="286" y="83"/>
                  <a:pt x="286" y="83"/>
                </a:cubicBezTo>
                <a:cubicBezTo>
                  <a:pt x="281" y="71"/>
                  <a:pt x="281" y="71"/>
                  <a:pt x="281" y="71"/>
                </a:cubicBezTo>
                <a:cubicBezTo>
                  <a:pt x="276" y="64"/>
                  <a:pt x="276" y="64"/>
                  <a:pt x="276" y="64"/>
                </a:cubicBezTo>
                <a:cubicBezTo>
                  <a:pt x="275" y="64"/>
                  <a:pt x="275" y="64"/>
                  <a:pt x="275" y="64"/>
                </a:cubicBezTo>
                <a:cubicBezTo>
                  <a:pt x="279" y="72"/>
                  <a:pt x="279" y="72"/>
                  <a:pt x="279" y="72"/>
                </a:cubicBezTo>
                <a:cubicBezTo>
                  <a:pt x="284" y="84"/>
                  <a:pt x="284" y="84"/>
                  <a:pt x="284" y="84"/>
                </a:cubicBezTo>
                <a:cubicBezTo>
                  <a:pt x="286" y="88"/>
                  <a:pt x="286" y="88"/>
                  <a:pt x="286" y="88"/>
                </a:cubicBezTo>
                <a:cubicBezTo>
                  <a:pt x="287" y="97"/>
                  <a:pt x="287" y="97"/>
                  <a:pt x="287" y="97"/>
                </a:cubicBezTo>
                <a:cubicBezTo>
                  <a:pt x="287" y="97"/>
                  <a:pt x="287" y="97"/>
                  <a:pt x="287" y="97"/>
                </a:cubicBezTo>
                <a:cubicBezTo>
                  <a:pt x="287" y="97"/>
                  <a:pt x="287" y="97"/>
                  <a:pt x="287" y="97"/>
                </a:cubicBezTo>
                <a:cubicBezTo>
                  <a:pt x="287" y="97"/>
                  <a:pt x="287" y="97"/>
                  <a:pt x="287" y="97"/>
                </a:cubicBezTo>
                <a:cubicBezTo>
                  <a:pt x="287" y="97"/>
                  <a:pt x="287" y="97"/>
                  <a:pt x="287" y="97"/>
                </a:cubicBezTo>
                <a:cubicBezTo>
                  <a:pt x="288" y="101"/>
                  <a:pt x="288" y="101"/>
                  <a:pt x="288" y="101"/>
                </a:cubicBezTo>
                <a:cubicBezTo>
                  <a:pt x="295" y="118"/>
                  <a:pt x="295" y="118"/>
                  <a:pt x="295" y="118"/>
                </a:cubicBezTo>
                <a:cubicBezTo>
                  <a:pt x="294" y="117"/>
                  <a:pt x="294" y="117"/>
                  <a:pt x="294" y="117"/>
                </a:cubicBezTo>
                <a:cubicBezTo>
                  <a:pt x="294" y="117"/>
                  <a:pt x="294" y="117"/>
                  <a:pt x="294" y="117"/>
                </a:cubicBezTo>
                <a:cubicBezTo>
                  <a:pt x="290" y="115"/>
                  <a:pt x="290" y="115"/>
                  <a:pt x="290" y="115"/>
                </a:cubicBezTo>
                <a:cubicBezTo>
                  <a:pt x="289" y="117"/>
                  <a:pt x="289" y="117"/>
                  <a:pt x="289" y="117"/>
                </a:cubicBezTo>
                <a:cubicBezTo>
                  <a:pt x="293" y="119"/>
                  <a:pt x="293" y="119"/>
                  <a:pt x="293" y="119"/>
                </a:cubicBezTo>
                <a:cubicBezTo>
                  <a:pt x="296" y="122"/>
                  <a:pt x="296" y="122"/>
                  <a:pt x="296" y="122"/>
                </a:cubicBezTo>
                <a:cubicBezTo>
                  <a:pt x="296" y="122"/>
                  <a:pt x="296" y="122"/>
                  <a:pt x="296" y="122"/>
                </a:cubicBezTo>
                <a:cubicBezTo>
                  <a:pt x="297" y="122"/>
                  <a:pt x="297" y="122"/>
                  <a:pt x="297" y="122"/>
                </a:cubicBezTo>
                <a:cubicBezTo>
                  <a:pt x="301" y="133"/>
                  <a:pt x="301" y="133"/>
                  <a:pt x="301" y="133"/>
                </a:cubicBezTo>
                <a:cubicBezTo>
                  <a:pt x="302" y="134"/>
                  <a:pt x="302" y="134"/>
                  <a:pt x="302" y="134"/>
                </a:cubicBezTo>
                <a:cubicBezTo>
                  <a:pt x="302" y="134"/>
                  <a:pt x="302" y="134"/>
                  <a:pt x="302" y="134"/>
                </a:cubicBezTo>
                <a:cubicBezTo>
                  <a:pt x="292" y="125"/>
                  <a:pt x="292" y="125"/>
                  <a:pt x="292" y="125"/>
                </a:cubicBezTo>
                <a:cubicBezTo>
                  <a:pt x="291" y="124"/>
                  <a:pt x="291" y="124"/>
                  <a:pt x="291" y="124"/>
                </a:cubicBezTo>
                <a:cubicBezTo>
                  <a:pt x="288" y="119"/>
                  <a:pt x="288" y="119"/>
                  <a:pt x="288" y="119"/>
                </a:cubicBezTo>
                <a:cubicBezTo>
                  <a:pt x="287" y="120"/>
                  <a:pt x="287" y="120"/>
                  <a:pt x="287" y="120"/>
                </a:cubicBezTo>
                <a:cubicBezTo>
                  <a:pt x="288" y="122"/>
                  <a:pt x="288" y="122"/>
                  <a:pt x="288" y="122"/>
                </a:cubicBezTo>
                <a:cubicBezTo>
                  <a:pt x="286" y="121"/>
                  <a:pt x="286" y="121"/>
                  <a:pt x="286" y="121"/>
                </a:cubicBezTo>
                <a:cubicBezTo>
                  <a:pt x="281" y="113"/>
                  <a:pt x="281" y="113"/>
                  <a:pt x="281" y="113"/>
                </a:cubicBezTo>
                <a:cubicBezTo>
                  <a:pt x="281" y="113"/>
                  <a:pt x="281" y="113"/>
                  <a:pt x="281" y="113"/>
                </a:cubicBezTo>
                <a:cubicBezTo>
                  <a:pt x="277" y="110"/>
                  <a:pt x="277" y="110"/>
                  <a:pt x="277" y="110"/>
                </a:cubicBezTo>
                <a:cubicBezTo>
                  <a:pt x="276" y="112"/>
                  <a:pt x="276" y="112"/>
                  <a:pt x="276" y="112"/>
                </a:cubicBezTo>
                <a:cubicBezTo>
                  <a:pt x="279" y="115"/>
                  <a:pt x="279" y="115"/>
                  <a:pt x="279" y="115"/>
                </a:cubicBezTo>
                <a:cubicBezTo>
                  <a:pt x="282" y="118"/>
                  <a:pt x="282" y="118"/>
                  <a:pt x="282" y="118"/>
                </a:cubicBezTo>
                <a:cubicBezTo>
                  <a:pt x="277" y="115"/>
                  <a:pt x="277" y="115"/>
                  <a:pt x="277" y="115"/>
                </a:cubicBezTo>
                <a:cubicBezTo>
                  <a:pt x="272" y="113"/>
                  <a:pt x="272" y="113"/>
                  <a:pt x="272" y="113"/>
                </a:cubicBezTo>
                <a:cubicBezTo>
                  <a:pt x="272" y="112"/>
                  <a:pt x="272" y="112"/>
                  <a:pt x="272" y="112"/>
                </a:cubicBezTo>
                <a:cubicBezTo>
                  <a:pt x="269" y="109"/>
                  <a:pt x="269" y="109"/>
                  <a:pt x="269" y="109"/>
                </a:cubicBezTo>
                <a:cubicBezTo>
                  <a:pt x="268" y="110"/>
                  <a:pt x="268" y="110"/>
                  <a:pt x="268" y="110"/>
                </a:cubicBezTo>
                <a:cubicBezTo>
                  <a:pt x="269" y="112"/>
                  <a:pt x="269" y="112"/>
                  <a:pt x="269" y="112"/>
                </a:cubicBezTo>
                <a:cubicBezTo>
                  <a:pt x="269" y="111"/>
                  <a:pt x="269" y="111"/>
                  <a:pt x="269" y="111"/>
                </a:cubicBezTo>
                <a:cubicBezTo>
                  <a:pt x="258" y="98"/>
                  <a:pt x="258" y="98"/>
                  <a:pt x="258" y="98"/>
                </a:cubicBezTo>
                <a:cubicBezTo>
                  <a:pt x="257" y="94"/>
                  <a:pt x="257" y="94"/>
                  <a:pt x="257" y="94"/>
                </a:cubicBezTo>
                <a:cubicBezTo>
                  <a:pt x="254" y="90"/>
                  <a:pt x="254" y="90"/>
                  <a:pt x="254" y="90"/>
                </a:cubicBezTo>
                <a:cubicBezTo>
                  <a:pt x="250" y="82"/>
                  <a:pt x="250" y="82"/>
                  <a:pt x="250" y="82"/>
                </a:cubicBezTo>
                <a:cubicBezTo>
                  <a:pt x="249" y="83"/>
                  <a:pt x="249" y="83"/>
                  <a:pt x="249" y="83"/>
                </a:cubicBezTo>
                <a:cubicBezTo>
                  <a:pt x="253" y="91"/>
                  <a:pt x="253" y="91"/>
                  <a:pt x="253" y="91"/>
                </a:cubicBezTo>
                <a:cubicBezTo>
                  <a:pt x="255" y="94"/>
                  <a:pt x="255" y="94"/>
                  <a:pt x="255" y="94"/>
                </a:cubicBezTo>
                <a:cubicBezTo>
                  <a:pt x="257" y="99"/>
                  <a:pt x="257" y="99"/>
                  <a:pt x="257" y="99"/>
                </a:cubicBezTo>
                <a:cubicBezTo>
                  <a:pt x="257" y="99"/>
                  <a:pt x="257" y="99"/>
                  <a:pt x="257" y="99"/>
                </a:cubicBezTo>
                <a:cubicBezTo>
                  <a:pt x="267" y="111"/>
                  <a:pt x="267" y="111"/>
                  <a:pt x="267" y="111"/>
                </a:cubicBezTo>
                <a:cubicBezTo>
                  <a:pt x="264" y="112"/>
                  <a:pt x="264" y="112"/>
                  <a:pt x="264" y="112"/>
                </a:cubicBezTo>
                <a:cubicBezTo>
                  <a:pt x="255" y="112"/>
                  <a:pt x="255" y="112"/>
                  <a:pt x="255" y="112"/>
                </a:cubicBezTo>
                <a:cubicBezTo>
                  <a:pt x="251" y="113"/>
                  <a:pt x="251" y="113"/>
                  <a:pt x="251" y="113"/>
                </a:cubicBezTo>
                <a:cubicBezTo>
                  <a:pt x="225" y="115"/>
                  <a:pt x="225" y="115"/>
                  <a:pt x="225" y="115"/>
                </a:cubicBezTo>
                <a:cubicBezTo>
                  <a:pt x="225" y="116"/>
                  <a:pt x="225" y="116"/>
                  <a:pt x="225" y="116"/>
                </a:cubicBezTo>
                <a:cubicBezTo>
                  <a:pt x="251" y="114"/>
                  <a:pt x="251" y="114"/>
                  <a:pt x="251" y="114"/>
                </a:cubicBezTo>
                <a:cubicBezTo>
                  <a:pt x="255" y="114"/>
                  <a:pt x="255" y="114"/>
                  <a:pt x="255" y="114"/>
                </a:cubicBezTo>
                <a:cubicBezTo>
                  <a:pt x="264" y="113"/>
                  <a:pt x="264" y="113"/>
                  <a:pt x="264" y="113"/>
                </a:cubicBezTo>
                <a:cubicBezTo>
                  <a:pt x="268" y="113"/>
                  <a:pt x="268" y="113"/>
                  <a:pt x="268" y="113"/>
                </a:cubicBezTo>
                <a:cubicBezTo>
                  <a:pt x="272" y="114"/>
                  <a:pt x="272" y="114"/>
                  <a:pt x="272" y="114"/>
                </a:cubicBezTo>
                <a:cubicBezTo>
                  <a:pt x="274" y="117"/>
                  <a:pt x="274" y="117"/>
                  <a:pt x="274" y="117"/>
                </a:cubicBezTo>
                <a:cubicBezTo>
                  <a:pt x="276" y="120"/>
                  <a:pt x="276" y="120"/>
                  <a:pt x="276" y="120"/>
                </a:cubicBezTo>
                <a:cubicBezTo>
                  <a:pt x="277" y="124"/>
                  <a:pt x="277" y="124"/>
                  <a:pt x="277" y="124"/>
                </a:cubicBezTo>
                <a:cubicBezTo>
                  <a:pt x="277" y="131"/>
                  <a:pt x="277" y="131"/>
                  <a:pt x="277" y="131"/>
                </a:cubicBezTo>
                <a:cubicBezTo>
                  <a:pt x="276" y="129"/>
                  <a:pt x="276" y="129"/>
                  <a:pt x="276" y="129"/>
                </a:cubicBezTo>
                <a:cubicBezTo>
                  <a:pt x="274" y="125"/>
                  <a:pt x="274" y="125"/>
                  <a:pt x="274" y="125"/>
                </a:cubicBezTo>
                <a:cubicBezTo>
                  <a:pt x="274" y="125"/>
                  <a:pt x="274" y="125"/>
                  <a:pt x="274" y="125"/>
                </a:cubicBezTo>
                <a:cubicBezTo>
                  <a:pt x="275" y="123"/>
                  <a:pt x="275" y="123"/>
                  <a:pt x="275" y="123"/>
                </a:cubicBezTo>
                <a:cubicBezTo>
                  <a:pt x="272" y="121"/>
                  <a:pt x="272" y="121"/>
                  <a:pt x="272" y="121"/>
                </a:cubicBezTo>
                <a:cubicBezTo>
                  <a:pt x="271" y="123"/>
                  <a:pt x="271" y="123"/>
                  <a:pt x="271" y="123"/>
                </a:cubicBezTo>
                <a:cubicBezTo>
                  <a:pt x="270" y="122"/>
                  <a:pt x="270" y="122"/>
                  <a:pt x="270" y="122"/>
                </a:cubicBezTo>
                <a:cubicBezTo>
                  <a:pt x="270" y="122"/>
                  <a:pt x="270" y="122"/>
                  <a:pt x="270" y="122"/>
                </a:cubicBezTo>
                <a:cubicBezTo>
                  <a:pt x="265" y="121"/>
                  <a:pt x="265" y="121"/>
                  <a:pt x="265" y="121"/>
                </a:cubicBezTo>
                <a:cubicBezTo>
                  <a:pt x="265" y="123"/>
                  <a:pt x="265" y="123"/>
                  <a:pt x="265" y="123"/>
                </a:cubicBezTo>
                <a:cubicBezTo>
                  <a:pt x="269" y="124"/>
                  <a:pt x="269" y="124"/>
                  <a:pt x="269" y="124"/>
                </a:cubicBezTo>
                <a:cubicBezTo>
                  <a:pt x="270" y="125"/>
                  <a:pt x="270" y="125"/>
                  <a:pt x="270" y="125"/>
                </a:cubicBezTo>
                <a:cubicBezTo>
                  <a:pt x="270" y="126"/>
                  <a:pt x="270" y="126"/>
                  <a:pt x="270" y="126"/>
                </a:cubicBezTo>
                <a:cubicBezTo>
                  <a:pt x="270" y="126"/>
                  <a:pt x="270" y="126"/>
                  <a:pt x="270" y="126"/>
                </a:cubicBezTo>
                <a:cubicBezTo>
                  <a:pt x="271" y="140"/>
                  <a:pt x="271" y="140"/>
                  <a:pt x="271" y="140"/>
                </a:cubicBezTo>
                <a:cubicBezTo>
                  <a:pt x="271" y="140"/>
                  <a:pt x="271" y="140"/>
                  <a:pt x="271" y="140"/>
                </a:cubicBezTo>
                <a:cubicBezTo>
                  <a:pt x="271" y="141"/>
                  <a:pt x="271" y="141"/>
                  <a:pt x="271" y="141"/>
                </a:cubicBezTo>
                <a:cubicBezTo>
                  <a:pt x="267" y="140"/>
                  <a:pt x="267" y="140"/>
                  <a:pt x="267" y="140"/>
                </a:cubicBezTo>
                <a:cubicBezTo>
                  <a:pt x="267" y="135"/>
                  <a:pt x="267" y="135"/>
                  <a:pt x="267" y="135"/>
                </a:cubicBezTo>
                <a:cubicBezTo>
                  <a:pt x="264" y="135"/>
                  <a:pt x="264" y="135"/>
                  <a:pt x="264" y="135"/>
                </a:cubicBezTo>
                <a:cubicBezTo>
                  <a:pt x="264" y="141"/>
                  <a:pt x="264" y="141"/>
                  <a:pt x="264" y="141"/>
                </a:cubicBezTo>
                <a:cubicBezTo>
                  <a:pt x="262" y="142"/>
                  <a:pt x="262" y="142"/>
                  <a:pt x="262" y="142"/>
                </a:cubicBezTo>
                <a:cubicBezTo>
                  <a:pt x="249" y="140"/>
                  <a:pt x="249" y="140"/>
                  <a:pt x="249" y="140"/>
                </a:cubicBezTo>
                <a:cubicBezTo>
                  <a:pt x="249" y="141"/>
                  <a:pt x="249" y="141"/>
                  <a:pt x="249" y="141"/>
                </a:cubicBezTo>
                <a:cubicBezTo>
                  <a:pt x="262" y="143"/>
                  <a:pt x="262" y="143"/>
                  <a:pt x="262" y="143"/>
                </a:cubicBezTo>
                <a:cubicBezTo>
                  <a:pt x="262" y="143"/>
                  <a:pt x="262" y="143"/>
                  <a:pt x="262" y="143"/>
                </a:cubicBezTo>
                <a:cubicBezTo>
                  <a:pt x="264" y="142"/>
                  <a:pt x="264" y="142"/>
                  <a:pt x="264" y="142"/>
                </a:cubicBezTo>
                <a:cubicBezTo>
                  <a:pt x="264" y="144"/>
                  <a:pt x="264" y="144"/>
                  <a:pt x="264" y="144"/>
                </a:cubicBezTo>
                <a:cubicBezTo>
                  <a:pt x="264" y="144"/>
                  <a:pt x="264" y="144"/>
                  <a:pt x="264" y="144"/>
                </a:cubicBezTo>
                <a:cubicBezTo>
                  <a:pt x="266" y="148"/>
                  <a:pt x="266" y="148"/>
                  <a:pt x="266" y="148"/>
                </a:cubicBezTo>
                <a:cubicBezTo>
                  <a:pt x="268" y="152"/>
                  <a:pt x="268" y="152"/>
                  <a:pt x="268" y="152"/>
                </a:cubicBezTo>
                <a:cubicBezTo>
                  <a:pt x="268" y="153"/>
                  <a:pt x="269" y="153"/>
                  <a:pt x="269" y="153"/>
                </a:cubicBezTo>
                <a:cubicBezTo>
                  <a:pt x="277" y="159"/>
                  <a:pt x="277" y="159"/>
                  <a:pt x="277" y="159"/>
                </a:cubicBezTo>
                <a:cubicBezTo>
                  <a:pt x="278" y="161"/>
                  <a:pt x="278" y="161"/>
                  <a:pt x="278" y="161"/>
                </a:cubicBezTo>
                <a:cubicBezTo>
                  <a:pt x="278" y="161"/>
                  <a:pt x="278" y="161"/>
                  <a:pt x="278" y="161"/>
                </a:cubicBezTo>
                <a:cubicBezTo>
                  <a:pt x="278" y="161"/>
                  <a:pt x="278" y="161"/>
                  <a:pt x="278" y="161"/>
                </a:cubicBezTo>
                <a:cubicBezTo>
                  <a:pt x="281" y="165"/>
                  <a:pt x="281" y="165"/>
                  <a:pt x="281" y="165"/>
                </a:cubicBezTo>
                <a:cubicBezTo>
                  <a:pt x="281" y="166"/>
                  <a:pt x="281" y="166"/>
                  <a:pt x="281" y="166"/>
                </a:cubicBezTo>
                <a:cubicBezTo>
                  <a:pt x="284" y="169"/>
                  <a:pt x="284" y="169"/>
                  <a:pt x="284" y="169"/>
                </a:cubicBezTo>
                <a:cubicBezTo>
                  <a:pt x="290" y="178"/>
                  <a:pt x="290" y="178"/>
                  <a:pt x="290" y="178"/>
                </a:cubicBezTo>
                <a:cubicBezTo>
                  <a:pt x="293" y="183"/>
                  <a:pt x="293" y="183"/>
                  <a:pt x="293" y="183"/>
                </a:cubicBezTo>
                <a:cubicBezTo>
                  <a:pt x="293" y="184"/>
                  <a:pt x="293" y="184"/>
                  <a:pt x="293" y="184"/>
                </a:cubicBezTo>
                <a:cubicBezTo>
                  <a:pt x="293" y="184"/>
                  <a:pt x="293" y="184"/>
                  <a:pt x="293" y="184"/>
                </a:cubicBezTo>
                <a:cubicBezTo>
                  <a:pt x="293" y="184"/>
                  <a:pt x="293" y="184"/>
                  <a:pt x="293" y="184"/>
                </a:cubicBezTo>
                <a:cubicBezTo>
                  <a:pt x="294" y="185"/>
                  <a:pt x="294" y="185"/>
                  <a:pt x="294" y="185"/>
                </a:cubicBezTo>
                <a:cubicBezTo>
                  <a:pt x="299" y="193"/>
                  <a:pt x="299" y="193"/>
                  <a:pt x="299" y="193"/>
                </a:cubicBezTo>
                <a:cubicBezTo>
                  <a:pt x="299" y="194"/>
                  <a:pt x="299" y="194"/>
                  <a:pt x="300" y="194"/>
                </a:cubicBezTo>
                <a:cubicBezTo>
                  <a:pt x="299" y="194"/>
                  <a:pt x="299" y="194"/>
                  <a:pt x="299" y="194"/>
                </a:cubicBezTo>
                <a:cubicBezTo>
                  <a:pt x="281" y="187"/>
                  <a:pt x="281" y="187"/>
                  <a:pt x="281" y="187"/>
                </a:cubicBezTo>
                <a:cubicBezTo>
                  <a:pt x="271" y="180"/>
                  <a:pt x="271" y="180"/>
                  <a:pt x="271" y="180"/>
                </a:cubicBezTo>
                <a:cubicBezTo>
                  <a:pt x="271" y="180"/>
                  <a:pt x="271" y="180"/>
                  <a:pt x="271" y="179"/>
                </a:cubicBezTo>
                <a:cubicBezTo>
                  <a:pt x="265" y="177"/>
                  <a:pt x="265" y="177"/>
                  <a:pt x="265" y="177"/>
                </a:cubicBezTo>
                <a:cubicBezTo>
                  <a:pt x="265" y="177"/>
                  <a:pt x="265" y="177"/>
                  <a:pt x="265" y="177"/>
                </a:cubicBezTo>
                <a:cubicBezTo>
                  <a:pt x="265" y="177"/>
                  <a:pt x="265" y="177"/>
                  <a:pt x="265" y="177"/>
                </a:cubicBezTo>
                <a:cubicBezTo>
                  <a:pt x="261" y="175"/>
                  <a:pt x="261" y="175"/>
                  <a:pt x="261" y="175"/>
                </a:cubicBezTo>
                <a:cubicBezTo>
                  <a:pt x="260" y="175"/>
                  <a:pt x="260" y="175"/>
                  <a:pt x="260" y="175"/>
                </a:cubicBezTo>
                <a:cubicBezTo>
                  <a:pt x="257" y="168"/>
                  <a:pt x="257" y="168"/>
                  <a:pt x="257" y="168"/>
                </a:cubicBezTo>
                <a:cubicBezTo>
                  <a:pt x="255" y="164"/>
                  <a:pt x="255" y="164"/>
                  <a:pt x="255" y="164"/>
                </a:cubicBezTo>
                <a:cubicBezTo>
                  <a:pt x="253" y="160"/>
                  <a:pt x="253" y="160"/>
                  <a:pt x="253" y="160"/>
                </a:cubicBezTo>
                <a:cubicBezTo>
                  <a:pt x="253" y="160"/>
                  <a:pt x="253" y="160"/>
                  <a:pt x="253" y="160"/>
                </a:cubicBezTo>
                <a:cubicBezTo>
                  <a:pt x="250" y="157"/>
                  <a:pt x="250" y="157"/>
                  <a:pt x="250" y="157"/>
                </a:cubicBezTo>
                <a:cubicBezTo>
                  <a:pt x="247" y="153"/>
                  <a:pt x="247" y="153"/>
                  <a:pt x="247" y="153"/>
                </a:cubicBezTo>
                <a:cubicBezTo>
                  <a:pt x="245" y="149"/>
                  <a:pt x="245" y="149"/>
                  <a:pt x="245" y="149"/>
                </a:cubicBezTo>
                <a:cubicBezTo>
                  <a:pt x="242" y="145"/>
                  <a:pt x="242" y="145"/>
                  <a:pt x="242" y="145"/>
                </a:cubicBezTo>
                <a:cubicBezTo>
                  <a:pt x="241" y="144"/>
                  <a:pt x="241" y="144"/>
                  <a:pt x="241" y="144"/>
                </a:cubicBezTo>
                <a:cubicBezTo>
                  <a:pt x="242" y="139"/>
                  <a:pt x="242" y="139"/>
                  <a:pt x="242" y="139"/>
                </a:cubicBezTo>
                <a:cubicBezTo>
                  <a:pt x="242" y="139"/>
                  <a:pt x="242" y="139"/>
                  <a:pt x="242" y="139"/>
                </a:cubicBezTo>
                <a:cubicBezTo>
                  <a:pt x="241" y="134"/>
                  <a:pt x="241" y="134"/>
                  <a:pt x="241" y="134"/>
                </a:cubicBezTo>
                <a:cubicBezTo>
                  <a:pt x="240" y="135"/>
                  <a:pt x="240" y="135"/>
                  <a:pt x="240" y="135"/>
                </a:cubicBezTo>
                <a:cubicBezTo>
                  <a:pt x="240" y="139"/>
                  <a:pt x="240" y="139"/>
                  <a:pt x="240" y="139"/>
                </a:cubicBezTo>
                <a:cubicBezTo>
                  <a:pt x="240" y="143"/>
                  <a:pt x="240" y="143"/>
                  <a:pt x="240" y="143"/>
                </a:cubicBezTo>
                <a:cubicBezTo>
                  <a:pt x="230" y="133"/>
                  <a:pt x="230" y="133"/>
                  <a:pt x="230" y="133"/>
                </a:cubicBezTo>
                <a:cubicBezTo>
                  <a:pt x="229" y="134"/>
                  <a:pt x="229" y="134"/>
                  <a:pt x="229" y="134"/>
                </a:cubicBezTo>
                <a:cubicBezTo>
                  <a:pt x="240" y="145"/>
                  <a:pt x="240" y="145"/>
                  <a:pt x="240" y="145"/>
                </a:cubicBezTo>
                <a:cubicBezTo>
                  <a:pt x="239" y="152"/>
                  <a:pt x="239" y="152"/>
                  <a:pt x="239" y="152"/>
                </a:cubicBezTo>
                <a:cubicBezTo>
                  <a:pt x="239" y="152"/>
                  <a:pt x="239" y="152"/>
                  <a:pt x="239" y="152"/>
                </a:cubicBezTo>
                <a:cubicBezTo>
                  <a:pt x="239" y="157"/>
                  <a:pt x="239" y="157"/>
                  <a:pt x="239" y="157"/>
                </a:cubicBezTo>
                <a:cubicBezTo>
                  <a:pt x="239" y="159"/>
                  <a:pt x="239" y="159"/>
                  <a:pt x="239" y="159"/>
                </a:cubicBezTo>
                <a:cubicBezTo>
                  <a:pt x="219" y="138"/>
                  <a:pt x="219" y="138"/>
                  <a:pt x="219" y="138"/>
                </a:cubicBezTo>
                <a:cubicBezTo>
                  <a:pt x="219" y="138"/>
                  <a:pt x="219" y="138"/>
                  <a:pt x="219" y="138"/>
                </a:cubicBezTo>
                <a:cubicBezTo>
                  <a:pt x="215" y="136"/>
                  <a:pt x="215" y="136"/>
                  <a:pt x="215" y="136"/>
                </a:cubicBezTo>
                <a:cubicBezTo>
                  <a:pt x="215" y="136"/>
                  <a:pt x="215" y="136"/>
                  <a:pt x="215" y="136"/>
                </a:cubicBezTo>
                <a:cubicBezTo>
                  <a:pt x="206" y="135"/>
                  <a:pt x="206" y="135"/>
                  <a:pt x="206" y="135"/>
                </a:cubicBezTo>
                <a:cubicBezTo>
                  <a:pt x="201" y="136"/>
                  <a:pt x="201" y="136"/>
                  <a:pt x="201" y="136"/>
                </a:cubicBezTo>
                <a:cubicBezTo>
                  <a:pt x="193" y="135"/>
                  <a:pt x="193" y="135"/>
                  <a:pt x="193" y="135"/>
                </a:cubicBezTo>
                <a:cubicBezTo>
                  <a:pt x="193" y="137"/>
                  <a:pt x="193" y="137"/>
                  <a:pt x="193" y="137"/>
                </a:cubicBezTo>
                <a:cubicBezTo>
                  <a:pt x="202" y="137"/>
                  <a:pt x="202" y="137"/>
                  <a:pt x="202" y="137"/>
                </a:cubicBezTo>
                <a:cubicBezTo>
                  <a:pt x="206" y="137"/>
                  <a:pt x="206" y="137"/>
                  <a:pt x="206" y="137"/>
                </a:cubicBezTo>
                <a:cubicBezTo>
                  <a:pt x="215" y="137"/>
                  <a:pt x="215" y="137"/>
                  <a:pt x="215" y="137"/>
                </a:cubicBezTo>
                <a:cubicBezTo>
                  <a:pt x="218" y="139"/>
                  <a:pt x="218" y="139"/>
                  <a:pt x="218" y="139"/>
                </a:cubicBezTo>
                <a:cubicBezTo>
                  <a:pt x="240" y="161"/>
                  <a:pt x="240" y="161"/>
                  <a:pt x="240" y="161"/>
                </a:cubicBezTo>
                <a:cubicBezTo>
                  <a:pt x="240" y="161"/>
                  <a:pt x="240" y="161"/>
                  <a:pt x="240" y="161"/>
                </a:cubicBezTo>
                <a:cubicBezTo>
                  <a:pt x="241" y="164"/>
                  <a:pt x="241" y="164"/>
                  <a:pt x="241" y="164"/>
                </a:cubicBezTo>
                <a:cubicBezTo>
                  <a:pt x="238" y="162"/>
                  <a:pt x="238" y="162"/>
                  <a:pt x="238" y="162"/>
                </a:cubicBezTo>
                <a:cubicBezTo>
                  <a:pt x="228" y="153"/>
                  <a:pt x="228" y="153"/>
                  <a:pt x="228" y="153"/>
                </a:cubicBezTo>
                <a:cubicBezTo>
                  <a:pt x="225" y="149"/>
                  <a:pt x="225" y="149"/>
                  <a:pt x="225" y="149"/>
                </a:cubicBezTo>
                <a:cubicBezTo>
                  <a:pt x="222" y="146"/>
                  <a:pt x="222" y="146"/>
                  <a:pt x="222" y="146"/>
                </a:cubicBezTo>
                <a:cubicBezTo>
                  <a:pt x="219" y="143"/>
                  <a:pt x="219" y="143"/>
                  <a:pt x="219" y="143"/>
                </a:cubicBezTo>
                <a:cubicBezTo>
                  <a:pt x="211" y="139"/>
                  <a:pt x="211" y="139"/>
                  <a:pt x="211" y="139"/>
                </a:cubicBezTo>
                <a:cubicBezTo>
                  <a:pt x="210" y="140"/>
                  <a:pt x="210" y="140"/>
                  <a:pt x="210" y="140"/>
                </a:cubicBezTo>
                <a:cubicBezTo>
                  <a:pt x="218" y="144"/>
                  <a:pt x="218" y="144"/>
                  <a:pt x="218" y="144"/>
                </a:cubicBezTo>
                <a:cubicBezTo>
                  <a:pt x="221" y="147"/>
                  <a:pt x="221" y="147"/>
                  <a:pt x="221" y="147"/>
                </a:cubicBezTo>
                <a:cubicBezTo>
                  <a:pt x="224" y="150"/>
                  <a:pt x="224" y="150"/>
                  <a:pt x="224" y="150"/>
                </a:cubicBezTo>
                <a:cubicBezTo>
                  <a:pt x="227" y="154"/>
                  <a:pt x="227" y="154"/>
                  <a:pt x="227" y="154"/>
                </a:cubicBezTo>
                <a:cubicBezTo>
                  <a:pt x="227" y="154"/>
                  <a:pt x="227" y="154"/>
                  <a:pt x="227" y="154"/>
                </a:cubicBezTo>
                <a:cubicBezTo>
                  <a:pt x="227" y="154"/>
                  <a:pt x="227" y="154"/>
                  <a:pt x="227" y="154"/>
                </a:cubicBezTo>
                <a:cubicBezTo>
                  <a:pt x="236" y="163"/>
                  <a:pt x="236" y="163"/>
                  <a:pt x="236" y="163"/>
                </a:cubicBezTo>
                <a:cubicBezTo>
                  <a:pt x="236" y="163"/>
                  <a:pt x="236" y="164"/>
                  <a:pt x="237" y="164"/>
                </a:cubicBezTo>
                <a:cubicBezTo>
                  <a:pt x="243" y="167"/>
                  <a:pt x="243" y="167"/>
                  <a:pt x="243" y="167"/>
                </a:cubicBezTo>
                <a:cubicBezTo>
                  <a:pt x="244" y="169"/>
                  <a:pt x="244" y="169"/>
                  <a:pt x="244" y="169"/>
                </a:cubicBezTo>
                <a:cubicBezTo>
                  <a:pt x="244" y="169"/>
                  <a:pt x="244" y="169"/>
                  <a:pt x="244" y="169"/>
                </a:cubicBezTo>
                <a:cubicBezTo>
                  <a:pt x="244" y="169"/>
                  <a:pt x="244" y="169"/>
                  <a:pt x="244" y="169"/>
                </a:cubicBezTo>
                <a:cubicBezTo>
                  <a:pt x="250" y="176"/>
                  <a:pt x="250" y="176"/>
                  <a:pt x="250" y="176"/>
                </a:cubicBezTo>
                <a:cubicBezTo>
                  <a:pt x="250" y="176"/>
                  <a:pt x="250" y="176"/>
                  <a:pt x="250" y="176"/>
                </a:cubicBezTo>
                <a:cubicBezTo>
                  <a:pt x="251" y="176"/>
                  <a:pt x="251" y="176"/>
                  <a:pt x="251" y="176"/>
                </a:cubicBezTo>
                <a:cubicBezTo>
                  <a:pt x="248" y="176"/>
                  <a:pt x="248" y="176"/>
                  <a:pt x="248" y="176"/>
                </a:cubicBezTo>
                <a:cubicBezTo>
                  <a:pt x="238" y="175"/>
                  <a:pt x="238" y="175"/>
                  <a:pt x="238" y="175"/>
                </a:cubicBezTo>
                <a:cubicBezTo>
                  <a:pt x="238" y="175"/>
                  <a:pt x="238" y="175"/>
                  <a:pt x="238" y="175"/>
                </a:cubicBezTo>
                <a:cubicBezTo>
                  <a:pt x="238" y="175"/>
                  <a:pt x="238" y="175"/>
                  <a:pt x="238" y="175"/>
                </a:cubicBezTo>
                <a:cubicBezTo>
                  <a:pt x="234" y="175"/>
                  <a:pt x="234" y="175"/>
                  <a:pt x="234" y="175"/>
                </a:cubicBezTo>
                <a:cubicBezTo>
                  <a:pt x="218" y="167"/>
                  <a:pt x="218" y="167"/>
                  <a:pt x="218" y="167"/>
                </a:cubicBezTo>
                <a:cubicBezTo>
                  <a:pt x="218" y="167"/>
                  <a:pt x="218" y="167"/>
                  <a:pt x="218" y="167"/>
                </a:cubicBezTo>
                <a:cubicBezTo>
                  <a:pt x="213" y="167"/>
                  <a:pt x="213" y="167"/>
                  <a:pt x="213" y="167"/>
                </a:cubicBezTo>
                <a:cubicBezTo>
                  <a:pt x="205" y="165"/>
                  <a:pt x="205" y="165"/>
                  <a:pt x="205" y="165"/>
                </a:cubicBezTo>
                <a:cubicBezTo>
                  <a:pt x="205" y="165"/>
                  <a:pt x="204" y="165"/>
                  <a:pt x="204" y="165"/>
                </a:cubicBezTo>
                <a:cubicBezTo>
                  <a:pt x="200" y="165"/>
                  <a:pt x="200" y="165"/>
                  <a:pt x="200" y="165"/>
                </a:cubicBezTo>
                <a:cubicBezTo>
                  <a:pt x="200" y="167"/>
                  <a:pt x="200" y="167"/>
                  <a:pt x="200" y="167"/>
                </a:cubicBezTo>
                <a:cubicBezTo>
                  <a:pt x="204" y="167"/>
                  <a:pt x="204" y="167"/>
                  <a:pt x="204" y="167"/>
                </a:cubicBezTo>
                <a:cubicBezTo>
                  <a:pt x="213" y="169"/>
                  <a:pt x="213" y="169"/>
                  <a:pt x="213" y="169"/>
                </a:cubicBezTo>
                <a:cubicBezTo>
                  <a:pt x="217" y="169"/>
                  <a:pt x="217" y="169"/>
                  <a:pt x="217" y="169"/>
                </a:cubicBezTo>
                <a:cubicBezTo>
                  <a:pt x="233" y="176"/>
                  <a:pt x="233" y="176"/>
                  <a:pt x="233" y="176"/>
                </a:cubicBezTo>
                <a:cubicBezTo>
                  <a:pt x="233" y="176"/>
                  <a:pt x="233" y="176"/>
                  <a:pt x="233" y="176"/>
                </a:cubicBezTo>
                <a:cubicBezTo>
                  <a:pt x="224" y="177"/>
                  <a:pt x="224" y="177"/>
                  <a:pt x="224" y="177"/>
                </a:cubicBezTo>
                <a:cubicBezTo>
                  <a:pt x="216" y="179"/>
                  <a:pt x="216" y="179"/>
                  <a:pt x="216" y="179"/>
                </a:cubicBezTo>
                <a:cubicBezTo>
                  <a:pt x="207" y="175"/>
                  <a:pt x="207" y="175"/>
                  <a:pt x="207" y="175"/>
                </a:cubicBezTo>
                <a:cubicBezTo>
                  <a:pt x="205" y="171"/>
                  <a:pt x="205" y="171"/>
                  <a:pt x="205" y="171"/>
                </a:cubicBezTo>
                <a:cubicBezTo>
                  <a:pt x="202" y="173"/>
                  <a:pt x="202" y="173"/>
                  <a:pt x="202" y="173"/>
                </a:cubicBezTo>
                <a:cubicBezTo>
                  <a:pt x="205" y="177"/>
                  <a:pt x="205" y="177"/>
                  <a:pt x="205" y="177"/>
                </a:cubicBezTo>
                <a:cubicBezTo>
                  <a:pt x="205" y="177"/>
                  <a:pt x="205" y="177"/>
                  <a:pt x="206" y="177"/>
                </a:cubicBezTo>
                <a:cubicBezTo>
                  <a:pt x="216" y="181"/>
                  <a:pt x="216" y="181"/>
                  <a:pt x="216" y="181"/>
                </a:cubicBezTo>
                <a:cubicBezTo>
                  <a:pt x="216" y="181"/>
                  <a:pt x="216" y="181"/>
                  <a:pt x="216" y="181"/>
                </a:cubicBezTo>
                <a:cubicBezTo>
                  <a:pt x="216" y="181"/>
                  <a:pt x="217" y="181"/>
                  <a:pt x="217" y="181"/>
                </a:cubicBezTo>
                <a:cubicBezTo>
                  <a:pt x="224" y="180"/>
                  <a:pt x="224" y="180"/>
                  <a:pt x="224" y="180"/>
                </a:cubicBezTo>
                <a:cubicBezTo>
                  <a:pt x="238" y="179"/>
                  <a:pt x="238" y="179"/>
                  <a:pt x="238" y="179"/>
                </a:cubicBezTo>
                <a:cubicBezTo>
                  <a:pt x="247" y="181"/>
                  <a:pt x="247" y="181"/>
                  <a:pt x="247" y="181"/>
                </a:cubicBezTo>
                <a:cubicBezTo>
                  <a:pt x="247" y="181"/>
                  <a:pt x="248" y="181"/>
                  <a:pt x="248" y="181"/>
                </a:cubicBezTo>
                <a:cubicBezTo>
                  <a:pt x="253" y="181"/>
                  <a:pt x="253" y="181"/>
                  <a:pt x="253" y="181"/>
                </a:cubicBezTo>
                <a:cubicBezTo>
                  <a:pt x="257" y="181"/>
                  <a:pt x="257" y="181"/>
                  <a:pt x="257" y="181"/>
                </a:cubicBezTo>
                <a:cubicBezTo>
                  <a:pt x="262" y="183"/>
                  <a:pt x="262" y="183"/>
                  <a:pt x="262" y="183"/>
                </a:cubicBezTo>
                <a:cubicBezTo>
                  <a:pt x="267" y="186"/>
                  <a:pt x="267" y="186"/>
                  <a:pt x="267" y="186"/>
                </a:cubicBezTo>
                <a:cubicBezTo>
                  <a:pt x="277" y="193"/>
                  <a:pt x="277" y="193"/>
                  <a:pt x="277" y="193"/>
                </a:cubicBezTo>
                <a:cubicBezTo>
                  <a:pt x="278" y="194"/>
                  <a:pt x="278" y="194"/>
                  <a:pt x="278" y="194"/>
                </a:cubicBezTo>
                <a:cubicBezTo>
                  <a:pt x="297" y="201"/>
                  <a:pt x="297" y="201"/>
                  <a:pt x="297" y="201"/>
                </a:cubicBezTo>
                <a:cubicBezTo>
                  <a:pt x="303" y="202"/>
                  <a:pt x="303" y="202"/>
                  <a:pt x="303" y="202"/>
                </a:cubicBezTo>
                <a:cubicBezTo>
                  <a:pt x="310" y="205"/>
                  <a:pt x="310" y="205"/>
                  <a:pt x="310" y="205"/>
                </a:cubicBezTo>
                <a:cubicBezTo>
                  <a:pt x="316" y="209"/>
                  <a:pt x="316" y="209"/>
                  <a:pt x="316" y="209"/>
                </a:cubicBezTo>
                <a:cubicBezTo>
                  <a:pt x="326" y="219"/>
                  <a:pt x="326" y="219"/>
                  <a:pt x="326" y="219"/>
                </a:cubicBezTo>
                <a:cubicBezTo>
                  <a:pt x="326" y="219"/>
                  <a:pt x="327" y="219"/>
                  <a:pt x="327" y="219"/>
                </a:cubicBezTo>
                <a:cubicBezTo>
                  <a:pt x="332" y="223"/>
                  <a:pt x="332" y="223"/>
                  <a:pt x="332" y="223"/>
                </a:cubicBezTo>
                <a:cubicBezTo>
                  <a:pt x="336" y="231"/>
                  <a:pt x="336" y="231"/>
                  <a:pt x="336" y="231"/>
                </a:cubicBezTo>
                <a:cubicBezTo>
                  <a:pt x="337" y="235"/>
                  <a:pt x="337" y="235"/>
                  <a:pt x="337" y="235"/>
                </a:cubicBezTo>
                <a:cubicBezTo>
                  <a:pt x="334" y="243"/>
                  <a:pt x="334" y="243"/>
                  <a:pt x="334" y="243"/>
                </a:cubicBezTo>
                <a:cubicBezTo>
                  <a:pt x="331" y="246"/>
                  <a:pt x="331" y="246"/>
                  <a:pt x="331" y="246"/>
                </a:cubicBezTo>
                <a:cubicBezTo>
                  <a:pt x="326" y="253"/>
                  <a:pt x="326" y="253"/>
                  <a:pt x="326" y="253"/>
                </a:cubicBezTo>
                <a:cubicBezTo>
                  <a:pt x="324" y="256"/>
                  <a:pt x="324" y="256"/>
                  <a:pt x="324" y="256"/>
                </a:cubicBezTo>
                <a:cubicBezTo>
                  <a:pt x="324" y="256"/>
                  <a:pt x="324" y="256"/>
                  <a:pt x="323" y="256"/>
                </a:cubicBezTo>
                <a:cubicBezTo>
                  <a:pt x="323" y="256"/>
                  <a:pt x="323" y="256"/>
                  <a:pt x="323" y="256"/>
                </a:cubicBezTo>
                <a:cubicBezTo>
                  <a:pt x="312" y="264"/>
                  <a:pt x="312" y="264"/>
                  <a:pt x="312" y="264"/>
                </a:cubicBezTo>
                <a:cubicBezTo>
                  <a:pt x="309" y="266"/>
                  <a:pt x="309" y="266"/>
                  <a:pt x="309" y="266"/>
                </a:cubicBezTo>
                <a:cubicBezTo>
                  <a:pt x="310" y="263"/>
                  <a:pt x="310" y="263"/>
                  <a:pt x="310" y="263"/>
                </a:cubicBezTo>
                <a:cubicBezTo>
                  <a:pt x="312" y="258"/>
                  <a:pt x="312" y="258"/>
                  <a:pt x="312" y="258"/>
                </a:cubicBezTo>
                <a:cubicBezTo>
                  <a:pt x="314" y="255"/>
                  <a:pt x="314" y="255"/>
                  <a:pt x="314" y="255"/>
                </a:cubicBezTo>
                <a:cubicBezTo>
                  <a:pt x="314" y="255"/>
                  <a:pt x="314" y="255"/>
                  <a:pt x="314" y="255"/>
                </a:cubicBezTo>
                <a:cubicBezTo>
                  <a:pt x="315" y="251"/>
                  <a:pt x="315" y="251"/>
                  <a:pt x="315" y="251"/>
                </a:cubicBezTo>
                <a:cubicBezTo>
                  <a:pt x="317" y="246"/>
                  <a:pt x="317" y="246"/>
                  <a:pt x="317" y="246"/>
                </a:cubicBezTo>
                <a:cubicBezTo>
                  <a:pt x="319" y="242"/>
                  <a:pt x="319" y="242"/>
                  <a:pt x="319" y="242"/>
                </a:cubicBezTo>
                <a:cubicBezTo>
                  <a:pt x="319" y="242"/>
                  <a:pt x="319" y="242"/>
                  <a:pt x="319" y="242"/>
                </a:cubicBezTo>
                <a:cubicBezTo>
                  <a:pt x="320" y="242"/>
                  <a:pt x="320" y="242"/>
                  <a:pt x="320" y="242"/>
                </a:cubicBezTo>
                <a:cubicBezTo>
                  <a:pt x="324" y="240"/>
                  <a:pt x="324" y="240"/>
                  <a:pt x="324" y="240"/>
                </a:cubicBezTo>
                <a:cubicBezTo>
                  <a:pt x="333" y="239"/>
                  <a:pt x="333" y="239"/>
                  <a:pt x="333" y="239"/>
                </a:cubicBezTo>
                <a:cubicBezTo>
                  <a:pt x="333" y="237"/>
                  <a:pt x="333" y="237"/>
                  <a:pt x="333" y="237"/>
                </a:cubicBezTo>
                <a:cubicBezTo>
                  <a:pt x="324" y="239"/>
                  <a:pt x="324" y="239"/>
                  <a:pt x="324" y="239"/>
                </a:cubicBezTo>
                <a:cubicBezTo>
                  <a:pt x="320" y="240"/>
                  <a:pt x="320" y="240"/>
                  <a:pt x="320" y="240"/>
                </a:cubicBezTo>
                <a:cubicBezTo>
                  <a:pt x="320" y="240"/>
                  <a:pt x="320" y="240"/>
                  <a:pt x="320" y="240"/>
                </a:cubicBezTo>
                <a:cubicBezTo>
                  <a:pt x="323" y="234"/>
                  <a:pt x="323" y="234"/>
                  <a:pt x="323" y="234"/>
                </a:cubicBezTo>
                <a:cubicBezTo>
                  <a:pt x="325" y="232"/>
                  <a:pt x="325" y="232"/>
                  <a:pt x="325" y="232"/>
                </a:cubicBezTo>
                <a:cubicBezTo>
                  <a:pt x="325" y="231"/>
                  <a:pt x="325" y="231"/>
                  <a:pt x="325" y="231"/>
                </a:cubicBezTo>
                <a:cubicBezTo>
                  <a:pt x="325" y="231"/>
                  <a:pt x="325" y="231"/>
                  <a:pt x="325" y="231"/>
                </a:cubicBezTo>
                <a:cubicBezTo>
                  <a:pt x="330" y="224"/>
                  <a:pt x="330" y="224"/>
                  <a:pt x="330" y="224"/>
                </a:cubicBezTo>
                <a:cubicBezTo>
                  <a:pt x="329" y="223"/>
                  <a:pt x="329" y="223"/>
                  <a:pt x="329" y="223"/>
                </a:cubicBezTo>
                <a:cubicBezTo>
                  <a:pt x="324" y="230"/>
                  <a:pt x="324" y="230"/>
                  <a:pt x="324" y="230"/>
                </a:cubicBezTo>
                <a:cubicBezTo>
                  <a:pt x="322" y="233"/>
                  <a:pt x="322" y="233"/>
                  <a:pt x="322" y="233"/>
                </a:cubicBezTo>
                <a:cubicBezTo>
                  <a:pt x="319" y="237"/>
                  <a:pt x="319" y="237"/>
                  <a:pt x="319" y="237"/>
                </a:cubicBezTo>
                <a:cubicBezTo>
                  <a:pt x="320" y="233"/>
                  <a:pt x="320" y="233"/>
                  <a:pt x="320" y="233"/>
                </a:cubicBezTo>
                <a:cubicBezTo>
                  <a:pt x="320" y="229"/>
                  <a:pt x="320" y="229"/>
                  <a:pt x="320" y="229"/>
                </a:cubicBezTo>
                <a:cubicBezTo>
                  <a:pt x="320" y="229"/>
                  <a:pt x="320" y="228"/>
                  <a:pt x="320" y="228"/>
                </a:cubicBezTo>
                <a:cubicBezTo>
                  <a:pt x="319" y="224"/>
                  <a:pt x="319" y="224"/>
                  <a:pt x="319" y="224"/>
                </a:cubicBezTo>
                <a:cubicBezTo>
                  <a:pt x="318" y="225"/>
                  <a:pt x="318" y="225"/>
                  <a:pt x="318" y="225"/>
                </a:cubicBezTo>
                <a:cubicBezTo>
                  <a:pt x="319" y="229"/>
                  <a:pt x="319" y="229"/>
                  <a:pt x="319" y="229"/>
                </a:cubicBezTo>
                <a:cubicBezTo>
                  <a:pt x="318" y="233"/>
                  <a:pt x="318" y="233"/>
                  <a:pt x="318" y="233"/>
                </a:cubicBezTo>
                <a:cubicBezTo>
                  <a:pt x="317" y="238"/>
                  <a:pt x="317" y="238"/>
                  <a:pt x="317" y="238"/>
                </a:cubicBezTo>
                <a:cubicBezTo>
                  <a:pt x="307" y="244"/>
                  <a:pt x="307" y="244"/>
                  <a:pt x="307" y="244"/>
                </a:cubicBezTo>
                <a:cubicBezTo>
                  <a:pt x="307" y="244"/>
                  <a:pt x="307" y="244"/>
                  <a:pt x="307" y="244"/>
                </a:cubicBezTo>
                <a:cubicBezTo>
                  <a:pt x="297" y="250"/>
                  <a:pt x="297" y="250"/>
                  <a:pt x="297" y="250"/>
                </a:cubicBezTo>
                <a:cubicBezTo>
                  <a:pt x="295" y="251"/>
                  <a:pt x="295" y="251"/>
                  <a:pt x="295" y="251"/>
                </a:cubicBezTo>
                <a:cubicBezTo>
                  <a:pt x="295" y="251"/>
                  <a:pt x="295" y="251"/>
                  <a:pt x="295" y="251"/>
                </a:cubicBezTo>
                <a:cubicBezTo>
                  <a:pt x="295" y="251"/>
                  <a:pt x="295" y="251"/>
                  <a:pt x="295" y="251"/>
                </a:cubicBezTo>
                <a:cubicBezTo>
                  <a:pt x="292" y="253"/>
                  <a:pt x="292" y="253"/>
                  <a:pt x="292" y="253"/>
                </a:cubicBezTo>
                <a:cubicBezTo>
                  <a:pt x="282" y="263"/>
                  <a:pt x="282" y="263"/>
                  <a:pt x="282" y="263"/>
                </a:cubicBezTo>
                <a:cubicBezTo>
                  <a:pt x="282" y="263"/>
                  <a:pt x="282" y="263"/>
                  <a:pt x="282" y="263"/>
                </a:cubicBezTo>
                <a:cubicBezTo>
                  <a:pt x="280" y="267"/>
                  <a:pt x="280" y="267"/>
                  <a:pt x="280" y="267"/>
                </a:cubicBezTo>
                <a:cubicBezTo>
                  <a:pt x="280" y="267"/>
                  <a:pt x="280" y="267"/>
                  <a:pt x="280" y="267"/>
                </a:cubicBezTo>
                <a:cubicBezTo>
                  <a:pt x="280" y="268"/>
                  <a:pt x="280" y="268"/>
                  <a:pt x="280" y="268"/>
                </a:cubicBezTo>
                <a:cubicBezTo>
                  <a:pt x="268" y="258"/>
                  <a:pt x="268" y="258"/>
                  <a:pt x="268" y="258"/>
                </a:cubicBezTo>
                <a:cubicBezTo>
                  <a:pt x="260" y="248"/>
                  <a:pt x="260" y="248"/>
                  <a:pt x="260" y="248"/>
                </a:cubicBezTo>
                <a:cubicBezTo>
                  <a:pt x="260" y="248"/>
                  <a:pt x="260" y="247"/>
                  <a:pt x="260" y="247"/>
                </a:cubicBezTo>
                <a:cubicBezTo>
                  <a:pt x="256" y="246"/>
                  <a:pt x="256" y="246"/>
                  <a:pt x="256" y="246"/>
                </a:cubicBezTo>
                <a:cubicBezTo>
                  <a:pt x="248" y="241"/>
                  <a:pt x="248" y="241"/>
                  <a:pt x="248" y="241"/>
                </a:cubicBezTo>
                <a:cubicBezTo>
                  <a:pt x="237" y="233"/>
                  <a:pt x="237" y="233"/>
                  <a:pt x="237" y="233"/>
                </a:cubicBezTo>
                <a:cubicBezTo>
                  <a:pt x="235" y="230"/>
                  <a:pt x="235" y="230"/>
                  <a:pt x="235" y="230"/>
                </a:cubicBezTo>
                <a:cubicBezTo>
                  <a:pt x="234" y="230"/>
                  <a:pt x="234" y="230"/>
                  <a:pt x="234" y="230"/>
                </a:cubicBezTo>
                <a:cubicBezTo>
                  <a:pt x="232" y="225"/>
                  <a:pt x="232" y="225"/>
                  <a:pt x="232" y="225"/>
                </a:cubicBezTo>
                <a:cubicBezTo>
                  <a:pt x="232" y="223"/>
                  <a:pt x="232" y="223"/>
                  <a:pt x="232" y="223"/>
                </a:cubicBezTo>
                <a:cubicBezTo>
                  <a:pt x="232" y="218"/>
                  <a:pt x="232" y="218"/>
                  <a:pt x="232" y="218"/>
                </a:cubicBezTo>
                <a:cubicBezTo>
                  <a:pt x="234" y="215"/>
                  <a:pt x="234" y="215"/>
                  <a:pt x="234" y="215"/>
                </a:cubicBezTo>
                <a:cubicBezTo>
                  <a:pt x="234" y="215"/>
                  <a:pt x="234" y="215"/>
                  <a:pt x="234" y="215"/>
                </a:cubicBezTo>
                <a:cubicBezTo>
                  <a:pt x="234" y="215"/>
                  <a:pt x="234" y="215"/>
                  <a:pt x="234" y="215"/>
                </a:cubicBezTo>
                <a:cubicBezTo>
                  <a:pt x="234" y="215"/>
                  <a:pt x="234" y="215"/>
                  <a:pt x="234" y="215"/>
                </a:cubicBezTo>
                <a:cubicBezTo>
                  <a:pt x="234" y="215"/>
                  <a:pt x="234" y="215"/>
                  <a:pt x="234" y="215"/>
                </a:cubicBezTo>
                <a:cubicBezTo>
                  <a:pt x="234" y="214"/>
                  <a:pt x="234" y="214"/>
                  <a:pt x="234" y="214"/>
                </a:cubicBezTo>
                <a:cubicBezTo>
                  <a:pt x="237" y="211"/>
                  <a:pt x="237" y="211"/>
                  <a:pt x="237" y="211"/>
                </a:cubicBezTo>
                <a:cubicBezTo>
                  <a:pt x="237" y="211"/>
                  <a:pt x="237" y="211"/>
                  <a:pt x="237" y="211"/>
                </a:cubicBezTo>
                <a:cubicBezTo>
                  <a:pt x="238" y="206"/>
                  <a:pt x="238" y="206"/>
                  <a:pt x="238" y="206"/>
                </a:cubicBezTo>
                <a:cubicBezTo>
                  <a:pt x="238" y="206"/>
                  <a:pt x="238" y="206"/>
                  <a:pt x="238" y="206"/>
                </a:cubicBezTo>
                <a:cubicBezTo>
                  <a:pt x="237" y="202"/>
                  <a:pt x="237" y="202"/>
                  <a:pt x="237" y="202"/>
                </a:cubicBezTo>
                <a:cubicBezTo>
                  <a:pt x="239" y="193"/>
                  <a:pt x="239" y="193"/>
                  <a:pt x="239" y="193"/>
                </a:cubicBezTo>
                <a:cubicBezTo>
                  <a:pt x="243" y="185"/>
                  <a:pt x="243" y="185"/>
                  <a:pt x="243" y="185"/>
                </a:cubicBezTo>
                <a:cubicBezTo>
                  <a:pt x="246" y="181"/>
                  <a:pt x="246" y="181"/>
                  <a:pt x="246" y="181"/>
                </a:cubicBezTo>
                <a:cubicBezTo>
                  <a:pt x="245" y="181"/>
                  <a:pt x="245" y="181"/>
                  <a:pt x="245" y="181"/>
                </a:cubicBezTo>
                <a:cubicBezTo>
                  <a:pt x="242" y="184"/>
                  <a:pt x="242" y="184"/>
                  <a:pt x="242" y="184"/>
                </a:cubicBezTo>
                <a:cubicBezTo>
                  <a:pt x="238" y="192"/>
                  <a:pt x="238" y="192"/>
                  <a:pt x="238" y="192"/>
                </a:cubicBezTo>
                <a:cubicBezTo>
                  <a:pt x="236" y="199"/>
                  <a:pt x="236" y="199"/>
                  <a:pt x="236" y="199"/>
                </a:cubicBezTo>
                <a:cubicBezTo>
                  <a:pt x="236" y="197"/>
                  <a:pt x="236" y="197"/>
                  <a:pt x="236" y="197"/>
                </a:cubicBezTo>
                <a:cubicBezTo>
                  <a:pt x="237" y="193"/>
                  <a:pt x="237" y="193"/>
                  <a:pt x="237" y="193"/>
                </a:cubicBezTo>
                <a:cubicBezTo>
                  <a:pt x="235" y="193"/>
                  <a:pt x="235" y="193"/>
                  <a:pt x="235" y="193"/>
                </a:cubicBezTo>
                <a:cubicBezTo>
                  <a:pt x="235" y="197"/>
                  <a:pt x="235" y="197"/>
                  <a:pt x="235" y="197"/>
                </a:cubicBezTo>
                <a:cubicBezTo>
                  <a:pt x="235" y="197"/>
                  <a:pt x="235" y="198"/>
                  <a:pt x="235" y="198"/>
                </a:cubicBezTo>
                <a:cubicBezTo>
                  <a:pt x="235" y="202"/>
                  <a:pt x="235" y="202"/>
                  <a:pt x="235" y="202"/>
                </a:cubicBezTo>
                <a:cubicBezTo>
                  <a:pt x="234" y="210"/>
                  <a:pt x="234" y="210"/>
                  <a:pt x="234" y="210"/>
                </a:cubicBezTo>
                <a:cubicBezTo>
                  <a:pt x="233" y="214"/>
                  <a:pt x="233" y="214"/>
                  <a:pt x="233" y="214"/>
                </a:cubicBezTo>
                <a:cubicBezTo>
                  <a:pt x="233" y="214"/>
                  <a:pt x="233" y="214"/>
                  <a:pt x="233" y="214"/>
                </a:cubicBezTo>
                <a:cubicBezTo>
                  <a:pt x="233" y="214"/>
                  <a:pt x="233" y="214"/>
                  <a:pt x="233" y="214"/>
                </a:cubicBezTo>
                <a:cubicBezTo>
                  <a:pt x="231" y="218"/>
                  <a:pt x="231" y="218"/>
                  <a:pt x="231" y="218"/>
                </a:cubicBezTo>
                <a:cubicBezTo>
                  <a:pt x="231" y="218"/>
                  <a:pt x="231" y="218"/>
                  <a:pt x="231" y="218"/>
                </a:cubicBezTo>
                <a:cubicBezTo>
                  <a:pt x="230" y="222"/>
                  <a:pt x="230" y="222"/>
                  <a:pt x="230" y="222"/>
                </a:cubicBezTo>
                <a:cubicBezTo>
                  <a:pt x="226" y="215"/>
                  <a:pt x="226" y="215"/>
                  <a:pt x="226" y="215"/>
                </a:cubicBezTo>
                <a:cubicBezTo>
                  <a:pt x="224" y="211"/>
                  <a:pt x="224" y="211"/>
                  <a:pt x="224" y="211"/>
                </a:cubicBezTo>
                <a:cubicBezTo>
                  <a:pt x="222" y="207"/>
                  <a:pt x="222" y="207"/>
                  <a:pt x="222" y="207"/>
                </a:cubicBezTo>
                <a:cubicBezTo>
                  <a:pt x="222" y="207"/>
                  <a:pt x="222" y="207"/>
                  <a:pt x="222" y="207"/>
                </a:cubicBezTo>
                <a:cubicBezTo>
                  <a:pt x="219" y="204"/>
                  <a:pt x="219" y="204"/>
                  <a:pt x="219" y="204"/>
                </a:cubicBezTo>
                <a:cubicBezTo>
                  <a:pt x="218" y="202"/>
                  <a:pt x="218" y="202"/>
                  <a:pt x="218" y="202"/>
                </a:cubicBezTo>
                <a:cubicBezTo>
                  <a:pt x="213" y="192"/>
                  <a:pt x="213" y="192"/>
                  <a:pt x="213" y="192"/>
                </a:cubicBezTo>
                <a:cubicBezTo>
                  <a:pt x="210" y="188"/>
                  <a:pt x="210" y="188"/>
                  <a:pt x="210" y="188"/>
                </a:cubicBezTo>
                <a:cubicBezTo>
                  <a:pt x="208" y="185"/>
                  <a:pt x="208" y="185"/>
                  <a:pt x="208" y="185"/>
                </a:cubicBezTo>
                <a:cubicBezTo>
                  <a:pt x="208" y="184"/>
                  <a:pt x="208" y="184"/>
                  <a:pt x="208" y="184"/>
                </a:cubicBezTo>
                <a:cubicBezTo>
                  <a:pt x="204" y="182"/>
                  <a:pt x="204" y="182"/>
                  <a:pt x="204" y="182"/>
                </a:cubicBezTo>
                <a:cubicBezTo>
                  <a:pt x="204" y="182"/>
                  <a:pt x="204" y="182"/>
                  <a:pt x="204" y="182"/>
                </a:cubicBezTo>
                <a:cubicBezTo>
                  <a:pt x="199" y="181"/>
                  <a:pt x="199" y="181"/>
                  <a:pt x="199" y="181"/>
                </a:cubicBezTo>
                <a:cubicBezTo>
                  <a:pt x="199" y="181"/>
                  <a:pt x="199" y="181"/>
                  <a:pt x="199" y="181"/>
                </a:cubicBezTo>
                <a:cubicBezTo>
                  <a:pt x="195" y="178"/>
                  <a:pt x="195" y="178"/>
                  <a:pt x="195" y="178"/>
                </a:cubicBezTo>
                <a:cubicBezTo>
                  <a:pt x="178" y="164"/>
                  <a:pt x="178" y="164"/>
                  <a:pt x="178" y="164"/>
                </a:cubicBezTo>
                <a:cubicBezTo>
                  <a:pt x="177" y="165"/>
                  <a:pt x="177" y="165"/>
                  <a:pt x="177" y="165"/>
                </a:cubicBezTo>
                <a:cubicBezTo>
                  <a:pt x="194" y="179"/>
                  <a:pt x="194" y="179"/>
                  <a:pt x="194" y="179"/>
                </a:cubicBezTo>
                <a:cubicBezTo>
                  <a:pt x="200" y="184"/>
                  <a:pt x="200" y="184"/>
                  <a:pt x="200" y="184"/>
                </a:cubicBezTo>
                <a:cubicBezTo>
                  <a:pt x="203" y="196"/>
                  <a:pt x="203" y="196"/>
                  <a:pt x="203" y="196"/>
                </a:cubicBezTo>
                <a:cubicBezTo>
                  <a:pt x="191" y="191"/>
                  <a:pt x="191" y="191"/>
                  <a:pt x="191" y="191"/>
                </a:cubicBezTo>
                <a:cubicBezTo>
                  <a:pt x="175" y="188"/>
                  <a:pt x="175" y="188"/>
                  <a:pt x="175" y="188"/>
                </a:cubicBezTo>
                <a:cubicBezTo>
                  <a:pt x="163" y="168"/>
                  <a:pt x="163" y="168"/>
                  <a:pt x="163" y="168"/>
                </a:cubicBezTo>
                <a:cubicBezTo>
                  <a:pt x="164" y="157"/>
                  <a:pt x="164" y="157"/>
                  <a:pt x="164" y="157"/>
                </a:cubicBezTo>
                <a:cubicBezTo>
                  <a:pt x="177" y="139"/>
                  <a:pt x="177" y="139"/>
                  <a:pt x="177" y="139"/>
                </a:cubicBezTo>
                <a:cubicBezTo>
                  <a:pt x="177" y="138"/>
                  <a:pt x="177" y="138"/>
                  <a:pt x="177" y="138"/>
                </a:cubicBezTo>
                <a:cubicBezTo>
                  <a:pt x="179" y="130"/>
                  <a:pt x="179" y="130"/>
                  <a:pt x="179" y="130"/>
                </a:cubicBezTo>
                <a:cubicBezTo>
                  <a:pt x="181" y="124"/>
                  <a:pt x="181" y="124"/>
                  <a:pt x="181" y="124"/>
                </a:cubicBezTo>
                <a:cubicBezTo>
                  <a:pt x="187" y="122"/>
                  <a:pt x="187" y="122"/>
                  <a:pt x="187" y="122"/>
                </a:cubicBezTo>
                <a:cubicBezTo>
                  <a:pt x="191" y="120"/>
                  <a:pt x="191" y="120"/>
                  <a:pt x="191" y="120"/>
                </a:cubicBezTo>
                <a:cubicBezTo>
                  <a:pt x="191" y="118"/>
                  <a:pt x="191" y="118"/>
                  <a:pt x="191" y="118"/>
                </a:cubicBezTo>
                <a:cubicBezTo>
                  <a:pt x="187" y="120"/>
                  <a:pt x="187" y="120"/>
                  <a:pt x="187" y="120"/>
                </a:cubicBezTo>
                <a:cubicBezTo>
                  <a:pt x="182" y="122"/>
                  <a:pt x="182" y="122"/>
                  <a:pt x="182" y="122"/>
                </a:cubicBezTo>
                <a:cubicBezTo>
                  <a:pt x="184" y="117"/>
                  <a:pt x="184" y="117"/>
                  <a:pt x="184" y="117"/>
                </a:cubicBezTo>
                <a:cubicBezTo>
                  <a:pt x="195" y="104"/>
                  <a:pt x="195" y="104"/>
                  <a:pt x="195" y="104"/>
                </a:cubicBezTo>
                <a:cubicBezTo>
                  <a:pt x="198" y="101"/>
                  <a:pt x="198" y="101"/>
                  <a:pt x="198" y="101"/>
                </a:cubicBezTo>
                <a:cubicBezTo>
                  <a:pt x="202" y="99"/>
                  <a:pt x="202" y="99"/>
                  <a:pt x="202" y="99"/>
                </a:cubicBezTo>
                <a:cubicBezTo>
                  <a:pt x="205" y="96"/>
                  <a:pt x="205" y="96"/>
                  <a:pt x="205" y="96"/>
                </a:cubicBezTo>
                <a:cubicBezTo>
                  <a:pt x="210" y="95"/>
                  <a:pt x="210" y="95"/>
                  <a:pt x="210" y="95"/>
                </a:cubicBezTo>
                <a:cubicBezTo>
                  <a:pt x="209" y="94"/>
                  <a:pt x="209" y="94"/>
                  <a:pt x="209" y="94"/>
                </a:cubicBezTo>
                <a:cubicBezTo>
                  <a:pt x="205" y="95"/>
                  <a:pt x="205" y="95"/>
                  <a:pt x="205" y="95"/>
                </a:cubicBezTo>
                <a:cubicBezTo>
                  <a:pt x="205" y="95"/>
                  <a:pt x="205" y="95"/>
                  <a:pt x="205" y="95"/>
                </a:cubicBezTo>
                <a:cubicBezTo>
                  <a:pt x="201" y="98"/>
                  <a:pt x="201" y="98"/>
                  <a:pt x="201" y="98"/>
                </a:cubicBezTo>
                <a:cubicBezTo>
                  <a:pt x="197" y="100"/>
                  <a:pt x="197" y="100"/>
                  <a:pt x="197" y="100"/>
                </a:cubicBezTo>
                <a:cubicBezTo>
                  <a:pt x="194" y="103"/>
                  <a:pt x="194" y="103"/>
                  <a:pt x="194" y="103"/>
                </a:cubicBezTo>
                <a:cubicBezTo>
                  <a:pt x="182" y="117"/>
                  <a:pt x="182" y="117"/>
                  <a:pt x="182" y="117"/>
                </a:cubicBezTo>
                <a:cubicBezTo>
                  <a:pt x="182" y="117"/>
                  <a:pt x="182" y="117"/>
                  <a:pt x="182" y="117"/>
                </a:cubicBezTo>
                <a:cubicBezTo>
                  <a:pt x="180" y="121"/>
                  <a:pt x="180" y="121"/>
                  <a:pt x="180" y="121"/>
                </a:cubicBezTo>
                <a:cubicBezTo>
                  <a:pt x="185" y="95"/>
                  <a:pt x="185" y="95"/>
                  <a:pt x="185" y="95"/>
                </a:cubicBezTo>
                <a:cubicBezTo>
                  <a:pt x="186" y="90"/>
                  <a:pt x="186" y="90"/>
                  <a:pt x="186" y="90"/>
                </a:cubicBezTo>
                <a:cubicBezTo>
                  <a:pt x="186" y="90"/>
                  <a:pt x="186" y="90"/>
                  <a:pt x="186" y="90"/>
                </a:cubicBezTo>
                <a:cubicBezTo>
                  <a:pt x="186" y="86"/>
                  <a:pt x="186" y="86"/>
                  <a:pt x="186" y="86"/>
                </a:cubicBezTo>
                <a:cubicBezTo>
                  <a:pt x="184" y="86"/>
                  <a:pt x="184" y="86"/>
                  <a:pt x="184" y="86"/>
                </a:cubicBezTo>
                <a:cubicBezTo>
                  <a:pt x="185" y="90"/>
                  <a:pt x="185" y="90"/>
                  <a:pt x="185" y="90"/>
                </a:cubicBezTo>
                <a:cubicBezTo>
                  <a:pt x="183" y="94"/>
                  <a:pt x="183" y="94"/>
                  <a:pt x="183" y="94"/>
                </a:cubicBezTo>
                <a:cubicBezTo>
                  <a:pt x="179" y="123"/>
                  <a:pt x="179" y="123"/>
                  <a:pt x="179" y="123"/>
                </a:cubicBezTo>
                <a:cubicBezTo>
                  <a:pt x="174" y="125"/>
                  <a:pt x="174" y="125"/>
                  <a:pt x="174" y="125"/>
                </a:cubicBezTo>
                <a:cubicBezTo>
                  <a:pt x="174" y="125"/>
                  <a:pt x="174" y="125"/>
                  <a:pt x="174" y="125"/>
                </a:cubicBezTo>
                <a:cubicBezTo>
                  <a:pt x="170" y="128"/>
                  <a:pt x="170" y="128"/>
                  <a:pt x="170" y="128"/>
                </a:cubicBezTo>
                <a:cubicBezTo>
                  <a:pt x="169" y="129"/>
                  <a:pt x="169" y="129"/>
                  <a:pt x="169" y="129"/>
                </a:cubicBezTo>
                <a:cubicBezTo>
                  <a:pt x="170" y="126"/>
                  <a:pt x="170" y="126"/>
                  <a:pt x="170" y="126"/>
                </a:cubicBezTo>
                <a:cubicBezTo>
                  <a:pt x="172" y="124"/>
                  <a:pt x="172" y="124"/>
                  <a:pt x="172" y="124"/>
                </a:cubicBezTo>
                <a:cubicBezTo>
                  <a:pt x="171" y="123"/>
                  <a:pt x="171" y="123"/>
                  <a:pt x="171" y="123"/>
                </a:cubicBezTo>
                <a:cubicBezTo>
                  <a:pt x="171" y="123"/>
                  <a:pt x="171" y="123"/>
                  <a:pt x="171" y="123"/>
                </a:cubicBezTo>
                <a:cubicBezTo>
                  <a:pt x="172" y="118"/>
                  <a:pt x="172" y="118"/>
                  <a:pt x="172" y="118"/>
                </a:cubicBezTo>
                <a:cubicBezTo>
                  <a:pt x="174" y="105"/>
                  <a:pt x="174" y="105"/>
                  <a:pt x="174" y="105"/>
                </a:cubicBezTo>
                <a:cubicBezTo>
                  <a:pt x="174" y="105"/>
                  <a:pt x="174" y="105"/>
                  <a:pt x="174" y="105"/>
                </a:cubicBezTo>
                <a:cubicBezTo>
                  <a:pt x="173" y="99"/>
                  <a:pt x="173" y="99"/>
                  <a:pt x="173" y="99"/>
                </a:cubicBezTo>
                <a:cubicBezTo>
                  <a:pt x="174" y="97"/>
                  <a:pt x="174" y="97"/>
                  <a:pt x="174" y="97"/>
                </a:cubicBezTo>
                <a:cubicBezTo>
                  <a:pt x="173" y="96"/>
                  <a:pt x="173" y="96"/>
                  <a:pt x="173" y="96"/>
                </a:cubicBezTo>
                <a:cubicBezTo>
                  <a:pt x="172" y="97"/>
                  <a:pt x="172" y="97"/>
                  <a:pt x="172" y="97"/>
                </a:cubicBezTo>
                <a:cubicBezTo>
                  <a:pt x="172" y="96"/>
                  <a:pt x="172" y="96"/>
                  <a:pt x="172" y="96"/>
                </a:cubicBezTo>
                <a:cubicBezTo>
                  <a:pt x="170" y="97"/>
                  <a:pt x="170" y="97"/>
                  <a:pt x="170" y="97"/>
                </a:cubicBezTo>
                <a:cubicBezTo>
                  <a:pt x="171" y="99"/>
                  <a:pt x="171" y="99"/>
                  <a:pt x="171" y="99"/>
                </a:cubicBezTo>
                <a:cubicBezTo>
                  <a:pt x="171" y="99"/>
                  <a:pt x="171" y="99"/>
                  <a:pt x="171" y="99"/>
                </a:cubicBezTo>
                <a:cubicBezTo>
                  <a:pt x="155" y="115"/>
                  <a:pt x="155" y="115"/>
                  <a:pt x="155" y="115"/>
                </a:cubicBezTo>
                <a:cubicBezTo>
                  <a:pt x="155" y="115"/>
                  <a:pt x="154" y="115"/>
                  <a:pt x="154" y="115"/>
                </a:cubicBezTo>
                <a:cubicBezTo>
                  <a:pt x="151" y="123"/>
                  <a:pt x="151" y="123"/>
                  <a:pt x="151" y="123"/>
                </a:cubicBezTo>
                <a:cubicBezTo>
                  <a:pt x="151" y="122"/>
                  <a:pt x="151" y="122"/>
                  <a:pt x="151" y="122"/>
                </a:cubicBezTo>
                <a:cubicBezTo>
                  <a:pt x="149" y="118"/>
                  <a:pt x="149" y="118"/>
                  <a:pt x="149" y="118"/>
                </a:cubicBezTo>
                <a:cubicBezTo>
                  <a:pt x="147" y="119"/>
                  <a:pt x="147" y="119"/>
                  <a:pt x="147" y="119"/>
                </a:cubicBezTo>
                <a:cubicBezTo>
                  <a:pt x="149" y="123"/>
                  <a:pt x="149" y="123"/>
                  <a:pt x="149" y="123"/>
                </a:cubicBezTo>
                <a:cubicBezTo>
                  <a:pt x="150" y="125"/>
                  <a:pt x="150" y="125"/>
                  <a:pt x="150" y="125"/>
                </a:cubicBezTo>
                <a:cubicBezTo>
                  <a:pt x="150" y="126"/>
                  <a:pt x="150" y="126"/>
                  <a:pt x="150" y="126"/>
                </a:cubicBezTo>
                <a:cubicBezTo>
                  <a:pt x="148" y="123"/>
                  <a:pt x="148" y="123"/>
                  <a:pt x="148" y="123"/>
                </a:cubicBezTo>
                <a:cubicBezTo>
                  <a:pt x="148" y="123"/>
                  <a:pt x="148" y="123"/>
                  <a:pt x="148" y="123"/>
                </a:cubicBezTo>
                <a:cubicBezTo>
                  <a:pt x="144" y="121"/>
                  <a:pt x="144" y="121"/>
                  <a:pt x="144" y="121"/>
                </a:cubicBezTo>
                <a:cubicBezTo>
                  <a:pt x="142" y="120"/>
                  <a:pt x="142" y="120"/>
                  <a:pt x="142" y="120"/>
                </a:cubicBezTo>
                <a:cubicBezTo>
                  <a:pt x="143" y="118"/>
                  <a:pt x="143" y="118"/>
                  <a:pt x="143" y="118"/>
                </a:cubicBezTo>
                <a:cubicBezTo>
                  <a:pt x="143" y="118"/>
                  <a:pt x="143" y="117"/>
                  <a:pt x="143" y="117"/>
                </a:cubicBezTo>
                <a:cubicBezTo>
                  <a:pt x="142" y="113"/>
                  <a:pt x="142" y="113"/>
                  <a:pt x="142" y="113"/>
                </a:cubicBezTo>
                <a:cubicBezTo>
                  <a:pt x="143" y="109"/>
                  <a:pt x="143" y="109"/>
                  <a:pt x="143" y="109"/>
                </a:cubicBezTo>
                <a:cubicBezTo>
                  <a:pt x="141" y="109"/>
                  <a:pt x="141" y="109"/>
                  <a:pt x="141" y="109"/>
                </a:cubicBezTo>
                <a:cubicBezTo>
                  <a:pt x="141" y="113"/>
                  <a:pt x="141" y="113"/>
                  <a:pt x="141" y="113"/>
                </a:cubicBezTo>
                <a:cubicBezTo>
                  <a:pt x="141" y="113"/>
                  <a:pt x="141" y="113"/>
                  <a:pt x="141" y="113"/>
                </a:cubicBezTo>
                <a:cubicBezTo>
                  <a:pt x="142" y="117"/>
                  <a:pt x="142" y="117"/>
                  <a:pt x="142" y="117"/>
                </a:cubicBezTo>
                <a:cubicBezTo>
                  <a:pt x="141" y="120"/>
                  <a:pt x="141" y="120"/>
                  <a:pt x="141" y="120"/>
                </a:cubicBezTo>
                <a:cubicBezTo>
                  <a:pt x="139" y="119"/>
                  <a:pt x="139" y="119"/>
                  <a:pt x="139" y="119"/>
                </a:cubicBezTo>
                <a:cubicBezTo>
                  <a:pt x="138" y="119"/>
                  <a:pt x="138" y="119"/>
                  <a:pt x="138" y="119"/>
                </a:cubicBezTo>
                <a:cubicBezTo>
                  <a:pt x="137" y="117"/>
                  <a:pt x="137" y="117"/>
                  <a:pt x="137" y="117"/>
                </a:cubicBezTo>
                <a:cubicBezTo>
                  <a:pt x="137" y="113"/>
                  <a:pt x="137" y="113"/>
                  <a:pt x="137" y="113"/>
                </a:cubicBezTo>
                <a:cubicBezTo>
                  <a:pt x="135" y="113"/>
                  <a:pt x="135" y="113"/>
                  <a:pt x="135" y="113"/>
                </a:cubicBezTo>
                <a:cubicBezTo>
                  <a:pt x="135" y="117"/>
                  <a:pt x="135" y="117"/>
                  <a:pt x="135" y="117"/>
                </a:cubicBezTo>
                <a:cubicBezTo>
                  <a:pt x="135" y="117"/>
                  <a:pt x="135" y="118"/>
                  <a:pt x="135" y="118"/>
                </a:cubicBezTo>
                <a:cubicBezTo>
                  <a:pt x="136" y="119"/>
                  <a:pt x="136" y="119"/>
                  <a:pt x="136" y="119"/>
                </a:cubicBezTo>
                <a:cubicBezTo>
                  <a:pt x="135" y="118"/>
                  <a:pt x="135" y="118"/>
                  <a:pt x="135" y="118"/>
                </a:cubicBezTo>
                <a:cubicBezTo>
                  <a:pt x="135" y="120"/>
                  <a:pt x="135" y="120"/>
                  <a:pt x="135" y="120"/>
                </a:cubicBezTo>
                <a:cubicBezTo>
                  <a:pt x="137" y="120"/>
                  <a:pt x="137" y="120"/>
                  <a:pt x="137" y="120"/>
                </a:cubicBezTo>
                <a:cubicBezTo>
                  <a:pt x="137" y="121"/>
                  <a:pt x="137" y="121"/>
                  <a:pt x="137" y="121"/>
                </a:cubicBezTo>
                <a:cubicBezTo>
                  <a:pt x="138" y="129"/>
                  <a:pt x="138" y="129"/>
                  <a:pt x="138" y="129"/>
                </a:cubicBezTo>
                <a:cubicBezTo>
                  <a:pt x="138" y="130"/>
                  <a:pt x="138" y="130"/>
                  <a:pt x="138" y="130"/>
                </a:cubicBezTo>
                <a:cubicBezTo>
                  <a:pt x="138" y="130"/>
                  <a:pt x="138" y="130"/>
                  <a:pt x="138" y="130"/>
                </a:cubicBezTo>
                <a:cubicBezTo>
                  <a:pt x="139" y="139"/>
                  <a:pt x="139" y="139"/>
                  <a:pt x="139" y="139"/>
                </a:cubicBezTo>
                <a:cubicBezTo>
                  <a:pt x="138" y="138"/>
                  <a:pt x="138" y="138"/>
                  <a:pt x="138" y="138"/>
                </a:cubicBezTo>
                <a:cubicBezTo>
                  <a:pt x="138" y="137"/>
                  <a:pt x="138" y="137"/>
                  <a:pt x="138" y="137"/>
                </a:cubicBezTo>
                <a:cubicBezTo>
                  <a:pt x="138" y="137"/>
                  <a:pt x="138" y="137"/>
                  <a:pt x="137" y="137"/>
                </a:cubicBezTo>
                <a:cubicBezTo>
                  <a:pt x="137" y="137"/>
                  <a:pt x="137" y="137"/>
                  <a:pt x="137" y="137"/>
                </a:cubicBezTo>
                <a:cubicBezTo>
                  <a:pt x="137" y="137"/>
                  <a:pt x="137" y="137"/>
                  <a:pt x="137" y="137"/>
                </a:cubicBezTo>
                <a:cubicBezTo>
                  <a:pt x="137" y="136"/>
                  <a:pt x="137" y="136"/>
                  <a:pt x="137" y="136"/>
                </a:cubicBezTo>
                <a:cubicBezTo>
                  <a:pt x="137" y="136"/>
                  <a:pt x="137" y="136"/>
                  <a:pt x="137" y="136"/>
                </a:cubicBezTo>
                <a:cubicBezTo>
                  <a:pt x="133" y="128"/>
                  <a:pt x="133" y="128"/>
                  <a:pt x="133" y="128"/>
                </a:cubicBezTo>
                <a:cubicBezTo>
                  <a:pt x="132" y="123"/>
                  <a:pt x="132" y="123"/>
                  <a:pt x="132" y="123"/>
                </a:cubicBezTo>
                <a:cubicBezTo>
                  <a:pt x="131" y="121"/>
                  <a:pt x="131" y="121"/>
                  <a:pt x="131" y="121"/>
                </a:cubicBezTo>
                <a:cubicBezTo>
                  <a:pt x="131" y="120"/>
                  <a:pt x="131" y="120"/>
                  <a:pt x="131" y="120"/>
                </a:cubicBezTo>
                <a:cubicBezTo>
                  <a:pt x="130" y="120"/>
                  <a:pt x="130" y="120"/>
                  <a:pt x="130" y="120"/>
                </a:cubicBezTo>
                <a:cubicBezTo>
                  <a:pt x="128" y="115"/>
                  <a:pt x="128" y="115"/>
                  <a:pt x="128" y="115"/>
                </a:cubicBezTo>
                <a:cubicBezTo>
                  <a:pt x="126" y="116"/>
                  <a:pt x="126" y="116"/>
                  <a:pt x="126" y="116"/>
                </a:cubicBezTo>
                <a:cubicBezTo>
                  <a:pt x="129" y="122"/>
                  <a:pt x="129" y="122"/>
                  <a:pt x="129" y="122"/>
                </a:cubicBezTo>
                <a:cubicBezTo>
                  <a:pt x="128" y="124"/>
                  <a:pt x="128" y="124"/>
                  <a:pt x="128" y="124"/>
                </a:cubicBezTo>
                <a:cubicBezTo>
                  <a:pt x="128" y="124"/>
                  <a:pt x="128" y="124"/>
                  <a:pt x="128" y="124"/>
                </a:cubicBezTo>
                <a:cubicBezTo>
                  <a:pt x="129" y="129"/>
                  <a:pt x="129" y="129"/>
                  <a:pt x="129" y="129"/>
                </a:cubicBezTo>
                <a:cubicBezTo>
                  <a:pt x="129" y="133"/>
                  <a:pt x="129" y="133"/>
                  <a:pt x="129" y="133"/>
                </a:cubicBezTo>
                <a:cubicBezTo>
                  <a:pt x="129" y="133"/>
                  <a:pt x="130" y="133"/>
                  <a:pt x="130" y="133"/>
                </a:cubicBezTo>
                <a:cubicBezTo>
                  <a:pt x="131" y="135"/>
                  <a:pt x="131" y="135"/>
                  <a:pt x="131" y="135"/>
                </a:cubicBezTo>
                <a:cubicBezTo>
                  <a:pt x="120" y="132"/>
                  <a:pt x="120" y="132"/>
                  <a:pt x="120" y="132"/>
                </a:cubicBezTo>
                <a:cubicBezTo>
                  <a:pt x="120" y="132"/>
                  <a:pt x="120" y="132"/>
                  <a:pt x="120" y="132"/>
                </a:cubicBezTo>
                <a:cubicBezTo>
                  <a:pt x="116" y="132"/>
                  <a:pt x="116" y="132"/>
                  <a:pt x="116" y="132"/>
                </a:cubicBezTo>
                <a:cubicBezTo>
                  <a:pt x="116" y="132"/>
                  <a:pt x="116" y="132"/>
                  <a:pt x="116" y="132"/>
                </a:cubicBezTo>
                <a:cubicBezTo>
                  <a:pt x="111" y="125"/>
                  <a:pt x="111" y="125"/>
                  <a:pt x="111" y="125"/>
                </a:cubicBezTo>
                <a:cubicBezTo>
                  <a:pt x="104" y="113"/>
                  <a:pt x="104" y="113"/>
                  <a:pt x="104" y="113"/>
                </a:cubicBezTo>
                <a:cubicBezTo>
                  <a:pt x="103" y="114"/>
                  <a:pt x="103" y="114"/>
                  <a:pt x="103" y="114"/>
                </a:cubicBezTo>
                <a:cubicBezTo>
                  <a:pt x="109" y="126"/>
                  <a:pt x="109" y="126"/>
                  <a:pt x="109" y="126"/>
                </a:cubicBezTo>
                <a:cubicBezTo>
                  <a:pt x="114" y="133"/>
                  <a:pt x="114" y="133"/>
                  <a:pt x="114" y="133"/>
                </a:cubicBezTo>
                <a:cubicBezTo>
                  <a:pt x="111" y="133"/>
                  <a:pt x="111" y="133"/>
                  <a:pt x="111" y="133"/>
                </a:cubicBezTo>
                <a:cubicBezTo>
                  <a:pt x="111" y="134"/>
                  <a:pt x="111" y="134"/>
                  <a:pt x="111" y="134"/>
                </a:cubicBezTo>
                <a:cubicBezTo>
                  <a:pt x="115" y="134"/>
                  <a:pt x="115" y="134"/>
                  <a:pt x="115" y="134"/>
                </a:cubicBezTo>
                <a:cubicBezTo>
                  <a:pt x="120" y="140"/>
                  <a:pt x="120" y="140"/>
                  <a:pt x="120" y="140"/>
                </a:cubicBezTo>
                <a:cubicBezTo>
                  <a:pt x="124" y="148"/>
                  <a:pt x="124" y="148"/>
                  <a:pt x="124" y="148"/>
                </a:cubicBezTo>
                <a:cubicBezTo>
                  <a:pt x="125" y="152"/>
                  <a:pt x="125" y="152"/>
                  <a:pt x="125" y="152"/>
                </a:cubicBezTo>
                <a:cubicBezTo>
                  <a:pt x="114" y="145"/>
                  <a:pt x="114" y="145"/>
                  <a:pt x="114" y="145"/>
                </a:cubicBezTo>
                <a:cubicBezTo>
                  <a:pt x="114" y="145"/>
                  <a:pt x="114" y="145"/>
                  <a:pt x="114" y="145"/>
                </a:cubicBezTo>
                <a:cubicBezTo>
                  <a:pt x="103" y="137"/>
                  <a:pt x="103" y="137"/>
                  <a:pt x="103" y="137"/>
                </a:cubicBezTo>
                <a:cubicBezTo>
                  <a:pt x="101" y="133"/>
                  <a:pt x="101" y="133"/>
                  <a:pt x="101" y="133"/>
                </a:cubicBezTo>
                <a:cubicBezTo>
                  <a:pt x="98" y="130"/>
                  <a:pt x="98" y="130"/>
                  <a:pt x="98" y="130"/>
                </a:cubicBezTo>
                <a:cubicBezTo>
                  <a:pt x="97" y="131"/>
                  <a:pt x="97" y="131"/>
                  <a:pt x="97" y="131"/>
                </a:cubicBezTo>
                <a:cubicBezTo>
                  <a:pt x="99" y="134"/>
                  <a:pt x="99" y="134"/>
                  <a:pt x="99" y="134"/>
                </a:cubicBezTo>
                <a:cubicBezTo>
                  <a:pt x="101" y="138"/>
                  <a:pt x="101" y="138"/>
                  <a:pt x="101" y="138"/>
                </a:cubicBezTo>
                <a:cubicBezTo>
                  <a:pt x="101" y="138"/>
                  <a:pt x="102" y="138"/>
                  <a:pt x="102" y="138"/>
                </a:cubicBezTo>
                <a:cubicBezTo>
                  <a:pt x="123" y="154"/>
                  <a:pt x="123" y="154"/>
                  <a:pt x="123" y="154"/>
                </a:cubicBezTo>
                <a:cubicBezTo>
                  <a:pt x="126" y="157"/>
                  <a:pt x="126" y="157"/>
                  <a:pt x="126" y="157"/>
                </a:cubicBezTo>
                <a:cubicBezTo>
                  <a:pt x="126" y="157"/>
                  <a:pt x="126" y="157"/>
                  <a:pt x="126" y="157"/>
                </a:cubicBezTo>
                <a:cubicBezTo>
                  <a:pt x="129" y="160"/>
                  <a:pt x="129" y="160"/>
                  <a:pt x="129" y="160"/>
                </a:cubicBezTo>
                <a:cubicBezTo>
                  <a:pt x="141" y="167"/>
                  <a:pt x="141" y="167"/>
                  <a:pt x="141" y="167"/>
                </a:cubicBezTo>
                <a:cubicBezTo>
                  <a:pt x="142" y="174"/>
                  <a:pt x="142" y="174"/>
                  <a:pt x="142" y="174"/>
                </a:cubicBezTo>
                <a:cubicBezTo>
                  <a:pt x="134" y="173"/>
                  <a:pt x="134" y="173"/>
                  <a:pt x="134" y="173"/>
                </a:cubicBezTo>
                <a:cubicBezTo>
                  <a:pt x="132" y="172"/>
                  <a:pt x="132" y="172"/>
                  <a:pt x="132" y="172"/>
                </a:cubicBezTo>
                <a:cubicBezTo>
                  <a:pt x="127" y="170"/>
                  <a:pt x="127" y="170"/>
                  <a:pt x="127" y="170"/>
                </a:cubicBezTo>
                <a:cubicBezTo>
                  <a:pt x="127" y="170"/>
                  <a:pt x="127" y="170"/>
                  <a:pt x="127" y="170"/>
                </a:cubicBezTo>
                <a:cubicBezTo>
                  <a:pt x="127" y="170"/>
                  <a:pt x="127" y="170"/>
                  <a:pt x="127" y="170"/>
                </a:cubicBezTo>
                <a:cubicBezTo>
                  <a:pt x="123" y="170"/>
                  <a:pt x="123" y="170"/>
                  <a:pt x="123" y="170"/>
                </a:cubicBezTo>
                <a:cubicBezTo>
                  <a:pt x="111" y="163"/>
                  <a:pt x="111" y="163"/>
                  <a:pt x="111" y="163"/>
                </a:cubicBezTo>
                <a:cubicBezTo>
                  <a:pt x="107" y="161"/>
                  <a:pt x="107" y="161"/>
                  <a:pt x="107" y="161"/>
                </a:cubicBezTo>
                <a:cubicBezTo>
                  <a:pt x="107" y="161"/>
                  <a:pt x="107" y="161"/>
                  <a:pt x="107" y="161"/>
                </a:cubicBezTo>
                <a:cubicBezTo>
                  <a:pt x="103" y="161"/>
                  <a:pt x="103" y="161"/>
                  <a:pt x="103" y="161"/>
                </a:cubicBezTo>
                <a:cubicBezTo>
                  <a:pt x="102" y="161"/>
                  <a:pt x="102" y="161"/>
                  <a:pt x="102" y="161"/>
                </a:cubicBezTo>
                <a:cubicBezTo>
                  <a:pt x="102" y="161"/>
                  <a:pt x="102" y="161"/>
                  <a:pt x="102" y="161"/>
                </a:cubicBezTo>
                <a:cubicBezTo>
                  <a:pt x="98" y="160"/>
                  <a:pt x="98" y="160"/>
                  <a:pt x="98" y="160"/>
                </a:cubicBezTo>
                <a:cubicBezTo>
                  <a:pt x="98" y="161"/>
                  <a:pt x="98" y="161"/>
                  <a:pt x="98" y="161"/>
                </a:cubicBezTo>
                <a:cubicBezTo>
                  <a:pt x="102" y="162"/>
                  <a:pt x="102" y="162"/>
                  <a:pt x="102" y="162"/>
                </a:cubicBezTo>
                <a:cubicBezTo>
                  <a:pt x="103" y="162"/>
                  <a:pt x="103" y="162"/>
                  <a:pt x="103" y="162"/>
                </a:cubicBezTo>
                <a:cubicBezTo>
                  <a:pt x="103" y="163"/>
                  <a:pt x="103" y="163"/>
                  <a:pt x="103" y="163"/>
                </a:cubicBezTo>
                <a:cubicBezTo>
                  <a:pt x="103" y="163"/>
                  <a:pt x="103" y="163"/>
                  <a:pt x="103" y="163"/>
                </a:cubicBezTo>
                <a:cubicBezTo>
                  <a:pt x="106" y="164"/>
                  <a:pt x="106" y="164"/>
                  <a:pt x="106" y="164"/>
                </a:cubicBezTo>
                <a:cubicBezTo>
                  <a:pt x="110" y="166"/>
                  <a:pt x="110" y="166"/>
                  <a:pt x="110" y="166"/>
                </a:cubicBezTo>
                <a:cubicBezTo>
                  <a:pt x="111" y="167"/>
                  <a:pt x="111" y="167"/>
                  <a:pt x="111" y="167"/>
                </a:cubicBezTo>
                <a:cubicBezTo>
                  <a:pt x="96" y="164"/>
                  <a:pt x="96" y="164"/>
                  <a:pt x="96" y="164"/>
                </a:cubicBezTo>
                <a:cubicBezTo>
                  <a:pt x="96" y="164"/>
                  <a:pt x="96" y="164"/>
                  <a:pt x="96" y="164"/>
                </a:cubicBezTo>
                <a:cubicBezTo>
                  <a:pt x="92" y="164"/>
                  <a:pt x="92" y="164"/>
                  <a:pt x="92" y="164"/>
                </a:cubicBezTo>
                <a:cubicBezTo>
                  <a:pt x="83" y="165"/>
                  <a:pt x="83" y="165"/>
                  <a:pt x="83" y="165"/>
                </a:cubicBezTo>
                <a:cubicBezTo>
                  <a:pt x="72" y="161"/>
                  <a:pt x="72" y="161"/>
                  <a:pt x="72" y="161"/>
                </a:cubicBezTo>
                <a:cubicBezTo>
                  <a:pt x="64" y="157"/>
                  <a:pt x="64" y="157"/>
                  <a:pt x="64" y="157"/>
                </a:cubicBezTo>
                <a:cubicBezTo>
                  <a:pt x="64" y="158"/>
                  <a:pt x="64" y="158"/>
                  <a:pt x="64" y="158"/>
                </a:cubicBezTo>
                <a:cubicBezTo>
                  <a:pt x="72" y="163"/>
                  <a:pt x="72" y="163"/>
                  <a:pt x="72" y="163"/>
                </a:cubicBezTo>
                <a:cubicBezTo>
                  <a:pt x="83" y="166"/>
                  <a:pt x="83" y="166"/>
                  <a:pt x="83" y="166"/>
                </a:cubicBezTo>
                <a:cubicBezTo>
                  <a:pt x="83" y="166"/>
                  <a:pt x="83" y="166"/>
                  <a:pt x="83" y="166"/>
                </a:cubicBezTo>
                <a:cubicBezTo>
                  <a:pt x="92" y="165"/>
                  <a:pt x="92" y="165"/>
                  <a:pt x="92" y="165"/>
                </a:cubicBezTo>
                <a:cubicBezTo>
                  <a:pt x="96" y="165"/>
                  <a:pt x="96" y="165"/>
                  <a:pt x="96" y="165"/>
                </a:cubicBezTo>
                <a:cubicBezTo>
                  <a:pt x="113" y="169"/>
                  <a:pt x="113" y="169"/>
                  <a:pt x="113" y="169"/>
                </a:cubicBezTo>
                <a:cubicBezTo>
                  <a:pt x="117" y="170"/>
                  <a:pt x="117" y="170"/>
                  <a:pt x="117" y="170"/>
                </a:cubicBezTo>
                <a:cubicBezTo>
                  <a:pt x="93" y="178"/>
                  <a:pt x="93" y="178"/>
                  <a:pt x="93" y="178"/>
                </a:cubicBezTo>
                <a:cubicBezTo>
                  <a:pt x="90" y="177"/>
                  <a:pt x="90" y="177"/>
                  <a:pt x="90" y="177"/>
                </a:cubicBezTo>
                <a:cubicBezTo>
                  <a:pt x="85" y="170"/>
                  <a:pt x="85" y="170"/>
                  <a:pt x="85" y="170"/>
                </a:cubicBezTo>
                <a:cubicBezTo>
                  <a:pt x="84" y="171"/>
                  <a:pt x="84" y="171"/>
                  <a:pt x="84" y="171"/>
                </a:cubicBezTo>
                <a:cubicBezTo>
                  <a:pt x="89" y="178"/>
                  <a:pt x="89" y="178"/>
                  <a:pt x="89" y="178"/>
                </a:cubicBezTo>
                <a:cubicBezTo>
                  <a:pt x="89" y="178"/>
                  <a:pt x="89" y="178"/>
                  <a:pt x="90" y="178"/>
                </a:cubicBezTo>
                <a:cubicBezTo>
                  <a:pt x="93" y="180"/>
                  <a:pt x="93" y="180"/>
                  <a:pt x="93" y="180"/>
                </a:cubicBezTo>
                <a:cubicBezTo>
                  <a:pt x="93" y="180"/>
                  <a:pt x="93" y="180"/>
                  <a:pt x="93" y="180"/>
                </a:cubicBezTo>
                <a:cubicBezTo>
                  <a:pt x="93" y="180"/>
                  <a:pt x="93" y="180"/>
                  <a:pt x="93" y="180"/>
                </a:cubicBezTo>
                <a:cubicBezTo>
                  <a:pt x="118" y="171"/>
                  <a:pt x="118" y="171"/>
                  <a:pt x="118" y="171"/>
                </a:cubicBezTo>
                <a:cubicBezTo>
                  <a:pt x="121" y="171"/>
                  <a:pt x="121" y="171"/>
                  <a:pt x="121" y="171"/>
                </a:cubicBezTo>
                <a:cubicBezTo>
                  <a:pt x="130" y="174"/>
                  <a:pt x="130" y="174"/>
                  <a:pt x="130" y="174"/>
                </a:cubicBezTo>
                <a:cubicBezTo>
                  <a:pt x="130" y="174"/>
                  <a:pt x="130" y="174"/>
                  <a:pt x="130" y="174"/>
                </a:cubicBezTo>
                <a:cubicBezTo>
                  <a:pt x="130" y="174"/>
                  <a:pt x="130" y="174"/>
                  <a:pt x="130" y="174"/>
                </a:cubicBezTo>
                <a:cubicBezTo>
                  <a:pt x="133" y="174"/>
                  <a:pt x="133" y="174"/>
                  <a:pt x="133" y="174"/>
                </a:cubicBezTo>
                <a:cubicBezTo>
                  <a:pt x="135" y="175"/>
                  <a:pt x="135" y="175"/>
                  <a:pt x="135" y="175"/>
                </a:cubicBezTo>
                <a:cubicBezTo>
                  <a:pt x="138" y="178"/>
                  <a:pt x="138" y="178"/>
                  <a:pt x="138" y="178"/>
                </a:cubicBezTo>
                <a:cubicBezTo>
                  <a:pt x="142" y="185"/>
                  <a:pt x="142" y="185"/>
                  <a:pt x="142" y="185"/>
                </a:cubicBezTo>
                <a:cubicBezTo>
                  <a:pt x="144" y="189"/>
                  <a:pt x="144" y="189"/>
                  <a:pt x="144" y="189"/>
                </a:cubicBezTo>
                <a:cubicBezTo>
                  <a:pt x="144" y="190"/>
                  <a:pt x="144" y="190"/>
                  <a:pt x="144" y="190"/>
                </a:cubicBezTo>
                <a:cubicBezTo>
                  <a:pt x="144" y="190"/>
                  <a:pt x="144" y="190"/>
                  <a:pt x="144" y="190"/>
                </a:cubicBezTo>
                <a:cubicBezTo>
                  <a:pt x="151" y="196"/>
                  <a:pt x="151" y="196"/>
                  <a:pt x="151" y="196"/>
                </a:cubicBezTo>
                <a:cubicBezTo>
                  <a:pt x="155" y="198"/>
                  <a:pt x="155" y="198"/>
                  <a:pt x="155" y="198"/>
                </a:cubicBezTo>
                <a:cubicBezTo>
                  <a:pt x="155" y="199"/>
                  <a:pt x="155" y="199"/>
                  <a:pt x="155" y="199"/>
                </a:cubicBezTo>
                <a:cubicBezTo>
                  <a:pt x="168" y="200"/>
                  <a:pt x="168" y="200"/>
                  <a:pt x="168" y="200"/>
                </a:cubicBezTo>
                <a:cubicBezTo>
                  <a:pt x="172" y="202"/>
                  <a:pt x="172" y="202"/>
                  <a:pt x="172" y="202"/>
                </a:cubicBezTo>
                <a:cubicBezTo>
                  <a:pt x="180" y="206"/>
                  <a:pt x="180" y="206"/>
                  <a:pt x="180" y="206"/>
                </a:cubicBezTo>
                <a:cubicBezTo>
                  <a:pt x="184" y="214"/>
                  <a:pt x="184" y="214"/>
                  <a:pt x="184" y="214"/>
                </a:cubicBezTo>
                <a:cubicBezTo>
                  <a:pt x="184" y="232"/>
                  <a:pt x="184" y="232"/>
                  <a:pt x="184" y="232"/>
                </a:cubicBezTo>
                <a:cubicBezTo>
                  <a:pt x="184" y="232"/>
                  <a:pt x="184" y="232"/>
                  <a:pt x="184" y="232"/>
                </a:cubicBezTo>
                <a:cubicBezTo>
                  <a:pt x="185" y="234"/>
                  <a:pt x="185" y="234"/>
                  <a:pt x="185" y="234"/>
                </a:cubicBezTo>
                <a:cubicBezTo>
                  <a:pt x="176" y="233"/>
                  <a:pt x="176" y="233"/>
                  <a:pt x="176" y="233"/>
                </a:cubicBezTo>
                <a:cubicBezTo>
                  <a:pt x="176" y="233"/>
                  <a:pt x="176" y="233"/>
                  <a:pt x="176" y="233"/>
                </a:cubicBezTo>
                <a:cubicBezTo>
                  <a:pt x="172" y="235"/>
                  <a:pt x="172" y="235"/>
                  <a:pt x="172" y="235"/>
                </a:cubicBezTo>
                <a:cubicBezTo>
                  <a:pt x="172" y="236"/>
                  <a:pt x="172" y="236"/>
                  <a:pt x="172" y="236"/>
                </a:cubicBezTo>
                <a:cubicBezTo>
                  <a:pt x="174" y="236"/>
                  <a:pt x="174" y="236"/>
                  <a:pt x="174" y="236"/>
                </a:cubicBezTo>
                <a:cubicBezTo>
                  <a:pt x="174" y="237"/>
                  <a:pt x="174" y="237"/>
                  <a:pt x="174" y="237"/>
                </a:cubicBezTo>
                <a:cubicBezTo>
                  <a:pt x="182" y="237"/>
                  <a:pt x="182" y="237"/>
                  <a:pt x="182" y="237"/>
                </a:cubicBezTo>
                <a:cubicBezTo>
                  <a:pt x="186" y="238"/>
                  <a:pt x="186" y="238"/>
                  <a:pt x="186" y="238"/>
                </a:cubicBezTo>
                <a:cubicBezTo>
                  <a:pt x="189" y="240"/>
                  <a:pt x="189" y="240"/>
                  <a:pt x="189" y="240"/>
                </a:cubicBezTo>
                <a:cubicBezTo>
                  <a:pt x="189" y="241"/>
                  <a:pt x="189" y="241"/>
                  <a:pt x="189" y="241"/>
                </a:cubicBezTo>
                <a:cubicBezTo>
                  <a:pt x="192" y="242"/>
                  <a:pt x="192" y="242"/>
                  <a:pt x="192" y="242"/>
                </a:cubicBezTo>
                <a:cubicBezTo>
                  <a:pt x="193" y="243"/>
                  <a:pt x="193" y="243"/>
                  <a:pt x="193" y="243"/>
                </a:cubicBezTo>
                <a:cubicBezTo>
                  <a:pt x="193" y="243"/>
                  <a:pt x="193" y="243"/>
                  <a:pt x="193" y="243"/>
                </a:cubicBezTo>
                <a:cubicBezTo>
                  <a:pt x="193" y="242"/>
                  <a:pt x="192" y="242"/>
                  <a:pt x="192" y="242"/>
                </a:cubicBezTo>
                <a:cubicBezTo>
                  <a:pt x="172" y="245"/>
                  <a:pt x="172" y="245"/>
                  <a:pt x="172" y="245"/>
                </a:cubicBezTo>
                <a:cubicBezTo>
                  <a:pt x="170" y="242"/>
                  <a:pt x="170" y="242"/>
                  <a:pt x="170" y="242"/>
                </a:cubicBezTo>
                <a:cubicBezTo>
                  <a:pt x="164" y="236"/>
                  <a:pt x="164" y="236"/>
                  <a:pt x="164" y="236"/>
                </a:cubicBezTo>
                <a:cubicBezTo>
                  <a:pt x="162" y="227"/>
                  <a:pt x="162" y="227"/>
                  <a:pt x="162" y="227"/>
                </a:cubicBezTo>
                <a:cubicBezTo>
                  <a:pt x="160" y="228"/>
                  <a:pt x="160" y="228"/>
                  <a:pt x="160" y="228"/>
                </a:cubicBezTo>
                <a:cubicBezTo>
                  <a:pt x="163" y="236"/>
                  <a:pt x="163" y="236"/>
                  <a:pt x="163" y="236"/>
                </a:cubicBezTo>
                <a:cubicBezTo>
                  <a:pt x="163" y="237"/>
                  <a:pt x="163" y="237"/>
                  <a:pt x="163" y="237"/>
                </a:cubicBezTo>
                <a:cubicBezTo>
                  <a:pt x="168" y="243"/>
                  <a:pt x="168" y="243"/>
                  <a:pt x="168" y="243"/>
                </a:cubicBezTo>
                <a:cubicBezTo>
                  <a:pt x="169" y="245"/>
                  <a:pt x="169" y="245"/>
                  <a:pt x="169" y="245"/>
                </a:cubicBezTo>
                <a:cubicBezTo>
                  <a:pt x="167" y="244"/>
                  <a:pt x="167" y="244"/>
                  <a:pt x="167" y="244"/>
                </a:cubicBezTo>
                <a:cubicBezTo>
                  <a:pt x="163" y="243"/>
                  <a:pt x="163" y="243"/>
                  <a:pt x="163" y="243"/>
                </a:cubicBezTo>
                <a:cubicBezTo>
                  <a:pt x="162" y="244"/>
                  <a:pt x="162" y="244"/>
                  <a:pt x="162" y="244"/>
                </a:cubicBezTo>
                <a:cubicBezTo>
                  <a:pt x="167" y="245"/>
                  <a:pt x="167" y="245"/>
                  <a:pt x="167" y="245"/>
                </a:cubicBezTo>
                <a:cubicBezTo>
                  <a:pt x="170" y="247"/>
                  <a:pt x="170" y="247"/>
                  <a:pt x="170" y="247"/>
                </a:cubicBezTo>
                <a:cubicBezTo>
                  <a:pt x="170" y="247"/>
                  <a:pt x="170" y="247"/>
                  <a:pt x="170" y="247"/>
                </a:cubicBezTo>
                <a:cubicBezTo>
                  <a:pt x="171" y="247"/>
                  <a:pt x="171" y="247"/>
                  <a:pt x="171" y="247"/>
                </a:cubicBezTo>
                <a:cubicBezTo>
                  <a:pt x="174" y="252"/>
                  <a:pt x="174" y="252"/>
                  <a:pt x="174" y="252"/>
                </a:cubicBezTo>
                <a:cubicBezTo>
                  <a:pt x="161" y="246"/>
                  <a:pt x="161" y="246"/>
                  <a:pt x="161" y="246"/>
                </a:cubicBezTo>
                <a:cubicBezTo>
                  <a:pt x="154" y="240"/>
                  <a:pt x="154" y="240"/>
                  <a:pt x="154" y="240"/>
                </a:cubicBezTo>
                <a:cubicBezTo>
                  <a:pt x="154" y="239"/>
                  <a:pt x="154" y="239"/>
                  <a:pt x="154" y="239"/>
                </a:cubicBezTo>
                <a:cubicBezTo>
                  <a:pt x="150" y="238"/>
                  <a:pt x="150" y="238"/>
                  <a:pt x="150" y="238"/>
                </a:cubicBezTo>
                <a:cubicBezTo>
                  <a:pt x="146" y="237"/>
                  <a:pt x="146" y="237"/>
                  <a:pt x="146" y="237"/>
                </a:cubicBezTo>
                <a:cubicBezTo>
                  <a:pt x="122" y="225"/>
                  <a:pt x="122" y="225"/>
                  <a:pt x="122" y="225"/>
                </a:cubicBezTo>
                <a:cubicBezTo>
                  <a:pt x="121" y="226"/>
                  <a:pt x="121" y="226"/>
                  <a:pt x="121" y="226"/>
                </a:cubicBezTo>
                <a:cubicBezTo>
                  <a:pt x="145" y="238"/>
                  <a:pt x="145" y="238"/>
                  <a:pt x="145" y="238"/>
                </a:cubicBezTo>
                <a:cubicBezTo>
                  <a:pt x="145" y="238"/>
                  <a:pt x="145" y="238"/>
                  <a:pt x="145" y="239"/>
                </a:cubicBezTo>
                <a:cubicBezTo>
                  <a:pt x="149" y="239"/>
                  <a:pt x="149" y="239"/>
                  <a:pt x="149" y="239"/>
                </a:cubicBezTo>
                <a:cubicBezTo>
                  <a:pt x="153" y="241"/>
                  <a:pt x="153" y="241"/>
                  <a:pt x="153" y="241"/>
                </a:cubicBezTo>
                <a:cubicBezTo>
                  <a:pt x="158" y="246"/>
                  <a:pt x="158" y="246"/>
                  <a:pt x="158" y="246"/>
                </a:cubicBezTo>
                <a:cubicBezTo>
                  <a:pt x="156" y="245"/>
                  <a:pt x="156" y="245"/>
                  <a:pt x="156" y="245"/>
                </a:cubicBezTo>
                <a:cubicBezTo>
                  <a:pt x="156" y="245"/>
                  <a:pt x="156" y="245"/>
                  <a:pt x="156" y="245"/>
                </a:cubicBezTo>
                <a:cubicBezTo>
                  <a:pt x="138" y="244"/>
                  <a:pt x="138" y="244"/>
                  <a:pt x="138" y="244"/>
                </a:cubicBezTo>
                <a:cubicBezTo>
                  <a:pt x="138" y="244"/>
                  <a:pt x="138" y="244"/>
                  <a:pt x="138" y="244"/>
                </a:cubicBezTo>
                <a:cubicBezTo>
                  <a:pt x="134" y="245"/>
                  <a:pt x="134" y="245"/>
                  <a:pt x="134" y="245"/>
                </a:cubicBezTo>
                <a:cubicBezTo>
                  <a:pt x="130" y="244"/>
                  <a:pt x="130" y="244"/>
                  <a:pt x="130" y="244"/>
                </a:cubicBezTo>
                <a:cubicBezTo>
                  <a:pt x="129" y="246"/>
                  <a:pt x="129" y="246"/>
                  <a:pt x="129" y="246"/>
                </a:cubicBezTo>
                <a:cubicBezTo>
                  <a:pt x="133" y="247"/>
                  <a:pt x="133" y="247"/>
                  <a:pt x="133" y="247"/>
                </a:cubicBezTo>
                <a:cubicBezTo>
                  <a:pt x="134" y="247"/>
                  <a:pt x="134" y="247"/>
                  <a:pt x="134" y="247"/>
                </a:cubicBezTo>
                <a:cubicBezTo>
                  <a:pt x="138" y="245"/>
                  <a:pt x="138" y="245"/>
                  <a:pt x="138" y="245"/>
                </a:cubicBezTo>
                <a:cubicBezTo>
                  <a:pt x="155" y="246"/>
                  <a:pt x="155" y="246"/>
                  <a:pt x="155" y="246"/>
                </a:cubicBezTo>
                <a:cubicBezTo>
                  <a:pt x="159" y="248"/>
                  <a:pt x="159" y="248"/>
                  <a:pt x="159" y="248"/>
                </a:cubicBezTo>
                <a:cubicBezTo>
                  <a:pt x="171" y="254"/>
                  <a:pt x="171" y="254"/>
                  <a:pt x="171" y="254"/>
                </a:cubicBezTo>
                <a:cubicBezTo>
                  <a:pt x="175" y="255"/>
                  <a:pt x="175" y="255"/>
                  <a:pt x="175" y="255"/>
                </a:cubicBezTo>
                <a:cubicBezTo>
                  <a:pt x="177" y="257"/>
                  <a:pt x="177" y="257"/>
                  <a:pt x="177" y="257"/>
                </a:cubicBezTo>
                <a:cubicBezTo>
                  <a:pt x="178" y="258"/>
                  <a:pt x="178" y="258"/>
                  <a:pt x="178" y="258"/>
                </a:cubicBezTo>
                <a:cubicBezTo>
                  <a:pt x="178" y="258"/>
                  <a:pt x="178" y="258"/>
                  <a:pt x="178" y="258"/>
                </a:cubicBezTo>
                <a:cubicBezTo>
                  <a:pt x="182" y="261"/>
                  <a:pt x="182" y="261"/>
                  <a:pt x="182" y="261"/>
                </a:cubicBezTo>
                <a:cubicBezTo>
                  <a:pt x="185" y="264"/>
                  <a:pt x="185" y="264"/>
                  <a:pt x="185" y="264"/>
                </a:cubicBezTo>
                <a:cubicBezTo>
                  <a:pt x="187" y="265"/>
                  <a:pt x="187" y="265"/>
                  <a:pt x="187" y="265"/>
                </a:cubicBezTo>
                <a:cubicBezTo>
                  <a:pt x="192" y="270"/>
                  <a:pt x="192" y="270"/>
                  <a:pt x="192" y="270"/>
                </a:cubicBezTo>
                <a:cubicBezTo>
                  <a:pt x="189" y="270"/>
                  <a:pt x="189" y="270"/>
                  <a:pt x="189" y="270"/>
                </a:cubicBezTo>
                <a:cubicBezTo>
                  <a:pt x="189" y="271"/>
                  <a:pt x="189" y="271"/>
                  <a:pt x="189" y="271"/>
                </a:cubicBezTo>
                <a:cubicBezTo>
                  <a:pt x="193" y="272"/>
                  <a:pt x="193" y="272"/>
                  <a:pt x="193" y="272"/>
                </a:cubicBezTo>
                <a:cubicBezTo>
                  <a:pt x="194" y="274"/>
                  <a:pt x="194" y="274"/>
                  <a:pt x="194" y="274"/>
                </a:cubicBezTo>
                <a:cubicBezTo>
                  <a:pt x="194" y="274"/>
                  <a:pt x="194" y="274"/>
                  <a:pt x="194" y="274"/>
                </a:cubicBezTo>
                <a:cubicBezTo>
                  <a:pt x="194" y="274"/>
                  <a:pt x="194" y="274"/>
                  <a:pt x="194" y="274"/>
                </a:cubicBezTo>
                <a:cubicBezTo>
                  <a:pt x="196" y="275"/>
                  <a:pt x="196" y="275"/>
                  <a:pt x="196" y="275"/>
                </a:cubicBezTo>
                <a:cubicBezTo>
                  <a:pt x="195" y="275"/>
                  <a:pt x="195" y="275"/>
                  <a:pt x="195" y="275"/>
                </a:cubicBezTo>
                <a:cubicBezTo>
                  <a:pt x="193" y="273"/>
                  <a:pt x="193" y="273"/>
                  <a:pt x="193" y="273"/>
                </a:cubicBezTo>
                <a:cubicBezTo>
                  <a:pt x="193" y="273"/>
                  <a:pt x="193" y="273"/>
                  <a:pt x="193" y="273"/>
                </a:cubicBezTo>
                <a:cubicBezTo>
                  <a:pt x="189" y="271"/>
                  <a:pt x="189" y="271"/>
                  <a:pt x="189" y="271"/>
                </a:cubicBezTo>
                <a:cubicBezTo>
                  <a:pt x="188" y="272"/>
                  <a:pt x="188" y="272"/>
                  <a:pt x="188" y="272"/>
                </a:cubicBezTo>
                <a:cubicBezTo>
                  <a:pt x="185" y="271"/>
                  <a:pt x="185" y="271"/>
                  <a:pt x="185" y="271"/>
                </a:cubicBezTo>
                <a:cubicBezTo>
                  <a:pt x="176" y="261"/>
                  <a:pt x="176" y="261"/>
                  <a:pt x="176" y="261"/>
                </a:cubicBezTo>
                <a:cubicBezTo>
                  <a:pt x="175" y="262"/>
                  <a:pt x="175" y="262"/>
                  <a:pt x="175" y="262"/>
                </a:cubicBezTo>
                <a:cubicBezTo>
                  <a:pt x="180" y="268"/>
                  <a:pt x="180" y="268"/>
                  <a:pt x="180" y="268"/>
                </a:cubicBezTo>
                <a:cubicBezTo>
                  <a:pt x="179" y="267"/>
                  <a:pt x="179" y="267"/>
                  <a:pt x="179" y="267"/>
                </a:cubicBezTo>
                <a:cubicBezTo>
                  <a:pt x="166" y="254"/>
                  <a:pt x="166" y="254"/>
                  <a:pt x="166" y="254"/>
                </a:cubicBezTo>
                <a:cubicBezTo>
                  <a:pt x="166" y="254"/>
                  <a:pt x="166" y="254"/>
                  <a:pt x="166" y="254"/>
                </a:cubicBezTo>
                <a:cubicBezTo>
                  <a:pt x="154" y="248"/>
                  <a:pt x="154" y="248"/>
                  <a:pt x="154" y="248"/>
                </a:cubicBezTo>
                <a:cubicBezTo>
                  <a:pt x="153" y="250"/>
                  <a:pt x="153" y="250"/>
                  <a:pt x="153" y="250"/>
                </a:cubicBezTo>
                <a:cubicBezTo>
                  <a:pt x="165" y="256"/>
                  <a:pt x="165" y="256"/>
                  <a:pt x="165" y="256"/>
                </a:cubicBezTo>
                <a:cubicBezTo>
                  <a:pt x="178" y="268"/>
                  <a:pt x="178" y="268"/>
                  <a:pt x="178" y="268"/>
                </a:cubicBezTo>
                <a:cubicBezTo>
                  <a:pt x="189" y="275"/>
                  <a:pt x="189" y="275"/>
                  <a:pt x="189" y="275"/>
                </a:cubicBezTo>
                <a:cubicBezTo>
                  <a:pt x="199" y="281"/>
                  <a:pt x="199" y="281"/>
                  <a:pt x="199" y="281"/>
                </a:cubicBezTo>
                <a:cubicBezTo>
                  <a:pt x="194" y="282"/>
                  <a:pt x="194" y="282"/>
                  <a:pt x="194" y="282"/>
                </a:cubicBezTo>
                <a:cubicBezTo>
                  <a:pt x="188" y="280"/>
                  <a:pt x="188" y="280"/>
                  <a:pt x="188" y="280"/>
                </a:cubicBezTo>
                <a:cubicBezTo>
                  <a:pt x="184" y="278"/>
                  <a:pt x="184" y="278"/>
                  <a:pt x="184" y="278"/>
                </a:cubicBezTo>
                <a:cubicBezTo>
                  <a:pt x="184" y="280"/>
                  <a:pt x="184" y="280"/>
                  <a:pt x="184" y="280"/>
                </a:cubicBezTo>
                <a:cubicBezTo>
                  <a:pt x="188" y="281"/>
                  <a:pt x="188" y="281"/>
                  <a:pt x="188" y="281"/>
                </a:cubicBezTo>
                <a:cubicBezTo>
                  <a:pt x="191" y="283"/>
                  <a:pt x="191" y="283"/>
                  <a:pt x="191" y="283"/>
                </a:cubicBezTo>
                <a:cubicBezTo>
                  <a:pt x="188" y="283"/>
                  <a:pt x="188" y="283"/>
                  <a:pt x="188" y="283"/>
                </a:cubicBezTo>
                <a:cubicBezTo>
                  <a:pt x="184" y="284"/>
                  <a:pt x="184" y="284"/>
                  <a:pt x="184" y="284"/>
                </a:cubicBezTo>
                <a:cubicBezTo>
                  <a:pt x="175" y="283"/>
                  <a:pt x="175" y="283"/>
                  <a:pt x="175" y="283"/>
                </a:cubicBezTo>
                <a:cubicBezTo>
                  <a:pt x="175" y="283"/>
                  <a:pt x="175" y="283"/>
                  <a:pt x="174" y="283"/>
                </a:cubicBezTo>
                <a:cubicBezTo>
                  <a:pt x="174" y="283"/>
                  <a:pt x="174" y="283"/>
                  <a:pt x="174" y="283"/>
                </a:cubicBezTo>
                <a:cubicBezTo>
                  <a:pt x="174" y="283"/>
                  <a:pt x="174" y="283"/>
                  <a:pt x="174" y="283"/>
                </a:cubicBezTo>
                <a:cubicBezTo>
                  <a:pt x="170" y="284"/>
                  <a:pt x="170" y="284"/>
                  <a:pt x="170" y="284"/>
                </a:cubicBezTo>
                <a:cubicBezTo>
                  <a:pt x="161" y="283"/>
                  <a:pt x="161" y="283"/>
                  <a:pt x="161" y="283"/>
                </a:cubicBezTo>
                <a:cubicBezTo>
                  <a:pt x="156" y="273"/>
                  <a:pt x="156" y="273"/>
                  <a:pt x="156" y="273"/>
                </a:cubicBezTo>
                <a:cubicBezTo>
                  <a:pt x="156" y="273"/>
                  <a:pt x="156" y="273"/>
                  <a:pt x="156" y="273"/>
                </a:cubicBezTo>
                <a:cubicBezTo>
                  <a:pt x="147" y="264"/>
                  <a:pt x="147" y="264"/>
                  <a:pt x="147" y="264"/>
                </a:cubicBezTo>
                <a:cubicBezTo>
                  <a:pt x="147" y="264"/>
                  <a:pt x="147" y="263"/>
                  <a:pt x="146" y="263"/>
                </a:cubicBezTo>
                <a:cubicBezTo>
                  <a:pt x="133" y="258"/>
                  <a:pt x="133" y="258"/>
                  <a:pt x="133" y="258"/>
                </a:cubicBezTo>
                <a:cubicBezTo>
                  <a:pt x="132" y="257"/>
                  <a:pt x="132" y="257"/>
                  <a:pt x="132" y="257"/>
                </a:cubicBezTo>
                <a:cubicBezTo>
                  <a:pt x="125" y="251"/>
                  <a:pt x="125" y="251"/>
                  <a:pt x="125" y="251"/>
                </a:cubicBezTo>
                <a:cubicBezTo>
                  <a:pt x="122" y="249"/>
                  <a:pt x="122" y="249"/>
                  <a:pt x="122" y="249"/>
                </a:cubicBezTo>
                <a:cubicBezTo>
                  <a:pt x="121" y="242"/>
                  <a:pt x="121" y="242"/>
                  <a:pt x="121" y="242"/>
                </a:cubicBezTo>
                <a:cubicBezTo>
                  <a:pt x="121" y="238"/>
                  <a:pt x="121" y="238"/>
                  <a:pt x="121" y="238"/>
                </a:cubicBezTo>
                <a:cubicBezTo>
                  <a:pt x="121" y="238"/>
                  <a:pt x="120" y="237"/>
                  <a:pt x="120" y="237"/>
                </a:cubicBezTo>
                <a:cubicBezTo>
                  <a:pt x="115" y="230"/>
                  <a:pt x="115" y="230"/>
                  <a:pt x="115" y="230"/>
                </a:cubicBezTo>
                <a:cubicBezTo>
                  <a:pt x="114" y="231"/>
                  <a:pt x="114" y="231"/>
                  <a:pt x="114" y="231"/>
                </a:cubicBezTo>
                <a:cubicBezTo>
                  <a:pt x="119" y="238"/>
                  <a:pt x="119" y="238"/>
                  <a:pt x="119" y="238"/>
                </a:cubicBezTo>
                <a:cubicBezTo>
                  <a:pt x="119" y="242"/>
                  <a:pt x="119" y="242"/>
                  <a:pt x="119" y="242"/>
                </a:cubicBezTo>
                <a:cubicBezTo>
                  <a:pt x="120" y="248"/>
                  <a:pt x="120" y="248"/>
                  <a:pt x="120" y="248"/>
                </a:cubicBezTo>
                <a:cubicBezTo>
                  <a:pt x="116" y="245"/>
                  <a:pt x="116" y="245"/>
                  <a:pt x="116" y="245"/>
                </a:cubicBezTo>
                <a:cubicBezTo>
                  <a:pt x="116" y="245"/>
                  <a:pt x="116" y="245"/>
                  <a:pt x="116" y="245"/>
                </a:cubicBezTo>
                <a:cubicBezTo>
                  <a:pt x="101" y="219"/>
                  <a:pt x="101" y="219"/>
                  <a:pt x="101" y="219"/>
                </a:cubicBezTo>
                <a:cubicBezTo>
                  <a:pt x="99" y="215"/>
                  <a:pt x="99" y="215"/>
                  <a:pt x="99" y="215"/>
                </a:cubicBezTo>
                <a:cubicBezTo>
                  <a:pt x="97" y="216"/>
                  <a:pt x="97" y="216"/>
                  <a:pt x="97" y="216"/>
                </a:cubicBezTo>
                <a:cubicBezTo>
                  <a:pt x="99" y="220"/>
                  <a:pt x="99" y="220"/>
                  <a:pt x="99" y="220"/>
                </a:cubicBezTo>
                <a:cubicBezTo>
                  <a:pt x="112" y="241"/>
                  <a:pt x="112" y="241"/>
                  <a:pt x="112" y="241"/>
                </a:cubicBezTo>
                <a:cubicBezTo>
                  <a:pt x="108" y="238"/>
                  <a:pt x="108" y="238"/>
                  <a:pt x="108" y="238"/>
                </a:cubicBezTo>
                <a:cubicBezTo>
                  <a:pt x="107" y="239"/>
                  <a:pt x="107" y="239"/>
                  <a:pt x="107" y="239"/>
                </a:cubicBezTo>
                <a:cubicBezTo>
                  <a:pt x="108" y="240"/>
                  <a:pt x="108" y="240"/>
                  <a:pt x="108" y="240"/>
                </a:cubicBezTo>
                <a:cubicBezTo>
                  <a:pt x="103" y="236"/>
                  <a:pt x="103" y="236"/>
                  <a:pt x="103" y="236"/>
                </a:cubicBezTo>
                <a:cubicBezTo>
                  <a:pt x="100" y="233"/>
                  <a:pt x="100" y="233"/>
                  <a:pt x="100" y="233"/>
                </a:cubicBezTo>
                <a:cubicBezTo>
                  <a:pt x="98" y="229"/>
                  <a:pt x="98" y="229"/>
                  <a:pt x="98" y="229"/>
                </a:cubicBezTo>
                <a:cubicBezTo>
                  <a:pt x="96" y="230"/>
                  <a:pt x="96" y="230"/>
                  <a:pt x="96" y="230"/>
                </a:cubicBezTo>
                <a:cubicBezTo>
                  <a:pt x="99" y="234"/>
                  <a:pt x="99" y="234"/>
                  <a:pt x="99" y="234"/>
                </a:cubicBezTo>
                <a:cubicBezTo>
                  <a:pt x="102" y="237"/>
                  <a:pt x="102" y="237"/>
                  <a:pt x="102" y="237"/>
                </a:cubicBezTo>
                <a:cubicBezTo>
                  <a:pt x="102" y="237"/>
                  <a:pt x="102" y="237"/>
                  <a:pt x="102" y="238"/>
                </a:cubicBezTo>
                <a:cubicBezTo>
                  <a:pt x="115" y="246"/>
                  <a:pt x="115" y="246"/>
                  <a:pt x="115" y="246"/>
                </a:cubicBezTo>
                <a:cubicBezTo>
                  <a:pt x="115" y="247"/>
                  <a:pt x="115" y="247"/>
                  <a:pt x="115" y="247"/>
                </a:cubicBezTo>
                <a:cubicBezTo>
                  <a:pt x="117" y="250"/>
                  <a:pt x="117" y="250"/>
                  <a:pt x="117" y="250"/>
                </a:cubicBezTo>
                <a:cubicBezTo>
                  <a:pt x="100" y="246"/>
                  <a:pt x="100" y="246"/>
                  <a:pt x="100" y="246"/>
                </a:cubicBezTo>
                <a:cubicBezTo>
                  <a:pt x="100" y="247"/>
                  <a:pt x="100" y="247"/>
                  <a:pt x="100" y="247"/>
                </a:cubicBezTo>
                <a:cubicBezTo>
                  <a:pt x="117" y="251"/>
                  <a:pt x="117" y="251"/>
                  <a:pt x="117" y="251"/>
                </a:cubicBezTo>
                <a:cubicBezTo>
                  <a:pt x="119" y="252"/>
                  <a:pt x="119" y="252"/>
                  <a:pt x="119" y="252"/>
                </a:cubicBezTo>
                <a:cubicBezTo>
                  <a:pt x="119" y="253"/>
                  <a:pt x="119" y="253"/>
                  <a:pt x="119" y="253"/>
                </a:cubicBezTo>
                <a:cubicBezTo>
                  <a:pt x="118" y="252"/>
                  <a:pt x="118" y="252"/>
                  <a:pt x="118" y="252"/>
                </a:cubicBezTo>
                <a:cubicBezTo>
                  <a:pt x="118" y="252"/>
                  <a:pt x="118" y="252"/>
                  <a:pt x="118" y="252"/>
                </a:cubicBezTo>
                <a:cubicBezTo>
                  <a:pt x="113" y="251"/>
                  <a:pt x="113" y="251"/>
                  <a:pt x="113" y="251"/>
                </a:cubicBezTo>
                <a:cubicBezTo>
                  <a:pt x="113" y="251"/>
                  <a:pt x="113" y="251"/>
                  <a:pt x="113" y="251"/>
                </a:cubicBezTo>
                <a:cubicBezTo>
                  <a:pt x="109" y="252"/>
                  <a:pt x="109" y="252"/>
                  <a:pt x="109" y="252"/>
                </a:cubicBezTo>
                <a:cubicBezTo>
                  <a:pt x="105" y="251"/>
                  <a:pt x="105" y="251"/>
                  <a:pt x="105" y="251"/>
                </a:cubicBezTo>
                <a:cubicBezTo>
                  <a:pt x="105" y="251"/>
                  <a:pt x="105" y="251"/>
                  <a:pt x="105" y="251"/>
                </a:cubicBezTo>
                <a:cubicBezTo>
                  <a:pt x="98" y="250"/>
                  <a:pt x="98" y="250"/>
                  <a:pt x="98" y="250"/>
                </a:cubicBezTo>
                <a:cubicBezTo>
                  <a:pt x="97" y="250"/>
                  <a:pt x="97" y="250"/>
                  <a:pt x="97" y="250"/>
                </a:cubicBezTo>
                <a:cubicBezTo>
                  <a:pt x="88" y="241"/>
                  <a:pt x="88" y="241"/>
                  <a:pt x="88" y="241"/>
                </a:cubicBezTo>
                <a:cubicBezTo>
                  <a:pt x="86" y="237"/>
                  <a:pt x="86" y="237"/>
                  <a:pt x="86" y="237"/>
                </a:cubicBezTo>
                <a:cubicBezTo>
                  <a:pt x="85" y="238"/>
                  <a:pt x="85" y="238"/>
                  <a:pt x="85" y="238"/>
                </a:cubicBezTo>
                <a:cubicBezTo>
                  <a:pt x="87" y="242"/>
                  <a:pt x="87" y="242"/>
                  <a:pt x="87" y="242"/>
                </a:cubicBezTo>
                <a:cubicBezTo>
                  <a:pt x="87" y="242"/>
                  <a:pt x="87" y="242"/>
                  <a:pt x="87" y="242"/>
                </a:cubicBezTo>
                <a:cubicBezTo>
                  <a:pt x="95" y="250"/>
                  <a:pt x="95" y="250"/>
                  <a:pt x="95" y="250"/>
                </a:cubicBezTo>
                <a:cubicBezTo>
                  <a:pt x="94" y="249"/>
                  <a:pt x="94" y="249"/>
                  <a:pt x="94" y="249"/>
                </a:cubicBezTo>
                <a:cubicBezTo>
                  <a:pt x="93" y="248"/>
                  <a:pt x="93" y="248"/>
                  <a:pt x="93" y="248"/>
                </a:cubicBezTo>
                <a:cubicBezTo>
                  <a:pt x="90" y="245"/>
                  <a:pt x="90" y="245"/>
                  <a:pt x="90" y="245"/>
                </a:cubicBezTo>
                <a:cubicBezTo>
                  <a:pt x="89" y="246"/>
                  <a:pt x="89" y="246"/>
                  <a:pt x="89" y="246"/>
                </a:cubicBezTo>
                <a:cubicBezTo>
                  <a:pt x="90" y="248"/>
                  <a:pt x="90" y="248"/>
                  <a:pt x="90" y="248"/>
                </a:cubicBezTo>
                <a:cubicBezTo>
                  <a:pt x="90" y="247"/>
                  <a:pt x="90" y="247"/>
                  <a:pt x="90" y="247"/>
                </a:cubicBezTo>
                <a:cubicBezTo>
                  <a:pt x="71" y="235"/>
                  <a:pt x="71" y="235"/>
                  <a:pt x="71" y="235"/>
                </a:cubicBezTo>
                <a:cubicBezTo>
                  <a:pt x="70" y="236"/>
                  <a:pt x="70" y="236"/>
                  <a:pt x="70" y="236"/>
                </a:cubicBezTo>
                <a:cubicBezTo>
                  <a:pt x="81" y="243"/>
                  <a:pt x="81" y="243"/>
                  <a:pt x="81" y="243"/>
                </a:cubicBezTo>
                <a:cubicBezTo>
                  <a:pt x="76" y="241"/>
                  <a:pt x="76" y="241"/>
                  <a:pt x="76" y="241"/>
                </a:cubicBezTo>
                <a:cubicBezTo>
                  <a:pt x="76" y="242"/>
                  <a:pt x="76" y="242"/>
                  <a:pt x="76" y="242"/>
                </a:cubicBezTo>
                <a:cubicBezTo>
                  <a:pt x="84" y="246"/>
                  <a:pt x="84" y="246"/>
                  <a:pt x="84" y="246"/>
                </a:cubicBezTo>
                <a:cubicBezTo>
                  <a:pt x="89" y="249"/>
                  <a:pt x="89" y="249"/>
                  <a:pt x="89" y="249"/>
                </a:cubicBezTo>
                <a:cubicBezTo>
                  <a:pt x="92" y="251"/>
                  <a:pt x="92" y="251"/>
                  <a:pt x="92" y="251"/>
                </a:cubicBezTo>
                <a:cubicBezTo>
                  <a:pt x="93" y="251"/>
                  <a:pt x="93" y="251"/>
                  <a:pt x="93" y="251"/>
                </a:cubicBezTo>
                <a:cubicBezTo>
                  <a:pt x="94" y="251"/>
                  <a:pt x="94" y="251"/>
                  <a:pt x="94" y="251"/>
                </a:cubicBezTo>
                <a:cubicBezTo>
                  <a:pt x="95" y="252"/>
                  <a:pt x="95" y="252"/>
                  <a:pt x="95" y="252"/>
                </a:cubicBezTo>
                <a:cubicBezTo>
                  <a:pt x="89" y="253"/>
                  <a:pt x="89" y="253"/>
                  <a:pt x="89" y="253"/>
                </a:cubicBezTo>
                <a:cubicBezTo>
                  <a:pt x="87" y="252"/>
                  <a:pt x="87" y="252"/>
                  <a:pt x="87" y="252"/>
                </a:cubicBezTo>
                <a:cubicBezTo>
                  <a:pt x="81" y="249"/>
                  <a:pt x="81" y="249"/>
                  <a:pt x="81" y="249"/>
                </a:cubicBezTo>
                <a:cubicBezTo>
                  <a:pt x="80" y="250"/>
                  <a:pt x="80" y="250"/>
                  <a:pt x="80" y="250"/>
                </a:cubicBezTo>
                <a:cubicBezTo>
                  <a:pt x="85" y="253"/>
                  <a:pt x="85" y="253"/>
                  <a:pt x="85" y="253"/>
                </a:cubicBezTo>
                <a:cubicBezTo>
                  <a:pt x="84" y="253"/>
                  <a:pt x="84" y="253"/>
                  <a:pt x="84" y="253"/>
                </a:cubicBezTo>
                <a:cubicBezTo>
                  <a:pt x="87" y="254"/>
                  <a:pt x="87" y="254"/>
                  <a:pt x="87" y="254"/>
                </a:cubicBezTo>
                <a:cubicBezTo>
                  <a:pt x="88" y="254"/>
                  <a:pt x="88" y="254"/>
                  <a:pt x="88" y="254"/>
                </a:cubicBezTo>
                <a:cubicBezTo>
                  <a:pt x="85" y="254"/>
                  <a:pt x="85" y="254"/>
                  <a:pt x="85" y="254"/>
                </a:cubicBezTo>
                <a:cubicBezTo>
                  <a:pt x="73" y="251"/>
                  <a:pt x="73" y="251"/>
                  <a:pt x="73" y="251"/>
                </a:cubicBezTo>
                <a:cubicBezTo>
                  <a:pt x="62" y="250"/>
                  <a:pt x="62" y="250"/>
                  <a:pt x="62" y="250"/>
                </a:cubicBezTo>
                <a:cubicBezTo>
                  <a:pt x="54" y="240"/>
                  <a:pt x="54" y="240"/>
                  <a:pt x="54" y="240"/>
                </a:cubicBezTo>
                <a:cubicBezTo>
                  <a:pt x="54" y="236"/>
                  <a:pt x="54" y="236"/>
                  <a:pt x="54" y="236"/>
                </a:cubicBezTo>
                <a:cubicBezTo>
                  <a:pt x="52" y="236"/>
                  <a:pt x="52" y="236"/>
                  <a:pt x="52" y="236"/>
                </a:cubicBezTo>
                <a:cubicBezTo>
                  <a:pt x="53" y="241"/>
                  <a:pt x="53" y="241"/>
                  <a:pt x="53" y="241"/>
                </a:cubicBezTo>
                <a:cubicBezTo>
                  <a:pt x="53" y="241"/>
                  <a:pt x="53" y="241"/>
                  <a:pt x="53" y="241"/>
                </a:cubicBezTo>
                <a:cubicBezTo>
                  <a:pt x="60" y="250"/>
                  <a:pt x="60" y="250"/>
                  <a:pt x="60" y="250"/>
                </a:cubicBezTo>
                <a:cubicBezTo>
                  <a:pt x="56" y="250"/>
                  <a:pt x="56" y="250"/>
                  <a:pt x="56" y="250"/>
                </a:cubicBezTo>
                <a:cubicBezTo>
                  <a:pt x="56" y="251"/>
                  <a:pt x="56" y="251"/>
                  <a:pt x="56" y="251"/>
                </a:cubicBezTo>
                <a:cubicBezTo>
                  <a:pt x="55" y="251"/>
                  <a:pt x="55" y="251"/>
                  <a:pt x="55" y="251"/>
                </a:cubicBezTo>
                <a:cubicBezTo>
                  <a:pt x="55" y="251"/>
                  <a:pt x="55" y="251"/>
                  <a:pt x="55" y="251"/>
                </a:cubicBezTo>
                <a:cubicBezTo>
                  <a:pt x="46" y="248"/>
                  <a:pt x="46" y="248"/>
                  <a:pt x="46" y="248"/>
                </a:cubicBezTo>
                <a:cubicBezTo>
                  <a:pt x="46" y="249"/>
                  <a:pt x="46" y="249"/>
                  <a:pt x="46" y="249"/>
                </a:cubicBezTo>
                <a:cubicBezTo>
                  <a:pt x="46" y="248"/>
                  <a:pt x="46" y="248"/>
                  <a:pt x="46" y="248"/>
                </a:cubicBezTo>
                <a:cubicBezTo>
                  <a:pt x="44" y="248"/>
                  <a:pt x="44" y="248"/>
                  <a:pt x="44" y="248"/>
                </a:cubicBezTo>
                <a:cubicBezTo>
                  <a:pt x="47" y="255"/>
                  <a:pt x="47" y="255"/>
                  <a:pt x="47" y="255"/>
                </a:cubicBezTo>
                <a:cubicBezTo>
                  <a:pt x="45" y="253"/>
                  <a:pt x="45" y="253"/>
                  <a:pt x="45" y="253"/>
                </a:cubicBezTo>
                <a:cubicBezTo>
                  <a:pt x="29" y="245"/>
                  <a:pt x="29" y="245"/>
                  <a:pt x="29" y="245"/>
                </a:cubicBezTo>
                <a:cubicBezTo>
                  <a:pt x="29" y="244"/>
                  <a:pt x="29" y="244"/>
                  <a:pt x="29" y="244"/>
                </a:cubicBezTo>
                <a:cubicBezTo>
                  <a:pt x="28" y="244"/>
                  <a:pt x="28" y="244"/>
                  <a:pt x="28" y="244"/>
                </a:cubicBezTo>
                <a:cubicBezTo>
                  <a:pt x="18" y="238"/>
                  <a:pt x="18" y="238"/>
                  <a:pt x="18" y="238"/>
                </a:cubicBezTo>
                <a:cubicBezTo>
                  <a:pt x="17" y="239"/>
                  <a:pt x="17" y="239"/>
                  <a:pt x="17" y="239"/>
                </a:cubicBezTo>
                <a:cubicBezTo>
                  <a:pt x="24" y="244"/>
                  <a:pt x="24" y="244"/>
                  <a:pt x="24" y="244"/>
                </a:cubicBezTo>
                <a:cubicBezTo>
                  <a:pt x="20" y="244"/>
                  <a:pt x="20" y="244"/>
                  <a:pt x="20" y="244"/>
                </a:cubicBezTo>
                <a:cubicBezTo>
                  <a:pt x="20" y="245"/>
                  <a:pt x="20" y="245"/>
                  <a:pt x="20" y="245"/>
                </a:cubicBezTo>
                <a:cubicBezTo>
                  <a:pt x="24" y="245"/>
                  <a:pt x="24" y="245"/>
                  <a:pt x="24" y="245"/>
                </a:cubicBezTo>
                <a:cubicBezTo>
                  <a:pt x="27" y="246"/>
                  <a:pt x="27" y="246"/>
                  <a:pt x="27" y="246"/>
                </a:cubicBezTo>
                <a:cubicBezTo>
                  <a:pt x="28" y="246"/>
                  <a:pt x="28" y="246"/>
                  <a:pt x="28" y="246"/>
                </a:cubicBezTo>
                <a:cubicBezTo>
                  <a:pt x="31" y="249"/>
                  <a:pt x="31" y="249"/>
                  <a:pt x="31" y="249"/>
                </a:cubicBezTo>
                <a:cubicBezTo>
                  <a:pt x="38" y="255"/>
                  <a:pt x="38" y="255"/>
                  <a:pt x="38" y="255"/>
                </a:cubicBezTo>
                <a:cubicBezTo>
                  <a:pt x="52" y="262"/>
                  <a:pt x="52" y="262"/>
                  <a:pt x="52" y="262"/>
                </a:cubicBezTo>
                <a:cubicBezTo>
                  <a:pt x="53" y="262"/>
                  <a:pt x="53" y="262"/>
                  <a:pt x="53" y="262"/>
                </a:cubicBezTo>
                <a:cubicBezTo>
                  <a:pt x="54" y="263"/>
                  <a:pt x="54" y="263"/>
                  <a:pt x="54" y="263"/>
                </a:cubicBezTo>
                <a:cubicBezTo>
                  <a:pt x="57" y="267"/>
                  <a:pt x="57" y="267"/>
                  <a:pt x="57" y="267"/>
                </a:cubicBezTo>
                <a:cubicBezTo>
                  <a:pt x="60" y="270"/>
                  <a:pt x="60" y="270"/>
                  <a:pt x="60" y="270"/>
                </a:cubicBezTo>
                <a:cubicBezTo>
                  <a:pt x="56" y="269"/>
                  <a:pt x="56" y="269"/>
                  <a:pt x="56" y="269"/>
                </a:cubicBezTo>
                <a:cubicBezTo>
                  <a:pt x="52" y="267"/>
                  <a:pt x="52" y="267"/>
                  <a:pt x="52" y="267"/>
                </a:cubicBezTo>
                <a:cubicBezTo>
                  <a:pt x="50" y="264"/>
                  <a:pt x="50" y="264"/>
                  <a:pt x="50" y="264"/>
                </a:cubicBezTo>
                <a:cubicBezTo>
                  <a:pt x="48" y="265"/>
                  <a:pt x="48" y="265"/>
                  <a:pt x="48" y="265"/>
                </a:cubicBezTo>
                <a:cubicBezTo>
                  <a:pt x="51" y="268"/>
                  <a:pt x="51" y="268"/>
                  <a:pt x="51" y="268"/>
                </a:cubicBezTo>
                <a:cubicBezTo>
                  <a:pt x="51" y="268"/>
                  <a:pt x="51" y="268"/>
                  <a:pt x="51" y="268"/>
                </a:cubicBezTo>
                <a:cubicBezTo>
                  <a:pt x="56" y="270"/>
                  <a:pt x="56" y="270"/>
                  <a:pt x="56" y="270"/>
                </a:cubicBezTo>
                <a:cubicBezTo>
                  <a:pt x="63" y="273"/>
                  <a:pt x="63" y="273"/>
                  <a:pt x="63" y="273"/>
                </a:cubicBezTo>
                <a:cubicBezTo>
                  <a:pt x="63" y="273"/>
                  <a:pt x="63" y="273"/>
                  <a:pt x="63" y="273"/>
                </a:cubicBezTo>
                <a:cubicBezTo>
                  <a:pt x="64" y="273"/>
                  <a:pt x="64" y="273"/>
                  <a:pt x="64" y="273"/>
                </a:cubicBezTo>
                <a:cubicBezTo>
                  <a:pt x="54" y="271"/>
                  <a:pt x="54" y="271"/>
                  <a:pt x="54" y="271"/>
                </a:cubicBezTo>
                <a:cubicBezTo>
                  <a:pt x="50" y="271"/>
                  <a:pt x="50" y="271"/>
                  <a:pt x="50" y="271"/>
                </a:cubicBezTo>
                <a:cubicBezTo>
                  <a:pt x="41" y="271"/>
                  <a:pt x="41" y="271"/>
                  <a:pt x="41" y="271"/>
                </a:cubicBezTo>
                <a:cubicBezTo>
                  <a:pt x="37" y="272"/>
                  <a:pt x="37" y="272"/>
                  <a:pt x="37" y="272"/>
                </a:cubicBezTo>
                <a:cubicBezTo>
                  <a:pt x="37" y="273"/>
                  <a:pt x="37" y="273"/>
                  <a:pt x="37" y="273"/>
                </a:cubicBezTo>
                <a:cubicBezTo>
                  <a:pt x="38" y="273"/>
                  <a:pt x="38" y="273"/>
                  <a:pt x="38" y="273"/>
                </a:cubicBezTo>
                <a:cubicBezTo>
                  <a:pt x="42" y="275"/>
                  <a:pt x="42" y="275"/>
                  <a:pt x="42" y="275"/>
                </a:cubicBezTo>
                <a:cubicBezTo>
                  <a:pt x="46" y="277"/>
                  <a:pt x="46" y="277"/>
                  <a:pt x="46" y="277"/>
                </a:cubicBezTo>
                <a:cubicBezTo>
                  <a:pt x="51" y="285"/>
                  <a:pt x="51" y="285"/>
                  <a:pt x="51" y="285"/>
                </a:cubicBezTo>
                <a:cubicBezTo>
                  <a:pt x="53" y="287"/>
                  <a:pt x="53" y="287"/>
                  <a:pt x="53" y="287"/>
                </a:cubicBezTo>
                <a:cubicBezTo>
                  <a:pt x="50" y="287"/>
                  <a:pt x="50" y="287"/>
                  <a:pt x="50" y="287"/>
                </a:cubicBezTo>
                <a:cubicBezTo>
                  <a:pt x="50" y="287"/>
                  <a:pt x="50" y="287"/>
                  <a:pt x="50" y="287"/>
                </a:cubicBezTo>
                <a:cubicBezTo>
                  <a:pt x="49" y="287"/>
                  <a:pt x="49" y="287"/>
                  <a:pt x="49" y="287"/>
                </a:cubicBezTo>
                <a:cubicBezTo>
                  <a:pt x="45" y="286"/>
                  <a:pt x="45" y="286"/>
                  <a:pt x="45" y="286"/>
                </a:cubicBezTo>
                <a:cubicBezTo>
                  <a:pt x="45" y="286"/>
                  <a:pt x="45" y="286"/>
                  <a:pt x="45" y="286"/>
                </a:cubicBezTo>
                <a:cubicBezTo>
                  <a:pt x="42" y="286"/>
                  <a:pt x="42" y="286"/>
                  <a:pt x="42" y="286"/>
                </a:cubicBezTo>
                <a:cubicBezTo>
                  <a:pt x="39" y="285"/>
                  <a:pt x="39" y="285"/>
                  <a:pt x="39" y="285"/>
                </a:cubicBezTo>
                <a:cubicBezTo>
                  <a:pt x="39" y="284"/>
                  <a:pt x="39" y="284"/>
                  <a:pt x="39" y="284"/>
                </a:cubicBezTo>
                <a:cubicBezTo>
                  <a:pt x="36" y="280"/>
                  <a:pt x="36" y="280"/>
                  <a:pt x="36" y="280"/>
                </a:cubicBezTo>
                <a:cubicBezTo>
                  <a:pt x="35" y="281"/>
                  <a:pt x="35" y="281"/>
                  <a:pt x="35" y="281"/>
                </a:cubicBezTo>
                <a:cubicBezTo>
                  <a:pt x="36" y="283"/>
                  <a:pt x="36" y="283"/>
                  <a:pt x="36" y="283"/>
                </a:cubicBezTo>
                <a:cubicBezTo>
                  <a:pt x="35" y="283"/>
                  <a:pt x="35" y="283"/>
                  <a:pt x="35" y="283"/>
                </a:cubicBezTo>
                <a:cubicBezTo>
                  <a:pt x="30" y="276"/>
                  <a:pt x="30" y="276"/>
                  <a:pt x="30" y="276"/>
                </a:cubicBezTo>
                <a:cubicBezTo>
                  <a:pt x="30" y="276"/>
                  <a:pt x="30" y="276"/>
                  <a:pt x="30" y="276"/>
                </a:cubicBezTo>
                <a:cubicBezTo>
                  <a:pt x="27" y="273"/>
                  <a:pt x="27" y="273"/>
                  <a:pt x="27" y="273"/>
                </a:cubicBezTo>
                <a:cubicBezTo>
                  <a:pt x="26" y="273"/>
                  <a:pt x="26" y="273"/>
                  <a:pt x="26" y="273"/>
                </a:cubicBezTo>
                <a:cubicBezTo>
                  <a:pt x="24" y="272"/>
                  <a:pt x="24" y="272"/>
                  <a:pt x="24" y="272"/>
                </a:cubicBezTo>
                <a:cubicBezTo>
                  <a:pt x="14" y="263"/>
                  <a:pt x="14" y="263"/>
                  <a:pt x="14" y="263"/>
                </a:cubicBezTo>
                <a:cubicBezTo>
                  <a:pt x="14" y="263"/>
                  <a:pt x="14" y="263"/>
                  <a:pt x="14" y="263"/>
                </a:cubicBezTo>
                <a:cubicBezTo>
                  <a:pt x="10" y="261"/>
                  <a:pt x="10" y="261"/>
                  <a:pt x="10" y="261"/>
                </a:cubicBezTo>
                <a:cubicBezTo>
                  <a:pt x="9" y="262"/>
                  <a:pt x="9" y="262"/>
                  <a:pt x="9" y="262"/>
                </a:cubicBezTo>
                <a:cubicBezTo>
                  <a:pt x="13" y="264"/>
                  <a:pt x="13" y="264"/>
                  <a:pt x="13" y="264"/>
                </a:cubicBezTo>
                <a:cubicBezTo>
                  <a:pt x="15" y="266"/>
                  <a:pt x="15" y="266"/>
                  <a:pt x="15" y="266"/>
                </a:cubicBezTo>
                <a:cubicBezTo>
                  <a:pt x="15" y="267"/>
                  <a:pt x="15" y="267"/>
                  <a:pt x="15" y="267"/>
                </a:cubicBezTo>
                <a:cubicBezTo>
                  <a:pt x="21" y="273"/>
                  <a:pt x="21" y="273"/>
                  <a:pt x="21" y="273"/>
                </a:cubicBezTo>
                <a:cubicBezTo>
                  <a:pt x="21" y="273"/>
                  <a:pt x="21" y="273"/>
                  <a:pt x="22" y="273"/>
                </a:cubicBezTo>
                <a:cubicBezTo>
                  <a:pt x="23" y="274"/>
                  <a:pt x="23" y="274"/>
                  <a:pt x="23" y="274"/>
                </a:cubicBezTo>
                <a:cubicBezTo>
                  <a:pt x="30" y="281"/>
                  <a:pt x="30" y="281"/>
                  <a:pt x="30" y="281"/>
                </a:cubicBezTo>
                <a:cubicBezTo>
                  <a:pt x="27" y="281"/>
                  <a:pt x="27" y="281"/>
                  <a:pt x="27" y="281"/>
                </a:cubicBezTo>
                <a:cubicBezTo>
                  <a:pt x="13" y="279"/>
                  <a:pt x="13" y="279"/>
                  <a:pt x="13" y="279"/>
                </a:cubicBezTo>
                <a:cubicBezTo>
                  <a:pt x="5" y="279"/>
                  <a:pt x="5" y="279"/>
                  <a:pt x="5" y="279"/>
                </a:cubicBezTo>
                <a:cubicBezTo>
                  <a:pt x="1" y="277"/>
                  <a:pt x="1" y="277"/>
                  <a:pt x="1" y="277"/>
                </a:cubicBezTo>
                <a:cubicBezTo>
                  <a:pt x="0" y="278"/>
                  <a:pt x="0" y="278"/>
                  <a:pt x="0" y="278"/>
                </a:cubicBezTo>
                <a:cubicBezTo>
                  <a:pt x="4" y="280"/>
                  <a:pt x="4" y="280"/>
                  <a:pt x="4" y="280"/>
                </a:cubicBezTo>
                <a:cubicBezTo>
                  <a:pt x="4" y="280"/>
                  <a:pt x="4" y="280"/>
                  <a:pt x="4" y="280"/>
                </a:cubicBezTo>
                <a:cubicBezTo>
                  <a:pt x="13" y="281"/>
                  <a:pt x="13" y="281"/>
                  <a:pt x="13" y="281"/>
                </a:cubicBezTo>
                <a:cubicBezTo>
                  <a:pt x="26" y="282"/>
                  <a:pt x="26" y="282"/>
                  <a:pt x="26" y="282"/>
                </a:cubicBezTo>
                <a:cubicBezTo>
                  <a:pt x="31" y="283"/>
                  <a:pt x="31" y="283"/>
                  <a:pt x="31" y="283"/>
                </a:cubicBezTo>
                <a:cubicBezTo>
                  <a:pt x="34" y="284"/>
                  <a:pt x="34" y="284"/>
                  <a:pt x="34" y="284"/>
                </a:cubicBezTo>
                <a:cubicBezTo>
                  <a:pt x="35" y="285"/>
                  <a:pt x="35" y="285"/>
                  <a:pt x="35" y="285"/>
                </a:cubicBezTo>
                <a:cubicBezTo>
                  <a:pt x="35" y="286"/>
                  <a:pt x="35" y="286"/>
                  <a:pt x="35" y="286"/>
                </a:cubicBezTo>
                <a:cubicBezTo>
                  <a:pt x="36" y="286"/>
                  <a:pt x="36" y="286"/>
                  <a:pt x="36" y="286"/>
                </a:cubicBezTo>
                <a:cubicBezTo>
                  <a:pt x="28" y="285"/>
                  <a:pt x="28" y="285"/>
                  <a:pt x="28" y="285"/>
                </a:cubicBezTo>
                <a:cubicBezTo>
                  <a:pt x="23" y="285"/>
                  <a:pt x="23" y="285"/>
                  <a:pt x="23" y="285"/>
                </a:cubicBezTo>
                <a:cubicBezTo>
                  <a:pt x="23" y="286"/>
                  <a:pt x="23" y="286"/>
                  <a:pt x="23" y="286"/>
                </a:cubicBezTo>
                <a:cubicBezTo>
                  <a:pt x="17" y="283"/>
                  <a:pt x="17" y="283"/>
                  <a:pt x="17" y="283"/>
                </a:cubicBezTo>
                <a:cubicBezTo>
                  <a:pt x="17" y="284"/>
                  <a:pt x="17" y="284"/>
                  <a:pt x="17" y="284"/>
                </a:cubicBezTo>
                <a:cubicBezTo>
                  <a:pt x="26" y="289"/>
                  <a:pt x="26" y="289"/>
                  <a:pt x="26" y="289"/>
                </a:cubicBezTo>
                <a:cubicBezTo>
                  <a:pt x="22" y="289"/>
                  <a:pt x="22" y="289"/>
                  <a:pt x="22" y="289"/>
                </a:cubicBezTo>
                <a:cubicBezTo>
                  <a:pt x="14" y="286"/>
                  <a:pt x="14" y="286"/>
                  <a:pt x="14" y="286"/>
                </a:cubicBezTo>
                <a:cubicBezTo>
                  <a:pt x="14" y="286"/>
                  <a:pt x="14" y="286"/>
                  <a:pt x="14" y="286"/>
                </a:cubicBezTo>
                <a:cubicBezTo>
                  <a:pt x="9" y="286"/>
                  <a:pt x="9" y="286"/>
                  <a:pt x="9" y="286"/>
                </a:cubicBezTo>
                <a:cubicBezTo>
                  <a:pt x="9" y="288"/>
                  <a:pt x="9" y="288"/>
                  <a:pt x="9" y="288"/>
                </a:cubicBezTo>
                <a:cubicBezTo>
                  <a:pt x="14" y="287"/>
                  <a:pt x="14" y="287"/>
                  <a:pt x="14" y="287"/>
                </a:cubicBezTo>
                <a:cubicBezTo>
                  <a:pt x="22" y="290"/>
                  <a:pt x="22" y="290"/>
                  <a:pt x="22" y="290"/>
                </a:cubicBezTo>
                <a:cubicBezTo>
                  <a:pt x="22" y="290"/>
                  <a:pt x="22" y="290"/>
                  <a:pt x="22" y="290"/>
                </a:cubicBezTo>
                <a:cubicBezTo>
                  <a:pt x="18" y="289"/>
                  <a:pt x="18" y="289"/>
                  <a:pt x="18" y="289"/>
                </a:cubicBezTo>
                <a:cubicBezTo>
                  <a:pt x="18" y="289"/>
                  <a:pt x="18" y="289"/>
                  <a:pt x="17" y="289"/>
                </a:cubicBezTo>
                <a:cubicBezTo>
                  <a:pt x="13" y="290"/>
                  <a:pt x="13" y="290"/>
                  <a:pt x="13" y="290"/>
                </a:cubicBezTo>
                <a:cubicBezTo>
                  <a:pt x="13" y="291"/>
                  <a:pt x="13" y="291"/>
                  <a:pt x="13" y="291"/>
                </a:cubicBezTo>
                <a:cubicBezTo>
                  <a:pt x="17" y="291"/>
                  <a:pt x="17" y="291"/>
                  <a:pt x="17" y="291"/>
                </a:cubicBezTo>
                <a:cubicBezTo>
                  <a:pt x="21" y="292"/>
                  <a:pt x="21" y="292"/>
                  <a:pt x="21" y="292"/>
                </a:cubicBezTo>
                <a:cubicBezTo>
                  <a:pt x="22" y="292"/>
                  <a:pt x="22" y="292"/>
                  <a:pt x="22" y="292"/>
                </a:cubicBezTo>
                <a:cubicBezTo>
                  <a:pt x="26" y="291"/>
                  <a:pt x="26" y="291"/>
                  <a:pt x="26" y="291"/>
                </a:cubicBezTo>
                <a:cubicBezTo>
                  <a:pt x="28" y="291"/>
                  <a:pt x="28" y="291"/>
                  <a:pt x="28" y="291"/>
                </a:cubicBezTo>
                <a:cubicBezTo>
                  <a:pt x="32" y="292"/>
                  <a:pt x="32" y="292"/>
                  <a:pt x="32" y="292"/>
                </a:cubicBezTo>
                <a:cubicBezTo>
                  <a:pt x="38" y="294"/>
                  <a:pt x="38" y="294"/>
                  <a:pt x="38" y="294"/>
                </a:cubicBezTo>
                <a:cubicBezTo>
                  <a:pt x="38" y="294"/>
                  <a:pt x="38" y="294"/>
                  <a:pt x="38" y="294"/>
                </a:cubicBezTo>
                <a:cubicBezTo>
                  <a:pt x="32" y="294"/>
                  <a:pt x="32" y="294"/>
                  <a:pt x="32" y="294"/>
                </a:cubicBezTo>
                <a:cubicBezTo>
                  <a:pt x="30" y="294"/>
                  <a:pt x="30" y="294"/>
                  <a:pt x="30" y="294"/>
                </a:cubicBezTo>
                <a:cubicBezTo>
                  <a:pt x="30" y="294"/>
                  <a:pt x="30" y="294"/>
                  <a:pt x="30" y="294"/>
                </a:cubicBezTo>
                <a:cubicBezTo>
                  <a:pt x="28" y="294"/>
                  <a:pt x="28" y="294"/>
                  <a:pt x="28" y="294"/>
                </a:cubicBezTo>
                <a:cubicBezTo>
                  <a:pt x="20" y="296"/>
                  <a:pt x="20" y="296"/>
                  <a:pt x="20" y="296"/>
                </a:cubicBezTo>
                <a:cubicBezTo>
                  <a:pt x="16" y="296"/>
                  <a:pt x="16" y="296"/>
                  <a:pt x="16" y="296"/>
                </a:cubicBezTo>
                <a:cubicBezTo>
                  <a:pt x="11" y="296"/>
                  <a:pt x="11" y="296"/>
                  <a:pt x="11" y="296"/>
                </a:cubicBezTo>
                <a:cubicBezTo>
                  <a:pt x="11" y="296"/>
                  <a:pt x="11" y="296"/>
                  <a:pt x="11" y="296"/>
                </a:cubicBezTo>
                <a:cubicBezTo>
                  <a:pt x="7" y="297"/>
                  <a:pt x="7" y="297"/>
                  <a:pt x="7" y="297"/>
                </a:cubicBezTo>
                <a:cubicBezTo>
                  <a:pt x="7" y="299"/>
                  <a:pt x="7" y="299"/>
                  <a:pt x="7" y="299"/>
                </a:cubicBezTo>
                <a:cubicBezTo>
                  <a:pt x="11" y="298"/>
                  <a:pt x="11" y="298"/>
                  <a:pt x="11" y="298"/>
                </a:cubicBezTo>
                <a:cubicBezTo>
                  <a:pt x="16" y="298"/>
                  <a:pt x="16" y="298"/>
                  <a:pt x="16" y="298"/>
                </a:cubicBezTo>
                <a:cubicBezTo>
                  <a:pt x="20" y="298"/>
                  <a:pt x="20" y="298"/>
                  <a:pt x="20" y="298"/>
                </a:cubicBezTo>
                <a:cubicBezTo>
                  <a:pt x="28" y="296"/>
                  <a:pt x="28" y="296"/>
                  <a:pt x="28" y="296"/>
                </a:cubicBezTo>
                <a:cubicBezTo>
                  <a:pt x="32" y="296"/>
                  <a:pt x="32" y="296"/>
                  <a:pt x="32" y="296"/>
                </a:cubicBezTo>
                <a:cubicBezTo>
                  <a:pt x="47" y="299"/>
                  <a:pt x="47" y="299"/>
                  <a:pt x="47" y="299"/>
                </a:cubicBezTo>
                <a:cubicBezTo>
                  <a:pt x="51" y="299"/>
                  <a:pt x="51" y="299"/>
                  <a:pt x="51" y="299"/>
                </a:cubicBezTo>
                <a:cubicBezTo>
                  <a:pt x="51" y="299"/>
                  <a:pt x="51" y="299"/>
                  <a:pt x="51" y="299"/>
                </a:cubicBezTo>
                <a:cubicBezTo>
                  <a:pt x="51" y="299"/>
                  <a:pt x="51" y="299"/>
                  <a:pt x="52" y="299"/>
                </a:cubicBezTo>
                <a:cubicBezTo>
                  <a:pt x="52" y="299"/>
                  <a:pt x="52" y="299"/>
                  <a:pt x="52" y="299"/>
                </a:cubicBezTo>
                <a:cubicBezTo>
                  <a:pt x="52" y="299"/>
                  <a:pt x="52" y="299"/>
                  <a:pt x="52" y="299"/>
                </a:cubicBezTo>
                <a:cubicBezTo>
                  <a:pt x="53" y="299"/>
                  <a:pt x="53" y="299"/>
                  <a:pt x="53" y="299"/>
                </a:cubicBezTo>
                <a:cubicBezTo>
                  <a:pt x="53" y="299"/>
                  <a:pt x="53" y="299"/>
                  <a:pt x="53" y="299"/>
                </a:cubicBezTo>
                <a:cubicBezTo>
                  <a:pt x="57" y="298"/>
                  <a:pt x="57" y="298"/>
                  <a:pt x="57" y="298"/>
                </a:cubicBezTo>
                <a:cubicBezTo>
                  <a:pt x="57" y="298"/>
                  <a:pt x="57" y="298"/>
                  <a:pt x="57" y="298"/>
                </a:cubicBezTo>
                <a:cubicBezTo>
                  <a:pt x="62" y="298"/>
                  <a:pt x="62" y="298"/>
                  <a:pt x="62" y="298"/>
                </a:cubicBezTo>
                <a:cubicBezTo>
                  <a:pt x="64" y="297"/>
                  <a:pt x="64" y="297"/>
                  <a:pt x="64" y="297"/>
                </a:cubicBezTo>
                <a:cubicBezTo>
                  <a:pt x="64" y="297"/>
                  <a:pt x="64" y="297"/>
                  <a:pt x="64" y="297"/>
                </a:cubicBezTo>
                <a:cubicBezTo>
                  <a:pt x="69" y="297"/>
                  <a:pt x="69" y="297"/>
                  <a:pt x="69" y="297"/>
                </a:cubicBezTo>
                <a:cubicBezTo>
                  <a:pt x="69" y="297"/>
                  <a:pt x="69" y="297"/>
                  <a:pt x="69" y="297"/>
                </a:cubicBezTo>
                <a:cubicBezTo>
                  <a:pt x="69" y="297"/>
                  <a:pt x="69" y="297"/>
                  <a:pt x="69" y="297"/>
                </a:cubicBezTo>
                <a:cubicBezTo>
                  <a:pt x="69" y="297"/>
                  <a:pt x="69" y="297"/>
                  <a:pt x="69" y="297"/>
                </a:cubicBezTo>
                <a:cubicBezTo>
                  <a:pt x="81" y="300"/>
                  <a:pt x="81" y="300"/>
                  <a:pt x="81" y="300"/>
                </a:cubicBezTo>
                <a:cubicBezTo>
                  <a:pt x="90" y="300"/>
                  <a:pt x="90" y="300"/>
                  <a:pt x="90" y="300"/>
                </a:cubicBezTo>
                <a:cubicBezTo>
                  <a:pt x="94" y="300"/>
                  <a:pt x="94" y="300"/>
                  <a:pt x="94" y="300"/>
                </a:cubicBezTo>
                <a:cubicBezTo>
                  <a:pt x="94" y="300"/>
                  <a:pt x="95" y="300"/>
                  <a:pt x="95" y="300"/>
                </a:cubicBezTo>
                <a:cubicBezTo>
                  <a:pt x="98" y="302"/>
                  <a:pt x="98" y="302"/>
                  <a:pt x="98" y="302"/>
                </a:cubicBezTo>
                <a:cubicBezTo>
                  <a:pt x="98" y="302"/>
                  <a:pt x="98" y="302"/>
                  <a:pt x="99" y="302"/>
                </a:cubicBezTo>
                <a:cubicBezTo>
                  <a:pt x="99" y="302"/>
                  <a:pt x="99" y="302"/>
                  <a:pt x="99" y="302"/>
                </a:cubicBezTo>
                <a:cubicBezTo>
                  <a:pt x="99" y="302"/>
                  <a:pt x="99" y="302"/>
                  <a:pt x="99" y="302"/>
                </a:cubicBezTo>
                <a:cubicBezTo>
                  <a:pt x="105" y="302"/>
                  <a:pt x="105" y="302"/>
                  <a:pt x="105" y="302"/>
                </a:cubicBezTo>
                <a:cubicBezTo>
                  <a:pt x="105" y="302"/>
                  <a:pt x="105" y="302"/>
                  <a:pt x="105" y="302"/>
                </a:cubicBezTo>
                <a:cubicBezTo>
                  <a:pt x="123" y="298"/>
                  <a:pt x="123" y="298"/>
                  <a:pt x="123" y="298"/>
                </a:cubicBezTo>
                <a:cubicBezTo>
                  <a:pt x="148" y="299"/>
                  <a:pt x="148" y="299"/>
                  <a:pt x="148" y="299"/>
                </a:cubicBezTo>
                <a:cubicBezTo>
                  <a:pt x="160" y="299"/>
                  <a:pt x="160" y="299"/>
                  <a:pt x="160" y="299"/>
                </a:cubicBezTo>
                <a:cubicBezTo>
                  <a:pt x="160" y="299"/>
                  <a:pt x="160" y="299"/>
                  <a:pt x="160" y="299"/>
                </a:cubicBezTo>
                <a:cubicBezTo>
                  <a:pt x="160" y="299"/>
                  <a:pt x="160" y="299"/>
                  <a:pt x="160" y="299"/>
                </a:cubicBezTo>
                <a:cubicBezTo>
                  <a:pt x="190" y="297"/>
                  <a:pt x="190" y="297"/>
                  <a:pt x="190" y="297"/>
                </a:cubicBezTo>
                <a:cubicBezTo>
                  <a:pt x="205" y="300"/>
                  <a:pt x="205" y="300"/>
                  <a:pt x="205" y="300"/>
                </a:cubicBezTo>
                <a:cubicBezTo>
                  <a:pt x="212" y="301"/>
                  <a:pt x="212" y="301"/>
                  <a:pt x="212" y="301"/>
                </a:cubicBezTo>
                <a:cubicBezTo>
                  <a:pt x="232" y="309"/>
                  <a:pt x="232" y="309"/>
                  <a:pt x="232" y="309"/>
                </a:cubicBezTo>
                <a:cubicBezTo>
                  <a:pt x="248" y="323"/>
                  <a:pt x="248" y="323"/>
                  <a:pt x="248" y="323"/>
                </a:cubicBezTo>
                <a:cubicBezTo>
                  <a:pt x="255" y="331"/>
                  <a:pt x="255" y="331"/>
                  <a:pt x="255" y="331"/>
                </a:cubicBezTo>
                <a:cubicBezTo>
                  <a:pt x="255" y="331"/>
                  <a:pt x="255" y="331"/>
                  <a:pt x="256" y="331"/>
                </a:cubicBezTo>
                <a:cubicBezTo>
                  <a:pt x="264" y="339"/>
                  <a:pt x="264" y="339"/>
                  <a:pt x="264" y="339"/>
                </a:cubicBezTo>
                <a:cubicBezTo>
                  <a:pt x="264" y="339"/>
                  <a:pt x="264" y="340"/>
                  <a:pt x="265" y="340"/>
                </a:cubicBezTo>
                <a:cubicBezTo>
                  <a:pt x="282" y="353"/>
                  <a:pt x="282" y="353"/>
                  <a:pt x="282" y="353"/>
                </a:cubicBezTo>
                <a:cubicBezTo>
                  <a:pt x="289" y="359"/>
                  <a:pt x="289" y="359"/>
                  <a:pt x="289" y="359"/>
                </a:cubicBezTo>
                <a:cubicBezTo>
                  <a:pt x="293" y="369"/>
                  <a:pt x="293" y="369"/>
                  <a:pt x="293" y="369"/>
                </a:cubicBezTo>
                <a:cubicBezTo>
                  <a:pt x="298" y="382"/>
                  <a:pt x="298" y="382"/>
                  <a:pt x="298" y="382"/>
                </a:cubicBezTo>
                <a:cubicBezTo>
                  <a:pt x="298" y="382"/>
                  <a:pt x="299" y="383"/>
                  <a:pt x="299" y="383"/>
                </a:cubicBezTo>
                <a:cubicBezTo>
                  <a:pt x="311" y="408"/>
                  <a:pt x="311" y="408"/>
                  <a:pt x="311" y="408"/>
                </a:cubicBezTo>
                <a:cubicBezTo>
                  <a:pt x="316" y="418"/>
                  <a:pt x="316" y="418"/>
                  <a:pt x="316" y="418"/>
                </a:cubicBezTo>
                <a:cubicBezTo>
                  <a:pt x="319" y="447"/>
                  <a:pt x="319" y="447"/>
                  <a:pt x="319" y="447"/>
                </a:cubicBezTo>
                <a:cubicBezTo>
                  <a:pt x="322" y="497"/>
                  <a:pt x="322" y="497"/>
                  <a:pt x="322" y="497"/>
                </a:cubicBezTo>
                <a:cubicBezTo>
                  <a:pt x="322" y="498"/>
                  <a:pt x="322" y="498"/>
                  <a:pt x="322" y="499"/>
                </a:cubicBezTo>
                <a:cubicBezTo>
                  <a:pt x="328" y="547"/>
                  <a:pt x="328" y="547"/>
                  <a:pt x="328" y="547"/>
                </a:cubicBezTo>
                <a:cubicBezTo>
                  <a:pt x="329" y="563"/>
                  <a:pt x="329" y="563"/>
                  <a:pt x="329" y="563"/>
                </a:cubicBezTo>
                <a:cubicBezTo>
                  <a:pt x="329" y="579"/>
                  <a:pt x="329" y="579"/>
                  <a:pt x="329" y="579"/>
                </a:cubicBezTo>
                <a:cubicBezTo>
                  <a:pt x="376" y="579"/>
                  <a:pt x="376" y="579"/>
                  <a:pt x="376" y="579"/>
                </a:cubicBezTo>
                <a:cubicBezTo>
                  <a:pt x="376" y="562"/>
                  <a:pt x="376" y="562"/>
                  <a:pt x="376" y="562"/>
                </a:cubicBezTo>
                <a:cubicBezTo>
                  <a:pt x="376" y="562"/>
                  <a:pt x="376" y="562"/>
                  <a:pt x="376" y="562"/>
                </a:cubicBezTo>
                <a:cubicBezTo>
                  <a:pt x="376" y="545"/>
                  <a:pt x="376" y="545"/>
                  <a:pt x="376" y="545"/>
                </a:cubicBezTo>
                <a:cubicBezTo>
                  <a:pt x="376" y="544"/>
                  <a:pt x="376" y="543"/>
                  <a:pt x="376" y="542"/>
                </a:cubicBezTo>
                <a:cubicBezTo>
                  <a:pt x="369" y="494"/>
                  <a:pt x="369" y="494"/>
                  <a:pt x="369" y="494"/>
                </a:cubicBezTo>
                <a:cubicBezTo>
                  <a:pt x="366" y="444"/>
                  <a:pt x="366" y="444"/>
                  <a:pt x="366" y="444"/>
                </a:cubicBezTo>
                <a:cubicBezTo>
                  <a:pt x="366" y="444"/>
                  <a:pt x="366" y="444"/>
                  <a:pt x="366" y="443"/>
                </a:cubicBezTo>
                <a:cubicBezTo>
                  <a:pt x="363" y="411"/>
                  <a:pt x="363" y="411"/>
                  <a:pt x="363" y="411"/>
                </a:cubicBezTo>
                <a:cubicBezTo>
                  <a:pt x="364" y="400"/>
                  <a:pt x="364" y="400"/>
                  <a:pt x="364" y="400"/>
                </a:cubicBezTo>
                <a:cubicBezTo>
                  <a:pt x="366" y="387"/>
                  <a:pt x="366" y="387"/>
                  <a:pt x="366" y="387"/>
                </a:cubicBezTo>
                <a:cubicBezTo>
                  <a:pt x="371" y="362"/>
                  <a:pt x="371" y="362"/>
                  <a:pt x="371" y="362"/>
                </a:cubicBezTo>
                <a:cubicBezTo>
                  <a:pt x="380" y="337"/>
                  <a:pt x="380" y="337"/>
                  <a:pt x="380" y="337"/>
                </a:cubicBezTo>
                <a:cubicBezTo>
                  <a:pt x="380" y="337"/>
                  <a:pt x="380" y="337"/>
                  <a:pt x="380" y="336"/>
                </a:cubicBezTo>
                <a:cubicBezTo>
                  <a:pt x="384" y="323"/>
                  <a:pt x="384" y="323"/>
                  <a:pt x="384" y="323"/>
                </a:cubicBezTo>
                <a:cubicBezTo>
                  <a:pt x="384" y="323"/>
                  <a:pt x="384" y="323"/>
                  <a:pt x="384" y="322"/>
                </a:cubicBezTo>
                <a:cubicBezTo>
                  <a:pt x="387" y="309"/>
                  <a:pt x="387" y="309"/>
                  <a:pt x="387" y="309"/>
                </a:cubicBezTo>
                <a:cubicBezTo>
                  <a:pt x="387" y="308"/>
                  <a:pt x="387" y="308"/>
                  <a:pt x="387" y="307"/>
                </a:cubicBezTo>
                <a:cubicBezTo>
                  <a:pt x="388" y="295"/>
                  <a:pt x="388" y="295"/>
                  <a:pt x="388" y="295"/>
                </a:cubicBezTo>
                <a:cubicBezTo>
                  <a:pt x="397" y="278"/>
                  <a:pt x="397" y="278"/>
                  <a:pt x="397" y="278"/>
                </a:cubicBezTo>
                <a:cubicBezTo>
                  <a:pt x="397" y="277"/>
                  <a:pt x="397" y="277"/>
                  <a:pt x="397" y="276"/>
                </a:cubicBezTo>
                <a:cubicBezTo>
                  <a:pt x="401" y="264"/>
                  <a:pt x="401" y="264"/>
                  <a:pt x="401" y="264"/>
                </a:cubicBezTo>
                <a:cubicBezTo>
                  <a:pt x="404" y="265"/>
                  <a:pt x="404" y="265"/>
                  <a:pt x="404" y="265"/>
                </a:cubicBezTo>
                <a:cubicBezTo>
                  <a:pt x="404" y="265"/>
                  <a:pt x="405" y="265"/>
                  <a:pt x="405" y="265"/>
                </a:cubicBezTo>
                <a:cubicBezTo>
                  <a:pt x="409" y="265"/>
                  <a:pt x="409" y="265"/>
                  <a:pt x="409" y="265"/>
                </a:cubicBezTo>
                <a:cubicBezTo>
                  <a:pt x="413" y="266"/>
                  <a:pt x="413" y="266"/>
                  <a:pt x="413" y="266"/>
                </a:cubicBezTo>
                <a:cubicBezTo>
                  <a:pt x="413" y="266"/>
                  <a:pt x="413" y="266"/>
                  <a:pt x="413" y="266"/>
                </a:cubicBezTo>
                <a:cubicBezTo>
                  <a:pt x="413" y="266"/>
                  <a:pt x="413" y="266"/>
                  <a:pt x="413" y="266"/>
                </a:cubicBezTo>
                <a:cubicBezTo>
                  <a:pt x="413" y="266"/>
                  <a:pt x="413" y="266"/>
                  <a:pt x="413" y="266"/>
                </a:cubicBezTo>
                <a:cubicBezTo>
                  <a:pt x="426" y="262"/>
                  <a:pt x="426" y="262"/>
                  <a:pt x="426" y="262"/>
                </a:cubicBezTo>
                <a:cubicBezTo>
                  <a:pt x="430" y="262"/>
                  <a:pt x="430" y="262"/>
                  <a:pt x="430" y="262"/>
                </a:cubicBezTo>
                <a:cubicBezTo>
                  <a:pt x="434" y="261"/>
                  <a:pt x="434" y="261"/>
                  <a:pt x="434" y="261"/>
                </a:cubicBezTo>
                <a:cubicBezTo>
                  <a:pt x="437" y="261"/>
                  <a:pt x="437" y="261"/>
                  <a:pt x="437" y="261"/>
                </a:cubicBezTo>
                <a:cubicBezTo>
                  <a:pt x="439" y="261"/>
                  <a:pt x="439" y="261"/>
                  <a:pt x="439" y="261"/>
                </a:cubicBezTo>
                <a:cubicBezTo>
                  <a:pt x="443" y="262"/>
                  <a:pt x="443" y="262"/>
                  <a:pt x="443" y="262"/>
                </a:cubicBezTo>
                <a:cubicBezTo>
                  <a:pt x="452" y="263"/>
                  <a:pt x="452" y="263"/>
                  <a:pt x="452" y="263"/>
                </a:cubicBezTo>
                <a:cubicBezTo>
                  <a:pt x="452" y="263"/>
                  <a:pt x="452" y="263"/>
                  <a:pt x="452" y="263"/>
                </a:cubicBezTo>
                <a:cubicBezTo>
                  <a:pt x="452" y="263"/>
                  <a:pt x="452" y="263"/>
                  <a:pt x="452" y="263"/>
                </a:cubicBezTo>
                <a:cubicBezTo>
                  <a:pt x="456" y="262"/>
                  <a:pt x="456" y="262"/>
                  <a:pt x="456" y="262"/>
                </a:cubicBezTo>
                <a:cubicBezTo>
                  <a:pt x="456" y="262"/>
                  <a:pt x="456" y="262"/>
                  <a:pt x="456" y="262"/>
                </a:cubicBezTo>
                <a:cubicBezTo>
                  <a:pt x="456" y="262"/>
                  <a:pt x="456" y="262"/>
                  <a:pt x="456" y="262"/>
                </a:cubicBezTo>
                <a:cubicBezTo>
                  <a:pt x="456" y="262"/>
                  <a:pt x="456" y="262"/>
                  <a:pt x="456" y="262"/>
                </a:cubicBezTo>
                <a:cubicBezTo>
                  <a:pt x="460" y="260"/>
                  <a:pt x="460" y="260"/>
                  <a:pt x="460" y="260"/>
                </a:cubicBezTo>
                <a:cubicBezTo>
                  <a:pt x="464" y="260"/>
                  <a:pt x="464" y="260"/>
                  <a:pt x="464" y="260"/>
                </a:cubicBezTo>
                <a:cubicBezTo>
                  <a:pt x="469" y="260"/>
                  <a:pt x="469" y="260"/>
                  <a:pt x="469" y="260"/>
                </a:cubicBezTo>
                <a:cubicBezTo>
                  <a:pt x="473" y="259"/>
                  <a:pt x="473" y="259"/>
                  <a:pt x="473" y="259"/>
                </a:cubicBezTo>
                <a:cubicBezTo>
                  <a:pt x="473" y="258"/>
                  <a:pt x="473" y="258"/>
                  <a:pt x="473" y="258"/>
                </a:cubicBezTo>
                <a:cubicBezTo>
                  <a:pt x="469" y="258"/>
                  <a:pt x="469" y="258"/>
                  <a:pt x="469" y="258"/>
                </a:cubicBezTo>
                <a:cubicBezTo>
                  <a:pt x="464" y="258"/>
                  <a:pt x="464" y="258"/>
                  <a:pt x="464" y="258"/>
                </a:cubicBezTo>
                <a:cubicBezTo>
                  <a:pt x="464" y="258"/>
                  <a:pt x="464" y="258"/>
                  <a:pt x="464" y="258"/>
                </a:cubicBezTo>
                <a:cubicBezTo>
                  <a:pt x="477" y="257"/>
                  <a:pt x="477" y="257"/>
                  <a:pt x="477" y="257"/>
                </a:cubicBezTo>
                <a:cubicBezTo>
                  <a:pt x="486" y="259"/>
                  <a:pt x="486" y="259"/>
                  <a:pt x="486" y="259"/>
                </a:cubicBezTo>
                <a:cubicBezTo>
                  <a:pt x="486" y="259"/>
                  <a:pt x="486" y="259"/>
                  <a:pt x="486" y="259"/>
                </a:cubicBezTo>
                <a:cubicBezTo>
                  <a:pt x="486" y="259"/>
                  <a:pt x="486" y="259"/>
                  <a:pt x="486" y="259"/>
                </a:cubicBezTo>
                <a:cubicBezTo>
                  <a:pt x="486" y="259"/>
                  <a:pt x="486" y="259"/>
                  <a:pt x="486" y="259"/>
                </a:cubicBezTo>
                <a:cubicBezTo>
                  <a:pt x="502" y="259"/>
                  <a:pt x="502" y="259"/>
                  <a:pt x="502" y="259"/>
                </a:cubicBezTo>
                <a:cubicBezTo>
                  <a:pt x="507" y="260"/>
                  <a:pt x="507" y="260"/>
                  <a:pt x="507" y="260"/>
                </a:cubicBezTo>
                <a:cubicBezTo>
                  <a:pt x="508" y="258"/>
                  <a:pt x="508" y="258"/>
                  <a:pt x="508" y="258"/>
                </a:cubicBezTo>
                <a:cubicBezTo>
                  <a:pt x="513" y="258"/>
                  <a:pt x="513" y="258"/>
                  <a:pt x="513" y="258"/>
                </a:cubicBezTo>
                <a:cubicBezTo>
                  <a:pt x="521" y="256"/>
                  <a:pt x="521" y="256"/>
                  <a:pt x="521" y="256"/>
                </a:cubicBezTo>
                <a:cubicBezTo>
                  <a:pt x="526" y="255"/>
                  <a:pt x="526" y="255"/>
                  <a:pt x="526" y="255"/>
                </a:cubicBezTo>
                <a:cubicBezTo>
                  <a:pt x="526" y="255"/>
                  <a:pt x="526" y="255"/>
                  <a:pt x="526" y="255"/>
                </a:cubicBezTo>
                <a:cubicBezTo>
                  <a:pt x="530" y="252"/>
                  <a:pt x="530" y="252"/>
                  <a:pt x="530" y="252"/>
                </a:cubicBezTo>
                <a:lnTo>
                  <a:pt x="529" y="251"/>
                </a:lnTo>
                <a:close/>
                <a:moveTo>
                  <a:pt x="241" y="146"/>
                </a:moveTo>
                <a:cubicBezTo>
                  <a:pt x="244" y="150"/>
                  <a:pt x="244" y="150"/>
                  <a:pt x="244" y="150"/>
                </a:cubicBezTo>
                <a:cubicBezTo>
                  <a:pt x="246" y="154"/>
                  <a:pt x="246" y="154"/>
                  <a:pt x="246" y="154"/>
                </a:cubicBezTo>
                <a:cubicBezTo>
                  <a:pt x="248" y="158"/>
                  <a:pt x="248" y="158"/>
                  <a:pt x="248" y="158"/>
                </a:cubicBezTo>
                <a:cubicBezTo>
                  <a:pt x="251" y="161"/>
                  <a:pt x="251" y="161"/>
                  <a:pt x="251" y="161"/>
                </a:cubicBezTo>
                <a:cubicBezTo>
                  <a:pt x="253" y="165"/>
                  <a:pt x="253" y="165"/>
                  <a:pt x="253" y="165"/>
                </a:cubicBezTo>
                <a:cubicBezTo>
                  <a:pt x="255" y="169"/>
                  <a:pt x="255" y="169"/>
                  <a:pt x="255" y="169"/>
                </a:cubicBezTo>
                <a:cubicBezTo>
                  <a:pt x="258" y="173"/>
                  <a:pt x="258" y="173"/>
                  <a:pt x="258" y="173"/>
                </a:cubicBezTo>
                <a:cubicBezTo>
                  <a:pt x="244" y="165"/>
                  <a:pt x="244" y="165"/>
                  <a:pt x="244" y="165"/>
                </a:cubicBezTo>
                <a:cubicBezTo>
                  <a:pt x="241" y="161"/>
                  <a:pt x="241" y="161"/>
                  <a:pt x="241" y="161"/>
                </a:cubicBezTo>
                <a:cubicBezTo>
                  <a:pt x="241" y="156"/>
                  <a:pt x="241" y="156"/>
                  <a:pt x="241" y="156"/>
                </a:cubicBezTo>
                <a:cubicBezTo>
                  <a:pt x="240" y="152"/>
                  <a:pt x="240" y="152"/>
                  <a:pt x="240" y="152"/>
                </a:cubicBezTo>
                <a:cubicBezTo>
                  <a:pt x="241" y="146"/>
                  <a:pt x="241" y="146"/>
                  <a:pt x="241" y="146"/>
                </a:cubicBezTo>
                <a:close/>
                <a:moveTo>
                  <a:pt x="246" y="169"/>
                </a:moveTo>
                <a:cubicBezTo>
                  <a:pt x="260" y="177"/>
                  <a:pt x="260" y="177"/>
                  <a:pt x="260" y="177"/>
                </a:cubicBezTo>
                <a:cubicBezTo>
                  <a:pt x="260" y="177"/>
                  <a:pt x="260" y="177"/>
                  <a:pt x="260" y="177"/>
                </a:cubicBezTo>
                <a:cubicBezTo>
                  <a:pt x="262" y="179"/>
                  <a:pt x="262" y="179"/>
                  <a:pt x="262" y="179"/>
                </a:cubicBezTo>
                <a:cubicBezTo>
                  <a:pt x="259" y="177"/>
                  <a:pt x="259" y="177"/>
                  <a:pt x="259" y="177"/>
                </a:cubicBezTo>
                <a:cubicBezTo>
                  <a:pt x="259" y="177"/>
                  <a:pt x="258" y="177"/>
                  <a:pt x="258" y="177"/>
                </a:cubicBezTo>
                <a:cubicBezTo>
                  <a:pt x="257" y="177"/>
                  <a:pt x="257" y="177"/>
                  <a:pt x="257" y="177"/>
                </a:cubicBezTo>
                <a:cubicBezTo>
                  <a:pt x="251" y="175"/>
                  <a:pt x="251" y="175"/>
                  <a:pt x="251" y="175"/>
                </a:cubicBezTo>
                <a:lnTo>
                  <a:pt x="246" y="169"/>
                </a:lnTo>
                <a:close/>
                <a:moveTo>
                  <a:pt x="235" y="210"/>
                </a:moveTo>
                <a:cubicBezTo>
                  <a:pt x="236" y="206"/>
                  <a:pt x="236" y="206"/>
                  <a:pt x="236" y="206"/>
                </a:cubicBezTo>
                <a:cubicBezTo>
                  <a:pt x="236" y="206"/>
                  <a:pt x="236" y="206"/>
                  <a:pt x="236" y="206"/>
                </a:cubicBezTo>
                <a:cubicBezTo>
                  <a:pt x="236" y="210"/>
                  <a:pt x="236" y="210"/>
                  <a:pt x="236" y="210"/>
                </a:cubicBezTo>
                <a:cubicBezTo>
                  <a:pt x="235" y="211"/>
                  <a:pt x="235" y="211"/>
                  <a:pt x="235" y="211"/>
                </a:cubicBezTo>
                <a:lnTo>
                  <a:pt x="235" y="210"/>
                </a:lnTo>
                <a:close/>
                <a:moveTo>
                  <a:pt x="438" y="259"/>
                </a:moveTo>
                <a:cubicBezTo>
                  <a:pt x="437" y="259"/>
                  <a:pt x="437" y="259"/>
                  <a:pt x="437" y="259"/>
                </a:cubicBezTo>
                <a:cubicBezTo>
                  <a:pt x="439" y="259"/>
                  <a:pt x="439" y="259"/>
                  <a:pt x="439" y="259"/>
                </a:cubicBezTo>
                <a:cubicBezTo>
                  <a:pt x="439" y="259"/>
                  <a:pt x="439" y="258"/>
                  <a:pt x="439" y="258"/>
                </a:cubicBezTo>
                <a:cubicBezTo>
                  <a:pt x="440" y="258"/>
                  <a:pt x="440" y="258"/>
                  <a:pt x="440" y="258"/>
                </a:cubicBezTo>
                <a:cubicBezTo>
                  <a:pt x="444" y="259"/>
                  <a:pt x="444" y="259"/>
                  <a:pt x="444" y="259"/>
                </a:cubicBezTo>
                <a:lnTo>
                  <a:pt x="438" y="259"/>
                </a:lnTo>
                <a:close/>
                <a:moveTo>
                  <a:pt x="57" y="296"/>
                </a:moveTo>
                <a:cubicBezTo>
                  <a:pt x="57" y="296"/>
                  <a:pt x="57" y="296"/>
                  <a:pt x="57" y="296"/>
                </a:cubicBezTo>
                <a:cubicBezTo>
                  <a:pt x="53" y="297"/>
                  <a:pt x="53" y="297"/>
                  <a:pt x="53" y="297"/>
                </a:cubicBezTo>
                <a:cubicBezTo>
                  <a:pt x="53" y="297"/>
                  <a:pt x="53" y="297"/>
                  <a:pt x="53" y="297"/>
                </a:cubicBezTo>
                <a:cubicBezTo>
                  <a:pt x="50" y="296"/>
                  <a:pt x="50" y="296"/>
                  <a:pt x="50" y="296"/>
                </a:cubicBezTo>
                <a:cubicBezTo>
                  <a:pt x="50" y="296"/>
                  <a:pt x="50" y="296"/>
                  <a:pt x="50" y="296"/>
                </a:cubicBezTo>
                <a:cubicBezTo>
                  <a:pt x="50" y="296"/>
                  <a:pt x="50" y="296"/>
                  <a:pt x="50" y="296"/>
                </a:cubicBezTo>
                <a:cubicBezTo>
                  <a:pt x="47" y="295"/>
                  <a:pt x="47" y="295"/>
                  <a:pt x="47" y="295"/>
                </a:cubicBezTo>
                <a:cubicBezTo>
                  <a:pt x="46" y="295"/>
                  <a:pt x="46" y="295"/>
                  <a:pt x="46" y="295"/>
                </a:cubicBezTo>
                <a:cubicBezTo>
                  <a:pt x="46" y="294"/>
                  <a:pt x="46" y="294"/>
                  <a:pt x="46" y="294"/>
                </a:cubicBezTo>
                <a:cubicBezTo>
                  <a:pt x="46" y="294"/>
                  <a:pt x="46" y="294"/>
                  <a:pt x="46" y="294"/>
                </a:cubicBezTo>
                <a:cubicBezTo>
                  <a:pt x="48" y="294"/>
                  <a:pt x="48" y="294"/>
                  <a:pt x="48" y="294"/>
                </a:cubicBezTo>
                <a:cubicBezTo>
                  <a:pt x="51" y="295"/>
                  <a:pt x="51" y="295"/>
                  <a:pt x="51" y="295"/>
                </a:cubicBezTo>
                <a:cubicBezTo>
                  <a:pt x="51" y="295"/>
                  <a:pt x="51" y="295"/>
                  <a:pt x="51" y="295"/>
                </a:cubicBezTo>
                <a:cubicBezTo>
                  <a:pt x="51" y="295"/>
                  <a:pt x="51" y="295"/>
                  <a:pt x="52" y="295"/>
                </a:cubicBezTo>
                <a:cubicBezTo>
                  <a:pt x="52" y="295"/>
                  <a:pt x="52" y="295"/>
                  <a:pt x="52" y="295"/>
                </a:cubicBezTo>
                <a:cubicBezTo>
                  <a:pt x="55" y="295"/>
                  <a:pt x="55" y="295"/>
                  <a:pt x="55" y="295"/>
                </a:cubicBezTo>
                <a:cubicBezTo>
                  <a:pt x="57" y="295"/>
                  <a:pt x="57" y="295"/>
                  <a:pt x="57" y="295"/>
                </a:cubicBezTo>
                <a:cubicBezTo>
                  <a:pt x="60" y="296"/>
                  <a:pt x="60" y="296"/>
                  <a:pt x="60" y="296"/>
                </a:cubicBezTo>
                <a:cubicBezTo>
                  <a:pt x="61" y="296"/>
                  <a:pt x="61" y="296"/>
                  <a:pt x="61" y="296"/>
                </a:cubicBezTo>
                <a:cubicBezTo>
                  <a:pt x="60" y="296"/>
                  <a:pt x="60" y="296"/>
                  <a:pt x="60" y="296"/>
                </a:cubicBezTo>
                <a:cubicBezTo>
                  <a:pt x="60" y="296"/>
                  <a:pt x="60" y="296"/>
                  <a:pt x="60" y="296"/>
                </a:cubicBezTo>
                <a:cubicBezTo>
                  <a:pt x="58" y="296"/>
                  <a:pt x="58" y="296"/>
                  <a:pt x="58" y="296"/>
                </a:cubicBezTo>
                <a:lnTo>
                  <a:pt x="57" y="296"/>
                </a:lnTo>
                <a:close/>
                <a:moveTo>
                  <a:pt x="49" y="289"/>
                </a:moveTo>
                <a:cubicBezTo>
                  <a:pt x="50" y="289"/>
                  <a:pt x="50" y="289"/>
                  <a:pt x="50" y="289"/>
                </a:cubicBezTo>
                <a:cubicBezTo>
                  <a:pt x="47" y="289"/>
                  <a:pt x="47" y="289"/>
                  <a:pt x="47" y="289"/>
                </a:cubicBezTo>
                <a:cubicBezTo>
                  <a:pt x="46" y="289"/>
                  <a:pt x="46" y="289"/>
                  <a:pt x="46" y="289"/>
                </a:cubicBezTo>
                <a:cubicBezTo>
                  <a:pt x="49" y="289"/>
                  <a:pt x="49" y="289"/>
                  <a:pt x="49" y="289"/>
                </a:cubicBezTo>
                <a:close/>
                <a:moveTo>
                  <a:pt x="71" y="260"/>
                </a:moveTo>
                <a:cubicBezTo>
                  <a:pt x="69" y="256"/>
                  <a:pt x="69" y="256"/>
                  <a:pt x="69" y="256"/>
                </a:cubicBezTo>
                <a:cubicBezTo>
                  <a:pt x="69" y="256"/>
                  <a:pt x="69" y="256"/>
                  <a:pt x="69" y="256"/>
                </a:cubicBezTo>
                <a:cubicBezTo>
                  <a:pt x="69" y="256"/>
                  <a:pt x="69" y="256"/>
                  <a:pt x="69" y="256"/>
                </a:cubicBezTo>
                <a:cubicBezTo>
                  <a:pt x="71" y="257"/>
                  <a:pt x="71" y="257"/>
                  <a:pt x="71" y="257"/>
                </a:cubicBezTo>
                <a:cubicBezTo>
                  <a:pt x="72" y="257"/>
                  <a:pt x="72" y="257"/>
                  <a:pt x="72" y="257"/>
                </a:cubicBezTo>
                <a:cubicBezTo>
                  <a:pt x="72" y="257"/>
                  <a:pt x="72" y="257"/>
                  <a:pt x="72" y="257"/>
                </a:cubicBezTo>
                <a:cubicBezTo>
                  <a:pt x="89" y="256"/>
                  <a:pt x="89" y="256"/>
                  <a:pt x="89" y="256"/>
                </a:cubicBezTo>
                <a:cubicBezTo>
                  <a:pt x="91" y="256"/>
                  <a:pt x="91" y="256"/>
                  <a:pt x="91" y="256"/>
                </a:cubicBezTo>
                <a:cubicBezTo>
                  <a:pt x="92" y="256"/>
                  <a:pt x="92" y="256"/>
                  <a:pt x="92" y="256"/>
                </a:cubicBezTo>
                <a:cubicBezTo>
                  <a:pt x="103" y="263"/>
                  <a:pt x="103" y="263"/>
                  <a:pt x="103" y="263"/>
                </a:cubicBezTo>
                <a:cubicBezTo>
                  <a:pt x="109" y="269"/>
                  <a:pt x="109" y="269"/>
                  <a:pt x="109" y="269"/>
                </a:cubicBezTo>
                <a:cubicBezTo>
                  <a:pt x="109" y="270"/>
                  <a:pt x="109" y="270"/>
                  <a:pt x="109" y="270"/>
                </a:cubicBezTo>
                <a:cubicBezTo>
                  <a:pt x="112" y="272"/>
                  <a:pt x="112" y="272"/>
                  <a:pt x="112" y="272"/>
                </a:cubicBezTo>
                <a:cubicBezTo>
                  <a:pt x="112" y="272"/>
                  <a:pt x="112" y="272"/>
                  <a:pt x="112" y="272"/>
                </a:cubicBezTo>
                <a:cubicBezTo>
                  <a:pt x="112" y="272"/>
                  <a:pt x="112" y="272"/>
                  <a:pt x="112" y="272"/>
                </a:cubicBezTo>
                <a:cubicBezTo>
                  <a:pt x="116" y="275"/>
                  <a:pt x="116" y="275"/>
                  <a:pt x="116" y="275"/>
                </a:cubicBezTo>
                <a:cubicBezTo>
                  <a:pt x="116" y="275"/>
                  <a:pt x="116" y="275"/>
                  <a:pt x="117" y="275"/>
                </a:cubicBezTo>
                <a:cubicBezTo>
                  <a:pt x="128" y="276"/>
                  <a:pt x="128" y="276"/>
                  <a:pt x="128" y="276"/>
                </a:cubicBezTo>
                <a:cubicBezTo>
                  <a:pt x="131" y="280"/>
                  <a:pt x="131" y="280"/>
                  <a:pt x="131" y="280"/>
                </a:cubicBezTo>
                <a:cubicBezTo>
                  <a:pt x="134" y="283"/>
                  <a:pt x="134" y="283"/>
                  <a:pt x="134" y="283"/>
                </a:cubicBezTo>
                <a:cubicBezTo>
                  <a:pt x="134" y="283"/>
                  <a:pt x="134" y="284"/>
                  <a:pt x="134" y="284"/>
                </a:cubicBezTo>
                <a:cubicBezTo>
                  <a:pt x="138" y="286"/>
                  <a:pt x="138" y="286"/>
                  <a:pt x="138" y="286"/>
                </a:cubicBezTo>
                <a:cubicBezTo>
                  <a:pt x="139" y="288"/>
                  <a:pt x="139" y="288"/>
                  <a:pt x="139" y="288"/>
                </a:cubicBezTo>
                <a:cubicBezTo>
                  <a:pt x="132" y="286"/>
                  <a:pt x="132" y="286"/>
                  <a:pt x="132" y="286"/>
                </a:cubicBezTo>
                <a:cubicBezTo>
                  <a:pt x="132" y="286"/>
                  <a:pt x="132" y="286"/>
                  <a:pt x="132" y="286"/>
                </a:cubicBezTo>
                <a:cubicBezTo>
                  <a:pt x="129" y="287"/>
                  <a:pt x="129" y="287"/>
                  <a:pt x="129" y="287"/>
                </a:cubicBezTo>
                <a:cubicBezTo>
                  <a:pt x="126" y="284"/>
                  <a:pt x="126" y="284"/>
                  <a:pt x="126" y="284"/>
                </a:cubicBezTo>
                <a:cubicBezTo>
                  <a:pt x="114" y="278"/>
                  <a:pt x="114" y="278"/>
                  <a:pt x="114" y="278"/>
                </a:cubicBezTo>
                <a:cubicBezTo>
                  <a:pt x="109" y="276"/>
                  <a:pt x="109" y="276"/>
                  <a:pt x="109" y="276"/>
                </a:cubicBezTo>
                <a:cubicBezTo>
                  <a:pt x="96" y="273"/>
                  <a:pt x="96" y="273"/>
                  <a:pt x="96" y="273"/>
                </a:cubicBezTo>
                <a:cubicBezTo>
                  <a:pt x="89" y="270"/>
                  <a:pt x="89" y="270"/>
                  <a:pt x="89" y="270"/>
                </a:cubicBezTo>
                <a:cubicBezTo>
                  <a:pt x="89" y="269"/>
                  <a:pt x="89" y="269"/>
                  <a:pt x="89" y="269"/>
                </a:cubicBezTo>
                <a:cubicBezTo>
                  <a:pt x="88" y="269"/>
                  <a:pt x="88" y="269"/>
                  <a:pt x="88" y="269"/>
                </a:cubicBezTo>
                <a:cubicBezTo>
                  <a:pt x="84" y="269"/>
                  <a:pt x="84" y="269"/>
                  <a:pt x="84" y="269"/>
                </a:cubicBezTo>
                <a:cubicBezTo>
                  <a:pt x="83" y="269"/>
                  <a:pt x="83" y="269"/>
                  <a:pt x="83" y="269"/>
                </a:cubicBezTo>
                <a:cubicBezTo>
                  <a:pt x="82" y="264"/>
                  <a:pt x="82" y="264"/>
                  <a:pt x="82" y="264"/>
                </a:cubicBezTo>
                <a:cubicBezTo>
                  <a:pt x="80" y="259"/>
                  <a:pt x="80" y="259"/>
                  <a:pt x="80" y="259"/>
                </a:cubicBezTo>
                <a:cubicBezTo>
                  <a:pt x="79" y="260"/>
                  <a:pt x="79" y="260"/>
                  <a:pt x="79" y="260"/>
                </a:cubicBezTo>
                <a:cubicBezTo>
                  <a:pt x="80" y="264"/>
                  <a:pt x="80" y="264"/>
                  <a:pt x="80" y="264"/>
                </a:cubicBezTo>
                <a:cubicBezTo>
                  <a:pt x="81" y="268"/>
                  <a:pt x="81" y="268"/>
                  <a:pt x="81" y="268"/>
                </a:cubicBezTo>
                <a:cubicBezTo>
                  <a:pt x="80" y="267"/>
                  <a:pt x="80" y="267"/>
                  <a:pt x="80" y="267"/>
                </a:cubicBezTo>
                <a:cubicBezTo>
                  <a:pt x="80" y="267"/>
                  <a:pt x="80" y="267"/>
                  <a:pt x="80" y="267"/>
                </a:cubicBezTo>
                <a:cubicBezTo>
                  <a:pt x="75" y="267"/>
                  <a:pt x="75" y="267"/>
                  <a:pt x="75" y="267"/>
                </a:cubicBezTo>
                <a:cubicBezTo>
                  <a:pt x="75" y="267"/>
                  <a:pt x="75" y="267"/>
                  <a:pt x="75" y="267"/>
                </a:cubicBezTo>
                <a:cubicBezTo>
                  <a:pt x="74" y="267"/>
                  <a:pt x="74" y="267"/>
                  <a:pt x="74" y="267"/>
                </a:cubicBezTo>
                <a:cubicBezTo>
                  <a:pt x="73" y="264"/>
                  <a:pt x="73" y="264"/>
                  <a:pt x="73" y="264"/>
                </a:cubicBezTo>
                <a:cubicBezTo>
                  <a:pt x="73" y="264"/>
                  <a:pt x="73" y="264"/>
                  <a:pt x="73" y="264"/>
                </a:cubicBezTo>
                <a:cubicBezTo>
                  <a:pt x="73" y="264"/>
                  <a:pt x="73" y="264"/>
                  <a:pt x="73" y="264"/>
                </a:cubicBezTo>
                <a:lnTo>
                  <a:pt x="71" y="260"/>
                </a:lnTo>
                <a:close/>
                <a:moveTo>
                  <a:pt x="119" y="255"/>
                </a:moveTo>
                <a:cubicBezTo>
                  <a:pt x="121" y="256"/>
                  <a:pt x="121" y="256"/>
                  <a:pt x="121" y="256"/>
                </a:cubicBezTo>
                <a:cubicBezTo>
                  <a:pt x="121" y="256"/>
                  <a:pt x="121" y="256"/>
                  <a:pt x="121" y="256"/>
                </a:cubicBezTo>
                <a:cubicBezTo>
                  <a:pt x="121" y="256"/>
                  <a:pt x="121" y="256"/>
                  <a:pt x="121" y="256"/>
                </a:cubicBezTo>
                <a:cubicBezTo>
                  <a:pt x="121" y="256"/>
                  <a:pt x="121" y="256"/>
                  <a:pt x="121" y="256"/>
                </a:cubicBezTo>
                <a:cubicBezTo>
                  <a:pt x="118" y="255"/>
                  <a:pt x="118" y="255"/>
                  <a:pt x="118" y="255"/>
                </a:cubicBezTo>
                <a:cubicBezTo>
                  <a:pt x="118" y="255"/>
                  <a:pt x="118" y="255"/>
                  <a:pt x="118" y="255"/>
                </a:cubicBezTo>
                <a:cubicBezTo>
                  <a:pt x="113" y="255"/>
                  <a:pt x="113" y="255"/>
                  <a:pt x="113" y="255"/>
                </a:cubicBezTo>
                <a:cubicBezTo>
                  <a:pt x="110" y="254"/>
                  <a:pt x="110" y="254"/>
                  <a:pt x="110" y="254"/>
                </a:cubicBezTo>
                <a:cubicBezTo>
                  <a:pt x="109" y="254"/>
                  <a:pt x="109" y="254"/>
                  <a:pt x="109" y="254"/>
                </a:cubicBezTo>
                <a:cubicBezTo>
                  <a:pt x="109" y="254"/>
                  <a:pt x="109" y="254"/>
                  <a:pt x="109" y="254"/>
                </a:cubicBezTo>
                <a:lnTo>
                  <a:pt x="119" y="255"/>
                </a:lnTo>
                <a:close/>
                <a:moveTo>
                  <a:pt x="120" y="251"/>
                </a:moveTo>
                <a:cubicBezTo>
                  <a:pt x="120" y="251"/>
                  <a:pt x="120" y="251"/>
                  <a:pt x="120" y="251"/>
                </a:cubicBezTo>
                <a:cubicBezTo>
                  <a:pt x="120" y="251"/>
                  <a:pt x="120" y="251"/>
                  <a:pt x="120" y="251"/>
                </a:cubicBezTo>
                <a:close/>
                <a:moveTo>
                  <a:pt x="207" y="283"/>
                </a:moveTo>
                <a:cubicBezTo>
                  <a:pt x="207" y="283"/>
                  <a:pt x="207" y="283"/>
                  <a:pt x="207" y="283"/>
                </a:cubicBezTo>
                <a:cubicBezTo>
                  <a:pt x="209" y="283"/>
                  <a:pt x="209" y="283"/>
                  <a:pt x="209" y="283"/>
                </a:cubicBezTo>
                <a:cubicBezTo>
                  <a:pt x="210" y="283"/>
                  <a:pt x="210" y="283"/>
                  <a:pt x="210" y="283"/>
                </a:cubicBezTo>
                <a:cubicBezTo>
                  <a:pt x="211" y="284"/>
                  <a:pt x="211" y="284"/>
                  <a:pt x="211" y="284"/>
                </a:cubicBezTo>
                <a:cubicBezTo>
                  <a:pt x="210" y="284"/>
                  <a:pt x="210" y="284"/>
                  <a:pt x="210" y="284"/>
                </a:cubicBezTo>
                <a:lnTo>
                  <a:pt x="207" y="283"/>
                </a:lnTo>
                <a:close/>
                <a:moveTo>
                  <a:pt x="194" y="276"/>
                </a:moveTo>
                <a:cubicBezTo>
                  <a:pt x="194" y="276"/>
                  <a:pt x="194" y="276"/>
                  <a:pt x="194" y="276"/>
                </a:cubicBezTo>
                <a:cubicBezTo>
                  <a:pt x="194" y="276"/>
                  <a:pt x="194" y="276"/>
                  <a:pt x="194" y="276"/>
                </a:cubicBezTo>
                <a:close/>
                <a:moveTo>
                  <a:pt x="214" y="278"/>
                </a:moveTo>
                <a:cubicBezTo>
                  <a:pt x="214" y="278"/>
                  <a:pt x="214" y="278"/>
                  <a:pt x="214" y="278"/>
                </a:cubicBezTo>
                <a:cubicBezTo>
                  <a:pt x="218" y="277"/>
                  <a:pt x="218" y="277"/>
                  <a:pt x="218" y="277"/>
                </a:cubicBezTo>
                <a:cubicBezTo>
                  <a:pt x="226" y="278"/>
                  <a:pt x="226" y="278"/>
                  <a:pt x="226" y="278"/>
                </a:cubicBezTo>
                <a:cubicBezTo>
                  <a:pt x="232" y="279"/>
                  <a:pt x="232" y="279"/>
                  <a:pt x="232" y="279"/>
                </a:cubicBezTo>
                <a:cubicBezTo>
                  <a:pt x="233" y="282"/>
                  <a:pt x="233" y="282"/>
                  <a:pt x="233" y="282"/>
                </a:cubicBezTo>
                <a:cubicBezTo>
                  <a:pt x="226" y="283"/>
                  <a:pt x="226" y="283"/>
                  <a:pt x="226" y="283"/>
                </a:cubicBezTo>
                <a:cubicBezTo>
                  <a:pt x="223" y="282"/>
                  <a:pt x="223" y="282"/>
                  <a:pt x="223" y="282"/>
                </a:cubicBezTo>
                <a:cubicBezTo>
                  <a:pt x="213" y="279"/>
                  <a:pt x="213" y="279"/>
                  <a:pt x="213" y="279"/>
                </a:cubicBezTo>
                <a:cubicBezTo>
                  <a:pt x="212" y="278"/>
                  <a:pt x="212" y="278"/>
                  <a:pt x="212" y="278"/>
                </a:cubicBezTo>
                <a:lnTo>
                  <a:pt x="214" y="278"/>
                </a:lnTo>
                <a:close/>
                <a:moveTo>
                  <a:pt x="152" y="151"/>
                </a:moveTo>
                <a:cubicBezTo>
                  <a:pt x="152" y="152"/>
                  <a:pt x="152" y="152"/>
                  <a:pt x="152" y="152"/>
                </a:cubicBezTo>
                <a:cubicBezTo>
                  <a:pt x="152" y="151"/>
                  <a:pt x="152" y="151"/>
                  <a:pt x="152" y="151"/>
                </a:cubicBezTo>
                <a:close/>
                <a:moveTo>
                  <a:pt x="211" y="222"/>
                </a:moveTo>
                <a:cubicBezTo>
                  <a:pt x="211" y="217"/>
                  <a:pt x="211" y="217"/>
                  <a:pt x="211" y="217"/>
                </a:cubicBezTo>
                <a:cubicBezTo>
                  <a:pt x="211" y="214"/>
                  <a:pt x="211" y="214"/>
                  <a:pt x="211" y="214"/>
                </a:cubicBezTo>
                <a:cubicBezTo>
                  <a:pt x="216" y="220"/>
                  <a:pt x="216" y="220"/>
                  <a:pt x="216" y="220"/>
                </a:cubicBezTo>
                <a:cubicBezTo>
                  <a:pt x="218" y="223"/>
                  <a:pt x="218" y="223"/>
                  <a:pt x="218" y="223"/>
                </a:cubicBezTo>
                <a:cubicBezTo>
                  <a:pt x="222" y="232"/>
                  <a:pt x="222" y="232"/>
                  <a:pt x="222" y="232"/>
                </a:cubicBezTo>
                <a:cubicBezTo>
                  <a:pt x="222" y="232"/>
                  <a:pt x="222" y="232"/>
                  <a:pt x="222" y="232"/>
                </a:cubicBezTo>
                <a:cubicBezTo>
                  <a:pt x="228" y="239"/>
                  <a:pt x="228" y="239"/>
                  <a:pt x="228" y="239"/>
                </a:cubicBezTo>
                <a:cubicBezTo>
                  <a:pt x="228" y="239"/>
                  <a:pt x="228" y="239"/>
                  <a:pt x="228" y="239"/>
                </a:cubicBezTo>
                <a:cubicBezTo>
                  <a:pt x="227" y="242"/>
                  <a:pt x="227" y="242"/>
                  <a:pt x="227" y="242"/>
                </a:cubicBezTo>
                <a:cubicBezTo>
                  <a:pt x="227" y="242"/>
                  <a:pt x="227" y="242"/>
                  <a:pt x="227" y="242"/>
                </a:cubicBezTo>
                <a:cubicBezTo>
                  <a:pt x="224" y="241"/>
                  <a:pt x="224" y="241"/>
                  <a:pt x="224" y="241"/>
                </a:cubicBezTo>
                <a:cubicBezTo>
                  <a:pt x="223" y="241"/>
                  <a:pt x="223" y="241"/>
                  <a:pt x="223" y="241"/>
                </a:cubicBezTo>
                <a:cubicBezTo>
                  <a:pt x="223" y="241"/>
                  <a:pt x="223" y="241"/>
                  <a:pt x="223" y="241"/>
                </a:cubicBezTo>
                <a:cubicBezTo>
                  <a:pt x="222" y="240"/>
                  <a:pt x="222" y="240"/>
                  <a:pt x="222" y="240"/>
                </a:cubicBezTo>
                <a:cubicBezTo>
                  <a:pt x="219" y="235"/>
                  <a:pt x="219" y="235"/>
                  <a:pt x="219" y="235"/>
                </a:cubicBezTo>
                <a:cubicBezTo>
                  <a:pt x="219" y="235"/>
                  <a:pt x="219" y="235"/>
                  <a:pt x="219" y="235"/>
                </a:cubicBezTo>
                <a:cubicBezTo>
                  <a:pt x="215" y="229"/>
                  <a:pt x="215" y="229"/>
                  <a:pt x="215" y="229"/>
                </a:cubicBezTo>
                <a:cubicBezTo>
                  <a:pt x="215" y="228"/>
                  <a:pt x="215" y="228"/>
                  <a:pt x="215" y="228"/>
                </a:cubicBezTo>
                <a:cubicBezTo>
                  <a:pt x="211" y="222"/>
                  <a:pt x="211" y="222"/>
                  <a:pt x="211" y="222"/>
                </a:cubicBezTo>
                <a:close/>
                <a:moveTo>
                  <a:pt x="298" y="293"/>
                </a:moveTo>
                <a:cubicBezTo>
                  <a:pt x="298" y="296"/>
                  <a:pt x="298" y="296"/>
                  <a:pt x="298" y="296"/>
                </a:cubicBezTo>
                <a:cubicBezTo>
                  <a:pt x="298" y="300"/>
                  <a:pt x="298" y="300"/>
                  <a:pt x="298" y="300"/>
                </a:cubicBezTo>
                <a:cubicBezTo>
                  <a:pt x="298" y="304"/>
                  <a:pt x="298" y="304"/>
                  <a:pt x="298" y="304"/>
                </a:cubicBezTo>
                <a:cubicBezTo>
                  <a:pt x="294" y="299"/>
                  <a:pt x="294" y="299"/>
                  <a:pt x="294" y="299"/>
                </a:cubicBezTo>
                <a:cubicBezTo>
                  <a:pt x="293" y="289"/>
                  <a:pt x="293" y="289"/>
                  <a:pt x="293" y="289"/>
                </a:cubicBezTo>
                <a:cubicBezTo>
                  <a:pt x="293" y="289"/>
                  <a:pt x="293" y="288"/>
                  <a:pt x="293" y="288"/>
                </a:cubicBezTo>
                <a:cubicBezTo>
                  <a:pt x="292" y="284"/>
                  <a:pt x="292" y="284"/>
                  <a:pt x="292" y="284"/>
                </a:cubicBezTo>
                <a:cubicBezTo>
                  <a:pt x="293" y="285"/>
                  <a:pt x="293" y="285"/>
                  <a:pt x="293" y="285"/>
                </a:cubicBezTo>
                <a:cubicBezTo>
                  <a:pt x="297" y="292"/>
                  <a:pt x="297" y="292"/>
                  <a:pt x="297" y="292"/>
                </a:cubicBezTo>
                <a:lnTo>
                  <a:pt x="298" y="293"/>
                </a:lnTo>
                <a:close/>
                <a:moveTo>
                  <a:pt x="250" y="290"/>
                </a:moveTo>
                <a:cubicBezTo>
                  <a:pt x="245" y="288"/>
                  <a:pt x="245" y="288"/>
                  <a:pt x="245" y="288"/>
                </a:cubicBezTo>
                <a:cubicBezTo>
                  <a:pt x="244" y="286"/>
                  <a:pt x="244" y="286"/>
                  <a:pt x="244" y="286"/>
                </a:cubicBezTo>
                <a:cubicBezTo>
                  <a:pt x="245" y="286"/>
                  <a:pt x="245" y="286"/>
                  <a:pt x="245" y="286"/>
                </a:cubicBezTo>
                <a:cubicBezTo>
                  <a:pt x="250" y="289"/>
                  <a:pt x="250" y="289"/>
                  <a:pt x="250" y="289"/>
                </a:cubicBezTo>
                <a:cubicBezTo>
                  <a:pt x="250" y="289"/>
                  <a:pt x="250" y="289"/>
                  <a:pt x="250" y="289"/>
                </a:cubicBezTo>
                <a:cubicBezTo>
                  <a:pt x="255" y="290"/>
                  <a:pt x="255" y="290"/>
                  <a:pt x="255" y="290"/>
                </a:cubicBezTo>
                <a:lnTo>
                  <a:pt x="250" y="290"/>
                </a:lnTo>
                <a:close/>
                <a:moveTo>
                  <a:pt x="240" y="299"/>
                </a:moveTo>
                <a:cubicBezTo>
                  <a:pt x="239" y="299"/>
                  <a:pt x="239" y="299"/>
                  <a:pt x="239" y="299"/>
                </a:cubicBezTo>
                <a:cubicBezTo>
                  <a:pt x="235" y="298"/>
                  <a:pt x="235" y="298"/>
                  <a:pt x="235" y="298"/>
                </a:cubicBezTo>
                <a:cubicBezTo>
                  <a:pt x="219" y="289"/>
                  <a:pt x="219" y="289"/>
                  <a:pt x="219" y="289"/>
                </a:cubicBezTo>
                <a:cubicBezTo>
                  <a:pt x="227" y="289"/>
                  <a:pt x="227" y="289"/>
                  <a:pt x="227" y="289"/>
                </a:cubicBezTo>
                <a:cubicBezTo>
                  <a:pt x="229" y="289"/>
                  <a:pt x="229" y="289"/>
                  <a:pt x="229" y="289"/>
                </a:cubicBezTo>
                <a:cubicBezTo>
                  <a:pt x="237" y="292"/>
                  <a:pt x="237" y="292"/>
                  <a:pt x="237" y="292"/>
                </a:cubicBezTo>
                <a:cubicBezTo>
                  <a:pt x="239" y="297"/>
                  <a:pt x="239" y="297"/>
                  <a:pt x="239" y="297"/>
                </a:cubicBezTo>
                <a:cubicBezTo>
                  <a:pt x="239" y="297"/>
                  <a:pt x="239" y="298"/>
                  <a:pt x="239" y="298"/>
                </a:cubicBezTo>
                <a:cubicBezTo>
                  <a:pt x="240" y="299"/>
                  <a:pt x="240" y="299"/>
                  <a:pt x="240" y="299"/>
                </a:cubicBezTo>
                <a:close/>
                <a:moveTo>
                  <a:pt x="95" y="296"/>
                </a:moveTo>
                <a:cubicBezTo>
                  <a:pt x="94" y="295"/>
                  <a:pt x="94" y="295"/>
                  <a:pt x="94" y="295"/>
                </a:cubicBezTo>
                <a:cubicBezTo>
                  <a:pt x="98" y="296"/>
                  <a:pt x="98" y="296"/>
                  <a:pt x="98" y="296"/>
                </a:cubicBezTo>
                <a:lnTo>
                  <a:pt x="95" y="296"/>
                </a:lnTo>
                <a:close/>
                <a:moveTo>
                  <a:pt x="55" y="292"/>
                </a:moveTo>
                <a:cubicBezTo>
                  <a:pt x="57" y="293"/>
                  <a:pt x="57" y="293"/>
                  <a:pt x="57" y="293"/>
                </a:cubicBezTo>
                <a:cubicBezTo>
                  <a:pt x="56" y="293"/>
                  <a:pt x="56" y="293"/>
                  <a:pt x="56" y="293"/>
                </a:cubicBezTo>
                <a:cubicBezTo>
                  <a:pt x="52" y="292"/>
                  <a:pt x="52" y="292"/>
                  <a:pt x="52" y="292"/>
                </a:cubicBezTo>
                <a:cubicBezTo>
                  <a:pt x="50" y="291"/>
                  <a:pt x="50" y="291"/>
                  <a:pt x="50" y="291"/>
                </a:cubicBezTo>
                <a:cubicBezTo>
                  <a:pt x="51" y="291"/>
                  <a:pt x="51" y="291"/>
                  <a:pt x="51" y="291"/>
                </a:cubicBezTo>
                <a:lnTo>
                  <a:pt x="55" y="292"/>
                </a:lnTo>
                <a:close/>
                <a:moveTo>
                  <a:pt x="46" y="291"/>
                </a:moveTo>
                <a:cubicBezTo>
                  <a:pt x="50" y="293"/>
                  <a:pt x="50" y="293"/>
                  <a:pt x="50" y="293"/>
                </a:cubicBezTo>
                <a:cubicBezTo>
                  <a:pt x="49" y="293"/>
                  <a:pt x="49" y="293"/>
                  <a:pt x="49" y="293"/>
                </a:cubicBezTo>
                <a:cubicBezTo>
                  <a:pt x="48" y="292"/>
                  <a:pt x="48" y="292"/>
                  <a:pt x="48" y="292"/>
                </a:cubicBezTo>
                <a:cubicBezTo>
                  <a:pt x="43" y="291"/>
                  <a:pt x="43" y="291"/>
                  <a:pt x="43" y="291"/>
                </a:cubicBezTo>
                <a:cubicBezTo>
                  <a:pt x="45" y="291"/>
                  <a:pt x="45" y="291"/>
                  <a:pt x="45" y="291"/>
                </a:cubicBezTo>
                <a:lnTo>
                  <a:pt x="46" y="291"/>
                </a:lnTo>
                <a:close/>
                <a:moveTo>
                  <a:pt x="43" y="290"/>
                </a:moveTo>
                <a:cubicBezTo>
                  <a:pt x="43" y="290"/>
                  <a:pt x="43" y="290"/>
                  <a:pt x="43" y="290"/>
                </a:cubicBezTo>
                <a:cubicBezTo>
                  <a:pt x="43" y="290"/>
                  <a:pt x="43" y="290"/>
                  <a:pt x="43" y="290"/>
                </a:cubicBezTo>
                <a:close/>
                <a:moveTo>
                  <a:pt x="129" y="292"/>
                </a:moveTo>
                <a:cubicBezTo>
                  <a:pt x="123" y="292"/>
                  <a:pt x="123" y="292"/>
                  <a:pt x="123" y="292"/>
                </a:cubicBezTo>
                <a:cubicBezTo>
                  <a:pt x="123" y="292"/>
                  <a:pt x="123" y="292"/>
                  <a:pt x="122" y="292"/>
                </a:cubicBezTo>
                <a:cubicBezTo>
                  <a:pt x="115" y="293"/>
                  <a:pt x="115" y="293"/>
                  <a:pt x="115" y="293"/>
                </a:cubicBezTo>
                <a:cubicBezTo>
                  <a:pt x="111" y="293"/>
                  <a:pt x="111" y="293"/>
                  <a:pt x="111" y="293"/>
                </a:cubicBezTo>
                <a:cubicBezTo>
                  <a:pt x="100" y="292"/>
                  <a:pt x="100" y="292"/>
                  <a:pt x="100" y="292"/>
                </a:cubicBezTo>
                <a:cubicBezTo>
                  <a:pt x="103" y="291"/>
                  <a:pt x="103" y="291"/>
                  <a:pt x="103" y="291"/>
                </a:cubicBezTo>
                <a:cubicBezTo>
                  <a:pt x="107" y="292"/>
                  <a:pt x="107" y="292"/>
                  <a:pt x="107" y="292"/>
                </a:cubicBezTo>
                <a:cubicBezTo>
                  <a:pt x="107" y="292"/>
                  <a:pt x="107" y="292"/>
                  <a:pt x="107" y="292"/>
                </a:cubicBezTo>
                <a:cubicBezTo>
                  <a:pt x="107" y="292"/>
                  <a:pt x="107" y="292"/>
                  <a:pt x="107" y="292"/>
                </a:cubicBezTo>
                <a:cubicBezTo>
                  <a:pt x="127" y="289"/>
                  <a:pt x="127" y="289"/>
                  <a:pt x="127" y="289"/>
                </a:cubicBezTo>
                <a:cubicBezTo>
                  <a:pt x="131" y="291"/>
                  <a:pt x="131" y="291"/>
                  <a:pt x="131" y="291"/>
                </a:cubicBezTo>
                <a:lnTo>
                  <a:pt x="129" y="292"/>
                </a:lnTo>
                <a:close/>
                <a:moveTo>
                  <a:pt x="107" y="291"/>
                </a:moveTo>
                <a:cubicBezTo>
                  <a:pt x="103" y="290"/>
                  <a:pt x="103" y="290"/>
                  <a:pt x="103" y="290"/>
                </a:cubicBezTo>
                <a:cubicBezTo>
                  <a:pt x="87" y="275"/>
                  <a:pt x="87" y="275"/>
                  <a:pt x="87" y="275"/>
                </a:cubicBezTo>
                <a:cubicBezTo>
                  <a:pt x="84" y="272"/>
                  <a:pt x="84" y="272"/>
                  <a:pt x="84" y="272"/>
                </a:cubicBezTo>
                <a:cubicBezTo>
                  <a:pt x="84" y="271"/>
                  <a:pt x="84" y="271"/>
                  <a:pt x="84" y="271"/>
                </a:cubicBezTo>
                <a:cubicBezTo>
                  <a:pt x="84" y="271"/>
                  <a:pt x="84" y="271"/>
                  <a:pt x="84" y="271"/>
                </a:cubicBezTo>
                <a:cubicBezTo>
                  <a:pt x="88" y="271"/>
                  <a:pt x="88" y="271"/>
                  <a:pt x="88" y="271"/>
                </a:cubicBezTo>
                <a:cubicBezTo>
                  <a:pt x="96" y="275"/>
                  <a:pt x="96" y="275"/>
                  <a:pt x="96" y="275"/>
                </a:cubicBezTo>
                <a:cubicBezTo>
                  <a:pt x="96" y="275"/>
                  <a:pt x="96" y="275"/>
                  <a:pt x="96" y="275"/>
                </a:cubicBezTo>
                <a:cubicBezTo>
                  <a:pt x="96" y="275"/>
                  <a:pt x="96" y="275"/>
                  <a:pt x="96" y="275"/>
                </a:cubicBezTo>
                <a:cubicBezTo>
                  <a:pt x="96" y="275"/>
                  <a:pt x="96" y="275"/>
                  <a:pt x="96" y="275"/>
                </a:cubicBezTo>
                <a:cubicBezTo>
                  <a:pt x="96" y="275"/>
                  <a:pt x="96" y="275"/>
                  <a:pt x="96" y="275"/>
                </a:cubicBezTo>
                <a:cubicBezTo>
                  <a:pt x="109" y="279"/>
                  <a:pt x="109" y="279"/>
                  <a:pt x="109" y="279"/>
                </a:cubicBezTo>
                <a:cubicBezTo>
                  <a:pt x="113" y="280"/>
                  <a:pt x="113" y="280"/>
                  <a:pt x="113" y="280"/>
                </a:cubicBezTo>
                <a:cubicBezTo>
                  <a:pt x="124" y="286"/>
                  <a:pt x="124" y="286"/>
                  <a:pt x="124" y="286"/>
                </a:cubicBezTo>
                <a:cubicBezTo>
                  <a:pt x="126" y="287"/>
                  <a:pt x="126" y="287"/>
                  <a:pt x="126" y="287"/>
                </a:cubicBezTo>
                <a:lnTo>
                  <a:pt x="107" y="291"/>
                </a:lnTo>
                <a:close/>
                <a:moveTo>
                  <a:pt x="75" y="269"/>
                </a:moveTo>
                <a:cubicBezTo>
                  <a:pt x="75" y="269"/>
                  <a:pt x="75" y="269"/>
                  <a:pt x="75" y="269"/>
                </a:cubicBezTo>
                <a:cubicBezTo>
                  <a:pt x="79" y="269"/>
                  <a:pt x="79" y="269"/>
                  <a:pt x="79" y="269"/>
                </a:cubicBezTo>
                <a:cubicBezTo>
                  <a:pt x="81" y="270"/>
                  <a:pt x="81" y="270"/>
                  <a:pt x="81" y="270"/>
                </a:cubicBezTo>
                <a:cubicBezTo>
                  <a:pt x="79" y="270"/>
                  <a:pt x="79" y="270"/>
                  <a:pt x="79" y="270"/>
                </a:cubicBezTo>
                <a:cubicBezTo>
                  <a:pt x="75" y="269"/>
                  <a:pt x="75" y="269"/>
                  <a:pt x="75" y="269"/>
                </a:cubicBezTo>
                <a:close/>
                <a:moveTo>
                  <a:pt x="77" y="276"/>
                </a:moveTo>
                <a:cubicBezTo>
                  <a:pt x="76" y="271"/>
                  <a:pt x="76" y="271"/>
                  <a:pt x="76" y="271"/>
                </a:cubicBezTo>
                <a:cubicBezTo>
                  <a:pt x="79" y="271"/>
                  <a:pt x="79" y="271"/>
                  <a:pt x="79" y="271"/>
                </a:cubicBezTo>
                <a:cubicBezTo>
                  <a:pt x="82" y="271"/>
                  <a:pt x="82" y="271"/>
                  <a:pt x="82" y="271"/>
                </a:cubicBezTo>
                <a:cubicBezTo>
                  <a:pt x="83" y="273"/>
                  <a:pt x="83" y="273"/>
                  <a:pt x="83" y="273"/>
                </a:cubicBezTo>
                <a:cubicBezTo>
                  <a:pt x="83" y="273"/>
                  <a:pt x="83" y="273"/>
                  <a:pt x="83" y="273"/>
                </a:cubicBezTo>
                <a:cubicBezTo>
                  <a:pt x="86" y="276"/>
                  <a:pt x="86" y="276"/>
                  <a:pt x="86" y="276"/>
                </a:cubicBezTo>
                <a:cubicBezTo>
                  <a:pt x="101" y="290"/>
                  <a:pt x="101" y="290"/>
                  <a:pt x="101" y="290"/>
                </a:cubicBezTo>
                <a:cubicBezTo>
                  <a:pt x="98" y="290"/>
                  <a:pt x="98" y="290"/>
                  <a:pt x="98" y="290"/>
                </a:cubicBezTo>
                <a:cubicBezTo>
                  <a:pt x="89" y="283"/>
                  <a:pt x="89" y="283"/>
                  <a:pt x="89" y="283"/>
                </a:cubicBezTo>
                <a:lnTo>
                  <a:pt x="77" y="276"/>
                </a:lnTo>
                <a:close/>
                <a:moveTo>
                  <a:pt x="137" y="289"/>
                </a:moveTo>
                <a:cubicBezTo>
                  <a:pt x="132" y="289"/>
                  <a:pt x="132" y="289"/>
                  <a:pt x="132" y="289"/>
                </a:cubicBezTo>
                <a:cubicBezTo>
                  <a:pt x="131" y="288"/>
                  <a:pt x="131" y="288"/>
                  <a:pt x="131" y="288"/>
                </a:cubicBezTo>
                <a:cubicBezTo>
                  <a:pt x="132" y="288"/>
                  <a:pt x="132" y="288"/>
                  <a:pt x="132" y="288"/>
                </a:cubicBezTo>
                <a:cubicBezTo>
                  <a:pt x="138" y="289"/>
                  <a:pt x="138" y="289"/>
                  <a:pt x="138" y="289"/>
                </a:cubicBezTo>
                <a:lnTo>
                  <a:pt x="137" y="289"/>
                </a:lnTo>
                <a:close/>
                <a:moveTo>
                  <a:pt x="125" y="259"/>
                </a:moveTo>
                <a:cubicBezTo>
                  <a:pt x="125" y="259"/>
                  <a:pt x="125" y="259"/>
                  <a:pt x="125" y="259"/>
                </a:cubicBezTo>
                <a:cubicBezTo>
                  <a:pt x="131" y="266"/>
                  <a:pt x="131" y="266"/>
                  <a:pt x="131" y="266"/>
                </a:cubicBezTo>
                <a:cubicBezTo>
                  <a:pt x="132" y="267"/>
                  <a:pt x="132" y="267"/>
                  <a:pt x="132" y="267"/>
                </a:cubicBezTo>
                <a:cubicBezTo>
                  <a:pt x="132" y="267"/>
                  <a:pt x="132" y="267"/>
                  <a:pt x="132" y="267"/>
                </a:cubicBezTo>
                <a:cubicBezTo>
                  <a:pt x="134" y="268"/>
                  <a:pt x="134" y="268"/>
                  <a:pt x="134" y="268"/>
                </a:cubicBezTo>
                <a:cubicBezTo>
                  <a:pt x="138" y="273"/>
                  <a:pt x="138" y="273"/>
                  <a:pt x="138" y="273"/>
                </a:cubicBezTo>
                <a:cubicBezTo>
                  <a:pt x="139" y="274"/>
                  <a:pt x="139" y="274"/>
                  <a:pt x="139" y="274"/>
                </a:cubicBezTo>
                <a:cubicBezTo>
                  <a:pt x="139" y="274"/>
                  <a:pt x="139" y="274"/>
                  <a:pt x="139" y="274"/>
                </a:cubicBezTo>
                <a:cubicBezTo>
                  <a:pt x="139" y="274"/>
                  <a:pt x="139" y="274"/>
                  <a:pt x="138" y="274"/>
                </a:cubicBezTo>
                <a:cubicBezTo>
                  <a:pt x="134" y="275"/>
                  <a:pt x="134" y="275"/>
                  <a:pt x="134" y="275"/>
                </a:cubicBezTo>
                <a:cubicBezTo>
                  <a:pt x="129" y="274"/>
                  <a:pt x="129" y="274"/>
                  <a:pt x="129" y="274"/>
                </a:cubicBezTo>
                <a:cubicBezTo>
                  <a:pt x="125" y="268"/>
                  <a:pt x="125" y="268"/>
                  <a:pt x="125" y="268"/>
                </a:cubicBezTo>
                <a:cubicBezTo>
                  <a:pt x="124" y="264"/>
                  <a:pt x="124" y="264"/>
                  <a:pt x="124" y="264"/>
                </a:cubicBezTo>
                <a:cubicBezTo>
                  <a:pt x="123" y="260"/>
                  <a:pt x="123" y="260"/>
                  <a:pt x="123" y="260"/>
                </a:cubicBezTo>
                <a:cubicBezTo>
                  <a:pt x="123" y="258"/>
                  <a:pt x="123" y="258"/>
                  <a:pt x="123" y="258"/>
                </a:cubicBezTo>
                <a:lnTo>
                  <a:pt x="125" y="259"/>
                </a:lnTo>
                <a:close/>
                <a:moveTo>
                  <a:pt x="150" y="281"/>
                </a:moveTo>
                <a:cubicBezTo>
                  <a:pt x="148" y="279"/>
                  <a:pt x="148" y="279"/>
                  <a:pt x="148" y="279"/>
                </a:cubicBezTo>
                <a:cubicBezTo>
                  <a:pt x="153" y="281"/>
                  <a:pt x="153" y="281"/>
                  <a:pt x="153" y="281"/>
                </a:cubicBezTo>
                <a:lnTo>
                  <a:pt x="150" y="281"/>
                </a:lnTo>
                <a:close/>
                <a:moveTo>
                  <a:pt x="121" y="260"/>
                </a:moveTo>
                <a:cubicBezTo>
                  <a:pt x="122" y="264"/>
                  <a:pt x="122" y="264"/>
                  <a:pt x="122" y="264"/>
                </a:cubicBezTo>
                <a:cubicBezTo>
                  <a:pt x="123" y="267"/>
                  <a:pt x="123" y="267"/>
                  <a:pt x="123" y="267"/>
                </a:cubicBezTo>
                <a:cubicBezTo>
                  <a:pt x="121" y="265"/>
                  <a:pt x="121" y="265"/>
                  <a:pt x="121" y="265"/>
                </a:cubicBezTo>
                <a:cubicBezTo>
                  <a:pt x="121" y="265"/>
                  <a:pt x="121" y="265"/>
                  <a:pt x="121" y="265"/>
                </a:cubicBezTo>
                <a:cubicBezTo>
                  <a:pt x="112" y="263"/>
                  <a:pt x="112" y="263"/>
                  <a:pt x="112" y="263"/>
                </a:cubicBezTo>
                <a:cubicBezTo>
                  <a:pt x="108" y="262"/>
                  <a:pt x="108" y="262"/>
                  <a:pt x="108" y="262"/>
                </a:cubicBezTo>
                <a:cubicBezTo>
                  <a:pt x="106" y="261"/>
                  <a:pt x="106" y="261"/>
                  <a:pt x="106" y="261"/>
                </a:cubicBezTo>
                <a:cubicBezTo>
                  <a:pt x="103" y="257"/>
                  <a:pt x="103" y="257"/>
                  <a:pt x="103" y="257"/>
                </a:cubicBezTo>
                <a:cubicBezTo>
                  <a:pt x="100" y="254"/>
                  <a:pt x="100" y="254"/>
                  <a:pt x="100" y="254"/>
                </a:cubicBezTo>
                <a:cubicBezTo>
                  <a:pt x="102" y="254"/>
                  <a:pt x="102" y="254"/>
                  <a:pt x="102" y="254"/>
                </a:cubicBezTo>
                <a:cubicBezTo>
                  <a:pt x="102" y="254"/>
                  <a:pt x="102" y="254"/>
                  <a:pt x="102" y="254"/>
                </a:cubicBezTo>
                <a:cubicBezTo>
                  <a:pt x="105" y="254"/>
                  <a:pt x="105" y="254"/>
                  <a:pt x="105" y="254"/>
                </a:cubicBezTo>
                <a:cubicBezTo>
                  <a:pt x="108" y="255"/>
                  <a:pt x="108" y="255"/>
                  <a:pt x="108" y="255"/>
                </a:cubicBezTo>
                <a:cubicBezTo>
                  <a:pt x="109" y="256"/>
                  <a:pt x="109" y="256"/>
                  <a:pt x="109" y="256"/>
                </a:cubicBezTo>
                <a:cubicBezTo>
                  <a:pt x="109" y="256"/>
                  <a:pt x="109" y="256"/>
                  <a:pt x="109" y="256"/>
                </a:cubicBezTo>
                <a:cubicBezTo>
                  <a:pt x="109" y="256"/>
                  <a:pt x="109" y="256"/>
                  <a:pt x="109" y="256"/>
                </a:cubicBezTo>
                <a:cubicBezTo>
                  <a:pt x="113" y="257"/>
                  <a:pt x="113" y="257"/>
                  <a:pt x="113" y="257"/>
                </a:cubicBezTo>
                <a:cubicBezTo>
                  <a:pt x="113" y="257"/>
                  <a:pt x="113" y="257"/>
                  <a:pt x="113" y="257"/>
                </a:cubicBezTo>
                <a:cubicBezTo>
                  <a:pt x="118" y="257"/>
                  <a:pt x="118" y="257"/>
                  <a:pt x="118" y="257"/>
                </a:cubicBezTo>
                <a:cubicBezTo>
                  <a:pt x="121" y="258"/>
                  <a:pt x="121" y="258"/>
                  <a:pt x="121" y="258"/>
                </a:cubicBezTo>
                <a:lnTo>
                  <a:pt x="121" y="260"/>
                </a:lnTo>
                <a:close/>
                <a:moveTo>
                  <a:pt x="100" y="252"/>
                </a:moveTo>
                <a:cubicBezTo>
                  <a:pt x="101" y="253"/>
                  <a:pt x="101" y="253"/>
                  <a:pt x="101" y="253"/>
                </a:cubicBezTo>
                <a:cubicBezTo>
                  <a:pt x="98" y="253"/>
                  <a:pt x="98" y="253"/>
                  <a:pt x="98" y="253"/>
                </a:cubicBezTo>
                <a:cubicBezTo>
                  <a:pt x="98" y="253"/>
                  <a:pt x="98" y="253"/>
                  <a:pt x="98" y="253"/>
                </a:cubicBezTo>
                <a:lnTo>
                  <a:pt x="100" y="252"/>
                </a:lnTo>
                <a:close/>
                <a:moveTo>
                  <a:pt x="98" y="255"/>
                </a:moveTo>
                <a:cubicBezTo>
                  <a:pt x="98" y="255"/>
                  <a:pt x="98" y="255"/>
                  <a:pt x="98" y="255"/>
                </a:cubicBezTo>
                <a:cubicBezTo>
                  <a:pt x="102" y="258"/>
                  <a:pt x="102" y="258"/>
                  <a:pt x="102" y="258"/>
                </a:cubicBezTo>
                <a:cubicBezTo>
                  <a:pt x="104" y="261"/>
                  <a:pt x="104" y="261"/>
                  <a:pt x="104" y="261"/>
                </a:cubicBezTo>
                <a:cubicBezTo>
                  <a:pt x="104" y="261"/>
                  <a:pt x="104" y="261"/>
                  <a:pt x="104" y="261"/>
                </a:cubicBezTo>
                <a:cubicBezTo>
                  <a:pt x="94" y="255"/>
                  <a:pt x="94" y="255"/>
                  <a:pt x="94" y="255"/>
                </a:cubicBezTo>
                <a:lnTo>
                  <a:pt x="98" y="255"/>
                </a:lnTo>
                <a:close/>
                <a:moveTo>
                  <a:pt x="117" y="273"/>
                </a:moveTo>
                <a:cubicBezTo>
                  <a:pt x="113" y="271"/>
                  <a:pt x="113" y="271"/>
                  <a:pt x="113" y="271"/>
                </a:cubicBezTo>
                <a:cubicBezTo>
                  <a:pt x="108" y="264"/>
                  <a:pt x="108" y="264"/>
                  <a:pt x="108" y="264"/>
                </a:cubicBezTo>
                <a:cubicBezTo>
                  <a:pt x="108" y="264"/>
                  <a:pt x="108" y="264"/>
                  <a:pt x="108" y="264"/>
                </a:cubicBezTo>
                <a:cubicBezTo>
                  <a:pt x="120" y="266"/>
                  <a:pt x="120" y="266"/>
                  <a:pt x="120" y="266"/>
                </a:cubicBezTo>
                <a:cubicBezTo>
                  <a:pt x="124" y="269"/>
                  <a:pt x="124" y="269"/>
                  <a:pt x="124" y="269"/>
                </a:cubicBezTo>
                <a:cubicBezTo>
                  <a:pt x="127" y="274"/>
                  <a:pt x="127" y="274"/>
                  <a:pt x="127" y="274"/>
                </a:cubicBezTo>
                <a:lnTo>
                  <a:pt x="117" y="273"/>
                </a:lnTo>
                <a:close/>
                <a:moveTo>
                  <a:pt x="130" y="276"/>
                </a:moveTo>
                <a:cubicBezTo>
                  <a:pt x="134" y="276"/>
                  <a:pt x="134" y="276"/>
                  <a:pt x="134" y="276"/>
                </a:cubicBezTo>
                <a:cubicBezTo>
                  <a:pt x="138" y="276"/>
                  <a:pt x="138" y="276"/>
                  <a:pt x="138" y="276"/>
                </a:cubicBezTo>
                <a:cubicBezTo>
                  <a:pt x="143" y="277"/>
                  <a:pt x="143" y="277"/>
                  <a:pt x="143" y="277"/>
                </a:cubicBezTo>
                <a:cubicBezTo>
                  <a:pt x="149" y="282"/>
                  <a:pt x="149" y="282"/>
                  <a:pt x="149" y="282"/>
                </a:cubicBezTo>
                <a:cubicBezTo>
                  <a:pt x="149" y="282"/>
                  <a:pt x="149" y="282"/>
                  <a:pt x="150" y="282"/>
                </a:cubicBezTo>
                <a:cubicBezTo>
                  <a:pt x="160" y="285"/>
                  <a:pt x="160" y="285"/>
                  <a:pt x="160" y="285"/>
                </a:cubicBezTo>
                <a:cubicBezTo>
                  <a:pt x="160" y="285"/>
                  <a:pt x="160" y="285"/>
                  <a:pt x="160" y="285"/>
                </a:cubicBezTo>
                <a:cubicBezTo>
                  <a:pt x="157" y="284"/>
                  <a:pt x="157" y="284"/>
                  <a:pt x="157" y="284"/>
                </a:cubicBezTo>
                <a:cubicBezTo>
                  <a:pt x="157" y="286"/>
                  <a:pt x="157" y="286"/>
                  <a:pt x="157" y="286"/>
                </a:cubicBezTo>
                <a:cubicBezTo>
                  <a:pt x="163" y="287"/>
                  <a:pt x="163" y="287"/>
                  <a:pt x="163" y="287"/>
                </a:cubicBezTo>
                <a:cubicBezTo>
                  <a:pt x="165" y="289"/>
                  <a:pt x="165" y="289"/>
                  <a:pt x="165" y="289"/>
                </a:cubicBezTo>
                <a:cubicBezTo>
                  <a:pt x="165" y="289"/>
                  <a:pt x="165" y="289"/>
                  <a:pt x="165" y="289"/>
                </a:cubicBezTo>
                <a:cubicBezTo>
                  <a:pt x="165" y="289"/>
                  <a:pt x="165" y="289"/>
                  <a:pt x="165" y="289"/>
                </a:cubicBezTo>
                <a:cubicBezTo>
                  <a:pt x="160" y="289"/>
                  <a:pt x="160" y="289"/>
                  <a:pt x="160" y="289"/>
                </a:cubicBezTo>
                <a:cubicBezTo>
                  <a:pt x="160" y="289"/>
                  <a:pt x="160" y="289"/>
                  <a:pt x="160" y="289"/>
                </a:cubicBezTo>
                <a:cubicBezTo>
                  <a:pt x="160" y="289"/>
                  <a:pt x="160" y="289"/>
                  <a:pt x="160" y="289"/>
                </a:cubicBezTo>
                <a:cubicBezTo>
                  <a:pt x="154" y="290"/>
                  <a:pt x="154" y="290"/>
                  <a:pt x="154" y="290"/>
                </a:cubicBezTo>
                <a:cubicBezTo>
                  <a:pt x="150" y="289"/>
                  <a:pt x="150" y="289"/>
                  <a:pt x="150" y="289"/>
                </a:cubicBezTo>
                <a:cubicBezTo>
                  <a:pt x="150" y="289"/>
                  <a:pt x="150" y="289"/>
                  <a:pt x="150" y="289"/>
                </a:cubicBezTo>
                <a:cubicBezTo>
                  <a:pt x="144" y="288"/>
                  <a:pt x="144" y="288"/>
                  <a:pt x="144" y="288"/>
                </a:cubicBezTo>
                <a:cubicBezTo>
                  <a:pt x="143" y="288"/>
                  <a:pt x="143" y="288"/>
                  <a:pt x="143" y="288"/>
                </a:cubicBezTo>
                <a:cubicBezTo>
                  <a:pt x="142" y="288"/>
                  <a:pt x="142" y="288"/>
                  <a:pt x="142" y="288"/>
                </a:cubicBezTo>
                <a:cubicBezTo>
                  <a:pt x="142" y="288"/>
                  <a:pt x="142" y="288"/>
                  <a:pt x="142" y="288"/>
                </a:cubicBezTo>
                <a:cubicBezTo>
                  <a:pt x="139" y="285"/>
                  <a:pt x="139" y="285"/>
                  <a:pt x="139" y="285"/>
                </a:cubicBezTo>
                <a:cubicBezTo>
                  <a:pt x="139" y="285"/>
                  <a:pt x="139" y="285"/>
                  <a:pt x="139" y="285"/>
                </a:cubicBezTo>
                <a:cubicBezTo>
                  <a:pt x="135" y="282"/>
                  <a:pt x="135" y="282"/>
                  <a:pt x="135" y="282"/>
                </a:cubicBezTo>
                <a:cubicBezTo>
                  <a:pt x="132" y="279"/>
                  <a:pt x="132" y="279"/>
                  <a:pt x="132" y="279"/>
                </a:cubicBezTo>
                <a:lnTo>
                  <a:pt x="130" y="276"/>
                </a:lnTo>
                <a:close/>
                <a:moveTo>
                  <a:pt x="183" y="202"/>
                </a:moveTo>
                <a:cubicBezTo>
                  <a:pt x="182" y="200"/>
                  <a:pt x="182" y="200"/>
                  <a:pt x="182" y="200"/>
                </a:cubicBezTo>
                <a:cubicBezTo>
                  <a:pt x="186" y="203"/>
                  <a:pt x="186" y="203"/>
                  <a:pt x="186" y="203"/>
                </a:cubicBezTo>
                <a:cubicBezTo>
                  <a:pt x="190" y="205"/>
                  <a:pt x="190" y="205"/>
                  <a:pt x="190" y="205"/>
                </a:cubicBezTo>
                <a:cubicBezTo>
                  <a:pt x="193" y="210"/>
                  <a:pt x="193" y="210"/>
                  <a:pt x="193" y="210"/>
                </a:cubicBezTo>
                <a:cubicBezTo>
                  <a:pt x="186" y="206"/>
                  <a:pt x="186" y="206"/>
                  <a:pt x="186" y="206"/>
                </a:cubicBezTo>
                <a:lnTo>
                  <a:pt x="183" y="202"/>
                </a:lnTo>
                <a:close/>
                <a:moveTo>
                  <a:pt x="174" y="190"/>
                </a:moveTo>
                <a:cubicBezTo>
                  <a:pt x="173" y="189"/>
                  <a:pt x="173" y="189"/>
                  <a:pt x="173" y="189"/>
                </a:cubicBezTo>
                <a:cubicBezTo>
                  <a:pt x="174" y="190"/>
                  <a:pt x="174" y="190"/>
                  <a:pt x="174" y="190"/>
                </a:cubicBezTo>
                <a:cubicBezTo>
                  <a:pt x="176" y="192"/>
                  <a:pt x="176" y="192"/>
                  <a:pt x="176" y="192"/>
                </a:cubicBezTo>
                <a:cubicBezTo>
                  <a:pt x="176" y="192"/>
                  <a:pt x="176" y="192"/>
                  <a:pt x="176" y="192"/>
                </a:cubicBezTo>
                <a:lnTo>
                  <a:pt x="174" y="190"/>
                </a:lnTo>
                <a:close/>
                <a:moveTo>
                  <a:pt x="172" y="186"/>
                </a:moveTo>
                <a:cubicBezTo>
                  <a:pt x="171" y="186"/>
                  <a:pt x="171" y="186"/>
                  <a:pt x="171" y="186"/>
                </a:cubicBezTo>
                <a:cubicBezTo>
                  <a:pt x="161" y="178"/>
                  <a:pt x="161" y="178"/>
                  <a:pt x="161" y="178"/>
                </a:cubicBezTo>
                <a:cubicBezTo>
                  <a:pt x="161" y="178"/>
                  <a:pt x="161" y="178"/>
                  <a:pt x="160" y="178"/>
                </a:cubicBezTo>
                <a:cubicBezTo>
                  <a:pt x="160" y="178"/>
                  <a:pt x="160" y="178"/>
                  <a:pt x="160" y="178"/>
                </a:cubicBezTo>
                <a:cubicBezTo>
                  <a:pt x="162" y="171"/>
                  <a:pt x="162" y="171"/>
                  <a:pt x="162" y="171"/>
                </a:cubicBezTo>
                <a:cubicBezTo>
                  <a:pt x="173" y="188"/>
                  <a:pt x="173" y="188"/>
                  <a:pt x="173" y="188"/>
                </a:cubicBezTo>
                <a:cubicBezTo>
                  <a:pt x="172" y="188"/>
                  <a:pt x="172" y="188"/>
                  <a:pt x="172" y="188"/>
                </a:cubicBezTo>
                <a:lnTo>
                  <a:pt x="172" y="186"/>
                </a:lnTo>
                <a:close/>
                <a:moveTo>
                  <a:pt x="143" y="144"/>
                </a:moveTo>
                <a:cubicBezTo>
                  <a:pt x="143" y="144"/>
                  <a:pt x="143" y="144"/>
                  <a:pt x="143" y="144"/>
                </a:cubicBezTo>
                <a:cubicBezTo>
                  <a:pt x="143" y="145"/>
                  <a:pt x="143" y="145"/>
                  <a:pt x="143" y="145"/>
                </a:cubicBezTo>
                <a:cubicBezTo>
                  <a:pt x="142" y="146"/>
                  <a:pt x="142" y="146"/>
                  <a:pt x="142" y="146"/>
                </a:cubicBezTo>
                <a:cubicBezTo>
                  <a:pt x="141" y="143"/>
                  <a:pt x="141" y="143"/>
                  <a:pt x="141" y="143"/>
                </a:cubicBezTo>
                <a:cubicBezTo>
                  <a:pt x="141" y="142"/>
                  <a:pt x="141" y="142"/>
                  <a:pt x="141" y="142"/>
                </a:cubicBezTo>
                <a:lnTo>
                  <a:pt x="143" y="144"/>
                </a:lnTo>
                <a:close/>
                <a:moveTo>
                  <a:pt x="144" y="147"/>
                </a:moveTo>
                <a:cubicBezTo>
                  <a:pt x="145" y="155"/>
                  <a:pt x="145" y="155"/>
                  <a:pt x="145" y="155"/>
                </a:cubicBezTo>
                <a:cubicBezTo>
                  <a:pt x="144" y="152"/>
                  <a:pt x="144" y="152"/>
                  <a:pt x="144" y="152"/>
                </a:cubicBezTo>
                <a:cubicBezTo>
                  <a:pt x="143" y="149"/>
                  <a:pt x="143" y="149"/>
                  <a:pt x="143" y="149"/>
                </a:cubicBezTo>
                <a:lnTo>
                  <a:pt x="144" y="147"/>
                </a:lnTo>
                <a:close/>
                <a:moveTo>
                  <a:pt x="151" y="173"/>
                </a:moveTo>
                <a:cubicBezTo>
                  <a:pt x="152" y="174"/>
                  <a:pt x="152" y="174"/>
                  <a:pt x="152" y="174"/>
                </a:cubicBezTo>
                <a:cubicBezTo>
                  <a:pt x="154" y="176"/>
                  <a:pt x="154" y="176"/>
                  <a:pt x="154" y="176"/>
                </a:cubicBezTo>
                <a:cubicBezTo>
                  <a:pt x="152" y="175"/>
                  <a:pt x="152" y="175"/>
                  <a:pt x="152" y="175"/>
                </a:cubicBezTo>
                <a:lnTo>
                  <a:pt x="151" y="173"/>
                </a:lnTo>
                <a:close/>
                <a:moveTo>
                  <a:pt x="151" y="171"/>
                </a:moveTo>
                <a:cubicBezTo>
                  <a:pt x="151" y="169"/>
                  <a:pt x="151" y="169"/>
                  <a:pt x="151" y="169"/>
                </a:cubicBezTo>
                <a:cubicBezTo>
                  <a:pt x="151" y="169"/>
                  <a:pt x="151" y="168"/>
                  <a:pt x="151" y="168"/>
                </a:cubicBezTo>
                <a:cubicBezTo>
                  <a:pt x="151" y="167"/>
                  <a:pt x="151" y="167"/>
                  <a:pt x="151" y="167"/>
                </a:cubicBezTo>
                <a:cubicBezTo>
                  <a:pt x="153" y="172"/>
                  <a:pt x="153" y="172"/>
                  <a:pt x="153" y="172"/>
                </a:cubicBezTo>
                <a:lnTo>
                  <a:pt x="151" y="171"/>
                </a:lnTo>
                <a:close/>
                <a:moveTo>
                  <a:pt x="139" y="141"/>
                </a:moveTo>
                <a:cubicBezTo>
                  <a:pt x="139" y="141"/>
                  <a:pt x="139" y="141"/>
                  <a:pt x="139" y="141"/>
                </a:cubicBezTo>
                <a:cubicBezTo>
                  <a:pt x="139" y="140"/>
                  <a:pt x="139" y="140"/>
                  <a:pt x="139" y="140"/>
                </a:cubicBezTo>
                <a:lnTo>
                  <a:pt x="139" y="141"/>
                </a:lnTo>
                <a:close/>
                <a:moveTo>
                  <a:pt x="141" y="163"/>
                </a:moveTo>
                <a:cubicBezTo>
                  <a:pt x="141" y="162"/>
                  <a:pt x="141" y="162"/>
                  <a:pt x="141" y="162"/>
                </a:cubicBezTo>
                <a:cubicBezTo>
                  <a:pt x="141" y="158"/>
                  <a:pt x="141" y="158"/>
                  <a:pt x="141" y="158"/>
                </a:cubicBezTo>
                <a:cubicBezTo>
                  <a:pt x="141" y="154"/>
                  <a:pt x="141" y="154"/>
                  <a:pt x="141" y="154"/>
                </a:cubicBezTo>
                <a:cubicBezTo>
                  <a:pt x="142" y="152"/>
                  <a:pt x="142" y="152"/>
                  <a:pt x="142" y="152"/>
                </a:cubicBezTo>
                <a:cubicBezTo>
                  <a:pt x="142" y="152"/>
                  <a:pt x="142" y="152"/>
                  <a:pt x="142" y="152"/>
                </a:cubicBezTo>
                <a:cubicBezTo>
                  <a:pt x="146" y="160"/>
                  <a:pt x="146" y="160"/>
                  <a:pt x="146" y="160"/>
                </a:cubicBezTo>
                <a:cubicBezTo>
                  <a:pt x="149" y="170"/>
                  <a:pt x="149" y="170"/>
                  <a:pt x="149" y="170"/>
                </a:cubicBezTo>
                <a:cubicBezTo>
                  <a:pt x="147" y="168"/>
                  <a:pt x="147" y="168"/>
                  <a:pt x="147" y="168"/>
                </a:cubicBezTo>
                <a:cubicBezTo>
                  <a:pt x="144" y="165"/>
                  <a:pt x="144" y="165"/>
                  <a:pt x="144" y="165"/>
                </a:cubicBezTo>
                <a:cubicBezTo>
                  <a:pt x="144" y="165"/>
                  <a:pt x="144" y="165"/>
                  <a:pt x="144" y="165"/>
                </a:cubicBezTo>
                <a:cubicBezTo>
                  <a:pt x="144" y="165"/>
                  <a:pt x="144" y="165"/>
                  <a:pt x="144" y="165"/>
                </a:cubicBezTo>
                <a:cubicBezTo>
                  <a:pt x="144" y="165"/>
                  <a:pt x="144" y="165"/>
                  <a:pt x="144" y="165"/>
                </a:cubicBezTo>
                <a:lnTo>
                  <a:pt x="141" y="163"/>
                </a:lnTo>
                <a:close/>
                <a:moveTo>
                  <a:pt x="158" y="179"/>
                </a:moveTo>
                <a:cubicBezTo>
                  <a:pt x="159" y="179"/>
                  <a:pt x="159" y="179"/>
                  <a:pt x="159" y="179"/>
                </a:cubicBezTo>
                <a:cubicBezTo>
                  <a:pt x="159" y="182"/>
                  <a:pt x="159" y="182"/>
                  <a:pt x="159" y="182"/>
                </a:cubicBezTo>
                <a:cubicBezTo>
                  <a:pt x="158" y="180"/>
                  <a:pt x="158" y="180"/>
                  <a:pt x="158" y="180"/>
                </a:cubicBezTo>
                <a:lnTo>
                  <a:pt x="158" y="179"/>
                </a:lnTo>
                <a:close/>
                <a:moveTo>
                  <a:pt x="170" y="187"/>
                </a:moveTo>
                <a:cubicBezTo>
                  <a:pt x="169" y="187"/>
                  <a:pt x="169" y="187"/>
                  <a:pt x="169" y="187"/>
                </a:cubicBezTo>
                <a:cubicBezTo>
                  <a:pt x="165" y="187"/>
                  <a:pt x="165" y="187"/>
                  <a:pt x="165" y="187"/>
                </a:cubicBezTo>
                <a:cubicBezTo>
                  <a:pt x="164" y="185"/>
                  <a:pt x="164" y="185"/>
                  <a:pt x="164" y="185"/>
                </a:cubicBezTo>
                <a:cubicBezTo>
                  <a:pt x="161" y="182"/>
                  <a:pt x="161" y="182"/>
                  <a:pt x="161" y="182"/>
                </a:cubicBezTo>
                <a:cubicBezTo>
                  <a:pt x="160" y="180"/>
                  <a:pt x="160" y="180"/>
                  <a:pt x="160" y="180"/>
                </a:cubicBezTo>
                <a:lnTo>
                  <a:pt x="170" y="187"/>
                </a:lnTo>
                <a:close/>
                <a:moveTo>
                  <a:pt x="167" y="189"/>
                </a:moveTo>
                <a:cubicBezTo>
                  <a:pt x="169" y="189"/>
                  <a:pt x="169" y="189"/>
                  <a:pt x="169" y="189"/>
                </a:cubicBezTo>
                <a:cubicBezTo>
                  <a:pt x="171" y="189"/>
                  <a:pt x="171" y="189"/>
                  <a:pt x="171" y="189"/>
                </a:cubicBezTo>
                <a:cubicBezTo>
                  <a:pt x="172" y="191"/>
                  <a:pt x="172" y="191"/>
                  <a:pt x="172" y="191"/>
                </a:cubicBezTo>
                <a:cubicBezTo>
                  <a:pt x="172" y="191"/>
                  <a:pt x="172" y="191"/>
                  <a:pt x="172" y="191"/>
                </a:cubicBezTo>
                <a:cubicBezTo>
                  <a:pt x="174" y="193"/>
                  <a:pt x="174" y="193"/>
                  <a:pt x="174" y="193"/>
                </a:cubicBezTo>
                <a:cubicBezTo>
                  <a:pt x="171" y="192"/>
                  <a:pt x="171" y="192"/>
                  <a:pt x="171" y="192"/>
                </a:cubicBezTo>
                <a:lnTo>
                  <a:pt x="167" y="189"/>
                </a:lnTo>
                <a:close/>
                <a:moveTo>
                  <a:pt x="175" y="196"/>
                </a:moveTo>
                <a:cubicBezTo>
                  <a:pt x="179" y="199"/>
                  <a:pt x="179" y="199"/>
                  <a:pt x="179" y="199"/>
                </a:cubicBezTo>
                <a:cubicBezTo>
                  <a:pt x="180" y="199"/>
                  <a:pt x="180" y="199"/>
                  <a:pt x="180" y="199"/>
                </a:cubicBezTo>
                <a:cubicBezTo>
                  <a:pt x="181" y="201"/>
                  <a:pt x="181" y="201"/>
                  <a:pt x="181" y="201"/>
                </a:cubicBezTo>
                <a:cubicBezTo>
                  <a:pt x="180" y="201"/>
                  <a:pt x="180" y="201"/>
                  <a:pt x="180" y="201"/>
                </a:cubicBezTo>
                <a:cubicBezTo>
                  <a:pt x="178" y="199"/>
                  <a:pt x="178" y="199"/>
                  <a:pt x="178" y="199"/>
                </a:cubicBezTo>
                <a:cubicBezTo>
                  <a:pt x="178" y="198"/>
                  <a:pt x="178" y="198"/>
                  <a:pt x="178" y="198"/>
                </a:cubicBezTo>
                <a:cubicBezTo>
                  <a:pt x="177" y="198"/>
                  <a:pt x="177" y="198"/>
                  <a:pt x="177" y="198"/>
                </a:cubicBezTo>
                <a:cubicBezTo>
                  <a:pt x="174" y="195"/>
                  <a:pt x="174" y="195"/>
                  <a:pt x="174" y="195"/>
                </a:cubicBezTo>
                <a:lnTo>
                  <a:pt x="175" y="196"/>
                </a:lnTo>
                <a:close/>
                <a:moveTo>
                  <a:pt x="213" y="230"/>
                </a:moveTo>
                <a:cubicBezTo>
                  <a:pt x="213" y="230"/>
                  <a:pt x="213" y="230"/>
                  <a:pt x="213" y="230"/>
                </a:cubicBezTo>
                <a:cubicBezTo>
                  <a:pt x="212" y="229"/>
                  <a:pt x="212" y="229"/>
                  <a:pt x="212" y="229"/>
                </a:cubicBezTo>
                <a:cubicBezTo>
                  <a:pt x="212" y="229"/>
                  <a:pt x="212" y="229"/>
                  <a:pt x="212" y="229"/>
                </a:cubicBezTo>
                <a:lnTo>
                  <a:pt x="213" y="230"/>
                </a:lnTo>
                <a:close/>
                <a:moveTo>
                  <a:pt x="285" y="298"/>
                </a:moveTo>
                <a:cubicBezTo>
                  <a:pt x="283" y="296"/>
                  <a:pt x="283" y="296"/>
                  <a:pt x="283" y="296"/>
                </a:cubicBezTo>
                <a:cubicBezTo>
                  <a:pt x="282" y="295"/>
                  <a:pt x="282" y="295"/>
                  <a:pt x="282" y="295"/>
                </a:cubicBezTo>
                <a:cubicBezTo>
                  <a:pt x="279" y="292"/>
                  <a:pt x="279" y="292"/>
                  <a:pt x="279" y="292"/>
                </a:cubicBezTo>
                <a:cubicBezTo>
                  <a:pt x="279" y="292"/>
                  <a:pt x="279" y="292"/>
                  <a:pt x="279" y="292"/>
                </a:cubicBezTo>
                <a:cubicBezTo>
                  <a:pt x="279" y="292"/>
                  <a:pt x="279" y="292"/>
                  <a:pt x="279" y="292"/>
                </a:cubicBezTo>
                <a:cubicBezTo>
                  <a:pt x="274" y="286"/>
                  <a:pt x="274" y="286"/>
                  <a:pt x="274" y="286"/>
                </a:cubicBezTo>
                <a:cubicBezTo>
                  <a:pt x="272" y="281"/>
                  <a:pt x="272" y="281"/>
                  <a:pt x="272" y="281"/>
                </a:cubicBezTo>
                <a:cubicBezTo>
                  <a:pt x="272" y="281"/>
                  <a:pt x="272" y="281"/>
                  <a:pt x="272" y="281"/>
                </a:cubicBezTo>
                <a:cubicBezTo>
                  <a:pt x="269" y="278"/>
                  <a:pt x="269" y="278"/>
                  <a:pt x="269" y="278"/>
                </a:cubicBezTo>
                <a:cubicBezTo>
                  <a:pt x="268" y="278"/>
                  <a:pt x="268" y="278"/>
                  <a:pt x="268" y="278"/>
                </a:cubicBezTo>
                <a:cubicBezTo>
                  <a:pt x="264" y="276"/>
                  <a:pt x="264" y="276"/>
                  <a:pt x="264" y="276"/>
                </a:cubicBezTo>
                <a:cubicBezTo>
                  <a:pt x="247" y="262"/>
                  <a:pt x="247" y="262"/>
                  <a:pt x="247" y="262"/>
                </a:cubicBezTo>
                <a:cubicBezTo>
                  <a:pt x="247" y="262"/>
                  <a:pt x="247" y="262"/>
                  <a:pt x="247" y="262"/>
                </a:cubicBezTo>
                <a:cubicBezTo>
                  <a:pt x="246" y="262"/>
                  <a:pt x="246" y="262"/>
                  <a:pt x="246" y="262"/>
                </a:cubicBezTo>
                <a:cubicBezTo>
                  <a:pt x="244" y="259"/>
                  <a:pt x="244" y="259"/>
                  <a:pt x="244" y="259"/>
                </a:cubicBezTo>
                <a:cubicBezTo>
                  <a:pt x="248" y="259"/>
                  <a:pt x="248" y="259"/>
                  <a:pt x="248" y="259"/>
                </a:cubicBezTo>
                <a:cubicBezTo>
                  <a:pt x="249" y="260"/>
                  <a:pt x="249" y="260"/>
                  <a:pt x="249" y="260"/>
                </a:cubicBezTo>
                <a:cubicBezTo>
                  <a:pt x="249" y="260"/>
                  <a:pt x="249" y="260"/>
                  <a:pt x="249" y="260"/>
                </a:cubicBezTo>
                <a:cubicBezTo>
                  <a:pt x="255" y="260"/>
                  <a:pt x="255" y="260"/>
                  <a:pt x="255" y="260"/>
                </a:cubicBezTo>
                <a:cubicBezTo>
                  <a:pt x="257" y="260"/>
                  <a:pt x="257" y="260"/>
                  <a:pt x="257" y="260"/>
                </a:cubicBezTo>
                <a:cubicBezTo>
                  <a:pt x="261" y="262"/>
                  <a:pt x="261" y="262"/>
                  <a:pt x="261" y="262"/>
                </a:cubicBezTo>
                <a:cubicBezTo>
                  <a:pt x="265" y="262"/>
                  <a:pt x="265" y="262"/>
                  <a:pt x="265" y="262"/>
                </a:cubicBezTo>
                <a:cubicBezTo>
                  <a:pt x="278" y="272"/>
                  <a:pt x="278" y="272"/>
                  <a:pt x="278" y="272"/>
                </a:cubicBezTo>
                <a:cubicBezTo>
                  <a:pt x="287" y="285"/>
                  <a:pt x="287" y="285"/>
                  <a:pt x="287" y="285"/>
                </a:cubicBezTo>
                <a:cubicBezTo>
                  <a:pt x="288" y="289"/>
                  <a:pt x="288" y="289"/>
                  <a:pt x="288" y="289"/>
                </a:cubicBezTo>
                <a:cubicBezTo>
                  <a:pt x="289" y="300"/>
                  <a:pt x="289" y="300"/>
                  <a:pt x="289" y="300"/>
                </a:cubicBezTo>
                <a:lnTo>
                  <a:pt x="285" y="298"/>
                </a:lnTo>
                <a:close/>
                <a:moveTo>
                  <a:pt x="237" y="268"/>
                </a:moveTo>
                <a:cubicBezTo>
                  <a:pt x="235" y="266"/>
                  <a:pt x="235" y="266"/>
                  <a:pt x="235" y="266"/>
                </a:cubicBezTo>
                <a:cubicBezTo>
                  <a:pt x="231" y="258"/>
                  <a:pt x="231" y="258"/>
                  <a:pt x="231" y="258"/>
                </a:cubicBezTo>
                <a:cubicBezTo>
                  <a:pt x="241" y="262"/>
                  <a:pt x="241" y="262"/>
                  <a:pt x="241" y="262"/>
                </a:cubicBezTo>
                <a:cubicBezTo>
                  <a:pt x="252" y="274"/>
                  <a:pt x="252" y="274"/>
                  <a:pt x="252" y="274"/>
                </a:cubicBezTo>
                <a:cubicBezTo>
                  <a:pt x="241" y="269"/>
                  <a:pt x="241" y="269"/>
                  <a:pt x="241" y="269"/>
                </a:cubicBezTo>
                <a:cubicBezTo>
                  <a:pt x="241" y="268"/>
                  <a:pt x="241" y="268"/>
                  <a:pt x="241" y="268"/>
                </a:cubicBezTo>
                <a:lnTo>
                  <a:pt x="237" y="268"/>
                </a:lnTo>
                <a:close/>
                <a:moveTo>
                  <a:pt x="243" y="261"/>
                </a:moveTo>
                <a:cubicBezTo>
                  <a:pt x="243" y="261"/>
                  <a:pt x="243" y="261"/>
                  <a:pt x="243" y="261"/>
                </a:cubicBezTo>
                <a:cubicBezTo>
                  <a:pt x="243" y="261"/>
                  <a:pt x="243" y="261"/>
                  <a:pt x="243" y="261"/>
                </a:cubicBezTo>
                <a:cubicBezTo>
                  <a:pt x="243" y="261"/>
                  <a:pt x="243" y="261"/>
                  <a:pt x="243" y="261"/>
                </a:cubicBezTo>
                <a:cubicBezTo>
                  <a:pt x="243" y="261"/>
                  <a:pt x="243" y="261"/>
                  <a:pt x="243" y="261"/>
                </a:cubicBezTo>
                <a:cubicBezTo>
                  <a:pt x="241" y="260"/>
                  <a:pt x="241" y="260"/>
                  <a:pt x="241" y="260"/>
                </a:cubicBezTo>
                <a:cubicBezTo>
                  <a:pt x="242" y="259"/>
                  <a:pt x="242" y="259"/>
                  <a:pt x="242" y="259"/>
                </a:cubicBezTo>
                <a:lnTo>
                  <a:pt x="243" y="261"/>
                </a:lnTo>
                <a:close/>
                <a:moveTo>
                  <a:pt x="241" y="258"/>
                </a:moveTo>
                <a:cubicBezTo>
                  <a:pt x="238" y="258"/>
                  <a:pt x="238" y="258"/>
                  <a:pt x="238" y="258"/>
                </a:cubicBezTo>
                <a:cubicBezTo>
                  <a:pt x="235" y="256"/>
                  <a:pt x="235" y="256"/>
                  <a:pt x="235" y="256"/>
                </a:cubicBezTo>
                <a:cubicBezTo>
                  <a:pt x="235" y="256"/>
                  <a:pt x="235" y="256"/>
                  <a:pt x="235" y="256"/>
                </a:cubicBezTo>
                <a:cubicBezTo>
                  <a:pt x="232" y="256"/>
                  <a:pt x="232" y="256"/>
                  <a:pt x="232" y="256"/>
                </a:cubicBezTo>
                <a:cubicBezTo>
                  <a:pt x="232" y="256"/>
                  <a:pt x="232" y="256"/>
                  <a:pt x="232" y="256"/>
                </a:cubicBezTo>
                <a:cubicBezTo>
                  <a:pt x="237" y="256"/>
                  <a:pt x="237" y="256"/>
                  <a:pt x="237" y="256"/>
                </a:cubicBezTo>
                <a:cubicBezTo>
                  <a:pt x="239" y="256"/>
                  <a:pt x="239" y="256"/>
                  <a:pt x="239" y="256"/>
                </a:cubicBezTo>
                <a:lnTo>
                  <a:pt x="241" y="258"/>
                </a:lnTo>
                <a:close/>
                <a:moveTo>
                  <a:pt x="224" y="244"/>
                </a:moveTo>
                <a:cubicBezTo>
                  <a:pt x="226" y="246"/>
                  <a:pt x="226" y="246"/>
                  <a:pt x="226" y="246"/>
                </a:cubicBezTo>
                <a:cubicBezTo>
                  <a:pt x="226" y="248"/>
                  <a:pt x="226" y="248"/>
                  <a:pt x="226" y="248"/>
                </a:cubicBezTo>
                <a:lnTo>
                  <a:pt x="224" y="244"/>
                </a:lnTo>
                <a:close/>
                <a:moveTo>
                  <a:pt x="245" y="263"/>
                </a:moveTo>
                <a:cubicBezTo>
                  <a:pt x="245" y="263"/>
                  <a:pt x="245" y="263"/>
                  <a:pt x="245" y="263"/>
                </a:cubicBezTo>
                <a:cubicBezTo>
                  <a:pt x="249" y="269"/>
                  <a:pt x="249" y="269"/>
                  <a:pt x="249" y="269"/>
                </a:cubicBezTo>
                <a:cubicBezTo>
                  <a:pt x="242" y="262"/>
                  <a:pt x="242" y="262"/>
                  <a:pt x="242" y="262"/>
                </a:cubicBezTo>
                <a:lnTo>
                  <a:pt x="245" y="263"/>
                </a:lnTo>
                <a:close/>
                <a:moveTo>
                  <a:pt x="258" y="277"/>
                </a:moveTo>
                <a:cubicBezTo>
                  <a:pt x="257" y="277"/>
                  <a:pt x="257" y="277"/>
                  <a:pt x="257" y="277"/>
                </a:cubicBezTo>
                <a:cubicBezTo>
                  <a:pt x="256" y="276"/>
                  <a:pt x="256" y="276"/>
                  <a:pt x="256" y="276"/>
                </a:cubicBezTo>
                <a:cubicBezTo>
                  <a:pt x="249" y="266"/>
                  <a:pt x="249" y="266"/>
                  <a:pt x="249" y="266"/>
                </a:cubicBezTo>
                <a:cubicBezTo>
                  <a:pt x="264" y="277"/>
                  <a:pt x="264" y="277"/>
                  <a:pt x="264" y="277"/>
                </a:cubicBezTo>
                <a:cubicBezTo>
                  <a:pt x="268" y="279"/>
                  <a:pt x="268" y="279"/>
                  <a:pt x="268" y="279"/>
                </a:cubicBezTo>
                <a:cubicBezTo>
                  <a:pt x="271" y="282"/>
                  <a:pt x="271" y="282"/>
                  <a:pt x="271" y="282"/>
                </a:cubicBezTo>
                <a:cubicBezTo>
                  <a:pt x="272" y="284"/>
                  <a:pt x="272" y="284"/>
                  <a:pt x="272" y="284"/>
                </a:cubicBezTo>
                <a:lnTo>
                  <a:pt x="258" y="277"/>
                </a:lnTo>
                <a:close/>
                <a:moveTo>
                  <a:pt x="236" y="253"/>
                </a:move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2" y="254"/>
                  <a:pt x="232" y="254"/>
                  <a:pt x="232" y="254"/>
                </a:cubicBezTo>
                <a:cubicBezTo>
                  <a:pt x="229" y="254"/>
                  <a:pt x="229" y="254"/>
                  <a:pt x="229" y="254"/>
                </a:cubicBezTo>
                <a:cubicBezTo>
                  <a:pt x="227" y="250"/>
                  <a:pt x="227" y="250"/>
                  <a:pt x="227" y="250"/>
                </a:cubicBezTo>
                <a:cubicBezTo>
                  <a:pt x="227" y="247"/>
                  <a:pt x="227" y="247"/>
                  <a:pt x="227" y="247"/>
                </a:cubicBezTo>
                <a:cubicBezTo>
                  <a:pt x="232" y="251"/>
                  <a:pt x="232" y="251"/>
                  <a:pt x="232" y="251"/>
                </a:cubicBezTo>
                <a:cubicBezTo>
                  <a:pt x="232" y="251"/>
                  <a:pt x="232" y="251"/>
                  <a:pt x="232" y="251"/>
                </a:cubicBezTo>
                <a:lnTo>
                  <a:pt x="236" y="253"/>
                </a:lnTo>
                <a:close/>
                <a:moveTo>
                  <a:pt x="272" y="286"/>
                </a:moveTo>
                <a:cubicBezTo>
                  <a:pt x="273" y="287"/>
                  <a:pt x="273" y="287"/>
                  <a:pt x="273" y="287"/>
                </a:cubicBezTo>
                <a:cubicBezTo>
                  <a:pt x="274" y="288"/>
                  <a:pt x="274" y="288"/>
                  <a:pt x="274" y="288"/>
                </a:cubicBezTo>
                <a:cubicBezTo>
                  <a:pt x="268" y="284"/>
                  <a:pt x="268" y="284"/>
                  <a:pt x="268" y="284"/>
                </a:cubicBezTo>
                <a:cubicBezTo>
                  <a:pt x="264" y="282"/>
                  <a:pt x="264" y="282"/>
                  <a:pt x="264" y="282"/>
                </a:cubicBezTo>
                <a:lnTo>
                  <a:pt x="272" y="286"/>
                </a:lnTo>
                <a:close/>
                <a:moveTo>
                  <a:pt x="244" y="258"/>
                </a:moveTo>
                <a:cubicBezTo>
                  <a:pt x="243" y="258"/>
                  <a:pt x="243" y="258"/>
                  <a:pt x="243" y="258"/>
                </a:cubicBezTo>
                <a:cubicBezTo>
                  <a:pt x="242" y="257"/>
                  <a:pt x="242" y="257"/>
                  <a:pt x="242" y="257"/>
                </a:cubicBezTo>
                <a:lnTo>
                  <a:pt x="244" y="258"/>
                </a:lnTo>
                <a:close/>
                <a:moveTo>
                  <a:pt x="233" y="250"/>
                </a:moveTo>
                <a:cubicBezTo>
                  <a:pt x="232" y="249"/>
                  <a:pt x="232" y="249"/>
                  <a:pt x="232" y="249"/>
                </a:cubicBezTo>
                <a:cubicBezTo>
                  <a:pt x="234" y="250"/>
                  <a:pt x="234" y="250"/>
                  <a:pt x="234" y="250"/>
                </a:cubicBezTo>
                <a:cubicBezTo>
                  <a:pt x="234" y="250"/>
                  <a:pt x="234" y="250"/>
                  <a:pt x="234" y="250"/>
                </a:cubicBezTo>
                <a:lnTo>
                  <a:pt x="233" y="250"/>
                </a:lnTo>
                <a:close/>
                <a:moveTo>
                  <a:pt x="208" y="234"/>
                </a:moveTo>
                <a:cubicBezTo>
                  <a:pt x="209" y="235"/>
                  <a:pt x="209" y="235"/>
                  <a:pt x="209" y="235"/>
                </a:cubicBezTo>
                <a:cubicBezTo>
                  <a:pt x="208" y="234"/>
                  <a:pt x="208" y="234"/>
                  <a:pt x="208" y="234"/>
                </a:cubicBezTo>
                <a:cubicBezTo>
                  <a:pt x="207" y="233"/>
                  <a:pt x="207" y="233"/>
                  <a:pt x="207" y="233"/>
                </a:cubicBezTo>
                <a:lnTo>
                  <a:pt x="208" y="234"/>
                </a:lnTo>
                <a:close/>
                <a:moveTo>
                  <a:pt x="210" y="238"/>
                </a:moveTo>
                <a:cubicBezTo>
                  <a:pt x="210" y="238"/>
                  <a:pt x="210" y="238"/>
                  <a:pt x="210" y="238"/>
                </a:cubicBezTo>
                <a:cubicBezTo>
                  <a:pt x="211" y="238"/>
                  <a:pt x="211" y="238"/>
                  <a:pt x="211" y="238"/>
                </a:cubicBezTo>
                <a:cubicBezTo>
                  <a:pt x="212" y="239"/>
                  <a:pt x="212" y="239"/>
                  <a:pt x="212" y="239"/>
                </a:cubicBezTo>
                <a:cubicBezTo>
                  <a:pt x="212" y="239"/>
                  <a:pt x="212" y="239"/>
                  <a:pt x="212" y="239"/>
                </a:cubicBezTo>
                <a:cubicBezTo>
                  <a:pt x="211" y="239"/>
                  <a:pt x="211" y="239"/>
                  <a:pt x="211" y="239"/>
                </a:cubicBezTo>
                <a:cubicBezTo>
                  <a:pt x="208" y="239"/>
                  <a:pt x="208" y="239"/>
                  <a:pt x="208" y="239"/>
                </a:cubicBezTo>
                <a:lnTo>
                  <a:pt x="210" y="238"/>
                </a:lnTo>
                <a:close/>
                <a:moveTo>
                  <a:pt x="166" y="287"/>
                </a:moveTo>
                <a:cubicBezTo>
                  <a:pt x="166" y="287"/>
                  <a:pt x="166" y="287"/>
                  <a:pt x="166" y="287"/>
                </a:cubicBezTo>
                <a:cubicBezTo>
                  <a:pt x="167" y="288"/>
                  <a:pt x="167" y="288"/>
                  <a:pt x="167" y="288"/>
                </a:cubicBezTo>
                <a:cubicBezTo>
                  <a:pt x="166" y="287"/>
                  <a:pt x="166" y="287"/>
                  <a:pt x="166" y="287"/>
                </a:cubicBezTo>
                <a:close/>
                <a:moveTo>
                  <a:pt x="167" y="288"/>
                </a:moveTo>
                <a:cubicBezTo>
                  <a:pt x="169" y="287"/>
                  <a:pt x="169" y="287"/>
                  <a:pt x="169" y="287"/>
                </a:cubicBezTo>
                <a:cubicBezTo>
                  <a:pt x="171" y="288"/>
                  <a:pt x="171" y="288"/>
                  <a:pt x="171" y="288"/>
                </a:cubicBezTo>
                <a:cubicBezTo>
                  <a:pt x="172" y="288"/>
                  <a:pt x="172" y="288"/>
                  <a:pt x="172" y="288"/>
                </a:cubicBezTo>
                <a:cubicBezTo>
                  <a:pt x="170" y="289"/>
                  <a:pt x="170" y="289"/>
                  <a:pt x="170" y="289"/>
                </a:cubicBezTo>
                <a:lnTo>
                  <a:pt x="167" y="288"/>
                </a:lnTo>
                <a:close/>
                <a:moveTo>
                  <a:pt x="178" y="286"/>
                </a:moveTo>
                <a:cubicBezTo>
                  <a:pt x="178" y="286"/>
                  <a:pt x="178" y="286"/>
                  <a:pt x="178" y="286"/>
                </a:cubicBezTo>
                <a:cubicBezTo>
                  <a:pt x="182" y="286"/>
                  <a:pt x="182" y="286"/>
                  <a:pt x="182" y="286"/>
                </a:cubicBezTo>
                <a:cubicBezTo>
                  <a:pt x="187" y="287"/>
                  <a:pt x="187" y="287"/>
                  <a:pt x="187" y="287"/>
                </a:cubicBezTo>
                <a:cubicBezTo>
                  <a:pt x="174" y="288"/>
                  <a:pt x="174" y="288"/>
                  <a:pt x="174" y="288"/>
                </a:cubicBezTo>
                <a:cubicBezTo>
                  <a:pt x="172" y="286"/>
                  <a:pt x="172" y="286"/>
                  <a:pt x="172" y="286"/>
                </a:cubicBezTo>
                <a:cubicBezTo>
                  <a:pt x="176" y="286"/>
                  <a:pt x="176" y="286"/>
                  <a:pt x="176" y="286"/>
                </a:cubicBezTo>
                <a:lnTo>
                  <a:pt x="178" y="286"/>
                </a:lnTo>
                <a:close/>
                <a:moveTo>
                  <a:pt x="223" y="287"/>
                </a:moveTo>
                <a:cubicBezTo>
                  <a:pt x="225" y="287"/>
                  <a:pt x="225" y="287"/>
                  <a:pt x="225" y="287"/>
                </a:cubicBezTo>
                <a:cubicBezTo>
                  <a:pt x="223" y="288"/>
                  <a:pt x="223" y="288"/>
                  <a:pt x="223" y="288"/>
                </a:cubicBezTo>
                <a:cubicBezTo>
                  <a:pt x="218" y="286"/>
                  <a:pt x="218" y="286"/>
                  <a:pt x="218" y="286"/>
                </a:cubicBezTo>
                <a:lnTo>
                  <a:pt x="223" y="287"/>
                </a:lnTo>
                <a:close/>
                <a:moveTo>
                  <a:pt x="214" y="287"/>
                </a:moveTo>
                <a:cubicBezTo>
                  <a:pt x="214" y="287"/>
                  <a:pt x="214" y="287"/>
                  <a:pt x="215" y="287"/>
                </a:cubicBezTo>
                <a:cubicBezTo>
                  <a:pt x="217" y="288"/>
                  <a:pt x="217" y="288"/>
                  <a:pt x="217" y="288"/>
                </a:cubicBezTo>
                <a:cubicBezTo>
                  <a:pt x="213" y="287"/>
                  <a:pt x="213" y="287"/>
                  <a:pt x="213" y="287"/>
                </a:cubicBezTo>
                <a:cubicBezTo>
                  <a:pt x="213" y="287"/>
                  <a:pt x="213" y="287"/>
                  <a:pt x="213" y="287"/>
                </a:cubicBezTo>
                <a:cubicBezTo>
                  <a:pt x="213" y="287"/>
                  <a:pt x="213" y="287"/>
                  <a:pt x="213" y="287"/>
                </a:cubicBezTo>
                <a:cubicBezTo>
                  <a:pt x="212" y="287"/>
                  <a:pt x="212" y="287"/>
                  <a:pt x="212" y="287"/>
                </a:cubicBezTo>
                <a:cubicBezTo>
                  <a:pt x="213" y="287"/>
                  <a:pt x="213" y="287"/>
                  <a:pt x="213" y="287"/>
                </a:cubicBezTo>
                <a:lnTo>
                  <a:pt x="214" y="287"/>
                </a:lnTo>
                <a:close/>
                <a:moveTo>
                  <a:pt x="208" y="289"/>
                </a:moveTo>
                <a:cubicBezTo>
                  <a:pt x="209" y="289"/>
                  <a:pt x="209" y="289"/>
                  <a:pt x="209" y="289"/>
                </a:cubicBezTo>
                <a:cubicBezTo>
                  <a:pt x="208" y="289"/>
                  <a:pt x="208" y="289"/>
                  <a:pt x="208" y="289"/>
                </a:cubicBezTo>
                <a:cubicBezTo>
                  <a:pt x="208" y="289"/>
                  <a:pt x="208" y="289"/>
                  <a:pt x="208" y="289"/>
                </a:cubicBezTo>
                <a:cubicBezTo>
                  <a:pt x="208" y="289"/>
                  <a:pt x="208" y="289"/>
                  <a:pt x="208" y="289"/>
                </a:cubicBezTo>
                <a:close/>
                <a:moveTo>
                  <a:pt x="198" y="288"/>
                </a:moveTo>
                <a:cubicBezTo>
                  <a:pt x="203" y="288"/>
                  <a:pt x="203" y="288"/>
                  <a:pt x="203" y="288"/>
                </a:cubicBezTo>
                <a:cubicBezTo>
                  <a:pt x="204" y="289"/>
                  <a:pt x="204" y="289"/>
                  <a:pt x="204" y="289"/>
                </a:cubicBezTo>
                <a:cubicBezTo>
                  <a:pt x="200" y="288"/>
                  <a:pt x="200" y="288"/>
                  <a:pt x="200" y="288"/>
                </a:cubicBezTo>
                <a:cubicBezTo>
                  <a:pt x="197" y="288"/>
                  <a:pt x="197" y="288"/>
                  <a:pt x="197" y="288"/>
                </a:cubicBezTo>
                <a:cubicBezTo>
                  <a:pt x="194" y="288"/>
                  <a:pt x="194" y="288"/>
                  <a:pt x="194" y="288"/>
                </a:cubicBezTo>
                <a:cubicBezTo>
                  <a:pt x="195" y="288"/>
                  <a:pt x="195" y="288"/>
                  <a:pt x="195" y="288"/>
                </a:cubicBezTo>
                <a:lnTo>
                  <a:pt x="198" y="288"/>
                </a:lnTo>
                <a:close/>
                <a:moveTo>
                  <a:pt x="234" y="285"/>
                </a:moveTo>
                <a:cubicBezTo>
                  <a:pt x="231" y="285"/>
                  <a:pt x="231" y="285"/>
                  <a:pt x="231" y="285"/>
                </a:cubicBezTo>
                <a:cubicBezTo>
                  <a:pt x="231" y="285"/>
                  <a:pt x="231" y="285"/>
                  <a:pt x="231" y="285"/>
                </a:cubicBezTo>
                <a:cubicBezTo>
                  <a:pt x="234" y="284"/>
                  <a:pt x="234" y="284"/>
                  <a:pt x="234" y="284"/>
                </a:cubicBezTo>
                <a:lnTo>
                  <a:pt x="234" y="285"/>
                </a:lnTo>
                <a:close/>
                <a:moveTo>
                  <a:pt x="258" y="283"/>
                </a:moveTo>
                <a:cubicBezTo>
                  <a:pt x="249" y="284"/>
                  <a:pt x="249" y="284"/>
                  <a:pt x="249" y="284"/>
                </a:cubicBezTo>
                <a:cubicBezTo>
                  <a:pt x="249" y="284"/>
                  <a:pt x="249" y="284"/>
                  <a:pt x="249" y="284"/>
                </a:cubicBezTo>
                <a:cubicBezTo>
                  <a:pt x="249" y="284"/>
                  <a:pt x="249" y="284"/>
                  <a:pt x="249" y="284"/>
                </a:cubicBezTo>
                <a:cubicBezTo>
                  <a:pt x="247" y="284"/>
                  <a:pt x="247" y="284"/>
                  <a:pt x="247" y="284"/>
                </a:cubicBezTo>
                <a:cubicBezTo>
                  <a:pt x="244" y="282"/>
                  <a:pt x="244" y="282"/>
                  <a:pt x="244" y="282"/>
                </a:cubicBezTo>
                <a:cubicBezTo>
                  <a:pt x="244" y="282"/>
                  <a:pt x="243" y="282"/>
                  <a:pt x="243" y="282"/>
                </a:cubicBezTo>
                <a:cubicBezTo>
                  <a:pt x="242" y="282"/>
                  <a:pt x="242" y="282"/>
                  <a:pt x="242" y="282"/>
                </a:cubicBezTo>
                <a:cubicBezTo>
                  <a:pt x="239" y="274"/>
                  <a:pt x="239" y="274"/>
                  <a:pt x="239" y="274"/>
                </a:cubicBezTo>
                <a:cubicBezTo>
                  <a:pt x="239" y="274"/>
                  <a:pt x="239" y="273"/>
                  <a:pt x="239" y="273"/>
                </a:cubicBezTo>
                <a:cubicBezTo>
                  <a:pt x="237" y="269"/>
                  <a:pt x="237" y="269"/>
                  <a:pt x="237" y="269"/>
                </a:cubicBezTo>
                <a:cubicBezTo>
                  <a:pt x="241" y="270"/>
                  <a:pt x="241" y="270"/>
                  <a:pt x="241" y="270"/>
                </a:cubicBezTo>
                <a:cubicBezTo>
                  <a:pt x="253" y="276"/>
                  <a:pt x="253" y="276"/>
                  <a:pt x="253" y="276"/>
                </a:cubicBezTo>
                <a:cubicBezTo>
                  <a:pt x="256" y="277"/>
                  <a:pt x="256" y="277"/>
                  <a:pt x="256" y="277"/>
                </a:cubicBezTo>
                <a:cubicBezTo>
                  <a:pt x="256" y="278"/>
                  <a:pt x="256" y="278"/>
                  <a:pt x="256" y="278"/>
                </a:cubicBezTo>
                <a:cubicBezTo>
                  <a:pt x="256" y="278"/>
                  <a:pt x="256" y="278"/>
                  <a:pt x="256" y="278"/>
                </a:cubicBezTo>
                <a:cubicBezTo>
                  <a:pt x="266" y="285"/>
                  <a:pt x="266" y="285"/>
                  <a:pt x="266" y="285"/>
                </a:cubicBezTo>
                <a:cubicBezTo>
                  <a:pt x="258" y="283"/>
                  <a:pt x="258" y="283"/>
                  <a:pt x="258" y="283"/>
                </a:cubicBezTo>
                <a:cubicBezTo>
                  <a:pt x="258" y="283"/>
                  <a:pt x="258" y="283"/>
                  <a:pt x="258" y="283"/>
                </a:cubicBezTo>
                <a:close/>
                <a:moveTo>
                  <a:pt x="243" y="256"/>
                </a:moveTo>
                <a:cubicBezTo>
                  <a:pt x="240" y="255"/>
                  <a:pt x="240" y="255"/>
                  <a:pt x="240" y="255"/>
                </a:cubicBezTo>
                <a:cubicBezTo>
                  <a:pt x="240" y="255"/>
                  <a:pt x="240" y="255"/>
                  <a:pt x="240" y="255"/>
                </a:cubicBezTo>
                <a:cubicBezTo>
                  <a:pt x="240" y="255"/>
                  <a:pt x="240" y="255"/>
                  <a:pt x="240" y="255"/>
                </a:cubicBezTo>
                <a:cubicBezTo>
                  <a:pt x="242" y="256"/>
                  <a:pt x="242" y="256"/>
                  <a:pt x="242" y="256"/>
                </a:cubicBezTo>
                <a:lnTo>
                  <a:pt x="243" y="256"/>
                </a:lnTo>
                <a:close/>
                <a:moveTo>
                  <a:pt x="238" y="252"/>
                </a:moveTo>
                <a:cubicBezTo>
                  <a:pt x="237" y="251"/>
                  <a:pt x="237" y="251"/>
                  <a:pt x="237" y="251"/>
                </a:cubicBezTo>
                <a:cubicBezTo>
                  <a:pt x="239" y="252"/>
                  <a:pt x="239" y="252"/>
                  <a:pt x="239" y="252"/>
                </a:cubicBezTo>
                <a:lnTo>
                  <a:pt x="238" y="252"/>
                </a:lnTo>
                <a:close/>
                <a:moveTo>
                  <a:pt x="235" y="249"/>
                </a:moveTo>
                <a:cubicBezTo>
                  <a:pt x="235" y="249"/>
                  <a:pt x="235" y="249"/>
                  <a:pt x="235" y="248"/>
                </a:cubicBezTo>
                <a:cubicBezTo>
                  <a:pt x="231" y="247"/>
                  <a:pt x="231" y="247"/>
                  <a:pt x="231" y="247"/>
                </a:cubicBezTo>
                <a:cubicBezTo>
                  <a:pt x="231" y="246"/>
                  <a:pt x="231" y="246"/>
                  <a:pt x="231" y="246"/>
                </a:cubicBezTo>
                <a:cubicBezTo>
                  <a:pt x="234" y="248"/>
                  <a:pt x="234" y="248"/>
                  <a:pt x="234" y="248"/>
                </a:cubicBezTo>
                <a:cubicBezTo>
                  <a:pt x="235" y="248"/>
                  <a:pt x="235" y="248"/>
                  <a:pt x="235" y="248"/>
                </a:cubicBezTo>
                <a:lnTo>
                  <a:pt x="235" y="249"/>
                </a:lnTo>
                <a:close/>
                <a:moveTo>
                  <a:pt x="228" y="243"/>
                </a:moveTo>
                <a:cubicBezTo>
                  <a:pt x="229" y="242"/>
                  <a:pt x="229" y="242"/>
                  <a:pt x="229" y="242"/>
                </a:cubicBezTo>
                <a:cubicBezTo>
                  <a:pt x="229" y="240"/>
                  <a:pt x="229" y="240"/>
                  <a:pt x="229" y="240"/>
                </a:cubicBezTo>
                <a:cubicBezTo>
                  <a:pt x="231" y="241"/>
                  <a:pt x="231" y="241"/>
                  <a:pt x="231" y="241"/>
                </a:cubicBezTo>
                <a:cubicBezTo>
                  <a:pt x="234" y="245"/>
                  <a:pt x="234" y="245"/>
                  <a:pt x="234" y="245"/>
                </a:cubicBezTo>
                <a:cubicBezTo>
                  <a:pt x="234" y="245"/>
                  <a:pt x="234" y="245"/>
                  <a:pt x="234" y="245"/>
                </a:cubicBezTo>
                <a:lnTo>
                  <a:pt x="228" y="243"/>
                </a:lnTo>
                <a:close/>
                <a:moveTo>
                  <a:pt x="211" y="226"/>
                </a:moveTo>
                <a:cubicBezTo>
                  <a:pt x="211" y="227"/>
                  <a:pt x="211" y="227"/>
                  <a:pt x="211" y="227"/>
                </a:cubicBezTo>
                <a:cubicBezTo>
                  <a:pt x="210" y="227"/>
                  <a:pt x="210" y="227"/>
                  <a:pt x="210" y="227"/>
                </a:cubicBezTo>
                <a:cubicBezTo>
                  <a:pt x="210" y="226"/>
                  <a:pt x="210" y="226"/>
                  <a:pt x="209" y="226"/>
                </a:cubicBezTo>
                <a:cubicBezTo>
                  <a:pt x="200" y="220"/>
                  <a:pt x="200" y="220"/>
                  <a:pt x="200" y="220"/>
                </a:cubicBezTo>
                <a:cubicBezTo>
                  <a:pt x="196" y="213"/>
                  <a:pt x="196" y="213"/>
                  <a:pt x="196" y="213"/>
                </a:cubicBezTo>
                <a:cubicBezTo>
                  <a:pt x="192" y="206"/>
                  <a:pt x="192" y="206"/>
                  <a:pt x="192" y="206"/>
                </a:cubicBezTo>
                <a:cubicBezTo>
                  <a:pt x="198" y="209"/>
                  <a:pt x="198" y="209"/>
                  <a:pt x="198" y="209"/>
                </a:cubicBezTo>
                <a:cubicBezTo>
                  <a:pt x="201" y="211"/>
                  <a:pt x="201" y="211"/>
                  <a:pt x="201" y="211"/>
                </a:cubicBezTo>
                <a:lnTo>
                  <a:pt x="211" y="226"/>
                </a:lnTo>
                <a:close/>
                <a:moveTo>
                  <a:pt x="152" y="154"/>
                </a:moveTo>
                <a:cubicBezTo>
                  <a:pt x="154" y="158"/>
                  <a:pt x="154" y="158"/>
                  <a:pt x="154" y="158"/>
                </a:cubicBezTo>
                <a:cubicBezTo>
                  <a:pt x="155" y="159"/>
                  <a:pt x="155" y="159"/>
                  <a:pt x="155" y="159"/>
                </a:cubicBezTo>
                <a:cubicBezTo>
                  <a:pt x="161" y="169"/>
                  <a:pt x="161" y="169"/>
                  <a:pt x="161" y="169"/>
                </a:cubicBezTo>
                <a:cubicBezTo>
                  <a:pt x="161" y="170"/>
                  <a:pt x="161" y="170"/>
                  <a:pt x="161" y="170"/>
                </a:cubicBezTo>
                <a:cubicBezTo>
                  <a:pt x="161" y="170"/>
                  <a:pt x="161" y="170"/>
                  <a:pt x="161" y="170"/>
                </a:cubicBezTo>
                <a:cubicBezTo>
                  <a:pt x="159" y="177"/>
                  <a:pt x="159" y="177"/>
                  <a:pt x="159" y="177"/>
                </a:cubicBezTo>
                <a:cubicBezTo>
                  <a:pt x="157" y="177"/>
                  <a:pt x="157" y="177"/>
                  <a:pt x="157" y="177"/>
                </a:cubicBezTo>
                <a:cubicBezTo>
                  <a:pt x="157" y="176"/>
                  <a:pt x="157" y="176"/>
                  <a:pt x="157" y="176"/>
                </a:cubicBezTo>
                <a:cubicBezTo>
                  <a:pt x="157" y="176"/>
                  <a:pt x="157" y="176"/>
                  <a:pt x="157" y="176"/>
                </a:cubicBezTo>
                <a:cubicBezTo>
                  <a:pt x="157" y="176"/>
                  <a:pt x="157" y="176"/>
                  <a:pt x="157" y="176"/>
                </a:cubicBezTo>
                <a:cubicBezTo>
                  <a:pt x="151" y="164"/>
                  <a:pt x="151" y="164"/>
                  <a:pt x="151" y="164"/>
                </a:cubicBezTo>
                <a:cubicBezTo>
                  <a:pt x="150" y="156"/>
                  <a:pt x="150" y="156"/>
                  <a:pt x="150" y="156"/>
                </a:cubicBezTo>
                <a:cubicBezTo>
                  <a:pt x="151" y="153"/>
                  <a:pt x="151" y="153"/>
                  <a:pt x="151" y="153"/>
                </a:cubicBezTo>
                <a:lnTo>
                  <a:pt x="152" y="154"/>
                </a:lnTo>
                <a:close/>
                <a:moveTo>
                  <a:pt x="149" y="161"/>
                </a:moveTo>
                <a:cubicBezTo>
                  <a:pt x="147" y="156"/>
                  <a:pt x="147" y="156"/>
                  <a:pt x="147" y="156"/>
                </a:cubicBezTo>
                <a:cubicBezTo>
                  <a:pt x="145" y="146"/>
                  <a:pt x="145" y="146"/>
                  <a:pt x="145" y="146"/>
                </a:cubicBezTo>
                <a:cubicBezTo>
                  <a:pt x="150" y="150"/>
                  <a:pt x="150" y="150"/>
                  <a:pt x="150" y="150"/>
                </a:cubicBezTo>
                <a:cubicBezTo>
                  <a:pt x="150" y="151"/>
                  <a:pt x="150" y="151"/>
                  <a:pt x="150" y="151"/>
                </a:cubicBezTo>
                <a:cubicBezTo>
                  <a:pt x="148" y="155"/>
                  <a:pt x="148" y="155"/>
                  <a:pt x="148" y="155"/>
                </a:cubicBezTo>
                <a:cubicBezTo>
                  <a:pt x="148" y="155"/>
                  <a:pt x="148" y="156"/>
                  <a:pt x="148" y="156"/>
                </a:cubicBezTo>
                <a:lnTo>
                  <a:pt x="149" y="161"/>
                </a:lnTo>
                <a:close/>
                <a:moveTo>
                  <a:pt x="139" y="144"/>
                </a:moveTo>
                <a:cubicBezTo>
                  <a:pt x="141" y="148"/>
                  <a:pt x="141" y="148"/>
                  <a:pt x="141" y="148"/>
                </a:cubicBezTo>
                <a:cubicBezTo>
                  <a:pt x="141" y="149"/>
                  <a:pt x="141" y="149"/>
                  <a:pt x="141" y="149"/>
                </a:cubicBezTo>
                <a:cubicBezTo>
                  <a:pt x="139" y="153"/>
                  <a:pt x="139" y="153"/>
                  <a:pt x="139" y="153"/>
                </a:cubicBezTo>
                <a:cubicBezTo>
                  <a:pt x="139" y="153"/>
                  <a:pt x="139" y="153"/>
                  <a:pt x="139" y="154"/>
                </a:cubicBezTo>
                <a:cubicBezTo>
                  <a:pt x="139" y="154"/>
                  <a:pt x="139" y="154"/>
                  <a:pt x="139" y="154"/>
                </a:cubicBezTo>
                <a:cubicBezTo>
                  <a:pt x="139" y="157"/>
                  <a:pt x="139" y="157"/>
                  <a:pt x="139" y="157"/>
                </a:cubicBezTo>
                <a:cubicBezTo>
                  <a:pt x="137" y="141"/>
                  <a:pt x="137" y="141"/>
                  <a:pt x="137" y="141"/>
                </a:cubicBezTo>
                <a:lnTo>
                  <a:pt x="139" y="144"/>
                </a:lnTo>
                <a:close/>
                <a:moveTo>
                  <a:pt x="146" y="170"/>
                </a:moveTo>
                <a:cubicBezTo>
                  <a:pt x="148" y="173"/>
                  <a:pt x="148" y="173"/>
                  <a:pt x="148" y="173"/>
                </a:cubicBezTo>
                <a:cubicBezTo>
                  <a:pt x="148" y="174"/>
                  <a:pt x="148" y="174"/>
                  <a:pt x="148" y="174"/>
                </a:cubicBezTo>
                <a:cubicBezTo>
                  <a:pt x="148" y="173"/>
                  <a:pt x="148" y="173"/>
                  <a:pt x="148" y="173"/>
                </a:cubicBezTo>
                <a:cubicBezTo>
                  <a:pt x="148" y="173"/>
                  <a:pt x="148" y="173"/>
                  <a:pt x="148" y="173"/>
                </a:cubicBezTo>
                <a:cubicBezTo>
                  <a:pt x="144" y="174"/>
                  <a:pt x="144" y="174"/>
                  <a:pt x="144" y="174"/>
                </a:cubicBezTo>
                <a:cubicBezTo>
                  <a:pt x="143" y="168"/>
                  <a:pt x="143" y="168"/>
                  <a:pt x="143" y="168"/>
                </a:cubicBezTo>
                <a:lnTo>
                  <a:pt x="146" y="170"/>
                </a:lnTo>
                <a:close/>
                <a:moveTo>
                  <a:pt x="152" y="177"/>
                </a:moveTo>
                <a:cubicBezTo>
                  <a:pt x="155" y="178"/>
                  <a:pt x="155" y="178"/>
                  <a:pt x="155" y="178"/>
                </a:cubicBezTo>
                <a:cubicBezTo>
                  <a:pt x="156" y="181"/>
                  <a:pt x="156" y="181"/>
                  <a:pt x="156" y="181"/>
                </a:cubicBezTo>
                <a:cubicBezTo>
                  <a:pt x="156" y="181"/>
                  <a:pt x="156" y="181"/>
                  <a:pt x="156" y="181"/>
                </a:cubicBezTo>
                <a:cubicBezTo>
                  <a:pt x="158" y="184"/>
                  <a:pt x="158" y="184"/>
                  <a:pt x="158" y="184"/>
                </a:cubicBezTo>
                <a:cubicBezTo>
                  <a:pt x="157" y="184"/>
                  <a:pt x="157" y="184"/>
                  <a:pt x="157" y="184"/>
                </a:cubicBezTo>
                <a:lnTo>
                  <a:pt x="152" y="177"/>
                </a:lnTo>
                <a:close/>
                <a:moveTo>
                  <a:pt x="161" y="185"/>
                </a:moveTo>
                <a:cubicBezTo>
                  <a:pt x="162" y="187"/>
                  <a:pt x="162" y="187"/>
                  <a:pt x="162" y="187"/>
                </a:cubicBezTo>
                <a:cubicBezTo>
                  <a:pt x="164" y="188"/>
                  <a:pt x="164" y="188"/>
                  <a:pt x="164" y="188"/>
                </a:cubicBezTo>
                <a:cubicBezTo>
                  <a:pt x="162" y="187"/>
                  <a:pt x="162" y="187"/>
                  <a:pt x="162" y="187"/>
                </a:cubicBezTo>
                <a:lnTo>
                  <a:pt x="161" y="185"/>
                </a:lnTo>
                <a:close/>
                <a:moveTo>
                  <a:pt x="171" y="194"/>
                </a:moveTo>
                <a:cubicBezTo>
                  <a:pt x="171" y="195"/>
                  <a:pt x="171" y="195"/>
                  <a:pt x="171" y="195"/>
                </a:cubicBezTo>
                <a:cubicBezTo>
                  <a:pt x="171" y="194"/>
                  <a:pt x="171" y="194"/>
                  <a:pt x="171" y="194"/>
                </a:cubicBezTo>
                <a:close/>
                <a:moveTo>
                  <a:pt x="195" y="220"/>
                </a:moveTo>
                <a:cubicBezTo>
                  <a:pt x="199" y="228"/>
                  <a:pt x="199" y="228"/>
                  <a:pt x="199" y="228"/>
                </a:cubicBezTo>
                <a:cubicBezTo>
                  <a:pt x="200" y="228"/>
                  <a:pt x="200" y="228"/>
                  <a:pt x="200" y="228"/>
                </a:cubicBezTo>
                <a:cubicBezTo>
                  <a:pt x="204" y="231"/>
                  <a:pt x="204" y="231"/>
                  <a:pt x="204" y="231"/>
                </a:cubicBezTo>
                <a:cubicBezTo>
                  <a:pt x="206" y="234"/>
                  <a:pt x="206" y="234"/>
                  <a:pt x="206" y="234"/>
                </a:cubicBezTo>
                <a:cubicBezTo>
                  <a:pt x="203" y="232"/>
                  <a:pt x="203" y="232"/>
                  <a:pt x="203" y="232"/>
                </a:cubicBezTo>
                <a:cubicBezTo>
                  <a:pt x="199" y="230"/>
                  <a:pt x="199" y="230"/>
                  <a:pt x="199" y="230"/>
                </a:cubicBezTo>
                <a:cubicBezTo>
                  <a:pt x="196" y="227"/>
                  <a:pt x="196" y="227"/>
                  <a:pt x="196" y="227"/>
                </a:cubicBezTo>
                <a:cubicBezTo>
                  <a:pt x="194" y="223"/>
                  <a:pt x="194" y="223"/>
                  <a:pt x="194" y="223"/>
                </a:cubicBezTo>
                <a:cubicBezTo>
                  <a:pt x="194" y="220"/>
                  <a:pt x="194" y="220"/>
                  <a:pt x="194" y="220"/>
                </a:cubicBezTo>
                <a:lnTo>
                  <a:pt x="195" y="220"/>
                </a:lnTo>
                <a:close/>
                <a:moveTo>
                  <a:pt x="205" y="238"/>
                </a:moveTo>
                <a:cubicBezTo>
                  <a:pt x="203" y="238"/>
                  <a:pt x="203" y="238"/>
                  <a:pt x="203" y="238"/>
                </a:cubicBezTo>
                <a:cubicBezTo>
                  <a:pt x="202" y="238"/>
                  <a:pt x="202" y="238"/>
                  <a:pt x="202" y="238"/>
                </a:cubicBezTo>
                <a:cubicBezTo>
                  <a:pt x="198" y="237"/>
                  <a:pt x="198" y="237"/>
                  <a:pt x="198" y="237"/>
                </a:cubicBezTo>
                <a:cubicBezTo>
                  <a:pt x="197" y="239"/>
                  <a:pt x="197" y="239"/>
                  <a:pt x="197" y="239"/>
                </a:cubicBezTo>
                <a:cubicBezTo>
                  <a:pt x="199" y="239"/>
                  <a:pt x="199" y="239"/>
                  <a:pt x="199" y="239"/>
                </a:cubicBezTo>
                <a:cubicBezTo>
                  <a:pt x="194" y="240"/>
                  <a:pt x="194" y="240"/>
                  <a:pt x="194" y="240"/>
                </a:cubicBezTo>
                <a:cubicBezTo>
                  <a:pt x="191" y="239"/>
                  <a:pt x="191" y="239"/>
                  <a:pt x="191" y="239"/>
                </a:cubicBezTo>
                <a:cubicBezTo>
                  <a:pt x="187" y="236"/>
                  <a:pt x="187" y="236"/>
                  <a:pt x="187" y="236"/>
                </a:cubicBezTo>
                <a:cubicBezTo>
                  <a:pt x="189" y="236"/>
                  <a:pt x="189" y="236"/>
                  <a:pt x="189" y="236"/>
                </a:cubicBezTo>
                <a:cubicBezTo>
                  <a:pt x="193" y="236"/>
                  <a:pt x="193" y="236"/>
                  <a:pt x="193" y="236"/>
                </a:cubicBezTo>
                <a:cubicBezTo>
                  <a:pt x="204" y="237"/>
                  <a:pt x="204" y="237"/>
                  <a:pt x="204" y="237"/>
                </a:cubicBezTo>
                <a:lnTo>
                  <a:pt x="205" y="238"/>
                </a:lnTo>
                <a:close/>
                <a:moveTo>
                  <a:pt x="198" y="241"/>
                </a:moveTo>
                <a:cubicBezTo>
                  <a:pt x="198" y="241"/>
                  <a:pt x="198" y="241"/>
                  <a:pt x="198" y="241"/>
                </a:cubicBezTo>
                <a:cubicBezTo>
                  <a:pt x="198" y="241"/>
                  <a:pt x="198" y="241"/>
                  <a:pt x="198" y="241"/>
                </a:cubicBezTo>
                <a:cubicBezTo>
                  <a:pt x="198" y="241"/>
                  <a:pt x="198" y="241"/>
                  <a:pt x="198" y="241"/>
                </a:cubicBezTo>
                <a:cubicBezTo>
                  <a:pt x="197" y="241"/>
                  <a:pt x="197" y="241"/>
                  <a:pt x="197" y="241"/>
                </a:cubicBezTo>
                <a:lnTo>
                  <a:pt x="198" y="241"/>
                </a:lnTo>
                <a:close/>
                <a:moveTo>
                  <a:pt x="200" y="241"/>
                </a:moveTo>
                <a:cubicBezTo>
                  <a:pt x="203" y="240"/>
                  <a:pt x="203" y="240"/>
                  <a:pt x="203" y="240"/>
                </a:cubicBezTo>
                <a:cubicBezTo>
                  <a:pt x="210" y="241"/>
                  <a:pt x="210" y="241"/>
                  <a:pt x="210" y="241"/>
                </a:cubicBezTo>
                <a:cubicBezTo>
                  <a:pt x="213" y="241"/>
                  <a:pt x="213" y="241"/>
                  <a:pt x="213" y="241"/>
                </a:cubicBezTo>
                <a:cubicBezTo>
                  <a:pt x="213" y="242"/>
                  <a:pt x="213" y="242"/>
                  <a:pt x="213" y="242"/>
                </a:cubicBezTo>
                <a:cubicBezTo>
                  <a:pt x="215" y="248"/>
                  <a:pt x="215" y="248"/>
                  <a:pt x="215" y="248"/>
                </a:cubicBezTo>
                <a:cubicBezTo>
                  <a:pt x="215" y="248"/>
                  <a:pt x="215" y="248"/>
                  <a:pt x="215" y="248"/>
                </a:cubicBezTo>
                <a:cubicBezTo>
                  <a:pt x="217" y="251"/>
                  <a:pt x="217" y="251"/>
                  <a:pt x="217" y="251"/>
                </a:cubicBezTo>
                <a:cubicBezTo>
                  <a:pt x="217" y="251"/>
                  <a:pt x="217" y="251"/>
                  <a:pt x="217" y="251"/>
                </a:cubicBezTo>
                <a:cubicBezTo>
                  <a:pt x="202" y="243"/>
                  <a:pt x="202" y="243"/>
                  <a:pt x="202" y="243"/>
                </a:cubicBezTo>
                <a:lnTo>
                  <a:pt x="200" y="241"/>
                </a:lnTo>
                <a:close/>
                <a:moveTo>
                  <a:pt x="214" y="251"/>
                </a:moveTo>
                <a:cubicBezTo>
                  <a:pt x="212" y="251"/>
                  <a:pt x="212" y="251"/>
                  <a:pt x="212" y="251"/>
                </a:cubicBezTo>
                <a:cubicBezTo>
                  <a:pt x="208" y="250"/>
                  <a:pt x="208" y="250"/>
                  <a:pt x="208" y="250"/>
                </a:cubicBezTo>
                <a:cubicBezTo>
                  <a:pt x="207" y="248"/>
                  <a:pt x="207" y="248"/>
                  <a:pt x="207" y="248"/>
                </a:cubicBezTo>
                <a:lnTo>
                  <a:pt x="214" y="251"/>
                </a:lnTo>
                <a:close/>
                <a:moveTo>
                  <a:pt x="216" y="284"/>
                </a:moveTo>
                <a:cubicBezTo>
                  <a:pt x="216" y="284"/>
                  <a:pt x="216" y="284"/>
                  <a:pt x="216" y="284"/>
                </a:cubicBezTo>
                <a:cubicBezTo>
                  <a:pt x="213" y="284"/>
                  <a:pt x="213" y="284"/>
                  <a:pt x="213" y="284"/>
                </a:cubicBezTo>
                <a:cubicBezTo>
                  <a:pt x="212" y="283"/>
                  <a:pt x="212" y="283"/>
                  <a:pt x="212" y="283"/>
                </a:cubicBezTo>
                <a:lnTo>
                  <a:pt x="216" y="284"/>
                </a:lnTo>
                <a:close/>
                <a:moveTo>
                  <a:pt x="136" y="269"/>
                </a:moveTo>
                <a:cubicBezTo>
                  <a:pt x="135" y="267"/>
                  <a:pt x="135" y="267"/>
                  <a:pt x="135" y="267"/>
                </a:cubicBezTo>
                <a:cubicBezTo>
                  <a:pt x="132" y="265"/>
                  <a:pt x="132" y="265"/>
                  <a:pt x="132" y="265"/>
                </a:cubicBezTo>
                <a:cubicBezTo>
                  <a:pt x="131" y="262"/>
                  <a:pt x="131" y="262"/>
                  <a:pt x="131" y="262"/>
                </a:cubicBezTo>
                <a:cubicBezTo>
                  <a:pt x="131" y="262"/>
                  <a:pt x="131" y="262"/>
                  <a:pt x="131" y="262"/>
                </a:cubicBezTo>
                <a:cubicBezTo>
                  <a:pt x="128" y="259"/>
                  <a:pt x="128" y="259"/>
                  <a:pt x="128" y="259"/>
                </a:cubicBezTo>
                <a:cubicBezTo>
                  <a:pt x="130" y="259"/>
                  <a:pt x="130" y="259"/>
                  <a:pt x="130" y="259"/>
                </a:cubicBezTo>
                <a:cubicBezTo>
                  <a:pt x="132" y="259"/>
                  <a:pt x="132" y="259"/>
                  <a:pt x="132" y="259"/>
                </a:cubicBezTo>
                <a:cubicBezTo>
                  <a:pt x="134" y="261"/>
                  <a:pt x="134" y="261"/>
                  <a:pt x="134" y="261"/>
                </a:cubicBezTo>
                <a:cubicBezTo>
                  <a:pt x="135" y="265"/>
                  <a:pt x="135" y="265"/>
                  <a:pt x="135" y="265"/>
                </a:cubicBezTo>
                <a:cubicBezTo>
                  <a:pt x="136" y="269"/>
                  <a:pt x="136" y="269"/>
                  <a:pt x="136" y="269"/>
                </a:cubicBezTo>
                <a:close/>
                <a:moveTo>
                  <a:pt x="128" y="256"/>
                </a:moveTo>
                <a:cubicBezTo>
                  <a:pt x="125" y="255"/>
                  <a:pt x="125" y="255"/>
                  <a:pt x="125" y="255"/>
                </a:cubicBezTo>
                <a:cubicBezTo>
                  <a:pt x="125" y="255"/>
                  <a:pt x="125" y="255"/>
                  <a:pt x="125" y="255"/>
                </a:cubicBezTo>
                <a:cubicBezTo>
                  <a:pt x="125" y="255"/>
                  <a:pt x="125" y="255"/>
                  <a:pt x="125" y="255"/>
                </a:cubicBezTo>
                <a:cubicBezTo>
                  <a:pt x="125" y="255"/>
                  <a:pt x="125" y="255"/>
                  <a:pt x="125" y="255"/>
                </a:cubicBezTo>
                <a:cubicBezTo>
                  <a:pt x="124" y="255"/>
                  <a:pt x="124" y="255"/>
                  <a:pt x="124" y="255"/>
                </a:cubicBezTo>
                <a:cubicBezTo>
                  <a:pt x="127" y="256"/>
                  <a:pt x="127" y="256"/>
                  <a:pt x="127" y="256"/>
                </a:cubicBezTo>
                <a:lnTo>
                  <a:pt x="128" y="256"/>
                </a:lnTo>
                <a:close/>
                <a:moveTo>
                  <a:pt x="71" y="265"/>
                </a:moveTo>
                <a:cubicBezTo>
                  <a:pt x="72" y="267"/>
                  <a:pt x="72" y="267"/>
                  <a:pt x="72" y="267"/>
                </a:cubicBezTo>
                <a:cubicBezTo>
                  <a:pt x="71" y="268"/>
                  <a:pt x="71" y="268"/>
                  <a:pt x="71" y="268"/>
                </a:cubicBezTo>
                <a:cubicBezTo>
                  <a:pt x="70" y="267"/>
                  <a:pt x="70" y="267"/>
                  <a:pt x="70" y="267"/>
                </a:cubicBezTo>
                <a:cubicBezTo>
                  <a:pt x="67" y="267"/>
                  <a:pt x="67" y="267"/>
                  <a:pt x="67" y="267"/>
                </a:cubicBezTo>
                <a:cubicBezTo>
                  <a:pt x="64" y="264"/>
                  <a:pt x="64" y="264"/>
                  <a:pt x="64" y="264"/>
                </a:cubicBezTo>
                <a:cubicBezTo>
                  <a:pt x="60" y="262"/>
                  <a:pt x="60" y="262"/>
                  <a:pt x="60" y="262"/>
                </a:cubicBezTo>
                <a:cubicBezTo>
                  <a:pt x="55" y="253"/>
                  <a:pt x="55" y="253"/>
                  <a:pt x="55" y="253"/>
                </a:cubicBezTo>
                <a:cubicBezTo>
                  <a:pt x="69" y="262"/>
                  <a:pt x="69" y="262"/>
                  <a:pt x="69" y="262"/>
                </a:cubicBezTo>
                <a:cubicBezTo>
                  <a:pt x="71" y="265"/>
                  <a:pt x="71" y="265"/>
                  <a:pt x="71" y="265"/>
                </a:cubicBezTo>
                <a:close/>
                <a:moveTo>
                  <a:pt x="74" y="271"/>
                </a:moveTo>
                <a:cubicBezTo>
                  <a:pt x="75" y="273"/>
                  <a:pt x="75" y="273"/>
                  <a:pt x="75" y="273"/>
                </a:cubicBezTo>
                <a:cubicBezTo>
                  <a:pt x="75" y="275"/>
                  <a:pt x="75" y="275"/>
                  <a:pt x="75" y="275"/>
                </a:cubicBezTo>
                <a:cubicBezTo>
                  <a:pt x="73" y="274"/>
                  <a:pt x="73" y="274"/>
                  <a:pt x="73" y="274"/>
                </a:cubicBezTo>
                <a:cubicBezTo>
                  <a:pt x="73" y="274"/>
                  <a:pt x="73" y="274"/>
                  <a:pt x="73" y="274"/>
                </a:cubicBezTo>
                <a:cubicBezTo>
                  <a:pt x="73" y="274"/>
                  <a:pt x="73" y="274"/>
                  <a:pt x="73" y="274"/>
                </a:cubicBezTo>
                <a:cubicBezTo>
                  <a:pt x="73" y="274"/>
                  <a:pt x="73" y="274"/>
                  <a:pt x="73" y="274"/>
                </a:cubicBezTo>
                <a:cubicBezTo>
                  <a:pt x="67" y="269"/>
                  <a:pt x="67" y="269"/>
                  <a:pt x="67" y="269"/>
                </a:cubicBezTo>
                <a:lnTo>
                  <a:pt x="74" y="271"/>
                </a:lnTo>
                <a:close/>
                <a:moveTo>
                  <a:pt x="80" y="281"/>
                </a:moveTo>
                <a:cubicBezTo>
                  <a:pt x="79" y="280"/>
                  <a:pt x="79" y="280"/>
                  <a:pt x="79" y="280"/>
                </a:cubicBezTo>
                <a:cubicBezTo>
                  <a:pt x="88" y="284"/>
                  <a:pt x="88" y="284"/>
                  <a:pt x="88" y="284"/>
                </a:cubicBezTo>
                <a:cubicBezTo>
                  <a:pt x="92" y="288"/>
                  <a:pt x="92" y="288"/>
                  <a:pt x="92" y="288"/>
                </a:cubicBezTo>
                <a:cubicBezTo>
                  <a:pt x="91" y="287"/>
                  <a:pt x="91" y="287"/>
                  <a:pt x="91" y="287"/>
                </a:cubicBezTo>
                <a:cubicBezTo>
                  <a:pt x="83" y="283"/>
                  <a:pt x="83" y="283"/>
                  <a:pt x="83" y="283"/>
                </a:cubicBezTo>
                <a:cubicBezTo>
                  <a:pt x="81" y="282"/>
                  <a:pt x="81" y="282"/>
                  <a:pt x="81" y="282"/>
                </a:cubicBezTo>
                <a:lnTo>
                  <a:pt x="80" y="281"/>
                </a:lnTo>
                <a:close/>
                <a:moveTo>
                  <a:pt x="90" y="289"/>
                </a:moveTo>
                <a:cubicBezTo>
                  <a:pt x="94" y="291"/>
                  <a:pt x="94" y="291"/>
                  <a:pt x="94" y="291"/>
                </a:cubicBezTo>
                <a:cubicBezTo>
                  <a:pt x="93" y="291"/>
                  <a:pt x="93" y="291"/>
                  <a:pt x="93" y="291"/>
                </a:cubicBezTo>
                <a:cubicBezTo>
                  <a:pt x="86" y="287"/>
                  <a:pt x="86" y="287"/>
                  <a:pt x="86" y="287"/>
                </a:cubicBezTo>
                <a:cubicBezTo>
                  <a:pt x="86" y="286"/>
                  <a:pt x="86" y="286"/>
                  <a:pt x="86" y="286"/>
                </a:cubicBezTo>
                <a:lnTo>
                  <a:pt x="90" y="289"/>
                </a:lnTo>
                <a:close/>
                <a:moveTo>
                  <a:pt x="93" y="292"/>
                </a:moveTo>
                <a:cubicBezTo>
                  <a:pt x="93" y="293"/>
                  <a:pt x="93" y="293"/>
                  <a:pt x="93" y="293"/>
                </a:cubicBezTo>
                <a:cubicBezTo>
                  <a:pt x="97" y="293"/>
                  <a:pt x="97" y="293"/>
                  <a:pt x="97" y="293"/>
                </a:cubicBezTo>
                <a:cubicBezTo>
                  <a:pt x="98" y="293"/>
                  <a:pt x="98" y="293"/>
                  <a:pt x="98" y="293"/>
                </a:cubicBezTo>
                <a:cubicBezTo>
                  <a:pt x="98" y="293"/>
                  <a:pt x="98" y="293"/>
                  <a:pt x="98" y="293"/>
                </a:cubicBezTo>
                <a:cubicBezTo>
                  <a:pt x="102" y="295"/>
                  <a:pt x="102" y="295"/>
                  <a:pt x="102" y="295"/>
                </a:cubicBezTo>
                <a:cubicBezTo>
                  <a:pt x="90" y="293"/>
                  <a:pt x="90" y="293"/>
                  <a:pt x="90" y="293"/>
                </a:cubicBezTo>
                <a:cubicBezTo>
                  <a:pt x="93" y="292"/>
                  <a:pt x="93" y="292"/>
                  <a:pt x="93" y="292"/>
                </a:cubicBezTo>
                <a:close/>
                <a:moveTo>
                  <a:pt x="40" y="288"/>
                </a:moveTo>
                <a:cubicBezTo>
                  <a:pt x="41" y="288"/>
                  <a:pt x="41" y="288"/>
                  <a:pt x="41" y="288"/>
                </a:cubicBezTo>
                <a:cubicBezTo>
                  <a:pt x="41" y="288"/>
                  <a:pt x="41" y="288"/>
                  <a:pt x="41" y="288"/>
                </a:cubicBezTo>
                <a:cubicBezTo>
                  <a:pt x="41" y="289"/>
                  <a:pt x="41" y="289"/>
                  <a:pt x="41" y="289"/>
                </a:cubicBezTo>
                <a:cubicBezTo>
                  <a:pt x="41" y="289"/>
                  <a:pt x="41" y="289"/>
                  <a:pt x="41" y="289"/>
                </a:cubicBezTo>
                <a:cubicBezTo>
                  <a:pt x="41" y="290"/>
                  <a:pt x="41" y="290"/>
                  <a:pt x="41" y="290"/>
                </a:cubicBezTo>
                <a:cubicBezTo>
                  <a:pt x="40" y="288"/>
                  <a:pt x="40" y="288"/>
                  <a:pt x="40" y="288"/>
                </a:cubicBezTo>
                <a:cubicBezTo>
                  <a:pt x="40" y="288"/>
                  <a:pt x="40" y="288"/>
                  <a:pt x="40" y="288"/>
                </a:cubicBezTo>
                <a:close/>
                <a:moveTo>
                  <a:pt x="217" y="292"/>
                </a:moveTo>
                <a:cubicBezTo>
                  <a:pt x="220" y="294"/>
                  <a:pt x="220" y="294"/>
                  <a:pt x="220" y="294"/>
                </a:cubicBezTo>
                <a:cubicBezTo>
                  <a:pt x="215" y="292"/>
                  <a:pt x="215" y="292"/>
                  <a:pt x="215" y="292"/>
                </a:cubicBezTo>
                <a:lnTo>
                  <a:pt x="217" y="292"/>
                </a:lnTo>
                <a:close/>
                <a:moveTo>
                  <a:pt x="269" y="288"/>
                </a:moveTo>
                <a:cubicBezTo>
                  <a:pt x="269" y="288"/>
                  <a:pt x="269" y="288"/>
                  <a:pt x="269" y="288"/>
                </a:cubicBezTo>
                <a:cubicBezTo>
                  <a:pt x="264" y="288"/>
                  <a:pt x="264" y="288"/>
                  <a:pt x="264" y="288"/>
                </a:cubicBezTo>
                <a:cubicBezTo>
                  <a:pt x="251" y="287"/>
                  <a:pt x="251" y="287"/>
                  <a:pt x="251" y="287"/>
                </a:cubicBezTo>
                <a:cubicBezTo>
                  <a:pt x="249" y="285"/>
                  <a:pt x="249" y="285"/>
                  <a:pt x="249" y="285"/>
                </a:cubicBezTo>
                <a:cubicBezTo>
                  <a:pt x="258" y="285"/>
                  <a:pt x="258" y="285"/>
                  <a:pt x="258" y="285"/>
                </a:cubicBezTo>
                <a:cubicBezTo>
                  <a:pt x="266" y="287"/>
                  <a:pt x="266" y="287"/>
                  <a:pt x="266" y="287"/>
                </a:cubicBezTo>
                <a:cubicBezTo>
                  <a:pt x="270" y="288"/>
                  <a:pt x="270" y="288"/>
                  <a:pt x="270" y="288"/>
                </a:cubicBezTo>
                <a:cubicBezTo>
                  <a:pt x="270" y="288"/>
                  <a:pt x="270" y="288"/>
                  <a:pt x="270" y="288"/>
                </a:cubicBezTo>
                <a:cubicBezTo>
                  <a:pt x="270" y="288"/>
                  <a:pt x="270" y="288"/>
                  <a:pt x="269" y="288"/>
                </a:cubicBezTo>
                <a:close/>
                <a:moveTo>
                  <a:pt x="287" y="305"/>
                </a:moveTo>
                <a:cubicBezTo>
                  <a:pt x="287" y="306"/>
                  <a:pt x="287" y="306"/>
                  <a:pt x="287" y="306"/>
                </a:cubicBezTo>
                <a:cubicBezTo>
                  <a:pt x="285" y="304"/>
                  <a:pt x="285" y="304"/>
                  <a:pt x="285" y="304"/>
                </a:cubicBezTo>
                <a:cubicBezTo>
                  <a:pt x="285" y="304"/>
                  <a:pt x="285" y="304"/>
                  <a:pt x="285" y="304"/>
                </a:cubicBezTo>
                <a:lnTo>
                  <a:pt x="287" y="305"/>
                </a:lnTo>
                <a:close/>
                <a:moveTo>
                  <a:pt x="281" y="159"/>
                </a:moveTo>
                <a:cubicBezTo>
                  <a:pt x="281" y="159"/>
                  <a:pt x="281" y="159"/>
                  <a:pt x="281" y="159"/>
                </a:cubicBezTo>
                <a:cubicBezTo>
                  <a:pt x="281" y="159"/>
                  <a:pt x="281" y="159"/>
                  <a:pt x="281" y="159"/>
                </a:cubicBezTo>
                <a:cubicBezTo>
                  <a:pt x="281" y="158"/>
                  <a:pt x="281" y="158"/>
                  <a:pt x="281" y="158"/>
                </a:cubicBezTo>
                <a:cubicBezTo>
                  <a:pt x="280" y="156"/>
                  <a:pt x="280" y="156"/>
                  <a:pt x="280" y="156"/>
                </a:cubicBezTo>
                <a:cubicBezTo>
                  <a:pt x="280" y="155"/>
                  <a:pt x="280" y="155"/>
                  <a:pt x="280" y="155"/>
                </a:cubicBezTo>
                <a:cubicBezTo>
                  <a:pt x="277" y="152"/>
                  <a:pt x="277" y="152"/>
                  <a:pt x="277" y="152"/>
                </a:cubicBezTo>
                <a:cubicBezTo>
                  <a:pt x="275" y="143"/>
                  <a:pt x="275" y="143"/>
                  <a:pt x="275" y="143"/>
                </a:cubicBezTo>
                <a:cubicBezTo>
                  <a:pt x="278" y="143"/>
                  <a:pt x="278" y="143"/>
                  <a:pt x="278" y="143"/>
                </a:cubicBezTo>
                <a:cubicBezTo>
                  <a:pt x="281" y="155"/>
                  <a:pt x="281" y="155"/>
                  <a:pt x="281" y="155"/>
                </a:cubicBezTo>
                <a:cubicBezTo>
                  <a:pt x="282" y="160"/>
                  <a:pt x="282" y="160"/>
                  <a:pt x="282" y="160"/>
                </a:cubicBezTo>
                <a:cubicBezTo>
                  <a:pt x="282" y="160"/>
                  <a:pt x="282" y="160"/>
                  <a:pt x="282" y="160"/>
                </a:cubicBezTo>
                <a:lnTo>
                  <a:pt x="281" y="159"/>
                </a:lnTo>
                <a:close/>
                <a:moveTo>
                  <a:pt x="290" y="157"/>
                </a:moveTo>
                <a:cubicBezTo>
                  <a:pt x="293" y="157"/>
                  <a:pt x="293" y="157"/>
                  <a:pt x="293" y="157"/>
                </a:cubicBezTo>
                <a:cubicBezTo>
                  <a:pt x="294" y="162"/>
                  <a:pt x="294" y="162"/>
                  <a:pt x="294" y="162"/>
                </a:cubicBezTo>
                <a:cubicBezTo>
                  <a:pt x="295" y="170"/>
                  <a:pt x="295" y="170"/>
                  <a:pt x="295" y="170"/>
                </a:cubicBezTo>
                <a:cubicBezTo>
                  <a:pt x="294" y="174"/>
                  <a:pt x="294" y="174"/>
                  <a:pt x="294" y="174"/>
                </a:cubicBezTo>
                <a:cubicBezTo>
                  <a:pt x="289" y="166"/>
                  <a:pt x="289" y="166"/>
                  <a:pt x="289" y="166"/>
                </a:cubicBezTo>
                <a:cubicBezTo>
                  <a:pt x="289" y="166"/>
                  <a:pt x="289" y="166"/>
                  <a:pt x="289" y="166"/>
                </a:cubicBezTo>
                <a:cubicBezTo>
                  <a:pt x="289" y="166"/>
                  <a:pt x="289" y="166"/>
                  <a:pt x="289" y="166"/>
                </a:cubicBezTo>
                <a:cubicBezTo>
                  <a:pt x="286" y="163"/>
                  <a:pt x="286" y="163"/>
                  <a:pt x="286" y="163"/>
                </a:cubicBezTo>
                <a:cubicBezTo>
                  <a:pt x="284" y="159"/>
                  <a:pt x="284" y="159"/>
                  <a:pt x="284" y="159"/>
                </a:cubicBezTo>
                <a:cubicBezTo>
                  <a:pt x="281" y="144"/>
                  <a:pt x="281" y="144"/>
                  <a:pt x="281" y="144"/>
                </a:cubicBezTo>
                <a:cubicBezTo>
                  <a:pt x="283" y="145"/>
                  <a:pt x="283" y="145"/>
                  <a:pt x="283" y="145"/>
                </a:cubicBezTo>
                <a:cubicBezTo>
                  <a:pt x="287" y="147"/>
                  <a:pt x="287" y="147"/>
                  <a:pt x="287" y="147"/>
                </a:cubicBezTo>
                <a:cubicBezTo>
                  <a:pt x="290" y="150"/>
                  <a:pt x="290" y="150"/>
                  <a:pt x="290" y="150"/>
                </a:cubicBezTo>
                <a:cubicBezTo>
                  <a:pt x="293" y="153"/>
                  <a:pt x="293" y="153"/>
                  <a:pt x="293" y="153"/>
                </a:cubicBezTo>
                <a:cubicBezTo>
                  <a:pt x="293" y="155"/>
                  <a:pt x="293" y="155"/>
                  <a:pt x="293" y="155"/>
                </a:cubicBezTo>
                <a:cubicBezTo>
                  <a:pt x="290" y="155"/>
                  <a:pt x="290" y="155"/>
                  <a:pt x="290" y="155"/>
                </a:cubicBezTo>
                <a:lnTo>
                  <a:pt x="290" y="157"/>
                </a:lnTo>
                <a:close/>
                <a:moveTo>
                  <a:pt x="284" y="144"/>
                </a:moveTo>
                <a:cubicBezTo>
                  <a:pt x="280" y="142"/>
                  <a:pt x="280" y="142"/>
                  <a:pt x="280" y="142"/>
                </a:cubicBezTo>
                <a:cubicBezTo>
                  <a:pt x="280" y="140"/>
                  <a:pt x="280" y="140"/>
                  <a:pt x="280" y="140"/>
                </a:cubicBezTo>
                <a:cubicBezTo>
                  <a:pt x="281" y="141"/>
                  <a:pt x="281" y="141"/>
                  <a:pt x="281" y="141"/>
                </a:cubicBezTo>
                <a:cubicBezTo>
                  <a:pt x="284" y="144"/>
                  <a:pt x="284" y="144"/>
                  <a:pt x="284" y="144"/>
                </a:cubicBezTo>
                <a:cubicBezTo>
                  <a:pt x="284" y="144"/>
                  <a:pt x="284" y="144"/>
                  <a:pt x="284" y="144"/>
                </a:cubicBezTo>
                <a:close/>
                <a:moveTo>
                  <a:pt x="296" y="165"/>
                </a:moveTo>
                <a:cubicBezTo>
                  <a:pt x="296" y="162"/>
                  <a:pt x="296" y="162"/>
                  <a:pt x="296" y="162"/>
                </a:cubicBezTo>
                <a:cubicBezTo>
                  <a:pt x="295" y="157"/>
                  <a:pt x="295" y="157"/>
                  <a:pt x="295" y="157"/>
                </a:cubicBezTo>
                <a:cubicBezTo>
                  <a:pt x="299" y="157"/>
                  <a:pt x="299" y="157"/>
                  <a:pt x="299" y="157"/>
                </a:cubicBezTo>
                <a:cubicBezTo>
                  <a:pt x="300" y="157"/>
                  <a:pt x="300" y="157"/>
                  <a:pt x="300" y="157"/>
                </a:cubicBezTo>
                <a:lnTo>
                  <a:pt x="296" y="165"/>
                </a:lnTo>
                <a:close/>
                <a:moveTo>
                  <a:pt x="302" y="129"/>
                </a:moveTo>
                <a:cubicBezTo>
                  <a:pt x="301" y="124"/>
                  <a:pt x="301" y="124"/>
                  <a:pt x="301" y="124"/>
                </a:cubicBezTo>
                <a:cubicBezTo>
                  <a:pt x="304" y="125"/>
                  <a:pt x="304" y="125"/>
                  <a:pt x="304" y="125"/>
                </a:cubicBezTo>
                <a:cubicBezTo>
                  <a:pt x="309" y="128"/>
                  <a:pt x="309" y="128"/>
                  <a:pt x="309" y="128"/>
                </a:cubicBezTo>
                <a:cubicBezTo>
                  <a:pt x="309" y="129"/>
                  <a:pt x="309" y="129"/>
                  <a:pt x="309" y="129"/>
                </a:cubicBezTo>
                <a:cubicBezTo>
                  <a:pt x="309" y="133"/>
                  <a:pt x="309" y="133"/>
                  <a:pt x="309" y="133"/>
                </a:cubicBezTo>
                <a:cubicBezTo>
                  <a:pt x="307" y="139"/>
                  <a:pt x="307" y="139"/>
                  <a:pt x="307" y="139"/>
                </a:cubicBezTo>
                <a:cubicBezTo>
                  <a:pt x="306" y="140"/>
                  <a:pt x="306" y="140"/>
                  <a:pt x="306" y="140"/>
                </a:cubicBezTo>
                <a:cubicBezTo>
                  <a:pt x="305" y="139"/>
                  <a:pt x="305" y="139"/>
                  <a:pt x="305" y="139"/>
                </a:cubicBezTo>
                <a:cubicBezTo>
                  <a:pt x="305" y="137"/>
                  <a:pt x="305" y="137"/>
                  <a:pt x="305" y="137"/>
                </a:cubicBezTo>
                <a:lnTo>
                  <a:pt x="302" y="129"/>
                </a:lnTo>
                <a:close/>
                <a:moveTo>
                  <a:pt x="325" y="107"/>
                </a:moveTo>
                <a:cubicBezTo>
                  <a:pt x="325" y="106"/>
                  <a:pt x="325" y="106"/>
                  <a:pt x="325" y="106"/>
                </a:cubicBezTo>
                <a:cubicBezTo>
                  <a:pt x="330" y="110"/>
                  <a:pt x="330" y="110"/>
                  <a:pt x="330" y="110"/>
                </a:cubicBezTo>
                <a:cubicBezTo>
                  <a:pt x="330" y="113"/>
                  <a:pt x="330" y="113"/>
                  <a:pt x="330" y="113"/>
                </a:cubicBezTo>
                <a:cubicBezTo>
                  <a:pt x="326" y="108"/>
                  <a:pt x="326" y="108"/>
                  <a:pt x="326" y="108"/>
                </a:cubicBezTo>
                <a:cubicBezTo>
                  <a:pt x="325" y="109"/>
                  <a:pt x="325" y="109"/>
                  <a:pt x="325" y="109"/>
                </a:cubicBezTo>
                <a:cubicBezTo>
                  <a:pt x="331" y="117"/>
                  <a:pt x="331" y="117"/>
                  <a:pt x="331" y="117"/>
                </a:cubicBezTo>
                <a:cubicBezTo>
                  <a:pt x="331" y="117"/>
                  <a:pt x="331" y="117"/>
                  <a:pt x="331" y="117"/>
                </a:cubicBezTo>
                <a:cubicBezTo>
                  <a:pt x="330" y="121"/>
                  <a:pt x="330" y="121"/>
                  <a:pt x="330" y="121"/>
                </a:cubicBezTo>
                <a:cubicBezTo>
                  <a:pt x="330" y="129"/>
                  <a:pt x="330" y="129"/>
                  <a:pt x="330" y="129"/>
                </a:cubicBezTo>
                <a:cubicBezTo>
                  <a:pt x="327" y="128"/>
                  <a:pt x="327" y="128"/>
                  <a:pt x="327" y="128"/>
                </a:cubicBezTo>
                <a:cubicBezTo>
                  <a:pt x="320" y="123"/>
                  <a:pt x="320" y="123"/>
                  <a:pt x="320" y="123"/>
                </a:cubicBezTo>
                <a:cubicBezTo>
                  <a:pt x="319" y="124"/>
                  <a:pt x="319" y="124"/>
                  <a:pt x="319" y="124"/>
                </a:cubicBezTo>
                <a:cubicBezTo>
                  <a:pt x="317" y="122"/>
                  <a:pt x="317" y="122"/>
                  <a:pt x="317" y="122"/>
                </a:cubicBezTo>
                <a:cubicBezTo>
                  <a:pt x="319" y="118"/>
                  <a:pt x="319" y="118"/>
                  <a:pt x="319" y="118"/>
                </a:cubicBezTo>
                <a:cubicBezTo>
                  <a:pt x="322" y="110"/>
                  <a:pt x="322" y="110"/>
                  <a:pt x="322" y="110"/>
                </a:cubicBezTo>
                <a:lnTo>
                  <a:pt x="325" y="107"/>
                </a:lnTo>
                <a:close/>
                <a:moveTo>
                  <a:pt x="392" y="133"/>
                </a:moveTo>
                <a:cubicBezTo>
                  <a:pt x="394" y="134"/>
                  <a:pt x="394" y="134"/>
                  <a:pt x="394" y="134"/>
                </a:cubicBezTo>
                <a:cubicBezTo>
                  <a:pt x="396" y="137"/>
                  <a:pt x="396" y="137"/>
                  <a:pt x="396" y="137"/>
                </a:cubicBezTo>
                <a:cubicBezTo>
                  <a:pt x="398" y="146"/>
                  <a:pt x="398" y="146"/>
                  <a:pt x="398" y="146"/>
                </a:cubicBezTo>
                <a:cubicBezTo>
                  <a:pt x="398" y="146"/>
                  <a:pt x="398" y="146"/>
                  <a:pt x="398" y="146"/>
                </a:cubicBezTo>
                <a:cubicBezTo>
                  <a:pt x="399" y="148"/>
                  <a:pt x="399" y="148"/>
                  <a:pt x="399" y="148"/>
                </a:cubicBezTo>
                <a:cubicBezTo>
                  <a:pt x="393" y="145"/>
                  <a:pt x="393" y="145"/>
                  <a:pt x="393" y="145"/>
                </a:cubicBezTo>
                <a:cubicBezTo>
                  <a:pt x="387" y="142"/>
                  <a:pt x="387" y="142"/>
                  <a:pt x="387" y="142"/>
                </a:cubicBezTo>
                <a:cubicBezTo>
                  <a:pt x="389" y="137"/>
                  <a:pt x="389" y="137"/>
                  <a:pt x="389" y="137"/>
                </a:cubicBezTo>
                <a:cubicBezTo>
                  <a:pt x="389" y="137"/>
                  <a:pt x="389" y="137"/>
                  <a:pt x="389" y="137"/>
                </a:cubicBezTo>
                <a:cubicBezTo>
                  <a:pt x="389" y="137"/>
                  <a:pt x="389" y="137"/>
                  <a:pt x="389" y="137"/>
                </a:cubicBezTo>
                <a:cubicBezTo>
                  <a:pt x="389" y="137"/>
                  <a:pt x="389" y="137"/>
                  <a:pt x="389" y="137"/>
                </a:cubicBezTo>
                <a:cubicBezTo>
                  <a:pt x="391" y="134"/>
                  <a:pt x="391" y="134"/>
                  <a:pt x="391" y="134"/>
                </a:cubicBezTo>
                <a:lnTo>
                  <a:pt x="392" y="133"/>
                </a:lnTo>
                <a:close/>
                <a:moveTo>
                  <a:pt x="405" y="129"/>
                </a:moveTo>
                <a:cubicBezTo>
                  <a:pt x="407" y="129"/>
                  <a:pt x="407" y="129"/>
                  <a:pt x="407" y="129"/>
                </a:cubicBezTo>
                <a:cubicBezTo>
                  <a:pt x="411" y="128"/>
                  <a:pt x="411" y="128"/>
                  <a:pt x="411" y="128"/>
                </a:cubicBezTo>
                <a:cubicBezTo>
                  <a:pt x="414" y="129"/>
                  <a:pt x="414" y="129"/>
                  <a:pt x="414" y="129"/>
                </a:cubicBezTo>
                <a:cubicBezTo>
                  <a:pt x="414" y="130"/>
                  <a:pt x="414" y="130"/>
                  <a:pt x="414" y="130"/>
                </a:cubicBezTo>
                <a:cubicBezTo>
                  <a:pt x="411" y="133"/>
                  <a:pt x="411" y="133"/>
                  <a:pt x="411" y="133"/>
                </a:cubicBezTo>
                <a:cubicBezTo>
                  <a:pt x="408" y="135"/>
                  <a:pt x="408" y="135"/>
                  <a:pt x="408" y="135"/>
                </a:cubicBezTo>
                <a:cubicBezTo>
                  <a:pt x="408" y="136"/>
                  <a:pt x="408" y="136"/>
                  <a:pt x="408" y="136"/>
                </a:cubicBezTo>
                <a:cubicBezTo>
                  <a:pt x="406" y="139"/>
                  <a:pt x="406" y="139"/>
                  <a:pt x="406" y="139"/>
                </a:cubicBezTo>
                <a:cubicBezTo>
                  <a:pt x="406" y="139"/>
                  <a:pt x="406" y="139"/>
                  <a:pt x="406" y="139"/>
                </a:cubicBezTo>
                <a:cubicBezTo>
                  <a:pt x="402" y="142"/>
                  <a:pt x="402" y="142"/>
                  <a:pt x="402" y="142"/>
                </a:cubicBezTo>
                <a:cubicBezTo>
                  <a:pt x="402" y="142"/>
                  <a:pt x="402" y="142"/>
                  <a:pt x="402" y="142"/>
                </a:cubicBezTo>
                <a:cubicBezTo>
                  <a:pt x="401" y="143"/>
                  <a:pt x="401" y="143"/>
                  <a:pt x="401" y="143"/>
                </a:cubicBezTo>
                <a:cubicBezTo>
                  <a:pt x="401" y="143"/>
                  <a:pt x="401" y="143"/>
                  <a:pt x="401" y="143"/>
                </a:cubicBezTo>
                <a:cubicBezTo>
                  <a:pt x="403" y="139"/>
                  <a:pt x="403" y="139"/>
                  <a:pt x="403" y="139"/>
                </a:cubicBezTo>
                <a:cubicBezTo>
                  <a:pt x="403" y="139"/>
                  <a:pt x="403" y="139"/>
                  <a:pt x="403" y="139"/>
                </a:cubicBezTo>
                <a:cubicBezTo>
                  <a:pt x="404" y="137"/>
                  <a:pt x="404" y="137"/>
                  <a:pt x="404" y="137"/>
                </a:cubicBezTo>
                <a:cubicBezTo>
                  <a:pt x="405" y="135"/>
                  <a:pt x="405" y="135"/>
                  <a:pt x="405" y="135"/>
                </a:cubicBezTo>
                <a:cubicBezTo>
                  <a:pt x="408" y="133"/>
                  <a:pt x="408" y="133"/>
                  <a:pt x="408" y="133"/>
                </a:cubicBezTo>
                <a:cubicBezTo>
                  <a:pt x="408" y="133"/>
                  <a:pt x="408" y="133"/>
                  <a:pt x="408" y="133"/>
                </a:cubicBezTo>
                <a:cubicBezTo>
                  <a:pt x="411" y="130"/>
                  <a:pt x="411" y="130"/>
                  <a:pt x="411" y="130"/>
                </a:cubicBezTo>
                <a:cubicBezTo>
                  <a:pt x="410" y="129"/>
                  <a:pt x="410" y="129"/>
                  <a:pt x="410" y="129"/>
                </a:cubicBezTo>
                <a:cubicBezTo>
                  <a:pt x="407" y="132"/>
                  <a:pt x="407" y="132"/>
                  <a:pt x="407" y="132"/>
                </a:cubicBezTo>
                <a:cubicBezTo>
                  <a:pt x="404" y="134"/>
                  <a:pt x="404" y="134"/>
                  <a:pt x="404" y="134"/>
                </a:cubicBezTo>
                <a:cubicBezTo>
                  <a:pt x="405" y="131"/>
                  <a:pt x="405" y="131"/>
                  <a:pt x="405" y="131"/>
                </a:cubicBezTo>
                <a:lnTo>
                  <a:pt x="405" y="129"/>
                </a:lnTo>
                <a:close/>
                <a:moveTo>
                  <a:pt x="434" y="78"/>
                </a:moveTo>
                <a:cubicBezTo>
                  <a:pt x="435" y="79"/>
                  <a:pt x="435" y="79"/>
                  <a:pt x="435" y="79"/>
                </a:cubicBezTo>
                <a:cubicBezTo>
                  <a:pt x="435" y="81"/>
                  <a:pt x="435" y="81"/>
                  <a:pt x="435" y="81"/>
                </a:cubicBezTo>
                <a:cubicBezTo>
                  <a:pt x="434" y="83"/>
                  <a:pt x="434" y="83"/>
                  <a:pt x="434" y="83"/>
                </a:cubicBezTo>
                <a:cubicBezTo>
                  <a:pt x="434" y="79"/>
                  <a:pt x="434" y="79"/>
                  <a:pt x="434" y="79"/>
                </a:cubicBezTo>
                <a:lnTo>
                  <a:pt x="434" y="78"/>
                </a:lnTo>
                <a:close/>
                <a:moveTo>
                  <a:pt x="451" y="104"/>
                </a:moveTo>
                <a:cubicBezTo>
                  <a:pt x="451" y="105"/>
                  <a:pt x="451" y="105"/>
                  <a:pt x="451" y="105"/>
                </a:cubicBezTo>
                <a:cubicBezTo>
                  <a:pt x="445" y="109"/>
                  <a:pt x="445" y="109"/>
                  <a:pt x="445" y="109"/>
                </a:cubicBezTo>
                <a:cubicBezTo>
                  <a:pt x="445" y="108"/>
                  <a:pt x="445" y="108"/>
                  <a:pt x="445" y="108"/>
                </a:cubicBezTo>
                <a:cubicBezTo>
                  <a:pt x="447" y="105"/>
                  <a:pt x="447" y="105"/>
                  <a:pt x="447" y="105"/>
                </a:cubicBezTo>
                <a:cubicBezTo>
                  <a:pt x="450" y="102"/>
                  <a:pt x="450" y="102"/>
                  <a:pt x="450" y="102"/>
                </a:cubicBezTo>
                <a:lnTo>
                  <a:pt x="451" y="104"/>
                </a:lnTo>
                <a:close/>
                <a:moveTo>
                  <a:pt x="443" y="212"/>
                </a:moveTo>
                <a:cubicBezTo>
                  <a:pt x="444" y="212"/>
                  <a:pt x="444" y="212"/>
                  <a:pt x="444" y="212"/>
                </a:cubicBezTo>
                <a:cubicBezTo>
                  <a:pt x="444" y="214"/>
                  <a:pt x="444" y="214"/>
                  <a:pt x="444" y="214"/>
                </a:cubicBezTo>
                <a:cubicBezTo>
                  <a:pt x="441" y="213"/>
                  <a:pt x="441" y="213"/>
                  <a:pt x="441" y="213"/>
                </a:cubicBezTo>
                <a:lnTo>
                  <a:pt x="443" y="212"/>
                </a:lnTo>
                <a:close/>
                <a:moveTo>
                  <a:pt x="471" y="217"/>
                </a:moveTo>
                <a:cubicBezTo>
                  <a:pt x="461" y="235"/>
                  <a:pt x="461" y="235"/>
                  <a:pt x="461" y="235"/>
                </a:cubicBezTo>
                <a:cubicBezTo>
                  <a:pt x="461" y="229"/>
                  <a:pt x="461" y="229"/>
                  <a:pt x="461" y="229"/>
                </a:cubicBezTo>
                <a:cubicBezTo>
                  <a:pt x="461" y="229"/>
                  <a:pt x="461" y="229"/>
                  <a:pt x="461" y="229"/>
                </a:cubicBezTo>
                <a:cubicBezTo>
                  <a:pt x="459" y="225"/>
                  <a:pt x="459" y="225"/>
                  <a:pt x="459" y="225"/>
                </a:cubicBezTo>
                <a:cubicBezTo>
                  <a:pt x="459" y="225"/>
                  <a:pt x="459" y="225"/>
                  <a:pt x="459" y="225"/>
                </a:cubicBezTo>
                <a:cubicBezTo>
                  <a:pt x="459" y="223"/>
                  <a:pt x="459" y="223"/>
                  <a:pt x="459" y="223"/>
                </a:cubicBezTo>
                <a:cubicBezTo>
                  <a:pt x="458" y="224"/>
                  <a:pt x="458" y="224"/>
                  <a:pt x="458" y="224"/>
                </a:cubicBezTo>
                <a:cubicBezTo>
                  <a:pt x="457" y="223"/>
                  <a:pt x="457" y="223"/>
                  <a:pt x="457" y="223"/>
                </a:cubicBezTo>
                <a:cubicBezTo>
                  <a:pt x="458" y="221"/>
                  <a:pt x="458" y="221"/>
                  <a:pt x="458" y="221"/>
                </a:cubicBezTo>
                <a:cubicBezTo>
                  <a:pt x="461" y="220"/>
                  <a:pt x="461" y="220"/>
                  <a:pt x="461" y="220"/>
                </a:cubicBezTo>
                <a:cubicBezTo>
                  <a:pt x="465" y="219"/>
                  <a:pt x="465" y="219"/>
                  <a:pt x="465" y="219"/>
                </a:cubicBezTo>
                <a:cubicBezTo>
                  <a:pt x="465" y="218"/>
                  <a:pt x="465" y="218"/>
                  <a:pt x="465" y="218"/>
                </a:cubicBezTo>
                <a:cubicBezTo>
                  <a:pt x="461" y="219"/>
                  <a:pt x="461" y="219"/>
                  <a:pt x="461" y="219"/>
                </a:cubicBezTo>
                <a:cubicBezTo>
                  <a:pt x="460" y="219"/>
                  <a:pt x="460" y="219"/>
                  <a:pt x="460" y="219"/>
                </a:cubicBezTo>
                <a:cubicBezTo>
                  <a:pt x="461" y="218"/>
                  <a:pt x="461" y="218"/>
                  <a:pt x="461" y="218"/>
                </a:cubicBezTo>
                <a:cubicBezTo>
                  <a:pt x="463" y="218"/>
                  <a:pt x="463" y="218"/>
                  <a:pt x="463" y="218"/>
                </a:cubicBezTo>
                <a:cubicBezTo>
                  <a:pt x="467" y="218"/>
                  <a:pt x="467" y="218"/>
                  <a:pt x="467" y="218"/>
                </a:cubicBezTo>
                <a:cubicBezTo>
                  <a:pt x="467" y="218"/>
                  <a:pt x="467" y="217"/>
                  <a:pt x="467" y="217"/>
                </a:cubicBezTo>
                <a:cubicBezTo>
                  <a:pt x="469" y="216"/>
                  <a:pt x="469" y="216"/>
                  <a:pt x="469" y="216"/>
                </a:cubicBezTo>
                <a:lnTo>
                  <a:pt x="471" y="217"/>
                </a:lnTo>
                <a:close/>
                <a:moveTo>
                  <a:pt x="471" y="215"/>
                </a:moveTo>
                <a:cubicBezTo>
                  <a:pt x="472" y="215"/>
                  <a:pt x="472" y="215"/>
                  <a:pt x="472" y="215"/>
                </a:cubicBezTo>
                <a:cubicBezTo>
                  <a:pt x="472" y="215"/>
                  <a:pt x="472" y="215"/>
                  <a:pt x="472" y="215"/>
                </a:cubicBezTo>
                <a:lnTo>
                  <a:pt x="471" y="215"/>
                </a:lnTo>
                <a:close/>
                <a:moveTo>
                  <a:pt x="471" y="244"/>
                </a:moveTo>
                <a:cubicBezTo>
                  <a:pt x="470" y="244"/>
                  <a:pt x="470" y="244"/>
                  <a:pt x="470" y="244"/>
                </a:cubicBezTo>
                <a:cubicBezTo>
                  <a:pt x="473" y="242"/>
                  <a:pt x="473" y="242"/>
                  <a:pt x="473" y="242"/>
                </a:cubicBezTo>
                <a:lnTo>
                  <a:pt x="471" y="244"/>
                </a:lnTo>
                <a:close/>
                <a:moveTo>
                  <a:pt x="470" y="241"/>
                </a:moveTo>
                <a:cubicBezTo>
                  <a:pt x="482" y="231"/>
                  <a:pt x="482" y="231"/>
                  <a:pt x="482" y="231"/>
                </a:cubicBezTo>
                <a:cubicBezTo>
                  <a:pt x="481" y="237"/>
                  <a:pt x="481" y="237"/>
                  <a:pt x="481" y="237"/>
                </a:cubicBezTo>
                <a:cubicBezTo>
                  <a:pt x="481" y="237"/>
                  <a:pt x="481" y="237"/>
                  <a:pt x="481" y="237"/>
                </a:cubicBezTo>
                <a:cubicBezTo>
                  <a:pt x="479" y="239"/>
                  <a:pt x="479" y="239"/>
                  <a:pt x="479" y="239"/>
                </a:cubicBezTo>
                <a:cubicBezTo>
                  <a:pt x="478" y="239"/>
                  <a:pt x="478" y="239"/>
                  <a:pt x="478" y="239"/>
                </a:cubicBezTo>
                <a:cubicBezTo>
                  <a:pt x="478" y="239"/>
                  <a:pt x="478" y="239"/>
                  <a:pt x="478" y="239"/>
                </a:cubicBezTo>
                <a:cubicBezTo>
                  <a:pt x="478" y="240"/>
                  <a:pt x="478" y="240"/>
                  <a:pt x="478" y="240"/>
                </a:cubicBezTo>
                <a:cubicBezTo>
                  <a:pt x="475" y="240"/>
                  <a:pt x="475" y="240"/>
                  <a:pt x="475" y="240"/>
                </a:cubicBezTo>
                <a:cubicBezTo>
                  <a:pt x="469" y="242"/>
                  <a:pt x="469" y="242"/>
                  <a:pt x="469" y="242"/>
                </a:cubicBezTo>
                <a:lnTo>
                  <a:pt x="470" y="241"/>
                </a:lnTo>
                <a:close/>
                <a:moveTo>
                  <a:pt x="460" y="249"/>
                </a:moveTo>
                <a:cubicBezTo>
                  <a:pt x="456" y="249"/>
                  <a:pt x="456" y="249"/>
                  <a:pt x="456" y="249"/>
                </a:cubicBezTo>
                <a:cubicBezTo>
                  <a:pt x="463" y="246"/>
                  <a:pt x="463" y="246"/>
                  <a:pt x="463" y="246"/>
                </a:cubicBezTo>
                <a:lnTo>
                  <a:pt x="460" y="249"/>
                </a:lnTo>
                <a:close/>
                <a:moveTo>
                  <a:pt x="317" y="160"/>
                </a:moveTo>
                <a:cubicBezTo>
                  <a:pt x="317" y="157"/>
                  <a:pt x="317" y="157"/>
                  <a:pt x="317" y="157"/>
                </a:cubicBezTo>
                <a:cubicBezTo>
                  <a:pt x="320" y="159"/>
                  <a:pt x="320" y="159"/>
                  <a:pt x="320" y="159"/>
                </a:cubicBezTo>
                <a:cubicBezTo>
                  <a:pt x="318" y="162"/>
                  <a:pt x="318" y="162"/>
                  <a:pt x="318" y="162"/>
                </a:cubicBezTo>
                <a:lnTo>
                  <a:pt x="317" y="160"/>
                </a:lnTo>
                <a:close/>
                <a:moveTo>
                  <a:pt x="317" y="87"/>
                </a:moveTo>
                <a:cubicBezTo>
                  <a:pt x="319" y="93"/>
                  <a:pt x="319" y="93"/>
                  <a:pt x="319" y="93"/>
                </a:cubicBezTo>
                <a:cubicBezTo>
                  <a:pt x="318" y="102"/>
                  <a:pt x="318" y="102"/>
                  <a:pt x="318" y="102"/>
                </a:cubicBezTo>
                <a:cubicBezTo>
                  <a:pt x="317" y="107"/>
                  <a:pt x="317" y="107"/>
                  <a:pt x="317" y="107"/>
                </a:cubicBezTo>
                <a:cubicBezTo>
                  <a:pt x="316" y="108"/>
                  <a:pt x="316" y="108"/>
                  <a:pt x="316" y="108"/>
                </a:cubicBezTo>
                <a:cubicBezTo>
                  <a:pt x="318" y="94"/>
                  <a:pt x="318" y="94"/>
                  <a:pt x="318" y="94"/>
                </a:cubicBezTo>
                <a:lnTo>
                  <a:pt x="317" y="87"/>
                </a:lnTo>
                <a:close/>
                <a:moveTo>
                  <a:pt x="349" y="104"/>
                </a:moveTo>
                <a:cubicBezTo>
                  <a:pt x="350" y="107"/>
                  <a:pt x="350" y="107"/>
                  <a:pt x="350" y="107"/>
                </a:cubicBezTo>
                <a:cubicBezTo>
                  <a:pt x="349" y="108"/>
                  <a:pt x="349" y="108"/>
                  <a:pt x="349" y="108"/>
                </a:cubicBezTo>
                <a:cubicBezTo>
                  <a:pt x="349" y="107"/>
                  <a:pt x="349" y="107"/>
                  <a:pt x="349" y="107"/>
                </a:cubicBezTo>
                <a:cubicBezTo>
                  <a:pt x="349" y="106"/>
                  <a:pt x="349" y="106"/>
                  <a:pt x="349" y="106"/>
                </a:cubicBezTo>
                <a:cubicBezTo>
                  <a:pt x="348" y="104"/>
                  <a:pt x="348" y="104"/>
                  <a:pt x="348" y="104"/>
                </a:cubicBezTo>
                <a:cubicBezTo>
                  <a:pt x="349" y="103"/>
                  <a:pt x="349" y="103"/>
                  <a:pt x="349" y="103"/>
                </a:cubicBezTo>
                <a:lnTo>
                  <a:pt x="349" y="104"/>
                </a:lnTo>
                <a:close/>
                <a:moveTo>
                  <a:pt x="435" y="123"/>
                </a:moveTo>
                <a:cubicBezTo>
                  <a:pt x="435" y="123"/>
                  <a:pt x="435" y="123"/>
                  <a:pt x="435" y="123"/>
                </a:cubicBezTo>
                <a:cubicBezTo>
                  <a:pt x="434" y="127"/>
                  <a:pt x="434" y="127"/>
                  <a:pt x="434" y="127"/>
                </a:cubicBezTo>
                <a:cubicBezTo>
                  <a:pt x="433" y="130"/>
                  <a:pt x="433" y="130"/>
                  <a:pt x="433" y="130"/>
                </a:cubicBezTo>
                <a:cubicBezTo>
                  <a:pt x="432" y="126"/>
                  <a:pt x="432" y="126"/>
                  <a:pt x="432" y="126"/>
                </a:cubicBezTo>
                <a:cubicBezTo>
                  <a:pt x="433" y="126"/>
                  <a:pt x="433" y="126"/>
                  <a:pt x="433" y="126"/>
                </a:cubicBezTo>
                <a:cubicBezTo>
                  <a:pt x="433" y="124"/>
                  <a:pt x="433" y="124"/>
                  <a:pt x="433" y="124"/>
                </a:cubicBezTo>
                <a:cubicBezTo>
                  <a:pt x="432" y="124"/>
                  <a:pt x="432" y="124"/>
                  <a:pt x="432" y="124"/>
                </a:cubicBezTo>
                <a:cubicBezTo>
                  <a:pt x="432" y="124"/>
                  <a:pt x="432" y="124"/>
                  <a:pt x="432" y="124"/>
                </a:cubicBezTo>
                <a:cubicBezTo>
                  <a:pt x="432" y="124"/>
                  <a:pt x="432" y="124"/>
                  <a:pt x="432" y="124"/>
                </a:cubicBezTo>
                <a:cubicBezTo>
                  <a:pt x="434" y="121"/>
                  <a:pt x="434" y="121"/>
                  <a:pt x="434" y="121"/>
                </a:cubicBezTo>
                <a:cubicBezTo>
                  <a:pt x="435" y="122"/>
                  <a:pt x="435" y="122"/>
                  <a:pt x="435" y="122"/>
                </a:cubicBezTo>
                <a:lnTo>
                  <a:pt x="435" y="123"/>
                </a:lnTo>
                <a:close/>
                <a:moveTo>
                  <a:pt x="447" y="216"/>
                </a:moveTo>
                <a:cubicBezTo>
                  <a:pt x="450" y="218"/>
                  <a:pt x="450" y="218"/>
                  <a:pt x="450" y="218"/>
                </a:cubicBezTo>
                <a:cubicBezTo>
                  <a:pt x="445" y="219"/>
                  <a:pt x="445" y="219"/>
                  <a:pt x="445" y="219"/>
                </a:cubicBezTo>
                <a:cubicBezTo>
                  <a:pt x="445" y="219"/>
                  <a:pt x="445" y="219"/>
                  <a:pt x="445" y="219"/>
                </a:cubicBezTo>
                <a:cubicBezTo>
                  <a:pt x="447" y="216"/>
                  <a:pt x="447" y="216"/>
                  <a:pt x="447" y="216"/>
                </a:cubicBezTo>
                <a:close/>
                <a:moveTo>
                  <a:pt x="457" y="219"/>
                </a:moveTo>
                <a:cubicBezTo>
                  <a:pt x="456" y="220"/>
                  <a:pt x="456" y="220"/>
                  <a:pt x="456" y="220"/>
                </a:cubicBezTo>
                <a:cubicBezTo>
                  <a:pt x="456" y="219"/>
                  <a:pt x="456" y="219"/>
                  <a:pt x="456" y="219"/>
                </a:cubicBezTo>
                <a:cubicBezTo>
                  <a:pt x="458" y="219"/>
                  <a:pt x="458" y="219"/>
                  <a:pt x="458" y="219"/>
                </a:cubicBezTo>
                <a:cubicBezTo>
                  <a:pt x="458" y="219"/>
                  <a:pt x="458" y="219"/>
                  <a:pt x="458" y="219"/>
                </a:cubicBezTo>
                <a:lnTo>
                  <a:pt x="457" y="219"/>
                </a:lnTo>
                <a:close/>
                <a:moveTo>
                  <a:pt x="454" y="225"/>
                </a:moveTo>
                <a:cubicBezTo>
                  <a:pt x="455" y="222"/>
                  <a:pt x="455" y="222"/>
                  <a:pt x="455" y="222"/>
                </a:cubicBezTo>
                <a:cubicBezTo>
                  <a:pt x="455" y="222"/>
                  <a:pt x="455" y="222"/>
                  <a:pt x="455" y="222"/>
                </a:cubicBezTo>
                <a:cubicBezTo>
                  <a:pt x="455" y="223"/>
                  <a:pt x="455" y="223"/>
                  <a:pt x="455" y="223"/>
                </a:cubicBezTo>
                <a:cubicBezTo>
                  <a:pt x="454" y="225"/>
                  <a:pt x="454" y="225"/>
                  <a:pt x="454" y="225"/>
                </a:cubicBezTo>
                <a:close/>
                <a:moveTo>
                  <a:pt x="452" y="220"/>
                </a:moveTo>
                <a:cubicBezTo>
                  <a:pt x="453" y="220"/>
                  <a:pt x="453" y="220"/>
                  <a:pt x="453" y="220"/>
                </a:cubicBezTo>
                <a:cubicBezTo>
                  <a:pt x="444" y="221"/>
                  <a:pt x="444" y="221"/>
                  <a:pt x="444" y="221"/>
                </a:cubicBezTo>
                <a:lnTo>
                  <a:pt x="452" y="220"/>
                </a:lnTo>
                <a:close/>
                <a:moveTo>
                  <a:pt x="454" y="219"/>
                </a:moveTo>
                <a:cubicBezTo>
                  <a:pt x="454" y="219"/>
                  <a:pt x="454" y="219"/>
                  <a:pt x="454" y="219"/>
                </a:cubicBezTo>
                <a:cubicBezTo>
                  <a:pt x="455" y="219"/>
                  <a:pt x="455" y="219"/>
                  <a:pt x="455" y="219"/>
                </a:cubicBezTo>
                <a:cubicBezTo>
                  <a:pt x="454" y="220"/>
                  <a:pt x="454" y="220"/>
                  <a:pt x="454" y="220"/>
                </a:cubicBezTo>
                <a:lnTo>
                  <a:pt x="454" y="219"/>
                </a:lnTo>
                <a:close/>
                <a:moveTo>
                  <a:pt x="456" y="224"/>
                </a:moveTo>
                <a:cubicBezTo>
                  <a:pt x="457" y="224"/>
                  <a:pt x="457" y="224"/>
                  <a:pt x="457" y="224"/>
                </a:cubicBezTo>
                <a:cubicBezTo>
                  <a:pt x="456" y="225"/>
                  <a:pt x="456" y="225"/>
                  <a:pt x="456" y="225"/>
                </a:cubicBezTo>
                <a:lnTo>
                  <a:pt x="456" y="224"/>
                </a:lnTo>
                <a:close/>
                <a:moveTo>
                  <a:pt x="456" y="221"/>
                </a:moveTo>
                <a:cubicBezTo>
                  <a:pt x="456" y="221"/>
                  <a:pt x="456" y="221"/>
                  <a:pt x="456" y="221"/>
                </a:cubicBezTo>
                <a:cubicBezTo>
                  <a:pt x="456" y="221"/>
                  <a:pt x="456" y="221"/>
                  <a:pt x="456" y="221"/>
                </a:cubicBezTo>
                <a:close/>
                <a:moveTo>
                  <a:pt x="440" y="223"/>
                </a:moveTo>
                <a:cubicBezTo>
                  <a:pt x="454" y="221"/>
                  <a:pt x="454" y="221"/>
                  <a:pt x="454" y="221"/>
                </a:cubicBezTo>
                <a:cubicBezTo>
                  <a:pt x="452" y="226"/>
                  <a:pt x="452" y="226"/>
                  <a:pt x="452" y="226"/>
                </a:cubicBezTo>
                <a:cubicBezTo>
                  <a:pt x="451" y="226"/>
                  <a:pt x="451" y="226"/>
                  <a:pt x="451" y="226"/>
                </a:cubicBezTo>
                <a:cubicBezTo>
                  <a:pt x="447" y="226"/>
                  <a:pt x="447" y="226"/>
                  <a:pt x="447" y="226"/>
                </a:cubicBezTo>
                <a:cubicBezTo>
                  <a:pt x="446" y="226"/>
                  <a:pt x="446" y="226"/>
                  <a:pt x="446" y="226"/>
                </a:cubicBezTo>
                <a:cubicBezTo>
                  <a:pt x="438" y="229"/>
                  <a:pt x="438" y="229"/>
                  <a:pt x="438" y="229"/>
                </a:cubicBezTo>
                <a:cubicBezTo>
                  <a:pt x="434" y="230"/>
                  <a:pt x="434" y="230"/>
                  <a:pt x="434" y="230"/>
                </a:cubicBezTo>
                <a:cubicBezTo>
                  <a:pt x="433" y="230"/>
                  <a:pt x="433" y="230"/>
                  <a:pt x="433" y="230"/>
                </a:cubicBezTo>
                <a:cubicBezTo>
                  <a:pt x="434" y="229"/>
                  <a:pt x="434" y="229"/>
                  <a:pt x="434" y="229"/>
                </a:cubicBezTo>
                <a:cubicBezTo>
                  <a:pt x="434" y="229"/>
                  <a:pt x="434" y="229"/>
                  <a:pt x="434" y="229"/>
                </a:cubicBezTo>
                <a:lnTo>
                  <a:pt x="440" y="223"/>
                </a:lnTo>
                <a:close/>
                <a:moveTo>
                  <a:pt x="434" y="233"/>
                </a:moveTo>
                <a:cubicBezTo>
                  <a:pt x="430" y="233"/>
                  <a:pt x="430" y="233"/>
                  <a:pt x="430" y="233"/>
                </a:cubicBezTo>
                <a:cubicBezTo>
                  <a:pt x="426" y="232"/>
                  <a:pt x="426" y="232"/>
                  <a:pt x="426" y="232"/>
                </a:cubicBezTo>
                <a:cubicBezTo>
                  <a:pt x="425" y="232"/>
                  <a:pt x="425" y="232"/>
                  <a:pt x="425" y="232"/>
                </a:cubicBezTo>
                <a:cubicBezTo>
                  <a:pt x="430" y="231"/>
                  <a:pt x="430" y="231"/>
                  <a:pt x="430" y="231"/>
                </a:cubicBezTo>
                <a:cubicBezTo>
                  <a:pt x="434" y="231"/>
                  <a:pt x="434" y="231"/>
                  <a:pt x="434" y="231"/>
                </a:cubicBezTo>
                <a:cubicBezTo>
                  <a:pt x="439" y="231"/>
                  <a:pt x="439" y="231"/>
                  <a:pt x="439" y="231"/>
                </a:cubicBezTo>
                <a:cubicBezTo>
                  <a:pt x="439" y="231"/>
                  <a:pt x="439" y="231"/>
                  <a:pt x="439" y="231"/>
                </a:cubicBezTo>
                <a:cubicBezTo>
                  <a:pt x="437" y="232"/>
                  <a:pt x="437" y="232"/>
                  <a:pt x="437" y="232"/>
                </a:cubicBezTo>
                <a:lnTo>
                  <a:pt x="434" y="233"/>
                </a:lnTo>
                <a:close/>
                <a:moveTo>
                  <a:pt x="430" y="234"/>
                </a:moveTo>
                <a:cubicBezTo>
                  <a:pt x="430" y="234"/>
                  <a:pt x="430" y="234"/>
                  <a:pt x="430" y="234"/>
                </a:cubicBezTo>
                <a:cubicBezTo>
                  <a:pt x="429" y="234"/>
                  <a:pt x="429" y="234"/>
                  <a:pt x="429" y="234"/>
                </a:cubicBezTo>
                <a:lnTo>
                  <a:pt x="430" y="234"/>
                </a:lnTo>
                <a:close/>
                <a:moveTo>
                  <a:pt x="421" y="233"/>
                </a:moveTo>
                <a:cubicBezTo>
                  <a:pt x="423" y="233"/>
                  <a:pt x="423" y="233"/>
                  <a:pt x="423" y="233"/>
                </a:cubicBezTo>
                <a:cubicBezTo>
                  <a:pt x="420" y="233"/>
                  <a:pt x="420" y="233"/>
                  <a:pt x="420" y="233"/>
                </a:cubicBezTo>
                <a:cubicBezTo>
                  <a:pt x="421" y="233"/>
                  <a:pt x="421" y="233"/>
                  <a:pt x="421" y="233"/>
                </a:cubicBezTo>
                <a:close/>
                <a:moveTo>
                  <a:pt x="418" y="233"/>
                </a:moveTo>
                <a:cubicBezTo>
                  <a:pt x="417" y="233"/>
                  <a:pt x="417" y="233"/>
                  <a:pt x="417" y="233"/>
                </a:cubicBezTo>
                <a:cubicBezTo>
                  <a:pt x="413" y="232"/>
                  <a:pt x="413" y="232"/>
                  <a:pt x="413" y="232"/>
                </a:cubicBezTo>
                <a:cubicBezTo>
                  <a:pt x="418" y="233"/>
                  <a:pt x="418" y="233"/>
                  <a:pt x="418" y="233"/>
                </a:cubicBezTo>
                <a:close/>
                <a:moveTo>
                  <a:pt x="347" y="115"/>
                </a:moveTo>
                <a:cubicBezTo>
                  <a:pt x="347" y="115"/>
                  <a:pt x="347" y="115"/>
                  <a:pt x="347" y="115"/>
                </a:cubicBezTo>
                <a:cubicBezTo>
                  <a:pt x="346" y="116"/>
                  <a:pt x="346" y="116"/>
                  <a:pt x="346" y="116"/>
                </a:cubicBezTo>
                <a:lnTo>
                  <a:pt x="347" y="115"/>
                </a:lnTo>
                <a:close/>
                <a:moveTo>
                  <a:pt x="440" y="103"/>
                </a:moveTo>
                <a:cubicBezTo>
                  <a:pt x="439" y="109"/>
                  <a:pt x="439" y="109"/>
                  <a:pt x="439" y="109"/>
                </a:cubicBezTo>
                <a:cubicBezTo>
                  <a:pt x="439" y="111"/>
                  <a:pt x="439" y="111"/>
                  <a:pt x="439" y="111"/>
                </a:cubicBezTo>
                <a:cubicBezTo>
                  <a:pt x="437" y="112"/>
                  <a:pt x="437" y="112"/>
                  <a:pt x="437" y="112"/>
                </a:cubicBezTo>
                <a:cubicBezTo>
                  <a:pt x="438" y="101"/>
                  <a:pt x="438" y="101"/>
                  <a:pt x="438" y="101"/>
                </a:cubicBezTo>
                <a:cubicBezTo>
                  <a:pt x="438" y="96"/>
                  <a:pt x="438" y="96"/>
                  <a:pt x="438" y="96"/>
                </a:cubicBezTo>
                <a:cubicBezTo>
                  <a:pt x="439" y="91"/>
                  <a:pt x="439" y="91"/>
                  <a:pt x="439" y="91"/>
                </a:cubicBezTo>
                <a:cubicBezTo>
                  <a:pt x="441" y="94"/>
                  <a:pt x="441" y="94"/>
                  <a:pt x="441" y="94"/>
                </a:cubicBezTo>
                <a:lnTo>
                  <a:pt x="440" y="103"/>
                </a:lnTo>
                <a:close/>
                <a:moveTo>
                  <a:pt x="376" y="268"/>
                </a:moveTo>
                <a:cubicBezTo>
                  <a:pt x="376" y="248"/>
                  <a:pt x="376" y="248"/>
                  <a:pt x="376" y="248"/>
                </a:cubicBezTo>
                <a:cubicBezTo>
                  <a:pt x="380" y="239"/>
                  <a:pt x="380" y="239"/>
                  <a:pt x="380" y="239"/>
                </a:cubicBezTo>
                <a:cubicBezTo>
                  <a:pt x="387" y="241"/>
                  <a:pt x="387" y="241"/>
                  <a:pt x="387" y="241"/>
                </a:cubicBezTo>
                <a:cubicBezTo>
                  <a:pt x="387" y="241"/>
                  <a:pt x="387" y="241"/>
                  <a:pt x="387" y="241"/>
                </a:cubicBezTo>
                <a:cubicBezTo>
                  <a:pt x="387" y="241"/>
                  <a:pt x="387" y="241"/>
                  <a:pt x="387" y="241"/>
                </a:cubicBezTo>
                <a:cubicBezTo>
                  <a:pt x="388" y="241"/>
                  <a:pt x="388" y="241"/>
                  <a:pt x="388" y="241"/>
                </a:cubicBezTo>
                <a:cubicBezTo>
                  <a:pt x="381" y="265"/>
                  <a:pt x="381" y="265"/>
                  <a:pt x="381" y="265"/>
                </a:cubicBezTo>
                <a:lnTo>
                  <a:pt x="376" y="268"/>
                </a:lnTo>
                <a:close/>
                <a:moveTo>
                  <a:pt x="364" y="247"/>
                </a:moveTo>
                <a:cubicBezTo>
                  <a:pt x="371" y="239"/>
                  <a:pt x="371" y="239"/>
                  <a:pt x="371" y="239"/>
                </a:cubicBezTo>
                <a:cubicBezTo>
                  <a:pt x="374" y="238"/>
                  <a:pt x="374" y="238"/>
                  <a:pt x="374" y="238"/>
                </a:cubicBezTo>
                <a:cubicBezTo>
                  <a:pt x="379" y="238"/>
                  <a:pt x="379" y="238"/>
                  <a:pt x="379" y="238"/>
                </a:cubicBezTo>
                <a:cubicBezTo>
                  <a:pt x="379" y="238"/>
                  <a:pt x="379" y="238"/>
                  <a:pt x="379" y="238"/>
                </a:cubicBezTo>
                <a:cubicBezTo>
                  <a:pt x="375" y="248"/>
                  <a:pt x="375" y="248"/>
                  <a:pt x="375" y="248"/>
                </a:cubicBezTo>
                <a:cubicBezTo>
                  <a:pt x="374" y="248"/>
                  <a:pt x="374" y="248"/>
                  <a:pt x="374" y="248"/>
                </a:cubicBezTo>
                <a:cubicBezTo>
                  <a:pt x="375" y="261"/>
                  <a:pt x="375" y="261"/>
                  <a:pt x="375" y="261"/>
                </a:cubicBezTo>
                <a:cubicBezTo>
                  <a:pt x="375" y="269"/>
                  <a:pt x="375" y="269"/>
                  <a:pt x="375" y="269"/>
                </a:cubicBezTo>
                <a:cubicBezTo>
                  <a:pt x="371" y="271"/>
                  <a:pt x="371" y="271"/>
                  <a:pt x="371" y="271"/>
                </a:cubicBezTo>
                <a:lnTo>
                  <a:pt x="364" y="247"/>
                </a:lnTo>
                <a:close/>
                <a:moveTo>
                  <a:pt x="329" y="144"/>
                </a:moveTo>
                <a:cubicBezTo>
                  <a:pt x="329" y="144"/>
                  <a:pt x="329" y="144"/>
                  <a:pt x="329" y="144"/>
                </a:cubicBezTo>
                <a:cubicBezTo>
                  <a:pt x="329" y="144"/>
                  <a:pt x="329" y="144"/>
                  <a:pt x="329" y="144"/>
                </a:cubicBezTo>
                <a:cubicBezTo>
                  <a:pt x="329" y="144"/>
                  <a:pt x="329" y="144"/>
                  <a:pt x="329" y="144"/>
                </a:cubicBezTo>
                <a:cubicBezTo>
                  <a:pt x="329" y="144"/>
                  <a:pt x="329" y="144"/>
                  <a:pt x="329" y="144"/>
                </a:cubicBezTo>
                <a:cubicBezTo>
                  <a:pt x="329" y="144"/>
                  <a:pt x="329" y="144"/>
                  <a:pt x="329" y="144"/>
                </a:cubicBezTo>
                <a:cubicBezTo>
                  <a:pt x="330" y="148"/>
                  <a:pt x="330" y="148"/>
                  <a:pt x="330" y="148"/>
                </a:cubicBezTo>
                <a:cubicBezTo>
                  <a:pt x="330" y="148"/>
                  <a:pt x="330" y="148"/>
                  <a:pt x="330" y="148"/>
                </a:cubicBezTo>
                <a:cubicBezTo>
                  <a:pt x="330" y="148"/>
                  <a:pt x="330" y="149"/>
                  <a:pt x="330" y="149"/>
                </a:cubicBezTo>
                <a:cubicBezTo>
                  <a:pt x="327" y="150"/>
                  <a:pt x="327" y="150"/>
                  <a:pt x="327" y="150"/>
                </a:cubicBezTo>
                <a:cubicBezTo>
                  <a:pt x="327" y="150"/>
                  <a:pt x="327" y="150"/>
                  <a:pt x="327" y="150"/>
                </a:cubicBezTo>
                <a:cubicBezTo>
                  <a:pt x="325" y="144"/>
                  <a:pt x="325" y="144"/>
                  <a:pt x="325" y="144"/>
                </a:cubicBezTo>
                <a:lnTo>
                  <a:pt x="329" y="144"/>
                </a:lnTo>
                <a:close/>
                <a:moveTo>
                  <a:pt x="331" y="139"/>
                </a:moveTo>
                <a:cubicBezTo>
                  <a:pt x="337" y="140"/>
                  <a:pt x="337" y="140"/>
                  <a:pt x="337" y="140"/>
                </a:cubicBezTo>
                <a:cubicBezTo>
                  <a:pt x="338" y="142"/>
                  <a:pt x="338" y="142"/>
                  <a:pt x="338" y="142"/>
                </a:cubicBezTo>
                <a:cubicBezTo>
                  <a:pt x="337" y="142"/>
                  <a:pt x="337" y="142"/>
                  <a:pt x="337" y="142"/>
                </a:cubicBezTo>
                <a:cubicBezTo>
                  <a:pt x="333" y="142"/>
                  <a:pt x="333" y="142"/>
                  <a:pt x="333" y="142"/>
                </a:cubicBezTo>
                <a:cubicBezTo>
                  <a:pt x="331" y="142"/>
                  <a:pt x="331" y="142"/>
                  <a:pt x="331" y="142"/>
                </a:cubicBezTo>
                <a:cubicBezTo>
                  <a:pt x="331" y="139"/>
                  <a:pt x="331" y="139"/>
                  <a:pt x="331" y="139"/>
                </a:cubicBezTo>
                <a:close/>
                <a:moveTo>
                  <a:pt x="332" y="135"/>
                </a:moveTo>
                <a:cubicBezTo>
                  <a:pt x="335" y="137"/>
                  <a:pt x="335" y="137"/>
                  <a:pt x="335" y="137"/>
                </a:cubicBezTo>
                <a:cubicBezTo>
                  <a:pt x="335" y="137"/>
                  <a:pt x="335" y="137"/>
                  <a:pt x="335" y="137"/>
                </a:cubicBezTo>
                <a:cubicBezTo>
                  <a:pt x="335" y="137"/>
                  <a:pt x="336" y="137"/>
                  <a:pt x="336" y="137"/>
                </a:cubicBezTo>
                <a:cubicBezTo>
                  <a:pt x="338" y="135"/>
                  <a:pt x="338" y="135"/>
                  <a:pt x="338" y="135"/>
                </a:cubicBezTo>
                <a:cubicBezTo>
                  <a:pt x="338" y="136"/>
                  <a:pt x="338" y="136"/>
                  <a:pt x="338" y="136"/>
                </a:cubicBezTo>
                <a:cubicBezTo>
                  <a:pt x="339" y="139"/>
                  <a:pt x="339" y="139"/>
                  <a:pt x="339" y="139"/>
                </a:cubicBezTo>
                <a:cubicBezTo>
                  <a:pt x="338" y="139"/>
                  <a:pt x="338" y="139"/>
                  <a:pt x="338" y="139"/>
                </a:cubicBezTo>
                <a:cubicBezTo>
                  <a:pt x="338" y="138"/>
                  <a:pt x="338" y="138"/>
                  <a:pt x="338" y="138"/>
                </a:cubicBezTo>
                <a:cubicBezTo>
                  <a:pt x="337" y="139"/>
                  <a:pt x="337" y="139"/>
                  <a:pt x="337" y="139"/>
                </a:cubicBezTo>
                <a:cubicBezTo>
                  <a:pt x="331" y="137"/>
                  <a:pt x="331" y="137"/>
                  <a:pt x="331" y="137"/>
                </a:cubicBezTo>
                <a:cubicBezTo>
                  <a:pt x="332" y="135"/>
                  <a:pt x="332" y="135"/>
                  <a:pt x="332" y="135"/>
                </a:cubicBezTo>
                <a:close/>
                <a:moveTo>
                  <a:pt x="365" y="131"/>
                </a:moveTo>
                <a:cubicBezTo>
                  <a:pt x="368" y="128"/>
                  <a:pt x="368" y="128"/>
                  <a:pt x="368" y="128"/>
                </a:cubicBezTo>
                <a:cubicBezTo>
                  <a:pt x="370" y="124"/>
                  <a:pt x="370" y="124"/>
                  <a:pt x="370" y="124"/>
                </a:cubicBezTo>
                <a:cubicBezTo>
                  <a:pt x="370" y="124"/>
                  <a:pt x="370" y="124"/>
                  <a:pt x="370" y="124"/>
                </a:cubicBezTo>
                <a:cubicBezTo>
                  <a:pt x="370" y="124"/>
                  <a:pt x="370" y="124"/>
                  <a:pt x="370" y="124"/>
                </a:cubicBezTo>
                <a:cubicBezTo>
                  <a:pt x="370" y="124"/>
                  <a:pt x="370" y="124"/>
                  <a:pt x="370" y="124"/>
                </a:cubicBezTo>
                <a:cubicBezTo>
                  <a:pt x="370" y="124"/>
                  <a:pt x="370" y="124"/>
                  <a:pt x="370" y="124"/>
                </a:cubicBezTo>
                <a:cubicBezTo>
                  <a:pt x="370" y="124"/>
                  <a:pt x="370" y="124"/>
                  <a:pt x="370" y="124"/>
                </a:cubicBezTo>
                <a:cubicBezTo>
                  <a:pt x="372" y="122"/>
                  <a:pt x="372" y="122"/>
                  <a:pt x="372" y="122"/>
                </a:cubicBezTo>
                <a:cubicBezTo>
                  <a:pt x="372" y="123"/>
                  <a:pt x="372" y="123"/>
                  <a:pt x="372" y="123"/>
                </a:cubicBezTo>
                <a:cubicBezTo>
                  <a:pt x="370" y="128"/>
                  <a:pt x="370" y="128"/>
                  <a:pt x="370" y="128"/>
                </a:cubicBezTo>
                <a:cubicBezTo>
                  <a:pt x="369" y="129"/>
                  <a:pt x="369" y="129"/>
                  <a:pt x="369" y="129"/>
                </a:cubicBezTo>
                <a:cubicBezTo>
                  <a:pt x="367" y="131"/>
                  <a:pt x="367" y="131"/>
                  <a:pt x="367" y="131"/>
                </a:cubicBezTo>
                <a:cubicBezTo>
                  <a:pt x="367" y="131"/>
                  <a:pt x="367" y="131"/>
                  <a:pt x="367" y="131"/>
                </a:cubicBezTo>
                <a:cubicBezTo>
                  <a:pt x="365" y="134"/>
                  <a:pt x="365" y="134"/>
                  <a:pt x="365" y="134"/>
                </a:cubicBezTo>
                <a:cubicBezTo>
                  <a:pt x="364" y="134"/>
                  <a:pt x="364" y="134"/>
                  <a:pt x="364" y="134"/>
                </a:cubicBezTo>
                <a:cubicBezTo>
                  <a:pt x="365" y="132"/>
                  <a:pt x="365" y="132"/>
                  <a:pt x="365" y="132"/>
                </a:cubicBezTo>
                <a:cubicBezTo>
                  <a:pt x="365" y="132"/>
                  <a:pt x="365" y="132"/>
                  <a:pt x="365" y="132"/>
                </a:cubicBezTo>
                <a:lnTo>
                  <a:pt x="365" y="131"/>
                </a:lnTo>
                <a:close/>
                <a:moveTo>
                  <a:pt x="373" y="125"/>
                </a:moveTo>
                <a:cubicBezTo>
                  <a:pt x="374" y="126"/>
                  <a:pt x="374" y="126"/>
                  <a:pt x="374" y="126"/>
                </a:cubicBezTo>
                <a:cubicBezTo>
                  <a:pt x="372" y="127"/>
                  <a:pt x="372" y="127"/>
                  <a:pt x="372" y="127"/>
                </a:cubicBezTo>
                <a:lnTo>
                  <a:pt x="373" y="125"/>
                </a:lnTo>
                <a:close/>
                <a:moveTo>
                  <a:pt x="381" y="138"/>
                </a:moveTo>
                <a:cubicBezTo>
                  <a:pt x="381" y="138"/>
                  <a:pt x="381" y="138"/>
                  <a:pt x="381" y="138"/>
                </a:cubicBezTo>
                <a:cubicBezTo>
                  <a:pt x="381" y="139"/>
                  <a:pt x="381" y="139"/>
                  <a:pt x="381" y="139"/>
                </a:cubicBezTo>
                <a:cubicBezTo>
                  <a:pt x="381" y="139"/>
                  <a:pt x="381" y="139"/>
                  <a:pt x="381" y="139"/>
                </a:cubicBezTo>
                <a:cubicBezTo>
                  <a:pt x="382" y="141"/>
                  <a:pt x="382" y="141"/>
                  <a:pt x="382" y="141"/>
                </a:cubicBezTo>
                <a:cubicBezTo>
                  <a:pt x="380" y="141"/>
                  <a:pt x="380" y="141"/>
                  <a:pt x="380" y="141"/>
                </a:cubicBezTo>
                <a:cubicBezTo>
                  <a:pt x="376" y="142"/>
                  <a:pt x="376" y="142"/>
                  <a:pt x="376" y="142"/>
                </a:cubicBezTo>
                <a:cubicBezTo>
                  <a:pt x="373" y="141"/>
                  <a:pt x="373" y="141"/>
                  <a:pt x="373" y="141"/>
                </a:cubicBezTo>
                <a:cubicBezTo>
                  <a:pt x="371" y="139"/>
                  <a:pt x="371" y="139"/>
                  <a:pt x="371" y="139"/>
                </a:cubicBezTo>
                <a:cubicBezTo>
                  <a:pt x="373" y="139"/>
                  <a:pt x="373" y="139"/>
                  <a:pt x="373" y="139"/>
                </a:cubicBezTo>
                <a:cubicBezTo>
                  <a:pt x="381" y="138"/>
                  <a:pt x="381" y="138"/>
                  <a:pt x="381" y="138"/>
                </a:cubicBezTo>
                <a:close/>
                <a:moveTo>
                  <a:pt x="380" y="170"/>
                </a:moveTo>
                <a:cubicBezTo>
                  <a:pt x="380" y="170"/>
                  <a:pt x="380" y="170"/>
                  <a:pt x="381" y="170"/>
                </a:cubicBezTo>
                <a:cubicBezTo>
                  <a:pt x="383" y="167"/>
                  <a:pt x="383" y="167"/>
                  <a:pt x="383" y="167"/>
                </a:cubicBezTo>
                <a:cubicBezTo>
                  <a:pt x="389" y="161"/>
                  <a:pt x="389" y="161"/>
                  <a:pt x="389" y="161"/>
                </a:cubicBezTo>
                <a:cubicBezTo>
                  <a:pt x="390" y="168"/>
                  <a:pt x="390" y="168"/>
                  <a:pt x="390" y="168"/>
                </a:cubicBezTo>
                <a:cubicBezTo>
                  <a:pt x="390" y="176"/>
                  <a:pt x="390" y="176"/>
                  <a:pt x="390" y="176"/>
                </a:cubicBezTo>
                <a:cubicBezTo>
                  <a:pt x="387" y="184"/>
                  <a:pt x="387" y="184"/>
                  <a:pt x="387" y="184"/>
                </a:cubicBezTo>
                <a:cubicBezTo>
                  <a:pt x="384" y="188"/>
                  <a:pt x="384" y="188"/>
                  <a:pt x="384" y="188"/>
                </a:cubicBezTo>
                <a:cubicBezTo>
                  <a:pt x="370" y="198"/>
                  <a:pt x="370" y="198"/>
                  <a:pt x="370" y="198"/>
                </a:cubicBezTo>
                <a:cubicBezTo>
                  <a:pt x="369" y="198"/>
                  <a:pt x="369" y="198"/>
                  <a:pt x="369" y="198"/>
                </a:cubicBezTo>
                <a:cubicBezTo>
                  <a:pt x="368" y="195"/>
                  <a:pt x="368" y="195"/>
                  <a:pt x="368" y="195"/>
                </a:cubicBezTo>
                <a:cubicBezTo>
                  <a:pt x="369" y="187"/>
                  <a:pt x="369" y="187"/>
                  <a:pt x="369" y="187"/>
                </a:cubicBezTo>
                <a:cubicBezTo>
                  <a:pt x="369" y="187"/>
                  <a:pt x="369" y="187"/>
                  <a:pt x="369" y="187"/>
                </a:cubicBezTo>
                <a:cubicBezTo>
                  <a:pt x="370" y="187"/>
                  <a:pt x="370" y="187"/>
                  <a:pt x="370" y="186"/>
                </a:cubicBezTo>
                <a:cubicBezTo>
                  <a:pt x="371" y="182"/>
                  <a:pt x="371" y="182"/>
                  <a:pt x="371" y="182"/>
                </a:cubicBezTo>
                <a:cubicBezTo>
                  <a:pt x="375" y="174"/>
                  <a:pt x="375" y="174"/>
                  <a:pt x="375" y="174"/>
                </a:cubicBezTo>
                <a:cubicBezTo>
                  <a:pt x="373" y="174"/>
                  <a:pt x="373" y="174"/>
                  <a:pt x="373" y="174"/>
                </a:cubicBezTo>
                <a:cubicBezTo>
                  <a:pt x="371" y="179"/>
                  <a:pt x="371" y="179"/>
                  <a:pt x="371" y="179"/>
                </a:cubicBezTo>
                <a:cubicBezTo>
                  <a:pt x="371" y="178"/>
                  <a:pt x="371" y="178"/>
                  <a:pt x="371" y="178"/>
                </a:cubicBezTo>
                <a:cubicBezTo>
                  <a:pt x="371" y="178"/>
                  <a:pt x="371" y="178"/>
                  <a:pt x="371" y="178"/>
                </a:cubicBezTo>
                <a:cubicBezTo>
                  <a:pt x="371" y="178"/>
                  <a:pt x="371" y="178"/>
                  <a:pt x="371" y="178"/>
                </a:cubicBezTo>
                <a:cubicBezTo>
                  <a:pt x="371" y="178"/>
                  <a:pt x="371" y="178"/>
                  <a:pt x="371" y="178"/>
                </a:cubicBezTo>
                <a:cubicBezTo>
                  <a:pt x="371" y="175"/>
                  <a:pt x="371" y="175"/>
                  <a:pt x="371" y="175"/>
                </a:cubicBezTo>
                <a:cubicBezTo>
                  <a:pt x="372" y="174"/>
                  <a:pt x="372" y="174"/>
                  <a:pt x="372" y="174"/>
                </a:cubicBezTo>
                <a:lnTo>
                  <a:pt x="380" y="170"/>
                </a:lnTo>
                <a:close/>
                <a:moveTo>
                  <a:pt x="339" y="132"/>
                </a:moveTo>
                <a:cubicBezTo>
                  <a:pt x="339" y="132"/>
                  <a:pt x="339" y="132"/>
                  <a:pt x="339" y="132"/>
                </a:cubicBezTo>
                <a:cubicBezTo>
                  <a:pt x="339" y="132"/>
                  <a:pt x="339" y="132"/>
                  <a:pt x="339" y="132"/>
                </a:cubicBezTo>
                <a:cubicBezTo>
                  <a:pt x="340" y="133"/>
                  <a:pt x="340" y="133"/>
                  <a:pt x="340" y="133"/>
                </a:cubicBezTo>
                <a:cubicBezTo>
                  <a:pt x="339" y="133"/>
                  <a:pt x="339" y="133"/>
                  <a:pt x="339" y="133"/>
                </a:cubicBezTo>
                <a:cubicBezTo>
                  <a:pt x="339" y="133"/>
                  <a:pt x="339" y="133"/>
                  <a:pt x="339" y="133"/>
                </a:cubicBezTo>
                <a:cubicBezTo>
                  <a:pt x="338" y="131"/>
                  <a:pt x="338" y="131"/>
                  <a:pt x="338" y="131"/>
                </a:cubicBezTo>
                <a:cubicBezTo>
                  <a:pt x="338" y="130"/>
                  <a:pt x="338" y="130"/>
                  <a:pt x="338" y="130"/>
                </a:cubicBezTo>
                <a:cubicBezTo>
                  <a:pt x="339" y="132"/>
                  <a:pt x="339" y="132"/>
                  <a:pt x="339" y="132"/>
                </a:cubicBezTo>
                <a:cubicBezTo>
                  <a:pt x="339" y="132"/>
                  <a:pt x="339" y="132"/>
                  <a:pt x="339" y="132"/>
                </a:cubicBezTo>
                <a:close/>
                <a:moveTo>
                  <a:pt x="372" y="142"/>
                </a:moveTo>
                <a:cubicBezTo>
                  <a:pt x="376" y="143"/>
                  <a:pt x="376" y="143"/>
                  <a:pt x="376" y="143"/>
                </a:cubicBezTo>
                <a:cubicBezTo>
                  <a:pt x="376" y="143"/>
                  <a:pt x="376" y="143"/>
                  <a:pt x="376" y="143"/>
                </a:cubicBezTo>
                <a:cubicBezTo>
                  <a:pt x="380" y="143"/>
                  <a:pt x="380" y="143"/>
                  <a:pt x="380" y="143"/>
                </a:cubicBezTo>
                <a:cubicBezTo>
                  <a:pt x="382" y="143"/>
                  <a:pt x="382" y="143"/>
                  <a:pt x="382" y="143"/>
                </a:cubicBezTo>
                <a:cubicBezTo>
                  <a:pt x="380" y="146"/>
                  <a:pt x="380" y="146"/>
                  <a:pt x="380" y="146"/>
                </a:cubicBezTo>
                <a:cubicBezTo>
                  <a:pt x="365" y="143"/>
                  <a:pt x="365" y="143"/>
                  <a:pt x="365" y="143"/>
                </a:cubicBezTo>
                <a:cubicBezTo>
                  <a:pt x="368" y="143"/>
                  <a:pt x="368" y="143"/>
                  <a:pt x="368" y="143"/>
                </a:cubicBezTo>
                <a:lnTo>
                  <a:pt x="372" y="142"/>
                </a:lnTo>
                <a:close/>
                <a:moveTo>
                  <a:pt x="367" y="154"/>
                </a:moveTo>
                <a:cubicBezTo>
                  <a:pt x="367" y="154"/>
                  <a:pt x="366" y="154"/>
                  <a:pt x="366" y="154"/>
                </a:cubicBezTo>
                <a:cubicBezTo>
                  <a:pt x="357" y="160"/>
                  <a:pt x="357" y="160"/>
                  <a:pt x="357" y="160"/>
                </a:cubicBezTo>
                <a:cubicBezTo>
                  <a:pt x="356" y="158"/>
                  <a:pt x="356" y="158"/>
                  <a:pt x="356" y="158"/>
                </a:cubicBezTo>
                <a:cubicBezTo>
                  <a:pt x="356" y="151"/>
                  <a:pt x="356" y="151"/>
                  <a:pt x="356" y="151"/>
                </a:cubicBezTo>
                <a:cubicBezTo>
                  <a:pt x="359" y="149"/>
                  <a:pt x="359" y="149"/>
                  <a:pt x="359" y="149"/>
                </a:cubicBezTo>
                <a:cubicBezTo>
                  <a:pt x="359" y="149"/>
                  <a:pt x="359" y="149"/>
                  <a:pt x="359" y="149"/>
                </a:cubicBezTo>
                <a:cubicBezTo>
                  <a:pt x="359" y="149"/>
                  <a:pt x="359" y="148"/>
                  <a:pt x="359" y="148"/>
                </a:cubicBezTo>
                <a:cubicBezTo>
                  <a:pt x="359" y="148"/>
                  <a:pt x="359" y="148"/>
                  <a:pt x="359" y="148"/>
                </a:cubicBezTo>
                <a:cubicBezTo>
                  <a:pt x="362" y="145"/>
                  <a:pt x="362" y="145"/>
                  <a:pt x="362" y="145"/>
                </a:cubicBezTo>
                <a:cubicBezTo>
                  <a:pt x="362" y="145"/>
                  <a:pt x="362" y="145"/>
                  <a:pt x="362" y="145"/>
                </a:cubicBezTo>
                <a:cubicBezTo>
                  <a:pt x="362" y="144"/>
                  <a:pt x="362" y="144"/>
                  <a:pt x="362" y="144"/>
                </a:cubicBezTo>
                <a:cubicBezTo>
                  <a:pt x="379" y="147"/>
                  <a:pt x="379" y="147"/>
                  <a:pt x="379" y="147"/>
                </a:cubicBezTo>
                <a:cubicBezTo>
                  <a:pt x="369" y="154"/>
                  <a:pt x="369" y="154"/>
                  <a:pt x="369" y="154"/>
                </a:cubicBezTo>
                <a:lnTo>
                  <a:pt x="367" y="154"/>
                </a:lnTo>
                <a:close/>
                <a:moveTo>
                  <a:pt x="367" y="196"/>
                </a:moveTo>
                <a:cubicBezTo>
                  <a:pt x="368" y="199"/>
                  <a:pt x="368" y="199"/>
                  <a:pt x="368" y="199"/>
                </a:cubicBezTo>
                <a:cubicBezTo>
                  <a:pt x="363" y="202"/>
                  <a:pt x="363" y="202"/>
                  <a:pt x="363" y="202"/>
                </a:cubicBezTo>
                <a:cubicBezTo>
                  <a:pt x="363" y="202"/>
                  <a:pt x="363" y="202"/>
                  <a:pt x="363" y="202"/>
                </a:cubicBezTo>
                <a:cubicBezTo>
                  <a:pt x="363" y="198"/>
                  <a:pt x="363" y="198"/>
                  <a:pt x="363" y="198"/>
                </a:cubicBezTo>
                <a:cubicBezTo>
                  <a:pt x="363" y="196"/>
                  <a:pt x="363" y="196"/>
                  <a:pt x="363" y="196"/>
                </a:cubicBezTo>
                <a:cubicBezTo>
                  <a:pt x="363" y="192"/>
                  <a:pt x="363" y="192"/>
                  <a:pt x="363" y="192"/>
                </a:cubicBezTo>
                <a:cubicBezTo>
                  <a:pt x="363" y="191"/>
                  <a:pt x="363" y="191"/>
                  <a:pt x="363" y="191"/>
                </a:cubicBezTo>
                <a:cubicBezTo>
                  <a:pt x="366" y="190"/>
                  <a:pt x="366" y="190"/>
                  <a:pt x="366" y="190"/>
                </a:cubicBezTo>
                <a:cubicBezTo>
                  <a:pt x="367" y="189"/>
                  <a:pt x="367" y="189"/>
                  <a:pt x="367" y="189"/>
                </a:cubicBezTo>
                <a:cubicBezTo>
                  <a:pt x="367" y="196"/>
                  <a:pt x="367" y="196"/>
                  <a:pt x="367" y="196"/>
                </a:cubicBezTo>
                <a:cubicBezTo>
                  <a:pt x="367" y="196"/>
                  <a:pt x="367" y="196"/>
                  <a:pt x="367" y="196"/>
                </a:cubicBezTo>
                <a:close/>
                <a:moveTo>
                  <a:pt x="370" y="204"/>
                </a:moveTo>
                <a:cubicBezTo>
                  <a:pt x="373" y="209"/>
                  <a:pt x="373" y="209"/>
                  <a:pt x="373" y="209"/>
                </a:cubicBezTo>
                <a:cubicBezTo>
                  <a:pt x="368" y="206"/>
                  <a:pt x="368" y="206"/>
                  <a:pt x="368" y="206"/>
                </a:cubicBezTo>
                <a:cubicBezTo>
                  <a:pt x="364" y="205"/>
                  <a:pt x="364" y="205"/>
                  <a:pt x="364" y="205"/>
                </a:cubicBezTo>
                <a:cubicBezTo>
                  <a:pt x="364" y="204"/>
                  <a:pt x="364" y="204"/>
                  <a:pt x="364" y="204"/>
                </a:cubicBezTo>
                <a:cubicBezTo>
                  <a:pt x="369" y="201"/>
                  <a:pt x="369" y="201"/>
                  <a:pt x="369" y="201"/>
                </a:cubicBezTo>
                <a:lnTo>
                  <a:pt x="370" y="204"/>
                </a:lnTo>
                <a:close/>
                <a:moveTo>
                  <a:pt x="390" y="207"/>
                </a:moveTo>
                <a:cubicBezTo>
                  <a:pt x="391" y="207"/>
                  <a:pt x="391" y="207"/>
                  <a:pt x="391" y="207"/>
                </a:cubicBezTo>
                <a:cubicBezTo>
                  <a:pt x="388" y="215"/>
                  <a:pt x="388" y="215"/>
                  <a:pt x="388" y="215"/>
                </a:cubicBezTo>
                <a:cubicBezTo>
                  <a:pt x="387" y="219"/>
                  <a:pt x="387" y="219"/>
                  <a:pt x="387" y="219"/>
                </a:cubicBezTo>
                <a:cubicBezTo>
                  <a:pt x="387" y="219"/>
                  <a:pt x="387" y="219"/>
                  <a:pt x="387" y="219"/>
                </a:cubicBezTo>
                <a:cubicBezTo>
                  <a:pt x="387" y="219"/>
                  <a:pt x="387" y="219"/>
                  <a:pt x="387" y="219"/>
                </a:cubicBezTo>
                <a:cubicBezTo>
                  <a:pt x="387" y="219"/>
                  <a:pt x="387" y="219"/>
                  <a:pt x="387" y="219"/>
                </a:cubicBezTo>
                <a:cubicBezTo>
                  <a:pt x="387" y="219"/>
                  <a:pt x="387" y="219"/>
                  <a:pt x="387" y="219"/>
                </a:cubicBezTo>
                <a:cubicBezTo>
                  <a:pt x="387" y="220"/>
                  <a:pt x="387" y="220"/>
                  <a:pt x="387" y="220"/>
                </a:cubicBezTo>
                <a:cubicBezTo>
                  <a:pt x="385" y="224"/>
                  <a:pt x="385" y="224"/>
                  <a:pt x="385" y="224"/>
                </a:cubicBezTo>
                <a:cubicBezTo>
                  <a:pt x="384" y="228"/>
                  <a:pt x="384" y="228"/>
                  <a:pt x="384" y="228"/>
                </a:cubicBezTo>
                <a:cubicBezTo>
                  <a:pt x="382" y="230"/>
                  <a:pt x="382" y="230"/>
                  <a:pt x="382" y="230"/>
                </a:cubicBezTo>
                <a:cubicBezTo>
                  <a:pt x="381" y="218"/>
                  <a:pt x="381" y="218"/>
                  <a:pt x="381" y="218"/>
                </a:cubicBezTo>
                <a:cubicBezTo>
                  <a:pt x="381" y="218"/>
                  <a:pt x="381" y="218"/>
                  <a:pt x="381" y="218"/>
                </a:cubicBezTo>
                <a:cubicBezTo>
                  <a:pt x="380" y="214"/>
                  <a:pt x="380" y="214"/>
                  <a:pt x="380" y="214"/>
                </a:cubicBezTo>
                <a:cubicBezTo>
                  <a:pt x="383" y="213"/>
                  <a:pt x="383" y="213"/>
                  <a:pt x="383" y="213"/>
                </a:cubicBezTo>
                <a:cubicBezTo>
                  <a:pt x="383" y="213"/>
                  <a:pt x="383" y="213"/>
                  <a:pt x="383" y="212"/>
                </a:cubicBezTo>
                <a:cubicBezTo>
                  <a:pt x="384" y="212"/>
                  <a:pt x="384" y="212"/>
                  <a:pt x="384" y="212"/>
                </a:cubicBezTo>
                <a:lnTo>
                  <a:pt x="390" y="207"/>
                </a:lnTo>
                <a:close/>
                <a:moveTo>
                  <a:pt x="382" y="232"/>
                </a:moveTo>
                <a:cubicBezTo>
                  <a:pt x="385" y="229"/>
                  <a:pt x="385" y="229"/>
                  <a:pt x="385" y="229"/>
                </a:cubicBezTo>
                <a:cubicBezTo>
                  <a:pt x="385" y="229"/>
                  <a:pt x="385" y="228"/>
                  <a:pt x="385" y="228"/>
                </a:cubicBezTo>
                <a:cubicBezTo>
                  <a:pt x="386" y="224"/>
                  <a:pt x="386" y="224"/>
                  <a:pt x="386" y="224"/>
                </a:cubicBezTo>
                <a:cubicBezTo>
                  <a:pt x="388" y="220"/>
                  <a:pt x="388" y="220"/>
                  <a:pt x="388" y="220"/>
                </a:cubicBezTo>
                <a:cubicBezTo>
                  <a:pt x="394" y="214"/>
                  <a:pt x="394" y="214"/>
                  <a:pt x="394" y="214"/>
                </a:cubicBezTo>
                <a:cubicBezTo>
                  <a:pt x="395" y="213"/>
                  <a:pt x="395" y="213"/>
                  <a:pt x="395" y="213"/>
                </a:cubicBezTo>
                <a:cubicBezTo>
                  <a:pt x="394" y="220"/>
                  <a:pt x="394" y="220"/>
                  <a:pt x="394" y="220"/>
                </a:cubicBezTo>
                <a:cubicBezTo>
                  <a:pt x="391" y="231"/>
                  <a:pt x="391" y="231"/>
                  <a:pt x="391" y="231"/>
                </a:cubicBezTo>
                <a:cubicBezTo>
                  <a:pt x="386" y="232"/>
                  <a:pt x="386" y="232"/>
                  <a:pt x="386" y="232"/>
                </a:cubicBezTo>
                <a:cubicBezTo>
                  <a:pt x="386" y="232"/>
                  <a:pt x="386" y="232"/>
                  <a:pt x="386" y="232"/>
                </a:cubicBezTo>
                <a:cubicBezTo>
                  <a:pt x="382" y="234"/>
                  <a:pt x="382" y="234"/>
                  <a:pt x="382" y="234"/>
                </a:cubicBezTo>
                <a:cubicBezTo>
                  <a:pt x="382" y="234"/>
                  <a:pt x="382" y="234"/>
                  <a:pt x="382" y="234"/>
                </a:cubicBezTo>
                <a:lnTo>
                  <a:pt x="382" y="232"/>
                </a:lnTo>
                <a:close/>
                <a:moveTo>
                  <a:pt x="396" y="205"/>
                </a:moveTo>
                <a:cubicBezTo>
                  <a:pt x="395" y="211"/>
                  <a:pt x="395" y="211"/>
                  <a:pt x="395" y="211"/>
                </a:cubicBezTo>
                <a:cubicBezTo>
                  <a:pt x="393" y="213"/>
                  <a:pt x="393" y="213"/>
                  <a:pt x="393" y="213"/>
                </a:cubicBezTo>
                <a:cubicBezTo>
                  <a:pt x="389" y="217"/>
                  <a:pt x="389" y="217"/>
                  <a:pt x="389" y="217"/>
                </a:cubicBezTo>
                <a:cubicBezTo>
                  <a:pt x="389" y="216"/>
                  <a:pt x="389" y="216"/>
                  <a:pt x="389" y="216"/>
                </a:cubicBezTo>
                <a:cubicBezTo>
                  <a:pt x="392" y="208"/>
                  <a:pt x="392" y="208"/>
                  <a:pt x="392" y="208"/>
                </a:cubicBezTo>
                <a:cubicBezTo>
                  <a:pt x="394" y="206"/>
                  <a:pt x="394" y="206"/>
                  <a:pt x="394" y="206"/>
                </a:cubicBezTo>
                <a:lnTo>
                  <a:pt x="396" y="205"/>
                </a:lnTo>
                <a:close/>
                <a:moveTo>
                  <a:pt x="360" y="235"/>
                </a:moveTo>
                <a:cubicBezTo>
                  <a:pt x="358" y="230"/>
                  <a:pt x="358" y="230"/>
                  <a:pt x="358" y="230"/>
                </a:cubicBezTo>
                <a:cubicBezTo>
                  <a:pt x="358" y="229"/>
                  <a:pt x="358" y="229"/>
                  <a:pt x="358" y="229"/>
                </a:cubicBezTo>
                <a:cubicBezTo>
                  <a:pt x="358" y="229"/>
                  <a:pt x="358" y="229"/>
                  <a:pt x="358" y="229"/>
                </a:cubicBezTo>
                <a:cubicBezTo>
                  <a:pt x="358" y="228"/>
                  <a:pt x="358" y="228"/>
                  <a:pt x="358" y="228"/>
                </a:cubicBezTo>
                <a:cubicBezTo>
                  <a:pt x="358" y="227"/>
                  <a:pt x="358" y="227"/>
                  <a:pt x="358" y="227"/>
                </a:cubicBezTo>
                <a:cubicBezTo>
                  <a:pt x="358" y="227"/>
                  <a:pt x="358" y="227"/>
                  <a:pt x="358" y="227"/>
                </a:cubicBezTo>
                <a:cubicBezTo>
                  <a:pt x="358" y="227"/>
                  <a:pt x="358" y="227"/>
                  <a:pt x="358" y="227"/>
                </a:cubicBezTo>
                <a:cubicBezTo>
                  <a:pt x="360" y="209"/>
                  <a:pt x="360" y="209"/>
                  <a:pt x="360" y="209"/>
                </a:cubicBezTo>
                <a:cubicBezTo>
                  <a:pt x="361" y="207"/>
                  <a:pt x="361" y="207"/>
                  <a:pt x="361" y="207"/>
                </a:cubicBezTo>
                <a:cubicBezTo>
                  <a:pt x="361" y="207"/>
                  <a:pt x="361" y="207"/>
                  <a:pt x="361" y="207"/>
                </a:cubicBezTo>
                <a:cubicBezTo>
                  <a:pt x="361" y="206"/>
                  <a:pt x="361" y="206"/>
                  <a:pt x="361" y="206"/>
                </a:cubicBezTo>
                <a:cubicBezTo>
                  <a:pt x="362" y="205"/>
                  <a:pt x="362" y="205"/>
                  <a:pt x="362" y="205"/>
                </a:cubicBezTo>
                <a:cubicBezTo>
                  <a:pt x="364" y="206"/>
                  <a:pt x="364" y="206"/>
                  <a:pt x="364" y="206"/>
                </a:cubicBezTo>
                <a:cubicBezTo>
                  <a:pt x="368" y="207"/>
                  <a:pt x="368" y="207"/>
                  <a:pt x="368" y="207"/>
                </a:cubicBezTo>
                <a:cubicBezTo>
                  <a:pt x="375" y="212"/>
                  <a:pt x="375" y="212"/>
                  <a:pt x="375" y="212"/>
                </a:cubicBezTo>
                <a:cubicBezTo>
                  <a:pt x="377" y="213"/>
                  <a:pt x="377" y="213"/>
                  <a:pt x="377" y="213"/>
                </a:cubicBezTo>
                <a:cubicBezTo>
                  <a:pt x="378" y="214"/>
                  <a:pt x="378" y="214"/>
                  <a:pt x="378" y="214"/>
                </a:cubicBezTo>
                <a:cubicBezTo>
                  <a:pt x="372" y="219"/>
                  <a:pt x="372" y="219"/>
                  <a:pt x="372" y="219"/>
                </a:cubicBezTo>
                <a:cubicBezTo>
                  <a:pt x="372" y="219"/>
                  <a:pt x="371" y="219"/>
                  <a:pt x="371" y="220"/>
                </a:cubicBezTo>
                <a:cubicBezTo>
                  <a:pt x="366" y="232"/>
                  <a:pt x="366" y="232"/>
                  <a:pt x="366" y="232"/>
                </a:cubicBezTo>
                <a:cubicBezTo>
                  <a:pt x="360" y="237"/>
                  <a:pt x="360" y="237"/>
                  <a:pt x="360" y="237"/>
                </a:cubicBezTo>
                <a:lnTo>
                  <a:pt x="360" y="235"/>
                </a:lnTo>
                <a:close/>
                <a:moveTo>
                  <a:pt x="352" y="201"/>
                </a:moveTo>
                <a:cubicBezTo>
                  <a:pt x="351" y="201"/>
                  <a:pt x="351" y="201"/>
                  <a:pt x="351" y="201"/>
                </a:cubicBezTo>
                <a:cubicBezTo>
                  <a:pt x="351" y="199"/>
                  <a:pt x="351" y="199"/>
                  <a:pt x="351" y="199"/>
                </a:cubicBezTo>
                <a:cubicBezTo>
                  <a:pt x="351" y="199"/>
                  <a:pt x="351" y="199"/>
                  <a:pt x="351" y="199"/>
                </a:cubicBezTo>
                <a:cubicBezTo>
                  <a:pt x="351" y="199"/>
                  <a:pt x="351" y="199"/>
                  <a:pt x="351" y="199"/>
                </a:cubicBezTo>
                <a:cubicBezTo>
                  <a:pt x="352" y="190"/>
                  <a:pt x="352" y="190"/>
                  <a:pt x="352" y="190"/>
                </a:cubicBezTo>
                <a:cubicBezTo>
                  <a:pt x="352" y="190"/>
                  <a:pt x="352" y="190"/>
                  <a:pt x="352" y="190"/>
                </a:cubicBezTo>
                <a:cubicBezTo>
                  <a:pt x="350" y="172"/>
                  <a:pt x="350" y="172"/>
                  <a:pt x="350" y="172"/>
                </a:cubicBezTo>
                <a:cubicBezTo>
                  <a:pt x="351" y="171"/>
                  <a:pt x="351" y="171"/>
                  <a:pt x="351" y="171"/>
                </a:cubicBezTo>
                <a:cubicBezTo>
                  <a:pt x="357" y="180"/>
                  <a:pt x="357" y="180"/>
                  <a:pt x="357" y="180"/>
                </a:cubicBezTo>
                <a:cubicBezTo>
                  <a:pt x="358" y="182"/>
                  <a:pt x="358" y="182"/>
                  <a:pt x="358" y="182"/>
                </a:cubicBezTo>
                <a:cubicBezTo>
                  <a:pt x="360" y="191"/>
                  <a:pt x="360" y="191"/>
                  <a:pt x="360" y="191"/>
                </a:cubicBezTo>
                <a:cubicBezTo>
                  <a:pt x="360" y="191"/>
                  <a:pt x="360" y="191"/>
                  <a:pt x="360" y="191"/>
                </a:cubicBezTo>
                <a:cubicBezTo>
                  <a:pt x="360" y="193"/>
                  <a:pt x="360" y="193"/>
                  <a:pt x="360" y="193"/>
                </a:cubicBezTo>
                <a:cubicBezTo>
                  <a:pt x="359" y="194"/>
                  <a:pt x="359" y="194"/>
                  <a:pt x="359" y="194"/>
                </a:cubicBezTo>
                <a:cubicBezTo>
                  <a:pt x="356" y="198"/>
                  <a:pt x="356" y="198"/>
                  <a:pt x="356" y="198"/>
                </a:cubicBezTo>
                <a:cubicBezTo>
                  <a:pt x="356" y="198"/>
                  <a:pt x="356" y="198"/>
                  <a:pt x="356" y="198"/>
                </a:cubicBezTo>
                <a:cubicBezTo>
                  <a:pt x="355" y="201"/>
                  <a:pt x="355" y="201"/>
                  <a:pt x="355" y="201"/>
                </a:cubicBezTo>
                <a:cubicBezTo>
                  <a:pt x="352" y="201"/>
                  <a:pt x="352" y="201"/>
                  <a:pt x="352" y="201"/>
                </a:cubicBezTo>
                <a:cubicBezTo>
                  <a:pt x="352" y="201"/>
                  <a:pt x="352" y="201"/>
                  <a:pt x="352" y="201"/>
                </a:cubicBezTo>
                <a:close/>
                <a:moveTo>
                  <a:pt x="349" y="116"/>
                </a:moveTo>
                <a:cubicBezTo>
                  <a:pt x="353" y="115"/>
                  <a:pt x="353" y="115"/>
                  <a:pt x="353" y="115"/>
                </a:cubicBezTo>
                <a:cubicBezTo>
                  <a:pt x="353" y="116"/>
                  <a:pt x="353" y="116"/>
                  <a:pt x="353" y="116"/>
                </a:cubicBezTo>
                <a:cubicBezTo>
                  <a:pt x="352" y="121"/>
                  <a:pt x="352" y="121"/>
                  <a:pt x="352" y="121"/>
                </a:cubicBezTo>
                <a:cubicBezTo>
                  <a:pt x="349" y="124"/>
                  <a:pt x="349" y="124"/>
                  <a:pt x="349" y="124"/>
                </a:cubicBezTo>
                <a:cubicBezTo>
                  <a:pt x="349" y="124"/>
                  <a:pt x="349" y="124"/>
                  <a:pt x="349" y="124"/>
                </a:cubicBezTo>
                <a:cubicBezTo>
                  <a:pt x="349" y="125"/>
                  <a:pt x="349" y="125"/>
                  <a:pt x="349" y="125"/>
                </a:cubicBezTo>
                <a:cubicBezTo>
                  <a:pt x="348" y="118"/>
                  <a:pt x="348" y="118"/>
                  <a:pt x="348" y="118"/>
                </a:cubicBezTo>
                <a:cubicBezTo>
                  <a:pt x="349" y="116"/>
                  <a:pt x="349" y="116"/>
                  <a:pt x="349" y="116"/>
                </a:cubicBezTo>
                <a:close/>
                <a:moveTo>
                  <a:pt x="359" y="127"/>
                </a:moveTo>
                <a:cubicBezTo>
                  <a:pt x="360" y="133"/>
                  <a:pt x="360" y="133"/>
                  <a:pt x="360" y="133"/>
                </a:cubicBezTo>
                <a:cubicBezTo>
                  <a:pt x="354" y="133"/>
                  <a:pt x="354" y="133"/>
                  <a:pt x="354" y="133"/>
                </a:cubicBezTo>
                <a:cubicBezTo>
                  <a:pt x="359" y="126"/>
                  <a:pt x="359" y="126"/>
                  <a:pt x="359" y="126"/>
                </a:cubicBezTo>
                <a:lnTo>
                  <a:pt x="359" y="127"/>
                </a:lnTo>
                <a:close/>
                <a:moveTo>
                  <a:pt x="354" y="160"/>
                </a:moveTo>
                <a:cubicBezTo>
                  <a:pt x="353" y="160"/>
                  <a:pt x="353" y="160"/>
                  <a:pt x="353" y="160"/>
                </a:cubicBezTo>
                <a:cubicBezTo>
                  <a:pt x="354" y="160"/>
                  <a:pt x="354" y="160"/>
                  <a:pt x="354" y="160"/>
                </a:cubicBezTo>
                <a:cubicBezTo>
                  <a:pt x="353" y="163"/>
                  <a:pt x="353" y="163"/>
                  <a:pt x="353" y="163"/>
                </a:cubicBezTo>
                <a:cubicBezTo>
                  <a:pt x="350" y="165"/>
                  <a:pt x="350" y="165"/>
                  <a:pt x="350" y="165"/>
                </a:cubicBezTo>
                <a:cubicBezTo>
                  <a:pt x="349" y="160"/>
                  <a:pt x="349" y="160"/>
                  <a:pt x="349" y="160"/>
                </a:cubicBezTo>
                <a:cubicBezTo>
                  <a:pt x="350" y="158"/>
                  <a:pt x="350" y="158"/>
                  <a:pt x="350" y="158"/>
                </a:cubicBezTo>
                <a:cubicBezTo>
                  <a:pt x="354" y="156"/>
                  <a:pt x="354" y="156"/>
                  <a:pt x="354" y="156"/>
                </a:cubicBezTo>
                <a:cubicBezTo>
                  <a:pt x="354" y="156"/>
                  <a:pt x="354" y="156"/>
                  <a:pt x="354" y="156"/>
                </a:cubicBezTo>
                <a:cubicBezTo>
                  <a:pt x="354" y="157"/>
                  <a:pt x="354" y="157"/>
                  <a:pt x="354" y="157"/>
                </a:cubicBezTo>
                <a:lnTo>
                  <a:pt x="354" y="160"/>
                </a:lnTo>
                <a:close/>
                <a:moveTo>
                  <a:pt x="344" y="178"/>
                </a:moveTo>
                <a:cubicBezTo>
                  <a:pt x="344" y="176"/>
                  <a:pt x="344" y="176"/>
                  <a:pt x="344" y="176"/>
                </a:cubicBezTo>
                <a:cubicBezTo>
                  <a:pt x="347" y="171"/>
                  <a:pt x="347" y="171"/>
                  <a:pt x="347" y="171"/>
                </a:cubicBezTo>
                <a:cubicBezTo>
                  <a:pt x="348" y="168"/>
                  <a:pt x="348" y="168"/>
                  <a:pt x="348" y="168"/>
                </a:cubicBezTo>
                <a:cubicBezTo>
                  <a:pt x="348" y="168"/>
                  <a:pt x="348" y="168"/>
                  <a:pt x="348" y="168"/>
                </a:cubicBezTo>
                <a:cubicBezTo>
                  <a:pt x="349" y="168"/>
                  <a:pt x="349" y="168"/>
                  <a:pt x="349" y="168"/>
                </a:cubicBezTo>
                <a:cubicBezTo>
                  <a:pt x="349" y="171"/>
                  <a:pt x="349" y="171"/>
                  <a:pt x="349" y="171"/>
                </a:cubicBezTo>
                <a:lnTo>
                  <a:pt x="344" y="178"/>
                </a:lnTo>
                <a:close/>
                <a:moveTo>
                  <a:pt x="349" y="131"/>
                </a:moveTo>
                <a:cubicBezTo>
                  <a:pt x="350" y="131"/>
                  <a:pt x="350" y="131"/>
                  <a:pt x="350" y="131"/>
                </a:cubicBezTo>
                <a:cubicBezTo>
                  <a:pt x="349" y="129"/>
                  <a:pt x="349" y="129"/>
                  <a:pt x="349" y="129"/>
                </a:cubicBezTo>
                <a:cubicBezTo>
                  <a:pt x="349" y="129"/>
                  <a:pt x="349" y="129"/>
                  <a:pt x="349" y="129"/>
                </a:cubicBezTo>
                <a:cubicBezTo>
                  <a:pt x="350" y="125"/>
                  <a:pt x="350" y="125"/>
                  <a:pt x="350" y="125"/>
                </a:cubicBezTo>
                <a:cubicBezTo>
                  <a:pt x="352" y="123"/>
                  <a:pt x="352" y="123"/>
                  <a:pt x="352" y="123"/>
                </a:cubicBezTo>
                <a:cubicBezTo>
                  <a:pt x="352" y="124"/>
                  <a:pt x="352" y="124"/>
                  <a:pt x="352" y="124"/>
                </a:cubicBezTo>
                <a:cubicBezTo>
                  <a:pt x="351" y="126"/>
                  <a:pt x="351" y="126"/>
                  <a:pt x="351" y="126"/>
                </a:cubicBezTo>
                <a:cubicBezTo>
                  <a:pt x="351" y="126"/>
                  <a:pt x="351" y="126"/>
                  <a:pt x="351" y="126"/>
                </a:cubicBezTo>
                <a:cubicBezTo>
                  <a:pt x="351" y="130"/>
                  <a:pt x="351" y="130"/>
                  <a:pt x="351" y="130"/>
                </a:cubicBezTo>
                <a:cubicBezTo>
                  <a:pt x="349" y="134"/>
                  <a:pt x="349" y="134"/>
                  <a:pt x="349" y="134"/>
                </a:cubicBezTo>
                <a:cubicBezTo>
                  <a:pt x="349" y="134"/>
                  <a:pt x="349" y="134"/>
                  <a:pt x="349" y="134"/>
                </a:cubicBezTo>
                <a:cubicBezTo>
                  <a:pt x="349" y="133"/>
                  <a:pt x="349" y="133"/>
                  <a:pt x="349" y="133"/>
                </a:cubicBezTo>
                <a:lnTo>
                  <a:pt x="349" y="131"/>
                </a:lnTo>
                <a:close/>
                <a:moveTo>
                  <a:pt x="349" y="157"/>
                </a:moveTo>
                <a:cubicBezTo>
                  <a:pt x="349" y="155"/>
                  <a:pt x="349" y="155"/>
                  <a:pt x="349" y="155"/>
                </a:cubicBezTo>
                <a:cubicBezTo>
                  <a:pt x="349" y="152"/>
                  <a:pt x="349" y="152"/>
                  <a:pt x="349" y="152"/>
                </a:cubicBezTo>
                <a:cubicBezTo>
                  <a:pt x="350" y="151"/>
                  <a:pt x="350" y="151"/>
                  <a:pt x="350" y="151"/>
                </a:cubicBezTo>
                <a:cubicBezTo>
                  <a:pt x="353" y="154"/>
                  <a:pt x="353" y="154"/>
                  <a:pt x="353" y="154"/>
                </a:cubicBezTo>
                <a:cubicBezTo>
                  <a:pt x="353" y="154"/>
                  <a:pt x="353" y="154"/>
                  <a:pt x="353" y="154"/>
                </a:cubicBezTo>
                <a:cubicBezTo>
                  <a:pt x="353" y="155"/>
                  <a:pt x="353" y="155"/>
                  <a:pt x="353" y="155"/>
                </a:cubicBezTo>
                <a:cubicBezTo>
                  <a:pt x="349" y="157"/>
                  <a:pt x="349" y="157"/>
                  <a:pt x="349" y="157"/>
                </a:cubicBezTo>
                <a:cubicBezTo>
                  <a:pt x="349" y="157"/>
                  <a:pt x="349" y="157"/>
                  <a:pt x="349" y="157"/>
                </a:cubicBezTo>
                <a:close/>
                <a:moveTo>
                  <a:pt x="355" y="119"/>
                </a:moveTo>
                <a:cubicBezTo>
                  <a:pt x="355" y="119"/>
                  <a:pt x="355" y="119"/>
                  <a:pt x="355" y="119"/>
                </a:cubicBezTo>
                <a:cubicBezTo>
                  <a:pt x="354" y="121"/>
                  <a:pt x="354" y="121"/>
                  <a:pt x="354" y="121"/>
                </a:cubicBezTo>
                <a:cubicBezTo>
                  <a:pt x="355" y="115"/>
                  <a:pt x="355" y="115"/>
                  <a:pt x="355" y="115"/>
                </a:cubicBezTo>
                <a:cubicBezTo>
                  <a:pt x="356" y="115"/>
                  <a:pt x="356" y="115"/>
                  <a:pt x="356" y="115"/>
                </a:cubicBezTo>
                <a:cubicBezTo>
                  <a:pt x="355" y="118"/>
                  <a:pt x="355" y="118"/>
                  <a:pt x="355" y="118"/>
                </a:cubicBezTo>
                <a:cubicBezTo>
                  <a:pt x="355" y="119"/>
                  <a:pt x="355" y="119"/>
                  <a:pt x="355" y="119"/>
                </a:cubicBezTo>
                <a:close/>
                <a:moveTo>
                  <a:pt x="345" y="153"/>
                </a:moveTo>
                <a:cubicBezTo>
                  <a:pt x="344" y="152"/>
                  <a:pt x="344" y="152"/>
                  <a:pt x="344" y="152"/>
                </a:cubicBezTo>
                <a:cubicBezTo>
                  <a:pt x="344" y="152"/>
                  <a:pt x="344" y="152"/>
                  <a:pt x="344" y="152"/>
                </a:cubicBezTo>
                <a:cubicBezTo>
                  <a:pt x="344" y="151"/>
                  <a:pt x="344" y="151"/>
                  <a:pt x="344" y="151"/>
                </a:cubicBezTo>
                <a:cubicBezTo>
                  <a:pt x="347" y="147"/>
                  <a:pt x="347" y="147"/>
                  <a:pt x="347" y="147"/>
                </a:cubicBezTo>
                <a:cubicBezTo>
                  <a:pt x="349" y="149"/>
                  <a:pt x="349" y="149"/>
                  <a:pt x="349" y="149"/>
                </a:cubicBezTo>
                <a:cubicBezTo>
                  <a:pt x="348" y="150"/>
                  <a:pt x="348" y="150"/>
                  <a:pt x="348" y="150"/>
                </a:cubicBezTo>
                <a:cubicBezTo>
                  <a:pt x="347" y="150"/>
                  <a:pt x="347" y="150"/>
                  <a:pt x="347" y="150"/>
                </a:cubicBezTo>
                <a:cubicBezTo>
                  <a:pt x="347" y="151"/>
                  <a:pt x="347" y="151"/>
                  <a:pt x="347" y="151"/>
                </a:cubicBezTo>
                <a:cubicBezTo>
                  <a:pt x="345" y="152"/>
                  <a:pt x="345" y="152"/>
                  <a:pt x="345" y="152"/>
                </a:cubicBezTo>
                <a:cubicBezTo>
                  <a:pt x="345" y="152"/>
                  <a:pt x="345" y="152"/>
                  <a:pt x="345" y="152"/>
                </a:cubicBezTo>
                <a:lnTo>
                  <a:pt x="345" y="153"/>
                </a:lnTo>
                <a:close/>
                <a:moveTo>
                  <a:pt x="341" y="138"/>
                </a:moveTo>
                <a:cubicBezTo>
                  <a:pt x="342" y="140"/>
                  <a:pt x="342" y="140"/>
                  <a:pt x="342" y="140"/>
                </a:cubicBezTo>
                <a:cubicBezTo>
                  <a:pt x="342" y="140"/>
                  <a:pt x="342" y="140"/>
                  <a:pt x="342" y="140"/>
                </a:cubicBezTo>
                <a:cubicBezTo>
                  <a:pt x="342" y="140"/>
                  <a:pt x="342" y="140"/>
                  <a:pt x="342" y="140"/>
                </a:cubicBezTo>
                <a:cubicBezTo>
                  <a:pt x="342" y="140"/>
                  <a:pt x="342" y="140"/>
                  <a:pt x="342" y="140"/>
                </a:cubicBezTo>
                <a:cubicBezTo>
                  <a:pt x="342" y="140"/>
                  <a:pt x="342" y="140"/>
                  <a:pt x="342" y="140"/>
                </a:cubicBezTo>
                <a:cubicBezTo>
                  <a:pt x="341" y="138"/>
                  <a:pt x="341" y="138"/>
                  <a:pt x="341" y="138"/>
                </a:cubicBezTo>
                <a:close/>
                <a:moveTo>
                  <a:pt x="347" y="144"/>
                </a:moveTo>
                <a:cubicBezTo>
                  <a:pt x="347" y="144"/>
                  <a:pt x="347" y="144"/>
                  <a:pt x="347" y="144"/>
                </a:cubicBezTo>
                <a:cubicBezTo>
                  <a:pt x="347" y="144"/>
                  <a:pt x="347" y="144"/>
                  <a:pt x="347" y="144"/>
                </a:cubicBezTo>
                <a:cubicBezTo>
                  <a:pt x="347" y="144"/>
                  <a:pt x="347" y="144"/>
                  <a:pt x="347" y="144"/>
                </a:cubicBezTo>
                <a:cubicBezTo>
                  <a:pt x="347" y="144"/>
                  <a:pt x="347" y="144"/>
                  <a:pt x="347" y="144"/>
                </a:cubicBezTo>
                <a:close/>
                <a:moveTo>
                  <a:pt x="356" y="145"/>
                </a:moveTo>
                <a:cubicBezTo>
                  <a:pt x="351" y="148"/>
                  <a:pt x="351" y="148"/>
                  <a:pt x="351" y="148"/>
                </a:cubicBezTo>
                <a:cubicBezTo>
                  <a:pt x="349" y="145"/>
                  <a:pt x="349" y="145"/>
                  <a:pt x="349" y="145"/>
                </a:cubicBezTo>
                <a:cubicBezTo>
                  <a:pt x="352" y="144"/>
                  <a:pt x="352" y="144"/>
                  <a:pt x="352" y="144"/>
                </a:cubicBezTo>
                <a:cubicBezTo>
                  <a:pt x="354" y="144"/>
                  <a:pt x="354" y="144"/>
                  <a:pt x="354" y="144"/>
                </a:cubicBezTo>
                <a:cubicBezTo>
                  <a:pt x="357" y="144"/>
                  <a:pt x="357" y="144"/>
                  <a:pt x="357" y="144"/>
                </a:cubicBezTo>
                <a:lnTo>
                  <a:pt x="356" y="145"/>
                </a:lnTo>
                <a:close/>
                <a:moveTo>
                  <a:pt x="349" y="144"/>
                </a:moveTo>
                <a:cubicBezTo>
                  <a:pt x="349" y="143"/>
                  <a:pt x="349" y="143"/>
                  <a:pt x="349" y="143"/>
                </a:cubicBezTo>
                <a:cubicBezTo>
                  <a:pt x="349" y="143"/>
                  <a:pt x="349" y="143"/>
                  <a:pt x="349" y="143"/>
                </a:cubicBezTo>
                <a:lnTo>
                  <a:pt x="349" y="144"/>
                </a:lnTo>
                <a:close/>
                <a:moveTo>
                  <a:pt x="344" y="143"/>
                </a:moveTo>
                <a:cubicBezTo>
                  <a:pt x="344" y="143"/>
                  <a:pt x="344" y="143"/>
                  <a:pt x="344" y="143"/>
                </a:cubicBezTo>
                <a:cubicBezTo>
                  <a:pt x="343" y="144"/>
                  <a:pt x="343" y="144"/>
                  <a:pt x="343" y="144"/>
                </a:cubicBezTo>
                <a:cubicBezTo>
                  <a:pt x="342" y="142"/>
                  <a:pt x="342" y="142"/>
                  <a:pt x="342" y="142"/>
                </a:cubicBezTo>
                <a:lnTo>
                  <a:pt x="344" y="143"/>
                </a:lnTo>
                <a:close/>
                <a:moveTo>
                  <a:pt x="344" y="148"/>
                </a:moveTo>
                <a:cubicBezTo>
                  <a:pt x="345" y="146"/>
                  <a:pt x="345" y="146"/>
                  <a:pt x="345" y="146"/>
                </a:cubicBezTo>
                <a:cubicBezTo>
                  <a:pt x="346" y="145"/>
                  <a:pt x="346" y="145"/>
                  <a:pt x="346" y="145"/>
                </a:cubicBezTo>
                <a:cubicBezTo>
                  <a:pt x="346" y="145"/>
                  <a:pt x="346" y="145"/>
                  <a:pt x="346" y="145"/>
                </a:cubicBezTo>
                <a:cubicBezTo>
                  <a:pt x="344" y="148"/>
                  <a:pt x="344" y="148"/>
                  <a:pt x="344" y="148"/>
                </a:cubicBezTo>
                <a:close/>
                <a:moveTo>
                  <a:pt x="354" y="152"/>
                </a:moveTo>
                <a:cubicBezTo>
                  <a:pt x="352" y="150"/>
                  <a:pt x="352" y="150"/>
                  <a:pt x="352" y="150"/>
                </a:cubicBezTo>
                <a:cubicBezTo>
                  <a:pt x="355" y="148"/>
                  <a:pt x="355" y="148"/>
                  <a:pt x="355" y="148"/>
                </a:cubicBezTo>
                <a:cubicBezTo>
                  <a:pt x="354" y="151"/>
                  <a:pt x="354" y="151"/>
                  <a:pt x="354" y="151"/>
                </a:cubicBezTo>
                <a:cubicBezTo>
                  <a:pt x="354" y="152"/>
                  <a:pt x="354" y="152"/>
                  <a:pt x="354" y="152"/>
                </a:cubicBezTo>
                <a:close/>
                <a:moveTo>
                  <a:pt x="357" y="142"/>
                </a:moveTo>
                <a:cubicBezTo>
                  <a:pt x="356" y="142"/>
                  <a:pt x="356" y="142"/>
                  <a:pt x="356" y="142"/>
                </a:cubicBezTo>
                <a:cubicBezTo>
                  <a:pt x="355" y="142"/>
                  <a:pt x="355" y="142"/>
                  <a:pt x="355" y="142"/>
                </a:cubicBezTo>
                <a:cubicBezTo>
                  <a:pt x="356" y="142"/>
                  <a:pt x="356" y="142"/>
                  <a:pt x="356" y="142"/>
                </a:cubicBezTo>
                <a:cubicBezTo>
                  <a:pt x="357" y="142"/>
                  <a:pt x="357" y="142"/>
                  <a:pt x="357" y="142"/>
                </a:cubicBezTo>
                <a:close/>
                <a:moveTo>
                  <a:pt x="345" y="139"/>
                </a:moveTo>
                <a:cubicBezTo>
                  <a:pt x="345" y="141"/>
                  <a:pt x="345" y="141"/>
                  <a:pt x="345" y="141"/>
                </a:cubicBezTo>
                <a:cubicBezTo>
                  <a:pt x="344" y="141"/>
                  <a:pt x="344" y="141"/>
                  <a:pt x="344" y="141"/>
                </a:cubicBezTo>
                <a:cubicBezTo>
                  <a:pt x="343" y="139"/>
                  <a:pt x="343" y="139"/>
                  <a:pt x="343" y="139"/>
                </a:cubicBezTo>
                <a:cubicBezTo>
                  <a:pt x="342" y="135"/>
                  <a:pt x="342" y="135"/>
                  <a:pt x="342" y="135"/>
                </a:cubicBezTo>
                <a:cubicBezTo>
                  <a:pt x="347" y="135"/>
                  <a:pt x="347" y="135"/>
                  <a:pt x="347" y="135"/>
                </a:cubicBezTo>
                <a:lnTo>
                  <a:pt x="345" y="139"/>
                </a:lnTo>
                <a:close/>
                <a:moveTo>
                  <a:pt x="340" y="146"/>
                </a:moveTo>
                <a:cubicBezTo>
                  <a:pt x="340" y="146"/>
                  <a:pt x="340" y="146"/>
                  <a:pt x="340" y="146"/>
                </a:cubicBezTo>
                <a:cubicBezTo>
                  <a:pt x="340" y="143"/>
                  <a:pt x="340" y="143"/>
                  <a:pt x="340" y="143"/>
                </a:cubicBezTo>
                <a:lnTo>
                  <a:pt x="340" y="146"/>
                </a:lnTo>
                <a:close/>
                <a:moveTo>
                  <a:pt x="346" y="153"/>
                </a:moveTo>
                <a:cubicBezTo>
                  <a:pt x="347" y="153"/>
                  <a:pt x="347" y="153"/>
                  <a:pt x="347" y="153"/>
                </a:cubicBezTo>
                <a:cubicBezTo>
                  <a:pt x="347" y="155"/>
                  <a:pt x="347" y="155"/>
                  <a:pt x="347" y="155"/>
                </a:cubicBezTo>
                <a:cubicBezTo>
                  <a:pt x="348" y="160"/>
                  <a:pt x="348" y="160"/>
                  <a:pt x="348" y="160"/>
                </a:cubicBezTo>
                <a:cubicBezTo>
                  <a:pt x="347" y="160"/>
                  <a:pt x="347" y="160"/>
                  <a:pt x="347" y="160"/>
                </a:cubicBezTo>
                <a:cubicBezTo>
                  <a:pt x="345" y="155"/>
                  <a:pt x="345" y="155"/>
                  <a:pt x="345" y="155"/>
                </a:cubicBezTo>
                <a:lnTo>
                  <a:pt x="346" y="153"/>
                </a:lnTo>
                <a:close/>
                <a:moveTo>
                  <a:pt x="360" y="139"/>
                </a:moveTo>
                <a:cubicBezTo>
                  <a:pt x="360" y="140"/>
                  <a:pt x="360" y="140"/>
                  <a:pt x="360" y="140"/>
                </a:cubicBezTo>
                <a:cubicBezTo>
                  <a:pt x="360" y="139"/>
                  <a:pt x="360" y="139"/>
                  <a:pt x="360" y="139"/>
                </a:cubicBezTo>
                <a:close/>
                <a:moveTo>
                  <a:pt x="358" y="140"/>
                </a:moveTo>
                <a:cubicBezTo>
                  <a:pt x="355" y="140"/>
                  <a:pt x="355" y="140"/>
                  <a:pt x="355" y="140"/>
                </a:cubicBezTo>
                <a:cubicBezTo>
                  <a:pt x="355" y="140"/>
                  <a:pt x="355" y="140"/>
                  <a:pt x="355" y="140"/>
                </a:cubicBezTo>
                <a:cubicBezTo>
                  <a:pt x="352" y="142"/>
                  <a:pt x="352" y="142"/>
                  <a:pt x="352" y="142"/>
                </a:cubicBezTo>
                <a:cubicBezTo>
                  <a:pt x="351" y="142"/>
                  <a:pt x="351" y="142"/>
                  <a:pt x="351" y="142"/>
                </a:cubicBezTo>
                <a:cubicBezTo>
                  <a:pt x="349" y="141"/>
                  <a:pt x="349" y="141"/>
                  <a:pt x="349" y="141"/>
                </a:cubicBezTo>
                <a:cubicBezTo>
                  <a:pt x="353" y="135"/>
                  <a:pt x="353" y="135"/>
                  <a:pt x="353" y="135"/>
                </a:cubicBezTo>
                <a:cubicBezTo>
                  <a:pt x="360" y="135"/>
                  <a:pt x="360" y="135"/>
                  <a:pt x="360" y="135"/>
                </a:cubicBezTo>
                <a:cubicBezTo>
                  <a:pt x="360" y="135"/>
                  <a:pt x="360" y="135"/>
                  <a:pt x="360" y="135"/>
                </a:cubicBezTo>
                <a:lnTo>
                  <a:pt x="358" y="140"/>
                </a:lnTo>
                <a:close/>
                <a:moveTo>
                  <a:pt x="352" y="133"/>
                </a:moveTo>
                <a:cubicBezTo>
                  <a:pt x="352" y="133"/>
                  <a:pt x="352" y="133"/>
                  <a:pt x="352" y="133"/>
                </a:cubicBezTo>
                <a:cubicBezTo>
                  <a:pt x="353" y="131"/>
                  <a:pt x="353" y="131"/>
                  <a:pt x="353" y="131"/>
                </a:cubicBezTo>
                <a:cubicBezTo>
                  <a:pt x="353" y="131"/>
                  <a:pt x="353" y="131"/>
                  <a:pt x="353" y="131"/>
                </a:cubicBezTo>
                <a:cubicBezTo>
                  <a:pt x="353" y="131"/>
                  <a:pt x="353" y="131"/>
                  <a:pt x="353" y="131"/>
                </a:cubicBezTo>
                <a:cubicBezTo>
                  <a:pt x="353" y="125"/>
                  <a:pt x="353" y="125"/>
                  <a:pt x="353" y="125"/>
                </a:cubicBezTo>
                <a:cubicBezTo>
                  <a:pt x="355" y="123"/>
                  <a:pt x="355" y="123"/>
                  <a:pt x="355" y="123"/>
                </a:cubicBezTo>
                <a:cubicBezTo>
                  <a:pt x="356" y="121"/>
                  <a:pt x="356" y="121"/>
                  <a:pt x="356" y="121"/>
                </a:cubicBezTo>
                <a:cubicBezTo>
                  <a:pt x="358" y="124"/>
                  <a:pt x="358" y="124"/>
                  <a:pt x="358" y="124"/>
                </a:cubicBezTo>
                <a:lnTo>
                  <a:pt x="352" y="133"/>
                </a:lnTo>
                <a:close/>
                <a:moveTo>
                  <a:pt x="357" y="116"/>
                </a:moveTo>
                <a:cubicBezTo>
                  <a:pt x="358" y="117"/>
                  <a:pt x="358" y="117"/>
                  <a:pt x="358" y="117"/>
                </a:cubicBezTo>
                <a:cubicBezTo>
                  <a:pt x="357" y="118"/>
                  <a:pt x="357" y="118"/>
                  <a:pt x="357" y="118"/>
                </a:cubicBezTo>
                <a:lnTo>
                  <a:pt x="357" y="116"/>
                </a:lnTo>
                <a:close/>
                <a:moveTo>
                  <a:pt x="346" y="162"/>
                </a:moveTo>
                <a:cubicBezTo>
                  <a:pt x="346" y="163"/>
                  <a:pt x="346" y="163"/>
                  <a:pt x="346" y="163"/>
                </a:cubicBezTo>
                <a:cubicBezTo>
                  <a:pt x="345" y="162"/>
                  <a:pt x="345" y="162"/>
                  <a:pt x="345" y="162"/>
                </a:cubicBezTo>
                <a:cubicBezTo>
                  <a:pt x="344" y="158"/>
                  <a:pt x="344" y="158"/>
                  <a:pt x="344" y="158"/>
                </a:cubicBezTo>
                <a:lnTo>
                  <a:pt x="346" y="162"/>
                </a:lnTo>
                <a:close/>
                <a:moveTo>
                  <a:pt x="346" y="165"/>
                </a:moveTo>
                <a:cubicBezTo>
                  <a:pt x="346" y="166"/>
                  <a:pt x="346" y="166"/>
                  <a:pt x="346" y="166"/>
                </a:cubicBezTo>
                <a:cubicBezTo>
                  <a:pt x="345" y="168"/>
                  <a:pt x="345" y="168"/>
                  <a:pt x="345" y="168"/>
                </a:cubicBezTo>
                <a:cubicBezTo>
                  <a:pt x="345" y="169"/>
                  <a:pt x="345" y="169"/>
                  <a:pt x="345" y="169"/>
                </a:cubicBezTo>
                <a:cubicBezTo>
                  <a:pt x="345" y="165"/>
                  <a:pt x="345" y="165"/>
                  <a:pt x="345" y="165"/>
                </a:cubicBezTo>
                <a:cubicBezTo>
                  <a:pt x="345" y="165"/>
                  <a:pt x="345" y="165"/>
                  <a:pt x="345" y="165"/>
                </a:cubicBezTo>
                <a:lnTo>
                  <a:pt x="346" y="165"/>
                </a:lnTo>
                <a:close/>
                <a:moveTo>
                  <a:pt x="350" y="167"/>
                </a:moveTo>
                <a:cubicBezTo>
                  <a:pt x="350" y="166"/>
                  <a:pt x="350" y="166"/>
                  <a:pt x="350" y="166"/>
                </a:cubicBezTo>
                <a:cubicBezTo>
                  <a:pt x="352" y="165"/>
                  <a:pt x="352" y="165"/>
                  <a:pt x="352" y="165"/>
                </a:cubicBezTo>
                <a:cubicBezTo>
                  <a:pt x="350" y="168"/>
                  <a:pt x="350" y="168"/>
                  <a:pt x="350" y="168"/>
                </a:cubicBezTo>
                <a:lnTo>
                  <a:pt x="350" y="167"/>
                </a:lnTo>
                <a:close/>
                <a:moveTo>
                  <a:pt x="357" y="148"/>
                </a:moveTo>
                <a:cubicBezTo>
                  <a:pt x="358" y="147"/>
                  <a:pt x="358" y="147"/>
                  <a:pt x="358" y="147"/>
                </a:cubicBezTo>
                <a:cubicBezTo>
                  <a:pt x="358" y="146"/>
                  <a:pt x="358" y="146"/>
                  <a:pt x="358" y="146"/>
                </a:cubicBezTo>
                <a:cubicBezTo>
                  <a:pt x="358" y="146"/>
                  <a:pt x="358" y="146"/>
                  <a:pt x="358" y="146"/>
                </a:cubicBezTo>
                <a:cubicBezTo>
                  <a:pt x="358" y="147"/>
                  <a:pt x="358" y="147"/>
                  <a:pt x="358" y="147"/>
                </a:cubicBezTo>
                <a:lnTo>
                  <a:pt x="357" y="148"/>
                </a:lnTo>
                <a:close/>
                <a:moveTo>
                  <a:pt x="360" y="121"/>
                </a:moveTo>
                <a:cubicBezTo>
                  <a:pt x="360" y="121"/>
                  <a:pt x="360" y="121"/>
                  <a:pt x="360" y="121"/>
                </a:cubicBezTo>
                <a:cubicBezTo>
                  <a:pt x="360" y="121"/>
                  <a:pt x="360" y="121"/>
                  <a:pt x="360" y="121"/>
                </a:cubicBezTo>
                <a:cubicBezTo>
                  <a:pt x="360" y="121"/>
                  <a:pt x="360" y="121"/>
                  <a:pt x="360" y="121"/>
                </a:cubicBezTo>
                <a:cubicBezTo>
                  <a:pt x="360" y="121"/>
                  <a:pt x="360" y="121"/>
                  <a:pt x="360" y="121"/>
                </a:cubicBezTo>
                <a:cubicBezTo>
                  <a:pt x="359" y="123"/>
                  <a:pt x="359" y="123"/>
                  <a:pt x="359" y="123"/>
                </a:cubicBezTo>
                <a:cubicBezTo>
                  <a:pt x="357" y="120"/>
                  <a:pt x="357" y="120"/>
                  <a:pt x="357" y="120"/>
                </a:cubicBezTo>
                <a:cubicBezTo>
                  <a:pt x="357" y="119"/>
                  <a:pt x="357" y="119"/>
                  <a:pt x="357" y="119"/>
                </a:cubicBezTo>
                <a:cubicBezTo>
                  <a:pt x="360" y="118"/>
                  <a:pt x="360" y="118"/>
                  <a:pt x="360" y="118"/>
                </a:cubicBezTo>
                <a:cubicBezTo>
                  <a:pt x="361" y="120"/>
                  <a:pt x="361" y="120"/>
                  <a:pt x="361" y="120"/>
                </a:cubicBezTo>
                <a:lnTo>
                  <a:pt x="360" y="121"/>
                </a:lnTo>
                <a:close/>
                <a:moveTo>
                  <a:pt x="347" y="120"/>
                </a:moveTo>
                <a:cubicBezTo>
                  <a:pt x="347" y="122"/>
                  <a:pt x="347" y="122"/>
                  <a:pt x="347" y="122"/>
                </a:cubicBezTo>
                <a:cubicBezTo>
                  <a:pt x="347" y="121"/>
                  <a:pt x="347" y="121"/>
                  <a:pt x="347" y="121"/>
                </a:cubicBezTo>
                <a:lnTo>
                  <a:pt x="347" y="120"/>
                </a:lnTo>
                <a:close/>
                <a:moveTo>
                  <a:pt x="339" y="150"/>
                </a:moveTo>
                <a:cubicBezTo>
                  <a:pt x="339" y="150"/>
                  <a:pt x="339" y="150"/>
                  <a:pt x="339" y="150"/>
                </a:cubicBezTo>
                <a:cubicBezTo>
                  <a:pt x="339" y="150"/>
                  <a:pt x="339" y="150"/>
                  <a:pt x="339" y="150"/>
                </a:cubicBezTo>
                <a:cubicBezTo>
                  <a:pt x="339" y="150"/>
                  <a:pt x="339" y="150"/>
                  <a:pt x="339" y="150"/>
                </a:cubicBezTo>
                <a:cubicBezTo>
                  <a:pt x="339" y="150"/>
                  <a:pt x="340" y="150"/>
                  <a:pt x="340" y="149"/>
                </a:cubicBezTo>
                <a:cubicBezTo>
                  <a:pt x="341" y="149"/>
                  <a:pt x="341" y="149"/>
                  <a:pt x="341" y="149"/>
                </a:cubicBezTo>
                <a:cubicBezTo>
                  <a:pt x="341" y="150"/>
                  <a:pt x="341" y="150"/>
                  <a:pt x="341" y="150"/>
                </a:cubicBezTo>
                <a:cubicBezTo>
                  <a:pt x="342" y="151"/>
                  <a:pt x="342" y="151"/>
                  <a:pt x="342" y="151"/>
                </a:cubicBezTo>
                <a:cubicBezTo>
                  <a:pt x="342" y="152"/>
                  <a:pt x="342" y="152"/>
                  <a:pt x="342" y="152"/>
                </a:cubicBezTo>
                <a:cubicBezTo>
                  <a:pt x="342" y="152"/>
                  <a:pt x="341" y="152"/>
                  <a:pt x="341" y="152"/>
                </a:cubicBezTo>
                <a:cubicBezTo>
                  <a:pt x="340" y="156"/>
                  <a:pt x="340" y="156"/>
                  <a:pt x="340" y="156"/>
                </a:cubicBezTo>
                <a:cubicBezTo>
                  <a:pt x="340" y="157"/>
                  <a:pt x="340" y="157"/>
                  <a:pt x="340" y="157"/>
                </a:cubicBezTo>
                <a:cubicBezTo>
                  <a:pt x="340" y="157"/>
                  <a:pt x="340" y="157"/>
                  <a:pt x="340" y="157"/>
                </a:cubicBezTo>
                <a:cubicBezTo>
                  <a:pt x="340" y="158"/>
                  <a:pt x="340" y="158"/>
                  <a:pt x="340" y="158"/>
                </a:cubicBezTo>
                <a:cubicBezTo>
                  <a:pt x="339" y="152"/>
                  <a:pt x="339" y="152"/>
                  <a:pt x="339" y="152"/>
                </a:cubicBezTo>
                <a:lnTo>
                  <a:pt x="339" y="150"/>
                </a:lnTo>
                <a:close/>
                <a:moveTo>
                  <a:pt x="342" y="155"/>
                </a:moveTo>
                <a:cubicBezTo>
                  <a:pt x="342" y="155"/>
                  <a:pt x="342" y="155"/>
                  <a:pt x="342" y="155"/>
                </a:cubicBezTo>
                <a:cubicBezTo>
                  <a:pt x="342" y="156"/>
                  <a:pt x="342" y="156"/>
                  <a:pt x="342" y="156"/>
                </a:cubicBezTo>
                <a:lnTo>
                  <a:pt x="342" y="155"/>
                </a:lnTo>
                <a:close/>
                <a:moveTo>
                  <a:pt x="342" y="158"/>
                </a:moveTo>
                <a:cubicBezTo>
                  <a:pt x="343" y="160"/>
                  <a:pt x="343" y="160"/>
                  <a:pt x="343" y="160"/>
                </a:cubicBezTo>
                <a:cubicBezTo>
                  <a:pt x="343" y="160"/>
                  <a:pt x="343" y="160"/>
                  <a:pt x="343" y="160"/>
                </a:cubicBezTo>
                <a:cubicBezTo>
                  <a:pt x="342" y="158"/>
                  <a:pt x="342" y="158"/>
                  <a:pt x="342" y="158"/>
                </a:cubicBezTo>
                <a:close/>
                <a:moveTo>
                  <a:pt x="346" y="179"/>
                </a:moveTo>
                <a:cubicBezTo>
                  <a:pt x="349" y="174"/>
                  <a:pt x="349" y="174"/>
                  <a:pt x="349" y="174"/>
                </a:cubicBezTo>
                <a:cubicBezTo>
                  <a:pt x="351" y="190"/>
                  <a:pt x="351" y="190"/>
                  <a:pt x="351" y="190"/>
                </a:cubicBezTo>
                <a:cubicBezTo>
                  <a:pt x="350" y="196"/>
                  <a:pt x="350" y="196"/>
                  <a:pt x="350" y="196"/>
                </a:cubicBezTo>
                <a:cubicBezTo>
                  <a:pt x="345" y="182"/>
                  <a:pt x="345" y="182"/>
                  <a:pt x="345" y="182"/>
                </a:cubicBezTo>
                <a:cubicBezTo>
                  <a:pt x="345" y="182"/>
                  <a:pt x="345" y="182"/>
                  <a:pt x="345" y="182"/>
                </a:cubicBezTo>
                <a:lnTo>
                  <a:pt x="346" y="179"/>
                </a:lnTo>
                <a:close/>
                <a:moveTo>
                  <a:pt x="359" y="196"/>
                </a:moveTo>
                <a:cubicBezTo>
                  <a:pt x="358" y="202"/>
                  <a:pt x="358" y="202"/>
                  <a:pt x="358" y="202"/>
                </a:cubicBezTo>
                <a:cubicBezTo>
                  <a:pt x="357" y="201"/>
                  <a:pt x="357" y="201"/>
                  <a:pt x="357" y="201"/>
                </a:cubicBezTo>
                <a:cubicBezTo>
                  <a:pt x="357" y="199"/>
                  <a:pt x="357" y="199"/>
                  <a:pt x="357" y="199"/>
                </a:cubicBezTo>
                <a:lnTo>
                  <a:pt x="359" y="196"/>
                </a:lnTo>
                <a:close/>
                <a:moveTo>
                  <a:pt x="358" y="203"/>
                </a:moveTo>
                <a:cubicBezTo>
                  <a:pt x="357" y="206"/>
                  <a:pt x="357" y="206"/>
                  <a:pt x="357" y="206"/>
                </a:cubicBezTo>
                <a:cubicBezTo>
                  <a:pt x="356" y="207"/>
                  <a:pt x="356" y="207"/>
                  <a:pt x="356" y="207"/>
                </a:cubicBezTo>
                <a:cubicBezTo>
                  <a:pt x="357" y="203"/>
                  <a:pt x="357" y="203"/>
                  <a:pt x="357" y="203"/>
                </a:cubicBezTo>
                <a:lnTo>
                  <a:pt x="358" y="203"/>
                </a:lnTo>
                <a:close/>
                <a:moveTo>
                  <a:pt x="369" y="177"/>
                </a:moveTo>
                <a:cubicBezTo>
                  <a:pt x="369" y="178"/>
                  <a:pt x="369" y="178"/>
                  <a:pt x="369" y="178"/>
                </a:cubicBezTo>
                <a:cubicBezTo>
                  <a:pt x="369" y="179"/>
                  <a:pt x="369" y="179"/>
                  <a:pt x="369" y="179"/>
                </a:cubicBezTo>
                <a:cubicBezTo>
                  <a:pt x="367" y="187"/>
                  <a:pt x="367" y="187"/>
                  <a:pt x="367" y="187"/>
                </a:cubicBezTo>
                <a:cubicBezTo>
                  <a:pt x="365" y="188"/>
                  <a:pt x="365" y="188"/>
                  <a:pt x="365" y="188"/>
                </a:cubicBezTo>
                <a:cubicBezTo>
                  <a:pt x="363" y="190"/>
                  <a:pt x="363" y="190"/>
                  <a:pt x="363" y="190"/>
                </a:cubicBezTo>
                <a:cubicBezTo>
                  <a:pt x="363" y="188"/>
                  <a:pt x="363" y="188"/>
                  <a:pt x="363" y="188"/>
                </a:cubicBezTo>
                <a:cubicBezTo>
                  <a:pt x="364" y="187"/>
                  <a:pt x="364" y="187"/>
                  <a:pt x="364" y="187"/>
                </a:cubicBezTo>
                <a:cubicBezTo>
                  <a:pt x="364" y="187"/>
                  <a:pt x="364" y="187"/>
                  <a:pt x="364" y="187"/>
                </a:cubicBezTo>
                <a:cubicBezTo>
                  <a:pt x="364" y="185"/>
                  <a:pt x="364" y="185"/>
                  <a:pt x="364" y="185"/>
                </a:cubicBezTo>
                <a:cubicBezTo>
                  <a:pt x="364" y="184"/>
                  <a:pt x="364" y="184"/>
                  <a:pt x="364" y="184"/>
                </a:cubicBezTo>
                <a:lnTo>
                  <a:pt x="369" y="177"/>
                </a:lnTo>
                <a:close/>
                <a:moveTo>
                  <a:pt x="361" y="185"/>
                </a:moveTo>
                <a:cubicBezTo>
                  <a:pt x="360" y="180"/>
                  <a:pt x="360" y="180"/>
                  <a:pt x="360" y="180"/>
                </a:cubicBezTo>
                <a:cubicBezTo>
                  <a:pt x="360" y="180"/>
                  <a:pt x="360" y="180"/>
                  <a:pt x="360" y="180"/>
                </a:cubicBezTo>
                <a:cubicBezTo>
                  <a:pt x="360" y="180"/>
                  <a:pt x="359" y="180"/>
                  <a:pt x="359" y="180"/>
                </a:cubicBezTo>
                <a:cubicBezTo>
                  <a:pt x="359" y="179"/>
                  <a:pt x="359" y="179"/>
                  <a:pt x="359" y="179"/>
                </a:cubicBezTo>
                <a:cubicBezTo>
                  <a:pt x="358" y="176"/>
                  <a:pt x="358" y="176"/>
                  <a:pt x="358" y="176"/>
                </a:cubicBezTo>
                <a:cubicBezTo>
                  <a:pt x="359" y="171"/>
                  <a:pt x="359" y="171"/>
                  <a:pt x="359" y="171"/>
                </a:cubicBezTo>
                <a:cubicBezTo>
                  <a:pt x="361" y="174"/>
                  <a:pt x="361" y="174"/>
                  <a:pt x="361" y="174"/>
                </a:cubicBezTo>
                <a:cubicBezTo>
                  <a:pt x="362" y="183"/>
                  <a:pt x="362" y="183"/>
                  <a:pt x="362" y="183"/>
                </a:cubicBezTo>
                <a:lnTo>
                  <a:pt x="361" y="185"/>
                </a:lnTo>
                <a:close/>
                <a:moveTo>
                  <a:pt x="356" y="176"/>
                </a:moveTo>
                <a:cubicBezTo>
                  <a:pt x="352" y="170"/>
                  <a:pt x="352" y="170"/>
                  <a:pt x="352" y="170"/>
                </a:cubicBezTo>
                <a:cubicBezTo>
                  <a:pt x="355" y="164"/>
                  <a:pt x="355" y="164"/>
                  <a:pt x="355" y="164"/>
                </a:cubicBezTo>
                <a:cubicBezTo>
                  <a:pt x="355" y="164"/>
                  <a:pt x="355" y="164"/>
                  <a:pt x="355" y="164"/>
                </a:cubicBezTo>
                <a:cubicBezTo>
                  <a:pt x="355" y="163"/>
                  <a:pt x="355" y="163"/>
                  <a:pt x="355" y="163"/>
                </a:cubicBezTo>
                <a:cubicBezTo>
                  <a:pt x="356" y="163"/>
                  <a:pt x="356" y="163"/>
                  <a:pt x="356" y="163"/>
                </a:cubicBezTo>
                <a:cubicBezTo>
                  <a:pt x="357" y="166"/>
                  <a:pt x="357" y="166"/>
                  <a:pt x="357" y="166"/>
                </a:cubicBezTo>
                <a:cubicBezTo>
                  <a:pt x="358" y="168"/>
                  <a:pt x="358" y="168"/>
                  <a:pt x="358" y="168"/>
                </a:cubicBezTo>
                <a:lnTo>
                  <a:pt x="356" y="176"/>
                </a:lnTo>
                <a:close/>
                <a:moveTo>
                  <a:pt x="358" y="166"/>
                </a:moveTo>
                <a:cubicBezTo>
                  <a:pt x="357" y="162"/>
                  <a:pt x="357" y="162"/>
                  <a:pt x="357" y="162"/>
                </a:cubicBezTo>
                <a:cubicBezTo>
                  <a:pt x="359" y="163"/>
                  <a:pt x="359" y="163"/>
                  <a:pt x="359" y="163"/>
                </a:cubicBezTo>
                <a:cubicBezTo>
                  <a:pt x="358" y="166"/>
                  <a:pt x="358" y="166"/>
                  <a:pt x="358" y="166"/>
                </a:cubicBezTo>
                <a:close/>
                <a:moveTo>
                  <a:pt x="366" y="136"/>
                </a:moveTo>
                <a:cubicBezTo>
                  <a:pt x="365" y="136"/>
                  <a:pt x="365" y="136"/>
                  <a:pt x="365" y="136"/>
                </a:cubicBezTo>
                <a:cubicBezTo>
                  <a:pt x="366" y="136"/>
                  <a:pt x="366" y="136"/>
                  <a:pt x="366" y="136"/>
                </a:cubicBezTo>
                <a:close/>
                <a:moveTo>
                  <a:pt x="364" y="136"/>
                </a:moveTo>
                <a:cubicBezTo>
                  <a:pt x="364" y="135"/>
                  <a:pt x="364" y="135"/>
                  <a:pt x="364" y="135"/>
                </a:cubicBezTo>
                <a:cubicBezTo>
                  <a:pt x="364" y="135"/>
                  <a:pt x="364" y="135"/>
                  <a:pt x="364" y="135"/>
                </a:cubicBezTo>
                <a:lnTo>
                  <a:pt x="364" y="136"/>
                </a:lnTo>
                <a:close/>
                <a:moveTo>
                  <a:pt x="362" y="135"/>
                </a:moveTo>
                <a:cubicBezTo>
                  <a:pt x="363" y="135"/>
                  <a:pt x="363" y="135"/>
                  <a:pt x="363" y="135"/>
                </a:cubicBezTo>
                <a:cubicBezTo>
                  <a:pt x="363" y="135"/>
                  <a:pt x="363" y="135"/>
                  <a:pt x="363" y="135"/>
                </a:cubicBezTo>
                <a:lnTo>
                  <a:pt x="362" y="135"/>
                </a:lnTo>
                <a:close/>
                <a:moveTo>
                  <a:pt x="360" y="126"/>
                </a:moveTo>
                <a:cubicBezTo>
                  <a:pt x="360" y="126"/>
                  <a:pt x="360" y="126"/>
                  <a:pt x="360" y="126"/>
                </a:cubicBezTo>
                <a:cubicBezTo>
                  <a:pt x="360" y="125"/>
                  <a:pt x="360" y="125"/>
                  <a:pt x="360" y="125"/>
                </a:cubicBezTo>
                <a:cubicBezTo>
                  <a:pt x="361" y="122"/>
                  <a:pt x="361" y="122"/>
                  <a:pt x="361" y="122"/>
                </a:cubicBezTo>
                <a:cubicBezTo>
                  <a:pt x="361" y="131"/>
                  <a:pt x="361" y="131"/>
                  <a:pt x="361" y="131"/>
                </a:cubicBezTo>
                <a:lnTo>
                  <a:pt x="360" y="126"/>
                </a:lnTo>
                <a:close/>
                <a:moveTo>
                  <a:pt x="362" y="119"/>
                </a:moveTo>
                <a:cubicBezTo>
                  <a:pt x="361" y="117"/>
                  <a:pt x="361" y="117"/>
                  <a:pt x="361" y="117"/>
                </a:cubicBezTo>
                <a:cubicBezTo>
                  <a:pt x="364" y="115"/>
                  <a:pt x="364" y="115"/>
                  <a:pt x="364" y="115"/>
                </a:cubicBezTo>
                <a:cubicBezTo>
                  <a:pt x="365" y="116"/>
                  <a:pt x="365" y="116"/>
                  <a:pt x="365" y="116"/>
                </a:cubicBezTo>
                <a:lnTo>
                  <a:pt x="362" y="119"/>
                </a:lnTo>
                <a:close/>
                <a:moveTo>
                  <a:pt x="360" y="116"/>
                </a:moveTo>
                <a:cubicBezTo>
                  <a:pt x="357" y="114"/>
                  <a:pt x="357" y="114"/>
                  <a:pt x="357" y="114"/>
                </a:cubicBezTo>
                <a:cubicBezTo>
                  <a:pt x="357" y="114"/>
                  <a:pt x="357" y="114"/>
                  <a:pt x="357" y="114"/>
                </a:cubicBezTo>
                <a:cubicBezTo>
                  <a:pt x="357" y="114"/>
                  <a:pt x="357" y="114"/>
                  <a:pt x="357" y="114"/>
                </a:cubicBezTo>
                <a:cubicBezTo>
                  <a:pt x="356" y="113"/>
                  <a:pt x="356" y="113"/>
                  <a:pt x="356" y="113"/>
                </a:cubicBezTo>
                <a:cubicBezTo>
                  <a:pt x="356" y="113"/>
                  <a:pt x="356" y="113"/>
                  <a:pt x="356" y="113"/>
                </a:cubicBezTo>
                <a:cubicBezTo>
                  <a:pt x="358" y="109"/>
                  <a:pt x="358" y="109"/>
                  <a:pt x="358" y="109"/>
                </a:cubicBezTo>
                <a:cubicBezTo>
                  <a:pt x="358" y="109"/>
                  <a:pt x="358" y="109"/>
                  <a:pt x="358" y="109"/>
                </a:cubicBezTo>
                <a:cubicBezTo>
                  <a:pt x="360" y="113"/>
                  <a:pt x="360" y="113"/>
                  <a:pt x="360" y="113"/>
                </a:cubicBezTo>
                <a:cubicBezTo>
                  <a:pt x="360" y="113"/>
                  <a:pt x="360" y="113"/>
                  <a:pt x="360" y="113"/>
                </a:cubicBezTo>
                <a:cubicBezTo>
                  <a:pt x="362" y="114"/>
                  <a:pt x="362" y="114"/>
                  <a:pt x="362" y="114"/>
                </a:cubicBezTo>
                <a:lnTo>
                  <a:pt x="360" y="116"/>
                </a:lnTo>
                <a:close/>
                <a:moveTo>
                  <a:pt x="354" y="111"/>
                </a:moveTo>
                <a:cubicBezTo>
                  <a:pt x="354" y="111"/>
                  <a:pt x="354" y="111"/>
                  <a:pt x="354" y="111"/>
                </a:cubicBezTo>
                <a:cubicBezTo>
                  <a:pt x="355" y="108"/>
                  <a:pt x="355" y="108"/>
                  <a:pt x="355" y="108"/>
                </a:cubicBezTo>
                <a:cubicBezTo>
                  <a:pt x="355" y="108"/>
                  <a:pt x="355" y="108"/>
                  <a:pt x="355" y="108"/>
                </a:cubicBezTo>
                <a:lnTo>
                  <a:pt x="354" y="111"/>
                </a:lnTo>
                <a:close/>
                <a:moveTo>
                  <a:pt x="350" y="114"/>
                </a:moveTo>
                <a:cubicBezTo>
                  <a:pt x="351" y="113"/>
                  <a:pt x="351" y="113"/>
                  <a:pt x="351" y="113"/>
                </a:cubicBezTo>
                <a:cubicBezTo>
                  <a:pt x="351" y="114"/>
                  <a:pt x="351" y="114"/>
                  <a:pt x="351" y="114"/>
                </a:cubicBezTo>
                <a:lnTo>
                  <a:pt x="350" y="114"/>
                </a:lnTo>
                <a:close/>
                <a:moveTo>
                  <a:pt x="344" y="128"/>
                </a:moveTo>
                <a:cubicBezTo>
                  <a:pt x="346" y="123"/>
                  <a:pt x="346" y="123"/>
                  <a:pt x="346" y="123"/>
                </a:cubicBezTo>
                <a:cubicBezTo>
                  <a:pt x="347" y="127"/>
                  <a:pt x="347" y="127"/>
                  <a:pt x="347" y="127"/>
                </a:cubicBezTo>
                <a:cubicBezTo>
                  <a:pt x="347" y="127"/>
                  <a:pt x="347" y="127"/>
                  <a:pt x="347" y="127"/>
                </a:cubicBezTo>
                <a:cubicBezTo>
                  <a:pt x="348" y="130"/>
                  <a:pt x="348" y="130"/>
                  <a:pt x="348" y="130"/>
                </a:cubicBezTo>
                <a:cubicBezTo>
                  <a:pt x="348" y="132"/>
                  <a:pt x="348" y="132"/>
                  <a:pt x="348" y="132"/>
                </a:cubicBezTo>
                <a:cubicBezTo>
                  <a:pt x="347" y="134"/>
                  <a:pt x="347" y="134"/>
                  <a:pt x="347" y="134"/>
                </a:cubicBezTo>
                <a:cubicBezTo>
                  <a:pt x="342" y="133"/>
                  <a:pt x="342" y="133"/>
                  <a:pt x="342" y="133"/>
                </a:cubicBezTo>
                <a:cubicBezTo>
                  <a:pt x="342" y="132"/>
                  <a:pt x="342" y="132"/>
                  <a:pt x="342" y="132"/>
                </a:cubicBezTo>
                <a:cubicBezTo>
                  <a:pt x="344" y="128"/>
                  <a:pt x="344" y="128"/>
                  <a:pt x="344" y="128"/>
                </a:cubicBezTo>
                <a:cubicBezTo>
                  <a:pt x="344" y="128"/>
                  <a:pt x="344" y="128"/>
                  <a:pt x="344" y="128"/>
                </a:cubicBezTo>
                <a:close/>
                <a:moveTo>
                  <a:pt x="338" y="147"/>
                </a:moveTo>
                <a:cubicBezTo>
                  <a:pt x="332" y="148"/>
                  <a:pt x="332" y="148"/>
                  <a:pt x="332" y="148"/>
                </a:cubicBezTo>
                <a:cubicBezTo>
                  <a:pt x="331" y="144"/>
                  <a:pt x="331" y="144"/>
                  <a:pt x="331" y="144"/>
                </a:cubicBezTo>
                <a:cubicBezTo>
                  <a:pt x="333" y="144"/>
                  <a:pt x="333" y="144"/>
                  <a:pt x="333" y="144"/>
                </a:cubicBezTo>
                <a:cubicBezTo>
                  <a:pt x="338" y="143"/>
                  <a:pt x="338" y="143"/>
                  <a:pt x="338" y="143"/>
                </a:cubicBezTo>
                <a:cubicBezTo>
                  <a:pt x="338" y="143"/>
                  <a:pt x="338" y="143"/>
                  <a:pt x="338" y="143"/>
                </a:cubicBezTo>
                <a:lnTo>
                  <a:pt x="338" y="147"/>
                </a:lnTo>
                <a:close/>
                <a:moveTo>
                  <a:pt x="338" y="154"/>
                </a:moveTo>
                <a:cubicBezTo>
                  <a:pt x="338" y="157"/>
                  <a:pt x="338" y="157"/>
                  <a:pt x="338" y="157"/>
                </a:cubicBezTo>
                <a:cubicBezTo>
                  <a:pt x="337" y="156"/>
                  <a:pt x="337" y="156"/>
                  <a:pt x="337" y="156"/>
                </a:cubicBezTo>
                <a:lnTo>
                  <a:pt x="338" y="154"/>
                </a:lnTo>
                <a:close/>
                <a:moveTo>
                  <a:pt x="345" y="185"/>
                </a:moveTo>
                <a:cubicBezTo>
                  <a:pt x="350" y="199"/>
                  <a:pt x="350" y="199"/>
                  <a:pt x="350" y="199"/>
                </a:cubicBezTo>
                <a:cubicBezTo>
                  <a:pt x="350" y="199"/>
                  <a:pt x="350" y="199"/>
                  <a:pt x="350" y="199"/>
                </a:cubicBezTo>
                <a:cubicBezTo>
                  <a:pt x="350" y="201"/>
                  <a:pt x="350" y="201"/>
                  <a:pt x="350" y="201"/>
                </a:cubicBezTo>
                <a:cubicBezTo>
                  <a:pt x="347" y="200"/>
                  <a:pt x="347" y="200"/>
                  <a:pt x="347" y="200"/>
                </a:cubicBezTo>
                <a:lnTo>
                  <a:pt x="345" y="185"/>
                </a:lnTo>
                <a:close/>
                <a:moveTo>
                  <a:pt x="351" y="202"/>
                </a:moveTo>
                <a:cubicBezTo>
                  <a:pt x="351" y="202"/>
                  <a:pt x="351" y="202"/>
                  <a:pt x="351" y="202"/>
                </a:cubicBezTo>
                <a:cubicBezTo>
                  <a:pt x="351" y="202"/>
                  <a:pt x="351" y="202"/>
                  <a:pt x="351" y="202"/>
                </a:cubicBezTo>
                <a:cubicBezTo>
                  <a:pt x="351" y="202"/>
                  <a:pt x="351" y="202"/>
                  <a:pt x="351" y="202"/>
                </a:cubicBezTo>
                <a:cubicBezTo>
                  <a:pt x="355" y="202"/>
                  <a:pt x="355" y="202"/>
                  <a:pt x="355" y="202"/>
                </a:cubicBezTo>
                <a:cubicBezTo>
                  <a:pt x="354" y="210"/>
                  <a:pt x="354" y="210"/>
                  <a:pt x="354" y="210"/>
                </a:cubicBezTo>
                <a:cubicBezTo>
                  <a:pt x="353" y="207"/>
                  <a:pt x="353" y="207"/>
                  <a:pt x="353" y="207"/>
                </a:cubicBezTo>
                <a:cubicBezTo>
                  <a:pt x="352" y="203"/>
                  <a:pt x="352" y="203"/>
                  <a:pt x="352" y="203"/>
                </a:cubicBezTo>
                <a:lnTo>
                  <a:pt x="351" y="202"/>
                </a:lnTo>
                <a:close/>
                <a:moveTo>
                  <a:pt x="361" y="239"/>
                </a:moveTo>
                <a:cubicBezTo>
                  <a:pt x="361" y="239"/>
                  <a:pt x="361" y="239"/>
                  <a:pt x="361" y="239"/>
                </a:cubicBezTo>
                <a:cubicBezTo>
                  <a:pt x="367" y="233"/>
                  <a:pt x="367" y="233"/>
                  <a:pt x="367" y="233"/>
                </a:cubicBezTo>
                <a:cubicBezTo>
                  <a:pt x="367" y="233"/>
                  <a:pt x="367" y="232"/>
                  <a:pt x="367" y="232"/>
                </a:cubicBezTo>
                <a:cubicBezTo>
                  <a:pt x="373" y="220"/>
                  <a:pt x="373" y="220"/>
                  <a:pt x="373" y="220"/>
                </a:cubicBezTo>
                <a:cubicBezTo>
                  <a:pt x="379" y="215"/>
                  <a:pt x="379" y="215"/>
                  <a:pt x="379" y="215"/>
                </a:cubicBezTo>
                <a:cubicBezTo>
                  <a:pt x="380" y="219"/>
                  <a:pt x="380" y="219"/>
                  <a:pt x="380" y="219"/>
                </a:cubicBezTo>
                <a:cubicBezTo>
                  <a:pt x="381" y="232"/>
                  <a:pt x="381" y="232"/>
                  <a:pt x="381" y="232"/>
                </a:cubicBezTo>
                <a:cubicBezTo>
                  <a:pt x="381" y="233"/>
                  <a:pt x="381" y="233"/>
                  <a:pt x="381" y="233"/>
                </a:cubicBezTo>
                <a:cubicBezTo>
                  <a:pt x="380" y="235"/>
                  <a:pt x="380" y="235"/>
                  <a:pt x="380" y="235"/>
                </a:cubicBezTo>
                <a:cubicBezTo>
                  <a:pt x="379" y="236"/>
                  <a:pt x="379" y="236"/>
                  <a:pt x="379" y="236"/>
                </a:cubicBezTo>
                <a:cubicBezTo>
                  <a:pt x="374" y="237"/>
                  <a:pt x="374" y="237"/>
                  <a:pt x="374" y="237"/>
                </a:cubicBezTo>
                <a:cubicBezTo>
                  <a:pt x="370" y="238"/>
                  <a:pt x="370" y="238"/>
                  <a:pt x="370" y="238"/>
                </a:cubicBezTo>
                <a:cubicBezTo>
                  <a:pt x="370" y="238"/>
                  <a:pt x="370" y="238"/>
                  <a:pt x="370" y="238"/>
                </a:cubicBezTo>
                <a:cubicBezTo>
                  <a:pt x="363" y="245"/>
                  <a:pt x="363" y="245"/>
                  <a:pt x="363" y="245"/>
                </a:cubicBezTo>
                <a:lnTo>
                  <a:pt x="361" y="239"/>
                </a:lnTo>
                <a:close/>
                <a:moveTo>
                  <a:pt x="381" y="237"/>
                </a:moveTo>
                <a:cubicBezTo>
                  <a:pt x="381" y="236"/>
                  <a:pt x="381" y="236"/>
                  <a:pt x="381" y="236"/>
                </a:cubicBezTo>
                <a:cubicBezTo>
                  <a:pt x="382" y="236"/>
                  <a:pt x="382" y="236"/>
                  <a:pt x="382" y="236"/>
                </a:cubicBezTo>
                <a:cubicBezTo>
                  <a:pt x="382" y="236"/>
                  <a:pt x="382" y="236"/>
                  <a:pt x="382" y="236"/>
                </a:cubicBezTo>
                <a:cubicBezTo>
                  <a:pt x="383" y="235"/>
                  <a:pt x="383" y="235"/>
                  <a:pt x="383" y="235"/>
                </a:cubicBezTo>
                <a:cubicBezTo>
                  <a:pt x="387" y="233"/>
                  <a:pt x="387" y="233"/>
                  <a:pt x="387" y="233"/>
                </a:cubicBezTo>
                <a:cubicBezTo>
                  <a:pt x="390" y="233"/>
                  <a:pt x="390" y="233"/>
                  <a:pt x="390" y="233"/>
                </a:cubicBezTo>
                <a:cubicBezTo>
                  <a:pt x="388" y="240"/>
                  <a:pt x="388" y="240"/>
                  <a:pt x="388" y="240"/>
                </a:cubicBezTo>
                <a:cubicBezTo>
                  <a:pt x="387" y="240"/>
                  <a:pt x="387" y="240"/>
                  <a:pt x="387" y="240"/>
                </a:cubicBezTo>
                <a:cubicBezTo>
                  <a:pt x="381" y="237"/>
                  <a:pt x="381" y="237"/>
                  <a:pt x="381" y="237"/>
                </a:cubicBezTo>
                <a:close/>
                <a:moveTo>
                  <a:pt x="401" y="151"/>
                </a:moveTo>
                <a:cubicBezTo>
                  <a:pt x="402" y="152"/>
                  <a:pt x="402" y="152"/>
                  <a:pt x="402" y="152"/>
                </a:cubicBezTo>
                <a:cubicBezTo>
                  <a:pt x="400" y="153"/>
                  <a:pt x="400" y="153"/>
                  <a:pt x="400" y="153"/>
                </a:cubicBezTo>
                <a:cubicBezTo>
                  <a:pt x="401" y="152"/>
                  <a:pt x="401" y="152"/>
                  <a:pt x="401" y="152"/>
                </a:cubicBezTo>
                <a:lnTo>
                  <a:pt x="401" y="151"/>
                </a:lnTo>
                <a:close/>
                <a:moveTo>
                  <a:pt x="406" y="155"/>
                </a:moveTo>
                <a:cubicBezTo>
                  <a:pt x="405" y="154"/>
                  <a:pt x="405" y="154"/>
                  <a:pt x="405" y="154"/>
                </a:cubicBezTo>
                <a:cubicBezTo>
                  <a:pt x="407" y="153"/>
                  <a:pt x="407" y="153"/>
                  <a:pt x="407" y="153"/>
                </a:cubicBezTo>
                <a:lnTo>
                  <a:pt x="406" y="155"/>
                </a:lnTo>
                <a:close/>
                <a:moveTo>
                  <a:pt x="428" y="140"/>
                </a:moveTo>
                <a:cubicBezTo>
                  <a:pt x="426" y="140"/>
                  <a:pt x="426" y="140"/>
                  <a:pt x="426" y="140"/>
                </a:cubicBezTo>
                <a:cubicBezTo>
                  <a:pt x="426" y="139"/>
                  <a:pt x="426" y="139"/>
                  <a:pt x="426" y="139"/>
                </a:cubicBezTo>
                <a:cubicBezTo>
                  <a:pt x="426" y="138"/>
                  <a:pt x="426" y="138"/>
                  <a:pt x="426" y="138"/>
                </a:cubicBezTo>
                <a:cubicBezTo>
                  <a:pt x="426" y="138"/>
                  <a:pt x="426" y="138"/>
                  <a:pt x="426" y="138"/>
                </a:cubicBezTo>
                <a:cubicBezTo>
                  <a:pt x="426" y="137"/>
                  <a:pt x="426" y="137"/>
                  <a:pt x="426" y="137"/>
                </a:cubicBezTo>
                <a:cubicBezTo>
                  <a:pt x="430" y="127"/>
                  <a:pt x="430" y="127"/>
                  <a:pt x="430" y="127"/>
                </a:cubicBezTo>
                <a:cubicBezTo>
                  <a:pt x="431" y="133"/>
                  <a:pt x="431" y="133"/>
                  <a:pt x="431" y="133"/>
                </a:cubicBezTo>
                <a:cubicBezTo>
                  <a:pt x="430" y="135"/>
                  <a:pt x="430" y="135"/>
                  <a:pt x="430" y="135"/>
                </a:cubicBezTo>
                <a:cubicBezTo>
                  <a:pt x="430" y="135"/>
                  <a:pt x="430" y="135"/>
                  <a:pt x="430" y="135"/>
                </a:cubicBezTo>
                <a:cubicBezTo>
                  <a:pt x="429" y="142"/>
                  <a:pt x="429" y="142"/>
                  <a:pt x="429" y="142"/>
                </a:cubicBezTo>
                <a:cubicBezTo>
                  <a:pt x="427" y="144"/>
                  <a:pt x="427" y="144"/>
                  <a:pt x="427" y="144"/>
                </a:cubicBezTo>
                <a:cubicBezTo>
                  <a:pt x="427" y="142"/>
                  <a:pt x="427" y="142"/>
                  <a:pt x="427" y="142"/>
                </a:cubicBezTo>
                <a:cubicBezTo>
                  <a:pt x="428" y="142"/>
                  <a:pt x="428" y="142"/>
                  <a:pt x="428" y="142"/>
                </a:cubicBezTo>
                <a:lnTo>
                  <a:pt x="428" y="140"/>
                </a:lnTo>
                <a:close/>
                <a:moveTo>
                  <a:pt x="432" y="136"/>
                </a:moveTo>
                <a:cubicBezTo>
                  <a:pt x="432" y="136"/>
                  <a:pt x="432" y="136"/>
                  <a:pt x="432" y="136"/>
                </a:cubicBezTo>
                <a:cubicBezTo>
                  <a:pt x="432" y="136"/>
                  <a:pt x="432" y="136"/>
                  <a:pt x="432" y="136"/>
                </a:cubicBezTo>
                <a:cubicBezTo>
                  <a:pt x="432" y="138"/>
                  <a:pt x="432" y="138"/>
                  <a:pt x="432" y="138"/>
                </a:cubicBezTo>
                <a:cubicBezTo>
                  <a:pt x="431" y="139"/>
                  <a:pt x="431" y="139"/>
                  <a:pt x="431" y="139"/>
                </a:cubicBezTo>
                <a:lnTo>
                  <a:pt x="432" y="136"/>
                </a:lnTo>
                <a:close/>
                <a:moveTo>
                  <a:pt x="433" y="115"/>
                </a:moveTo>
                <a:cubicBezTo>
                  <a:pt x="433" y="109"/>
                  <a:pt x="433" y="109"/>
                  <a:pt x="433" y="109"/>
                </a:cubicBezTo>
                <a:cubicBezTo>
                  <a:pt x="436" y="101"/>
                  <a:pt x="436" y="101"/>
                  <a:pt x="436" y="101"/>
                </a:cubicBezTo>
                <a:cubicBezTo>
                  <a:pt x="436" y="114"/>
                  <a:pt x="436" y="114"/>
                  <a:pt x="436" y="114"/>
                </a:cubicBezTo>
                <a:cubicBezTo>
                  <a:pt x="434" y="116"/>
                  <a:pt x="434" y="116"/>
                  <a:pt x="434" y="116"/>
                </a:cubicBezTo>
                <a:lnTo>
                  <a:pt x="433" y="115"/>
                </a:lnTo>
                <a:close/>
                <a:moveTo>
                  <a:pt x="432" y="114"/>
                </a:moveTo>
                <a:cubicBezTo>
                  <a:pt x="432" y="115"/>
                  <a:pt x="432" y="115"/>
                  <a:pt x="432" y="115"/>
                </a:cubicBezTo>
                <a:cubicBezTo>
                  <a:pt x="432" y="115"/>
                  <a:pt x="432" y="115"/>
                  <a:pt x="432" y="115"/>
                </a:cubicBezTo>
                <a:cubicBezTo>
                  <a:pt x="432" y="117"/>
                  <a:pt x="432" y="117"/>
                  <a:pt x="432" y="117"/>
                </a:cubicBezTo>
                <a:cubicBezTo>
                  <a:pt x="432" y="117"/>
                  <a:pt x="432" y="117"/>
                  <a:pt x="432" y="117"/>
                </a:cubicBezTo>
                <a:cubicBezTo>
                  <a:pt x="430" y="119"/>
                  <a:pt x="430" y="119"/>
                  <a:pt x="430" y="119"/>
                </a:cubicBezTo>
                <a:cubicBezTo>
                  <a:pt x="431" y="116"/>
                  <a:pt x="431" y="116"/>
                  <a:pt x="431" y="116"/>
                </a:cubicBezTo>
                <a:lnTo>
                  <a:pt x="432" y="114"/>
                </a:lnTo>
                <a:close/>
                <a:moveTo>
                  <a:pt x="399" y="151"/>
                </a:moveTo>
                <a:cubicBezTo>
                  <a:pt x="399" y="152"/>
                  <a:pt x="399" y="152"/>
                  <a:pt x="399" y="152"/>
                </a:cubicBezTo>
                <a:cubicBezTo>
                  <a:pt x="399" y="153"/>
                  <a:pt x="399" y="153"/>
                  <a:pt x="399" y="153"/>
                </a:cubicBezTo>
                <a:cubicBezTo>
                  <a:pt x="397" y="153"/>
                  <a:pt x="397" y="153"/>
                  <a:pt x="397" y="153"/>
                </a:cubicBezTo>
                <a:lnTo>
                  <a:pt x="399" y="151"/>
                </a:lnTo>
                <a:close/>
                <a:moveTo>
                  <a:pt x="401" y="155"/>
                </a:moveTo>
                <a:cubicBezTo>
                  <a:pt x="404" y="154"/>
                  <a:pt x="404" y="154"/>
                  <a:pt x="404" y="154"/>
                </a:cubicBezTo>
                <a:cubicBezTo>
                  <a:pt x="406" y="157"/>
                  <a:pt x="406" y="157"/>
                  <a:pt x="406" y="157"/>
                </a:cubicBezTo>
                <a:cubicBezTo>
                  <a:pt x="403" y="162"/>
                  <a:pt x="403" y="162"/>
                  <a:pt x="403" y="162"/>
                </a:cubicBezTo>
                <a:cubicBezTo>
                  <a:pt x="403" y="163"/>
                  <a:pt x="403" y="163"/>
                  <a:pt x="402" y="163"/>
                </a:cubicBezTo>
                <a:cubicBezTo>
                  <a:pt x="400" y="179"/>
                  <a:pt x="400" y="179"/>
                  <a:pt x="400" y="179"/>
                </a:cubicBezTo>
                <a:cubicBezTo>
                  <a:pt x="400" y="179"/>
                  <a:pt x="400" y="179"/>
                  <a:pt x="400" y="179"/>
                </a:cubicBezTo>
                <a:cubicBezTo>
                  <a:pt x="400" y="179"/>
                  <a:pt x="400" y="179"/>
                  <a:pt x="400" y="179"/>
                </a:cubicBezTo>
                <a:cubicBezTo>
                  <a:pt x="396" y="202"/>
                  <a:pt x="396" y="202"/>
                  <a:pt x="396" y="202"/>
                </a:cubicBezTo>
                <a:cubicBezTo>
                  <a:pt x="394" y="203"/>
                  <a:pt x="394" y="203"/>
                  <a:pt x="394" y="203"/>
                </a:cubicBezTo>
                <a:cubicBezTo>
                  <a:pt x="394" y="203"/>
                  <a:pt x="394" y="203"/>
                  <a:pt x="394" y="203"/>
                </a:cubicBezTo>
                <a:cubicBezTo>
                  <a:pt x="393" y="205"/>
                  <a:pt x="393" y="205"/>
                  <a:pt x="393" y="205"/>
                </a:cubicBezTo>
                <a:cubicBezTo>
                  <a:pt x="390" y="206"/>
                  <a:pt x="390" y="206"/>
                  <a:pt x="390" y="206"/>
                </a:cubicBezTo>
                <a:cubicBezTo>
                  <a:pt x="387" y="208"/>
                  <a:pt x="387" y="208"/>
                  <a:pt x="387" y="208"/>
                </a:cubicBezTo>
                <a:cubicBezTo>
                  <a:pt x="389" y="206"/>
                  <a:pt x="389" y="206"/>
                  <a:pt x="389" y="206"/>
                </a:cubicBezTo>
                <a:cubicBezTo>
                  <a:pt x="389" y="206"/>
                  <a:pt x="389" y="205"/>
                  <a:pt x="389" y="205"/>
                </a:cubicBezTo>
                <a:cubicBezTo>
                  <a:pt x="390" y="201"/>
                  <a:pt x="390" y="201"/>
                  <a:pt x="390" y="201"/>
                </a:cubicBezTo>
                <a:cubicBezTo>
                  <a:pt x="389" y="201"/>
                  <a:pt x="389" y="201"/>
                  <a:pt x="389" y="201"/>
                </a:cubicBezTo>
                <a:cubicBezTo>
                  <a:pt x="388" y="205"/>
                  <a:pt x="388" y="205"/>
                  <a:pt x="388" y="205"/>
                </a:cubicBezTo>
                <a:cubicBezTo>
                  <a:pt x="385" y="208"/>
                  <a:pt x="385" y="208"/>
                  <a:pt x="385" y="208"/>
                </a:cubicBezTo>
                <a:cubicBezTo>
                  <a:pt x="383" y="210"/>
                  <a:pt x="383" y="210"/>
                  <a:pt x="383" y="210"/>
                </a:cubicBezTo>
                <a:cubicBezTo>
                  <a:pt x="379" y="213"/>
                  <a:pt x="379" y="213"/>
                  <a:pt x="379" y="213"/>
                </a:cubicBezTo>
                <a:cubicBezTo>
                  <a:pt x="376" y="211"/>
                  <a:pt x="376" y="211"/>
                  <a:pt x="376" y="211"/>
                </a:cubicBezTo>
                <a:cubicBezTo>
                  <a:pt x="372" y="204"/>
                  <a:pt x="372" y="204"/>
                  <a:pt x="372" y="204"/>
                </a:cubicBezTo>
                <a:cubicBezTo>
                  <a:pt x="370" y="201"/>
                  <a:pt x="370" y="201"/>
                  <a:pt x="370" y="201"/>
                </a:cubicBezTo>
                <a:cubicBezTo>
                  <a:pt x="371" y="200"/>
                  <a:pt x="371" y="200"/>
                  <a:pt x="371" y="200"/>
                </a:cubicBezTo>
                <a:cubicBezTo>
                  <a:pt x="386" y="189"/>
                  <a:pt x="386" y="189"/>
                  <a:pt x="386" y="189"/>
                </a:cubicBezTo>
                <a:cubicBezTo>
                  <a:pt x="386" y="189"/>
                  <a:pt x="386" y="189"/>
                  <a:pt x="386" y="189"/>
                </a:cubicBezTo>
                <a:cubicBezTo>
                  <a:pt x="389" y="186"/>
                  <a:pt x="389" y="186"/>
                  <a:pt x="389" y="186"/>
                </a:cubicBezTo>
                <a:cubicBezTo>
                  <a:pt x="389" y="186"/>
                  <a:pt x="389" y="185"/>
                  <a:pt x="389" y="185"/>
                </a:cubicBezTo>
                <a:cubicBezTo>
                  <a:pt x="392" y="177"/>
                  <a:pt x="392" y="177"/>
                  <a:pt x="392" y="177"/>
                </a:cubicBezTo>
                <a:cubicBezTo>
                  <a:pt x="392" y="177"/>
                  <a:pt x="392" y="177"/>
                  <a:pt x="392" y="177"/>
                </a:cubicBezTo>
                <a:cubicBezTo>
                  <a:pt x="395" y="169"/>
                  <a:pt x="395" y="169"/>
                  <a:pt x="395" y="169"/>
                </a:cubicBezTo>
                <a:cubicBezTo>
                  <a:pt x="398" y="166"/>
                  <a:pt x="398" y="166"/>
                  <a:pt x="398" y="166"/>
                </a:cubicBezTo>
                <a:cubicBezTo>
                  <a:pt x="398" y="165"/>
                  <a:pt x="398" y="165"/>
                  <a:pt x="398" y="165"/>
                </a:cubicBezTo>
                <a:cubicBezTo>
                  <a:pt x="400" y="155"/>
                  <a:pt x="400" y="155"/>
                  <a:pt x="400" y="155"/>
                </a:cubicBezTo>
                <a:lnTo>
                  <a:pt x="401" y="155"/>
                </a:lnTo>
                <a:close/>
                <a:moveTo>
                  <a:pt x="369" y="174"/>
                </a:moveTo>
                <a:cubicBezTo>
                  <a:pt x="364" y="180"/>
                  <a:pt x="364" y="180"/>
                  <a:pt x="364" y="180"/>
                </a:cubicBezTo>
                <a:cubicBezTo>
                  <a:pt x="364" y="174"/>
                  <a:pt x="364" y="174"/>
                  <a:pt x="364" y="174"/>
                </a:cubicBezTo>
                <a:cubicBezTo>
                  <a:pt x="365" y="168"/>
                  <a:pt x="365" y="168"/>
                  <a:pt x="365" y="168"/>
                </a:cubicBezTo>
                <a:cubicBezTo>
                  <a:pt x="368" y="172"/>
                  <a:pt x="368" y="172"/>
                  <a:pt x="368" y="172"/>
                </a:cubicBezTo>
                <a:lnTo>
                  <a:pt x="369" y="174"/>
                </a:lnTo>
                <a:close/>
                <a:moveTo>
                  <a:pt x="363" y="173"/>
                </a:moveTo>
                <a:cubicBezTo>
                  <a:pt x="360" y="169"/>
                  <a:pt x="360" y="169"/>
                  <a:pt x="360" y="169"/>
                </a:cubicBezTo>
                <a:cubicBezTo>
                  <a:pt x="360" y="167"/>
                  <a:pt x="360" y="167"/>
                  <a:pt x="360" y="167"/>
                </a:cubicBezTo>
                <a:cubicBezTo>
                  <a:pt x="360" y="164"/>
                  <a:pt x="360" y="164"/>
                  <a:pt x="360" y="164"/>
                </a:cubicBezTo>
                <a:cubicBezTo>
                  <a:pt x="364" y="166"/>
                  <a:pt x="364" y="166"/>
                  <a:pt x="364" y="166"/>
                </a:cubicBezTo>
                <a:lnTo>
                  <a:pt x="363" y="173"/>
                </a:lnTo>
                <a:close/>
                <a:moveTo>
                  <a:pt x="358" y="161"/>
                </a:moveTo>
                <a:cubicBezTo>
                  <a:pt x="360" y="160"/>
                  <a:pt x="360" y="160"/>
                  <a:pt x="360" y="160"/>
                </a:cubicBezTo>
                <a:cubicBezTo>
                  <a:pt x="359" y="162"/>
                  <a:pt x="359" y="162"/>
                  <a:pt x="359" y="162"/>
                </a:cubicBezTo>
                <a:lnTo>
                  <a:pt x="358" y="161"/>
                </a:lnTo>
                <a:close/>
                <a:moveTo>
                  <a:pt x="375" y="152"/>
                </a:moveTo>
                <a:cubicBezTo>
                  <a:pt x="375" y="152"/>
                  <a:pt x="375" y="152"/>
                  <a:pt x="375" y="152"/>
                </a:cubicBezTo>
                <a:cubicBezTo>
                  <a:pt x="376" y="151"/>
                  <a:pt x="376" y="151"/>
                  <a:pt x="376" y="151"/>
                </a:cubicBezTo>
                <a:lnTo>
                  <a:pt x="375" y="152"/>
                </a:lnTo>
                <a:close/>
                <a:moveTo>
                  <a:pt x="371" y="141"/>
                </a:moveTo>
                <a:cubicBezTo>
                  <a:pt x="368" y="141"/>
                  <a:pt x="368" y="141"/>
                  <a:pt x="368" y="141"/>
                </a:cubicBezTo>
                <a:cubicBezTo>
                  <a:pt x="363" y="142"/>
                  <a:pt x="363" y="142"/>
                  <a:pt x="363" y="142"/>
                </a:cubicBezTo>
                <a:cubicBezTo>
                  <a:pt x="363" y="142"/>
                  <a:pt x="363" y="142"/>
                  <a:pt x="363" y="142"/>
                </a:cubicBezTo>
                <a:cubicBezTo>
                  <a:pt x="363" y="142"/>
                  <a:pt x="363" y="142"/>
                  <a:pt x="363" y="142"/>
                </a:cubicBezTo>
                <a:cubicBezTo>
                  <a:pt x="364" y="142"/>
                  <a:pt x="364" y="142"/>
                  <a:pt x="364" y="142"/>
                </a:cubicBezTo>
                <a:cubicBezTo>
                  <a:pt x="364" y="142"/>
                  <a:pt x="364" y="142"/>
                  <a:pt x="365" y="142"/>
                </a:cubicBezTo>
                <a:cubicBezTo>
                  <a:pt x="370" y="140"/>
                  <a:pt x="370" y="140"/>
                  <a:pt x="370" y="140"/>
                </a:cubicBezTo>
                <a:lnTo>
                  <a:pt x="371" y="141"/>
                </a:lnTo>
                <a:close/>
                <a:moveTo>
                  <a:pt x="364" y="140"/>
                </a:moveTo>
                <a:cubicBezTo>
                  <a:pt x="364" y="140"/>
                  <a:pt x="364" y="140"/>
                  <a:pt x="364" y="140"/>
                </a:cubicBezTo>
                <a:cubicBezTo>
                  <a:pt x="367" y="137"/>
                  <a:pt x="367" y="137"/>
                  <a:pt x="367" y="137"/>
                </a:cubicBezTo>
                <a:cubicBezTo>
                  <a:pt x="368" y="139"/>
                  <a:pt x="368" y="139"/>
                  <a:pt x="368" y="139"/>
                </a:cubicBezTo>
                <a:lnTo>
                  <a:pt x="364" y="140"/>
                </a:lnTo>
                <a:close/>
                <a:moveTo>
                  <a:pt x="364" y="113"/>
                </a:moveTo>
                <a:cubicBezTo>
                  <a:pt x="364" y="113"/>
                  <a:pt x="364" y="113"/>
                  <a:pt x="364" y="113"/>
                </a:cubicBezTo>
                <a:cubicBezTo>
                  <a:pt x="363" y="113"/>
                  <a:pt x="363" y="113"/>
                  <a:pt x="363" y="113"/>
                </a:cubicBezTo>
                <a:cubicBezTo>
                  <a:pt x="361" y="112"/>
                  <a:pt x="361" y="112"/>
                  <a:pt x="361" y="112"/>
                </a:cubicBezTo>
                <a:cubicBezTo>
                  <a:pt x="359" y="107"/>
                  <a:pt x="359" y="107"/>
                  <a:pt x="359" y="107"/>
                </a:cubicBezTo>
                <a:cubicBezTo>
                  <a:pt x="360" y="107"/>
                  <a:pt x="360" y="107"/>
                  <a:pt x="360" y="107"/>
                </a:cubicBezTo>
                <a:cubicBezTo>
                  <a:pt x="364" y="113"/>
                  <a:pt x="364" y="113"/>
                  <a:pt x="364" y="113"/>
                </a:cubicBezTo>
                <a:close/>
                <a:moveTo>
                  <a:pt x="358" y="106"/>
                </a:moveTo>
                <a:cubicBezTo>
                  <a:pt x="357" y="105"/>
                  <a:pt x="357" y="105"/>
                  <a:pt x="357" y="105"/>
                </a:cubicBezTo>
                <a:cubicBezTo>
                  <a:pt x="359" y="105"/>
                  <a:pt x="359" y="105"/>
                  <a:pt x="359" y="105"/>
                </a:cubicBezTo>
                <a:cubicBezTo>
                  <a:pt x="359" y="105"/>
                  <a:pt x="359" y="105"/>
                  <a:pt x="359" y="105"/>
                </a:cubicBezTo>
                <a:lnTo>
                  <a:pt x="358" y="106"/>
                </a:lnTo>
                <a:close/>
                <a:moveTo>
                  <a:pt x="352" y="112"/>
                </a:moveTo>
                <a:cubicBezTo>
                  <a:pt x="352" y="112"/>
                  <a:pt x="352" y="112"/>
                  <a:pt x="352" y="112"/>
                </a:cubicBezTo>
                <a:cubicBezTo>
                  <a:pt x="352" y="112"/>
                  <a:pt x="352" y="112"/>
                  <a:pt x="352" y="112"/>
                </a:cubicBezTo>
                <a:cubicBezTo>
                  <a:pt x="352" y="112"/>
                  <a:pt x="352" y="112"/>
                  <a:pt x="352" y="112"/>
                </a:cubicBezTo>
                <a:cubicBezTo>
                  <a:pt x="352" y="111"/>
                  <a:pt x="352" y="111"/>
                  <a:pt x="352" y="111"/>
                </a:cubicBezTo>
                <a:cubicBezTo>
                  <a:pt x="353" y="112"/>
                  <a:pt x="353" y="112"/>
                  <a:pt x="353" y="112"/>
                </a:cubicBezTo>
                <a:lnTo>
                  <a:pt x="352" y="112"/>
                </a:lnTo>
                <a:close/>
                <a:moveTo>
                  <a:pt x="349" y="112"/>
                </a:moveTo>
                <a:cubicBezTo>
                  <a:pt x="349" y="112"/>
                  <a:pt x="349" y="112"/>
                  <a:pt x="349" y="112"/>
                </a:cubicBezTo>
                <a:cubicBezTo>
                  <a:pt x="349" y="112"/>
                  <a:pt x="349" y="112"/>
                  <a:pt x="349" y="112"/>
                </a:cubicBezTo>
                <a:close/>
                <a:moveTo>
                  <a:pt x="345" y="122"/>
                </a:moveTo>
                <a:cubicBezTo>
                  <a:pt x="344" y="123"/>
                  <a:pt x="344" y="123"/>
                  <a:pt x="344" y="123"/>
                </a:cubicBezTo>
                <a:cubicBezTo>
                  <a:pt x="344" y="122"/>
                  <a:pt x="344" y="122"/>
                  <a:pt x="344" y="122"/>
                </a:cubicBezTo>
                <a:lnTo>
                  <a:pt x="345" y="122"/>
                </a:lnTo>
                <a:close/>
                <a:moveTo>
                  <a:pt x="318" y="139"/>
                </a:moveTo>
                <a:cubicBezTo>
                  <a:pt x="320" y="141"/>
                  <a:pt x="320" y="141"/>
                  <a:pt x="320" y="141"/>
                </a:cubicBezTo>
                <a:cubicBezTo>
                  <a:pt x="320" y="141"/>
                  <a:pt x="320" y="141"/>
                  <a:pt x="320" y="141"/>
                </a:cubicBezTo>
                <a:cubicBezTo>
                  <a:pt x="323" y="143"/>
                  <a:pt x="323" y="143"/>
                  <a:pt x="323" y="143"/>
                </a:cubicBezTo>
                <a:cubicBezTo>
                  <a:pt x="325" y="151"/>
                  <a:pt x="325" y="151"/>
                  <a:pt x="325" y="151"/>
                </a:cubicBezTo>
                <a:cubicBezTo>
                  <a:pt x="325" y="151"/>
                  <a:pt x="325" y="151"/>
                  <a:pt x="325" y="151"/>
                </a:cubicBezTo>
                <a:cubicBezTo>
                  <a:pt x="325" y="151"/>
                  <a:pt x="325" y="151"/>
                  <a:pt x="325" y="151"/>
                </a:cubicBezTo>
                <a:cubicBezTo>
                  <a:pt x="324" y="153"/>
                  <a:pt x="324" y="153"/>
                  <a:pt x="324" y="153"/>
                </a:cubicBezTo>
                <a:cubicBezTo>
                  <a:pt x="317" y="153"/>
                  <a:pt x="317" y="153"/>
                  <a:pt x="317" y="153"/>
                </a:cubicBezTo>
                <a:lnTo>
                  <a:pt x="318" y="139"/>
                </a:lnTo>
                <a:close/>
                <a:moveTo>
                  <a:pt x="321" y="140"/>
                </a:moveTo>
                <a:cubicBezTo>
                  <a:pt x="318" y="137"/>
                  <a:pt x="318" y="137"/>
                  <a:pt x="318" y="137"/>
                </a:cubicBezTo>
                <a:cubicBezTo>
                  <a:pt x="318" y="137"/>
                  <a:pt x="318" y="137"/>
                  <a:pt x="318" y="137"/>
                </a:cubicBezTo>
                <a:cubicBezTo>
                  <a:pt x="317" y="134"/>
                  <a:pt x="317" y="134"/>
                  <a:pt x="317" y="134"/>
                </a:cubicBezTo>
                <a:cubicBezTo>
                  <a:pt x="321" y="138"/>
                  <a:pt x="321" y="138"/>
                  <a:pt x="321" y="138"/>
                </a:cubicBezTo>
                <a:cubicBezTo>
                  <a:pt x="322" y="141"/>
                  <a:pt x="322" y="141"/>
                  <a:pt x="322" y="141"/>
                </a:cubicBezTo>
                <a:lnTo>
                  <a:pt x="321" y="140"/>
                </a:lnTo>
                <a:close/>
                <a:moveTo>
                  <a:pt x="312" y="139"/>
                </a:moveTo>
                <a:cubicBezTo>
                  <a:pt x="311" y="148"/>
                  <a:pt x="311" y="148"/>
                  <a:pt x="311" y="148"/>
                </a:cubicBezTo>
                <a:cubicBezTo>
                  <a:pt x="308" y="141"/>
                  <a:pt x="308" y="141"/>
                  <a:pt x="308" y="141"/>
                </a:cubicBezTo>
                <a:cubicBezTo>
                  <a:pt x="308" y="141"/>
                  <a:pt x="308" y="141"/>
                  <a:pt x="308" y="141"/>
                </a:cubicBezTo>
                <a:cubicBezTo>
                  <a:pt x="308" y="141"/>
                  <a:pt x="308" y="141"/>
                  <a:pt x="308" y="141"/>
                </a:cubicBezTo>
                <a:cubicBezTo>
                  <a:pt x="311" y="134"/>
                  <a:pt x="311" y="134"/>
                  <a:pt x="311" y="134"/>
                </a:cubicBezTo>
                <a:cubicBezTo>
                  <a:pt x="311" y="133"/>
                  <a:pt x="311" y="133"/>
                  <a:pt x="311" y="133"/>
                </a:cubicBezTo>
                <a:lnTo>
                  <a:pt x="312" y="139"/>
                </a:lnTo>
                <a:close/>
                <a:moveTo>
                  <a:pt x="329" y="154"/>
                </a:moveTo>
                <a:cubicBezTo>
                  <a:pt x="328" y="153"/>
                  <a:pt x="328" y="153"/>
                  <a:pt x="328" y="153"/>
                </a:cubicBezTo>
                <a:cubicBezTo>
                  <a:pt x="331" y="151"/>
                  <a:pt x="331" y="151"/>
                  <a:pt x="331" y="151"/>
                </a:cubicBezTo>
                <a:cubicBezTo>
                  <a:pt x="331" y="151"/>
                  <a:pt x="331" y="151"/>
                  <a:pt x="331" y="151"/>
                </a:cubicBezTo>
                <a:cubicBezTo>
                  <a:pt x="331" y="152"/>
                  <a:pt x="331" y="152"/>
                  <a:pt x="331" y="152"/>
                </a:cubicBezTo>
                <a:cubicBezTo>
                  <a:pt x="332" y="154"/>
                  <a:pt x="332" y="154"/>
                  <a:pt x="332" y="154"/>
                </a:cubicBezTo>
                <a:cubicBezTo>
                  <a:pt x="330" y="154"/>
                  <a:pt x="330" y="154"/>
                  <a:pt x="330" y="154"/>
                </a:cubicBezTo>
                <a:lnTo>
                  <a:pt x="329" y="154"/>
                </a:lnTo>
                <a:close/>
                <a:moveTo>
                  <a:pt x="333" y="152"/>
                </a:moveTo>
                <a:cubicBezTo>
                  <a:pt x="333" y="151"/>
                  <a:pt x="333" y="151"/>
                  <a:pt x="333" y="151"/>
                </a:cubicBezTo>
                <a:cubicBezTo>
                  <a:pt x="337" y="150"/>
                  <a:pt x="337" y="150"/>
                  <a:pt x="337" y="150"/>
                </a:cubicBezTo>
                <a:cubicBezTo>
                  <a:pt x="336" y="153"/>
                  <a:pt x="336" y="153"/>
                  <a:pt x="336" y="153"/>
                </a:cubicBezTo>
                <a:cubicBezTo>
                  <a:pt x="336" y="156"/>
                  <a:pt x="336" y="156"/>
                  <a:pt x="336" y="156"/>
                </a:cubicBezTo>
                <a:cubicBezTo>
                  <a:pt x="334" y="155"/>
                  <a:pt x="334" y="155"/>
                  <a:pt x="334" y="155"/>
                </a:cubicBezTo>
                <a:cubicBezTo>
                  <a:pt x="334" y="155"/>
                  <a:pt x="334" y="155"/>
                  <a:pt x="334" y="155"/>
                </a:cubicBezTo>
                <a:cubicBezTo>
                  <a:pt x="334" y="155"/>
                  <a:pt x="334" y="155"/>
                  <a:pt x="334" y="155"/>
                </a:cubicBezTo>
                <a:lnTo>
                  <a:pt x="333" y="152"/>
                </a:lnTo>
                <a:close/>
                <a:moveTo>
                  <a:pt x="334" y="160"/>
                </a:moveTo>
                <a:cubicBezTo>
                  <a:pt x="334" y="157"/>
                  <a:pt x="334" y="157"/>
                  <a:pt x="334" y="157"/>
                </a:cubicBezTo>
                <a:cubicBezTo>
                  <a:pt x="335" y="157"/>
                  <a:pt x="335" y="157"/>
                  <a:pt x="335" y="157"/>
                </a:cubicBezTo>
                <a:lnTo>
                  <a:pt x="334" y="160"/>
                </a:lnTo>
                <a:close/>
                <a:moveTo>
                  <a:pt x="336" y="161"/>
                </a:moveTo>
                <a:cubicBezTo>
                  <a:pt x="337" y="158"/>
                  <a:pt x="337" y="158"/>
                  <a:pt x="337" y="158"/>
                </a:cubicBezTo>
                <a:cubicBezTo>
                  <a:pt x="338" y="159"/>
                  <a:pt x="338" y="159"/>
                  <a:pt x="338" y="159"/>
                </a:cubicBezTo>
                <a:lnTo>
                  <a:pt x="336" y="161"/>
                </a:lnTo>
                <a:close/>
                <a:moveTo>
                  <a:pt x="341" y="161"/>
                </a:moveTo>
                <a:cubicBezTo>
                  <a:pt x="341" y="161"/>
                  <a:pt x="341" y="161"/>
                  <a:pt x="341" y="161"/>
                </a:cubicBezTo>
                <a:cubicBezTo>
                  <a:pt x="343" y="169"/>
                  <a:pt x="343" y="169"/>
                  <a:pt x="343" y="169"/>
                </a:cubicBezTo>
                <a:cubicBezTo>
                  <a:pt x="343" y="170"/>
                  <a:pt x="343" y="170"/>
                  <a:pt x="343" y="170"/>
                </a:cubicBezTo>
                <a:cubicBezTo>
                  <a:pt x="343" y="171"/>
                  <a:pt x="343" y="171"/>
                  <a:pt x="343" y="171"/>
                </a:cubicBezTo>
                <a:cubicBezTo>
                  <a:pt x="341" y="165"/>
                  <a:pt x="341" y="165"/>
                  <a:pt x="341" y="165"/>
                </a:cubicBezTo>
                <a:cubicBezTo>
                  <a:pt x="340" y="160"/>
                  <a:pt x="340" y="160"/>
                  <a:pt x="340" y="160"/>
                </a:cubicBezTo>
                <a:lnTo>
                  <a:pt x="341" y="161"/>
                </a:lnTo>
                <a:close/>
                <a:moveTo>
                  <a:pt x="348" y="205"/>
                </a:moveTo>
                <a:cubicBezTo>
                  <a:pt x="347" y="202"/>
                  <a:pt x="347" y="202"/>
                  <a:pt x="347" y="202"/>
                </a:cubicBezTo>
                <a:cubicBezTo>
                  <a:pt x="350" y="202"/>
                  <a:pt x="350" y="202"/>
                  <a:pt x="350" y="202"/>
                </a:cubicBezTo>
                <a:cubicBezTo>
                  <a:pt x="350" y="203"/>
                  <a:pt x="350" y="203"/>
                  <a:pt x="350" y="203"/>
                </a:cubicBezTo>
                <a:cubicBezTo>
                  <a:pt x="350" y="203"/>
                  <a:pt x="350" y="204"/>
                  <a:pt x="350" y="204"/>
                </a:cubicBezTo>
                <a:cubicBezTo>
                  <a:pt x="352" y="208"/>
                  <a:pt x="352" y="208"/>
                  <a:pt x="352" y="208"/>
                </a:cubicBezTo>
                <a:cubicBezTo>
                  <a:pt x="353" y="215"/>
                  <a:pt x="353" y="215"/>
                  <a:pt x="353" y="215"/>
                </a:cubicBezTo>
                <a:cubicBezTo>
                  <a:pt x="353" y="217"/>
                  <a:pt x="353" y="217"/>
                  <a:pt x="353" y="217"/>
                </a:cubicBezTo>
                <a:cubicBezTo>
                  <a:pt x="351" y="213"/>
                  <a:pt x="351" y="213"/>
                  <a:pt x="351" y="213"/>
                </a:cubicBezTo>
                <a:cubicBezTo>
                  <a:pt x="350" y="213"/>
                  <a:pt x="350" y="213"/>
                  <a:pt x="350" y="213"/>
                </a:cubicBezTo>
                <a:lnTo>
                  <a:pt x="348" y="205"/>
                </a:lnTo>
                <a:close/>
                <a:moveTo>
                  <a:pt x="419" y="152"/>
                </a:moveTo>
                <a:cubicBezTo>
                  <a:pt x="419" y="152"/>
                  <a:pt x="420" y="152"/>
                  <a:pt x="420" y="152"/>
                </a:cubicBezTo>
                <a:cubicBezTo>
                  <a:pt x="422" y="145"/>
                  <a:pt x="422" y="145"/>
                  <a:pt x="422" y="145"/>
                </a:cubicBezTo>
                <a:cubicBezTo>
                  <a:pt x="423" y="148"/>
                  <a:pt x="423" y="148"/>
                  <a:pt x="423" y="148"/>
                </a:cubicBezTo>
                <a:cubicBezTo>
                  <a:pt x="423" y="149"/>
                  <a:pt x="423" y="149"/>
                  <a:pt x="423" y="149"/>
                </a:cubicBezTo>
                <a:cubicBezTo>
                  <a:pt x="418" y="155"/>
                  <a:pt x="418" y="155"/>
                  <a:pt x="418" y="155"/>
                </a:cubicBezTo>
                <a:lnTo>
                  <a:pt x="419" y="152"/>
                </a:lnTo>
                <a:close/>
                <a:moveTo>
                  <a:pt x="415" y="135"/>
                </a:moveTo>
                <a:cubicBezTo>
                  <a:pt x="415" y="135"/>
                  <a:pt x="415" y="135"/>
                  <a:pt x="415" y="135"/>
                </a:cubicBezTo>
                <a:cubicBezTo>
                  <a:pt x="412" y="140"/>
                  <a:pt x="412" y="140"/>
                  <a:pt x="412" y="140"/>
                </a:cubicBezTo>
                <a:cubicBezTo>
                  <a:pt x="412" y="141"/>
                  <a:pt x="412" y="141"/>
                  <a:pt x="412" y="141"/>
                </a:cubicBezTo>
                <a:cubicBezTo>
                  <a:pt x="410" y="148"/>
                  <a:pt x="410" y="148"/>
                  <a:pt x="410" y="148"/>
                </a:cubicBezTo>
                <a:cubicBezTo>
                  <a:pt x="409" y="150"/>
                  <a:pt x="409" y="150"/>
                  <a:pt x="409" y="150"/>
                </a:cubicBezTo>
                <a:cubicBezTo>
                  <a:pt x="409" y="150"/>
                  <a:pt x="409" y="150"/>
                  <a:pt x="409" y="150"/>
                </a:cubicBezTo>
                <a:cubicBezTo>
                  <a:pt x="408" y="150"/>
                  <a:pt x="408" y="150"/>
                  <a:pt x="408" y="150"/>
                </a:cubicBezTo>
                <a:cubicBezTo>
                  <a:pt x="404" y="152"/>
                  <a:pt x="404" y="152"/>
                  <a:pt x="404" y="152"/>
                </a:cubicBezTo>
                <a:cubicBezTo>
                  <a:pt x="404" y="152"/>
                  <a:pt x="404" y="152"/>
                  <a:pt x="404" y="152"/>
                </a:cubicBezTo>
                <a:cubicBezTo>
                  <a:pt x="404" y="152"/>
                  <a:pt x="404" y="152"/>
                  <a:pt x="404" y="152"/>
                </a:cubicBezTo>
                <a:cubicBezTo>
                  <a:pt x="401" y="149"/>
                  <a:pt x="401" y="149"/>
                  <a:pt x="401" y="149"/>
                </a:cubicBezTo>
                <a:cubicBezTo>
                  <a:pt x="402" y="148"/>
                  <a:pt x="402" y="148"/>
                  <a:pt x="402" y="148"/>
                </a:cubicBezTo>
                <a:cubicBezTo>
                  <a:pt x="402" y="148"/>
                  <a:pt x="403" y="148"/>
                  <a:pt x="403" y="148"/>
                </a:cubicBezTo>
                <a:cubicBezTo>
                  <a:pt x="407" y="140"/>
                  <a:pt x="407" y="140"/>
                  <a:pt x="407" y="140"/>
                </a:cubicBezTo>
                <a:cubicBezTo>
                  <a:pt x="415" y="135"/>
                  <a:pt x="415" y="135"/>
                  <a:pt x="415" y="135"/>
                </a:cubicBezTo>
                <a:close/>
                <a:moveTo>
                  <a:pt x="396" y="156"/>
                </a:moveTo>
                <a:cubicBezTo>
                  <a:pt x="398" y="156"/>
                  <a:pt x="398" y="156"/>
                  <a:pt x="398" y="156"/>
                </a:cubicBezTo>
                <a:cubicBezTo>
                  <a:pt x="397" y="165"/>
                  <a:pt x="397" y="165"/>
                  <a:pt x="397" y="165"/>
                </a:cubicBezTo>
                <a:cubicBezTo>
                  <a:pt x="394" y="168"/>
                  <a:pt x="394" y="168"/>
                  <a:pt x="394" y="168"/>
                </a:cubicBezTo>
                <a:cubicBezTo>
                  <a:pt x="394" y="168"/>
                  <a:pt x="394" y="168"/>
                  <a:pt x="394" y="168"/>
                </a:cubicBezTo>
                <a:cubicBezTo>
                  <a:pt x="392" y="174"/>
                  <a:pt x="392" y="174"/>
                  <a:pt x="392" y="174"/>
                </a:cubicBezTo>
                <a:cubicBezTo>
                  <a:pt x="392" y="168"/>
                  <a:pt x="392" y="168"/>
                  <a:pt x="392" y="168"/>
                </a:cubicBezTo>
                <a:cubicBezTo>
                  <a:pt x="390" y="160"/>
                  <a:pt x="390" y="160"/>
                  <a:pt x="390" y="160"/>
                </a:cubicBezTo>
                <a:cubicBezTo>
                  <a:pt x="392" y="158"/>
                  <a:pt x="392" y="158"/>
                  <a:pt x="392" y="158"/>
                </a:cubicBezTo>
                <a:lnTo>
                  <a:pt x="396" y="156"/>
                </a:lnTo>
                <a:close/>
                <a:moveTo>
                  <a:pt x="387" y="158"/>
                </a:moveTo>
                <a:cubicBezTo>
                  <a:pt x="387" y="158"/>
                  <a:pt x="387" y="158"/>
                  <a:pt x="387" y="158"/>
                </a:cubicBezTo>
                <a:cubicBezTo>
                  <a:pt x="384" y="161"/>
                  <a:pt x="384" y="161"/>
                  <a:pt x="384" y="161"/>
                </a:cubicBezTo>
                <a:cubicBezTo>
                  <a:pt x="381" y="165"/>
                  <a:pt x="381" y="165"/>
                  <a:pt x="381" y="165"/>
                </a:cubicBezTo>
                <a:cubicBezTo>
                  <a:pt x="379" y="168"/>
                  <a:pt x="379" y="168"/>
                  <a:pt x="379" y="168"/>
                </a:cubicBezTo>
                <a:cubicBezTo>
                  <a:pt x="371" y="171"/>
                  <a:pt x="371" y="171"/>
                  <a:pt x="371" y="171"/>
                </a:cubicBezTo>
                <a:cubicBezTo>
                  <a:pt x="371" y="171"/>
                  <a:pt x="370" y="171"/>
                  <a:pt x="370" y="172"/>
                </a:cubicBezTo>
                <a:cubicBezTo>
                  <a:pt x="370" y="172"/>
                  <a:pt x="370" y="172"/>
                  <a:pt x="370" y="172"/>
                </a:cubicBezTo>
                <a:cubicBezTo>
                  <a:pt x="369" y="171"/>
                  <a:pt x="369" y="171"/>
                  <a:pt x="369" y="171"/>
                </a:cubicBezTo>
                <a:cubicBezTo>
                  <a:pt x="369" y="169"/>
                  <a:pt x="369" y="169"/>
                  <a:pt x="369" y="169"/>
                </a:cubicBezTo>
                <a:cubicBezTo>
                  <a:pt x="369" y="169"/>
                  <a:pt x="369" y="169"/>
                  <a:pt x="369" y="169"/>
                </a:cubicBezTo>
                <a:cubicBezTo>
                  <a:pt x="366" y="166"/>
                  <a:pt x="366" y="166"/>
                  <a:pt x="366" y="166"/>
                </a:cubicBezTo>
                <a:cubicBezTo>
                  <a:pt x="366" y="165"/>
                  <a:pt x="366" y="165"/>
                  <a:pt x="366" y="165"/>
                </a:cubicBezTo>
                <a:cubicBezTo>
                  <a:pt x="367" y="161"/>
                  <a:pt x="367" y="161"/>
                  <a:pt x="367" y="161"/>
                </a:cubicBezTo>
                <a:cubicBezTo>
                  <a:pt x="365" y="161"/>
                  <a:pt x="365" y="161"/>
                  <a:pt x="365" y="161"/>
                </a:cubicBezTo>
                <a:cubicBezTo>
                  <a:pt x="365" y="163"/>
                  <a:pt x="365" y="163"/>
                  <a:pt x="365" y="163"/>
                </a:cubicBezTo>
                <a:cubicBezTo>
                  <a:pt x="365" y="162"/>
                  <a:pt x="365" y="162"/>
                  <a:pt x="365" y="162"/>
                </a:cubicBezTo>
                <a:cubicBezTo>
                  <a:pt x="363" y="162"/>
                  <a:pt x="363" y="162"/>
                  <a:pt x="363" y="162"/>
                </a:cubicBezTo>
                <a:cubicBezTo>
                  <a:pt x="364" y="165"/>
                  <a:pt x="364" y="165"/>
                  <a:pt x="364" y="165"/>
                </a:cubicBezTo>
                <a:cubicBezTo>
                  <a:pt x="361" y="163"/>
                  <a:pt x="361" y="163"/>
                  <a:pt x="361" y="163"/>
                </a:cubicBezTo>
                <a:cubicBezTo>
                  <a:pt x="362" y="160"/>
                  <a:pt x="362" y="160"/>
                  <a:pt x="362" y="160"/>
                </a:cubicBezTo>
                <a:cubicBezTo>
                  <a:pt x="371" y="155"/>
                  <a:pt x="371" y="155"/>
                  <a:pt x="371" y="155"/>
                </a:cubicBezTo>
                <a:cubicBezTo>
                  <a:pt x="376" y="153"/>
                  <a:pt x="376" y="153"/>
                  <a:pt x="376" y="153"/>
                </a:cubicBezTo>
                <a:cubicBezTo>
                  <a:pt x="376" y="153"/>
                  <a:pt x="376" y="153"/>
                  <a:pt x="376" y="153"/>
                </a:cubicBezTo>
                <a:cubicBezTo>
                  <a:pt x="379" y="150"/>
                  <a:pt x="379" y="150"/>
                  <a:pt x="379" y="150"/>
                </a:cubicBezTo>
                <a:cubicBezTo>
                  <a:pt x="379" y="150"/>
                  <a:pt x="379" y="150"/>
                  <a:pt x="379" y="150"/>
                </a:cubicBezTo>
                <a:cubicBezTo>
                  <a:pt x="380" y="148"/>
                  <a:pt x="380" y="148"/>
                  <a:pt x="380" y="148"/>
                </a:cubicBezTo>
                <a:cubicBezTo>
                  <a:pt x="383" y="146"/>
                  <a:pt x="383" y="146"/>
                  <a:pt x="383" y="146"/>
                </a:cubicBezTo>
                <a:cubicBezTo>
                  <a:pt x="384" y="147"/>
                  <a:pt x="384" y="147"/>
                  <a:pt x="384" y="147"/>
                </a:cubicBezTo>
                <a:cubicBezTo>
                  <a:pt x="384" y="147"/>
                  <a:pt x="384" y="147"/>
                  <a:pt x="384" y="148"/>
                </a:cubicBezTo>
                <a:cubicBezTo>
                  <a:pt x="387" y="151"/>
                  <a:pt x="387" y="151"/>
                  <a:pt x="387" y="151"/>
                </a:cubicBezTo>
                <a:cubicBezTo>
                  <a:pt x="388" y="158"/>
                  <a:pt x="388" y="158"/>
                  <a:pt x="388" y="158"/>
                </a:cubicBezTo>
                <a:lnTo>
                  <a:pt x="387" y="158"/>
                </a:lnTo>
                <a:close/>
                <a:moveTo>
                  <a:pt x="372" y="137"/>
                </a:moveTo>
                <a:cubicBezTo>
                  <a:pt x="370" y="138"/>
                  <a:pt x="370" y="138"/>
                  <a:pt x="370" y="138"/>
                </a:cubicBezTo>
                <a:cubicBezTo>
                  <a:pt x="368" y="136"/>
                  <a:pt x="368" y="136"/>
                  <a:pt x="368" y="136"/>
                </a:cubicBezTo>
                <a:cubicBezTo>
                  <a:pt x="369" y="133"/>
                  <a:pt x="369" y="133"/>
                  <a:pt x="369" y="133"/>
                </a:cubicBezTo>
                <a:cubicBezTo>
                  <a:pt x="371" y="130"/>
                  <a:pt x="371" y="130"/>
                  <a:pt x="371" y="130"/>
                </a:cubicBezTo>
                <a:cubicBezTo>
                  <a:pt x="374" y="127"/>
                  <a:pt x="374" y="127"/>
                  <a:pt x="374" y="127"/>
                </a:cubicBezTo>
                <a:cubicBezTo>
                  <a:pt x="375" y="128"/>
                  <a:pt x="375" y="128"/>
                  <a:pt x="375" y="128"/>
                </a:cubicBezTo>
                <a:cubicBezTo>
                  <a:pt x="380" y="137"/>
                  <a:pt x="380" y="137"/>
                  <a:pt x="380" y="137"/>
                </a:cubicBezTo>
                <a:lnTo>
                  <a:pt x="372" y="137"/>
                </a:lnTo>
                <a:close/>
                <a:moveTo>
                  <a:pt x="374" y="123"/>
                </a:moveTo>
                <a:cubicBezTo>
                  <a:pt x="374" y="123"/>
                  <a:pt x="374" y="123"/>
                  <a:pt x="374" y="123"/>
                </a:cubicBezTo>
                <a:cubicBezTo>
                  <a:pt x="376" y="124"/>
                  <a:pt x="376" y="124"/>
                  <a:pt x="376" y="124"/>
                </a:cubicBezTo>
                <a:cubicBezTo>
                  <a:pt x="375" y="125"/>
                  <a:pt x="375" y="125"/>
                  <a:pt x="375" y="125"/>
                </a:cubicBezTo>
                <a:lnTo>
                  <a:pt x="374" y="123"/>
                </a:lnTo>
                <a:close/>
                <a:moveTo>
                  <a:pt x="369" y="122"/>
                </a:moveTo>
                <a:cubicBezTo>
                  <a:pt x="369" y="123"/>
                  <a:pt x="369" y="123"/>
                  <a:pt x="369" y="123"/>
                </a:cubicBezTo>
                <a:cubicBezTo>
                  <a:pt x="370" y="120"/>
                  <a:pt x="370" y="120"/>
                  <a:pt x="370" y="120"/>
                </a:cubicBezTo>
                <a:cubicBezTo>
                  <a:pt x="370" y="120"/>
                  <a:pt x="370" y="120"/>
                  <a:pt x="370" y="120"/>
                </a:cubicBezTo>
                <a:lnTo>
                  <a:pt x="369" y="122"/>
                </a:lnTo>
                <a:close/>
                <a:moveTo>
                  <a:pt x="367" y="123"/>
                </a:moveTo>
                <a:cubicBezTo>
                  <a:pt x="365" y="127"/>
                  <a:pt x="365" y="127"/>
                  <a:pt x="365" y="127"/>
                </a:cubicBezTo>
                <a:cubicBezTo>
                  <a:pt x="365" y="127"/>
                  <a:pt x="365" y="127"/>
                  <a:pt x="365" y="127"/>
                </a:cubicBezTo>
                <a:cubicBezTo>
                  <a:pt x="364" y="130"/>
                  <a:pt x="364" y="130"/>
                  <a:pt x="364" y="130"/>
                </a:cubicBezTo>
                <a:cubicBezTo>
                  <a:pt x="363" y="131"/>
                  <a:pt x="363" y="131"/>
                  <a:pt x="363" y="131"/>
                </a:cubicBezTo>
                <a:cubicBezTo>
                  <a:pt x="363" y="121"/>
                  <a:pt x="363" y="121"/>
                  <a:pt x="363" y="121"/>
                </a:cubicBezTo>
                <a:cubicBezTo>
                  <a:pt x="363" y="121"/>
                  <a:pt x="363" y="121"/>
                  <a:pt x="363" y="121"/>
                </a:cubicBezTo>
                <a:cubicBezTo>
                  <a:pt x="365" y="119"/>
                  <a:pt x="365" y="119"/>
                  <a:pt x="365" y="119"/>
                </a:cubicBezTo>
                <a:cubicBezTo>
                  <a:pt x="365" y="119"/>
                  <a:pt x="365" y="119"/>
                  <a:pt x="365" y="119"/>
                </a:cubicBezTo>
                <a:cubicBezTo>
                  <a:pt x="366" y="117"/>
                  <a:pt x="366" y="117"/>
                  <a:pt x="366" y="117"/>
                </a:cubicBezTo>
                <a:cubicBezTo>
                  <a:pt x="367" y="119"/>
                  <a:pt x="367" y="119"/>
                  <a:pt x="367" y="119"/>
                </a:cubicBezTo>
                <a:cubicBezTo>
                  <a:pt x="367" y="119"/>
                  <a:pt x="367" y="119"/>
                  <a:pt x="367" y="119"/>
                </a:cubicBezTo>
                <a:cubicBezTo>
                  <a:pt x="368" y="119"/>
                  <a:pt x="368" y="119"/>
                  <a:pt x="368" y="119"/>
                </a:cubicBezTo>
                <a:lnTo>
                  <a:pt x="367" y="123"/>
                </a:lnTo>
                <a:close/>
                <a:moveTo>
                  <a:pt x="353" y="109"/>
                </a:moveTo>
                <a:cubicBezTo>
                  <a:pt x="353" y="109"/>
                  <a:pt x="353" y="109"/>
                  <a:pt x="353" y="109"/>
                </a:cubicBezTo>
                <a:cubicBezTo>
                  <a:pt x="353" y="108"/>
                  <a:pt x="353" y="108"/>
                  <a:pt x="353" y="108"/>
                </a:cubicBezTo>
                <a:lnTo>
                  <a:pt x="353" y="109"/>
                </a:lnTo>
                <a:close/>
                <a:moveTo>
                  <a:pt x="350" y="110"/>
                </a:moveTo>
                <a:cubicBezTo>
                  <a:pt x="349" y="110"/>
                  <a:pt x="349" y="110"/>
                  <a:pt x="349" y="110"/>
                </a:cubicBezTo>
                <a:cubicBezTo>
                  <a:pt x="349" y="110"/>
                  <a:pt x="349" y="110"/>
                  <a:pt x="349" y="110"/>
                </a:cubicBezTo>
                <a:cubicBezTo>
                  <a:pt x="350" y="109"/>
                  <a:pt x="350" y="109"/>
                  <a:pt x="350" y="109"/>
                </a:cubicBezTo>
                <a:lnTo>
                  <a:pt x="350" y="110"/>
                </a:lnTo>
                <a:close/>
                <a:moveTo>
                  <a:pt x="336" y="132"/>
                </a:moveTo>
                <a:cubicBezTo>
                  <a:pt x="336" y="132"/>
                  <a:pt x="336" y="132"/>
                  <a:pt x="336" y="132"/>
                </a:cubicBezTo>
                <a:cubicBezTo>
                  <a:pt x="337" y="132"/>
                  <a:pt x="337" y="132"/>
                  <a:pt x="337" y="132"/>
                </a:cubicBezTo>
                <a:cubicBezTo>
                  <a:pt x="334" y="131"/>
                  <a:pt x="334" y="131"/>
                  <a:pt x="334" y="131"/>
                </a:cubicBezTo>
                <a:cubicBezTo>
                  <a:pt x="335" y="129"/>
                  <a:pt x="335" y="129"/>
                  <a:pt x="335" y="129"/>
                </a:cubicBezTo>
                <a:lnTo>
                  <a:pt x="336" y="132"/>
                </a:lnTo>
                <a:close/>
                <a:moveTo>
                  <a:pt x="337" y="134"/>
                </a:moveTo>
                <a:cubicBezTo>
                  <a:pt x="335" y="135"/>
                  <a:pt x="335" y="135"/>
                  <a:pt x="335" y="135"/>
                </a:cubicBezTo>
                <a:cubicBezTo>
                  <a:pt x="332" y="134"/>
                  <a:pt x="332" y="134"/>
                  <a:pt x="332" y="134"/>
                </a:cubicBezTo>
                <a:cubicBezTo>
                  <a:pt x="333" y="132"/>
                  <a:pt x="333" y="132"/>
                  <a:pt x="333" y="132"/>
                </a:cubicBezTo>
                <a:lnTo>
                  <a:pt x="337" y="134"/>
                </a:lnTo>
                <a:close/>
                <a:moveTo>
                  <a:pt x="329" y="142"/>
                </a:moveTo>
                <a:cubicBezTo>
                  <a:pt x="325" y="142"/>
                  <a:pt x="325" y="142"/>
                  <a:pt x="325" y="142"/>
                </a:cubicBezTo>
                <a:cubicBezTo>
                  <a:pt x="323" y="137"/>
                  <a:pt x="323" y="137"/>
                  <a:pt x="323" y="137"/>
                </a:cubicBezTo>
                <a:cubicBezTo>
                  <a:pt x="323" y="137"/>
                  <a:pt x="323" y="137"/>
                  <a:pt x="323" y="137"/>
                </a:cubicBezTo>
                <a:cubicBezTo>
                  <a:pt x="325" y="137"/>
                  <a:pt x="325" y="137"/>
                  <a:pt x="325" y="137"/>
                </a:cubicBezTo>
                <a:cubicBezTo>
                  <a:pt x="330" y="138"/>
                  <a:pt x="330" y="138"/>
                  <a:pt x="330" y="138"/>
                </a:cubicBezTo>
                <a:lnTo>
                  <a:pt x="329" y="142"/>
                </a:lnTo>
                <a:close/>
                <a:moveTo>
                  <a:pt x="332" y="156"/>
                </a:moveTo>
                <a:cubicBezTo>
                  <a:pt x="333" y="161"/>
                  <a:pt x="333" y="161"/>
                  <a:pt x="333" y="161"/>
                </a:cubicBezTo>
                <a:cubicBezTo>
                  <a:pt x="332" y="161"/>
                  <a:pt x="332" y="161"/>
                  <a:pt x="332" y="161"/>
                </a:cubicBezTo>
                <a:cubicBezTo>
                  <a:pt x="330" y="156"/>
                  <a:pt x="330" y="156"/>
                  <a:pt x="330" y="156"/>
                </a:cubicBezTo>
                <a:lnTo>
                  <a:pt x="332" y="156"/>
                </a:lnTo>
                <a:close/>
                <a:moveTo>
                  <a:pt x="336" y="168"/>
                </a:moveTo>
                <a:cubicBezTo>
                  <a:pt x="336" y="167"/>
                  <a:pt x="336" y="167"/>
                  <a:pt x="336" y="167"/>
                </a:cubicBezTo>
                <a:cubicBezTo>
                  <a:pt x="337" y="162"/>
                  <a:pt x="337" y="162"/>
                  <a:pt x="337" y="162"/>
                </a:cubicBezTo>
                <a:cubicBezTo>
                  <a:pt x="339" y="161"/>
                  <a:pt x="339" y="161"/>
                  <a:pt x="339" y="161"/>
                </a:cubicBezTo>
                <a:cubicBezTo>
                  <a:pt x="339" y="165"/>
                  <a:pt x="339" y="165"/>
                  <a:pt x="339" y="165"/>
                </a:cubicBezTo>
                <a:cubicBezTo>
                  <a:pt x="342" y="173"/>
                  <a:pt x="342" y="173"/>
                  <a:pt x="342" y="173"/>
                </a:cubicBezTo>
                <a:cubicBezTo>
                  <a:pt x="340" y="176"/>
                  <a:pt x="340" y="176"/>
                  <a:pt x="340" y="176"/>
                </a:cubicBezTo>
                <a:cubicBezTo>
                  <a:pt x="339" y="175"/>
                  <a:pt x="339" y="175"/>
                  <a:pt x="339" y="175"/>
                </a:cubicBezTo>
                <a:cubicBezTo>
                  <a:pt x="338" y="171"/>
                  <a:pt x="338" y="171"/>
                  <a:pt x="338" y="171"/>
                </a:cubicBezTo>
                <a:cubicBezTo>
                  <a:pt x="338" y="170"/>
                  <a:pt x="337" y="170"/>
                  <a:pt x="337" y="170"/>
                </a:cubicBezTo>
                <a:lnTo>
                  <a:pt x="336" y="168"/>
                </a:lnTo>
                <a:close/>
                <a:moveTo>
                  <a:pt x="345" y="215"/>
                </a:moveTo>
                <a:cubicBezTo>
                  <a:pt x="345" y="215"/>
                  <a:pt x="345" y="215"/>
                  <a:pt x="345" y="215"/>
                </a:cubicBezTo>
                <a:cubicBezTo>
                  <a:pt x="345" y="215"/>
                  <a:pt x="345" y="215"/>
                  <a:pt x="345" y="215"/>
                </a:cubicBezTo>
                <a:cubicBezTo>
                  <a:pt x="346" y="215"/>
                  <a:pt x="346" y="215"/>
                  <a:pt x="346" y="215"/>
                </a:cubicBezTo>
                <a:cubicBezTo>
                  <a:pt x="345" y="215"/>
                  <a:pt x="345" y="215"/>
                  <a:pt x="345" y="215"/>
                </a:cubicBezTo>
                <a:close/>
                <a:moveTo>
                  <a:pt x="373" y="277"/>
                </a:moveTo>
                <a:cubicBezTo>
                  <a:pt x="372" y="274"/>
                  <a:pt x="372" y="274"/>
                  <a:pt x="372" y="274"/>
                </a:cubicBezTo>
                <a:cubicBezTo>
                  <a:pt x="375" y="273"/>
                  <a:pt x="375" y="273"/>
                  <a:pt x="375" y="273"/>
                </a:cubicBezTo>
                <a:cubicBezTo>
                  <a:pt x="375" y="278"/>
                  <a:pt x="375" y="278"/>
                  <a:pt x="375" y="278"/>
                </a:cubicBezTo>
                <a:cubicBezTo>
                  <a:pt x="375" y="280"/>
                  <a:pt x="375" y="280"/>
                  <a:pt x="375" y="280"/>
                </a:cubicBezTo>
                <a:lnTo>
                  <a:pt x="373" y="277"/>
                </a:lnTo>
                <a:close/>
                <a:moveTo>
                  <a:pt x="377" y="275"/>
                </a:moveTo>
                <a:cubicBezTo>
                  <a:pt x="377" y="272"/>
                  <a:pt x="377" y="272"/>
                  <a:pt x="377" y="272"/>
                </a:cubicBezTo>
                <a:cubicBezTo>
                  <a:pt x="379" y="270"/>
                  <a:pt x="379" y="270"/>
                  <a:pt x="379" y="270"/>
                </a:cubicBezTo>
                <a:lnTo>
                  <a:pt x="377" y="275"/>
                </a:lnTo>
                <a:close/>
                <a:moveTo>
                  <a:pt x="409" y="235"/>
                </a:moveTo>
                <a:cubicBezTo>
                  <a:pt x="410" y="233"/>
                  <a:pt x="410" y="233"/>
                  <a:pt x="410" y="233"/>
                </a:cubicBezTo>
                <a:cubicBezTo>
                  <a:pt x="415" y="234"/>
                  <a:pt x="415" y="234"/>
                  <a:pt x="415" y="234"/>
                </a:cubicBezTo>
                <a:cubicBezTo>
                  <a:pt x="409" y="236"/>
                  <a:pt x="409" y="236"/>
                  <a:pt x="409" y="236"/>
                </a:cubicBezTo>
                <a:lnTo>
                  <a:pt x="409" y="235"/>
                </a:lnTo>
                <a:close/>
                <a:moveTo>
                  <a:pt x="411" y="177"/>
                </a:moveTo>
                <a:cubicBezTo>
                  <a:pt x="411" y="176"/>
                  <a:pt x="411" y="176"/>
                  <a:pt x="411" y="176"/>
                </a:cubicBezTo>
                <a:cubicBezTo>
                  <a:pt x="412" y="173"/>
                  <a:pt x="412" y="173"/>
                  <a:pt x="412" y="173"/>
                </a:cubicBezTo>
                <a:cubicBezTo>
                  <a:pt x="413" y="175"/>
                  <a:pt x="413" y="175"/>
                  <a:pt x="413" y="175"/>
                </a:cubicBezTo>
                <a:lnTo>
                  <a:pt x="411" y="177"/>
                </a:lnTo>
                <a:close/>
                <a:moveTo>
                  <a:pt x="442" y="93"/>
                </a:moveTo>
                <a:cubicBezTo>
                  <a:pt x="441" y="89"/>
                  <a:pt x="441" y="89"/>
                  <a:pt x="441" y="89"/>
                </a:cubicBezTo>
                <a:cubicBezTo>
                  <a:pt x="440" y="88"/>
                  <a:pt x="440" y="88"/>
                  <a:pt x="440" y="88"/>
                </a:cubicBezTo>
                <a:cubicBezTo>
                  <a:pt x="441" y="87"/>
                  <a:pt x="441" y="87"/>
                  <a:pt x="441" y="87"/>
                </a:cubicBezTo>
                <a:cubicBezTo>
                  <a:pt x="442" y="90"/>
                  <a:pt x="442" y="90"/>
                  <a:pt x="442" y="90"/>
                </a:cubicBezTo>
                <a:cubicBezTo>
                  <a:pt x="443" y="91"/>
                  <a:pt x="443" y="91"/>
                  <a:pt x="443" y="91"/>
                </a:cubicBezTo>
                <a:lnTo>
                  <a:pt x="442" y="93"/>
                </a:lnTo>
                <a:close/>
                <a:moveTo>
                  <a:pt x="414" y="133"/>
                </a:moveTo>
                <a:cubicBezTo>
                  <a:pt x="409" y="137"/>
                  <a:pt x="409" y="137"/>
                  <a:pt x="409" y="137"/>
                </a:cubicBezTo>
                <a:cubicBezTo>
                  <a:pt x="409" y="137"/>
                  <a:pt x="409" y="137"/>
                  <a:pt x="409" y="137"/>
                </a:cubicBezTo>
                <a:cubicBezTo>
                  <a:pt x="412" y="134"/>
                  <a:pt x="412" y="134"/>
                  <a:pt x="412" y="134"/>
                </a:cubicBezTo>
                <a:cubicBezTo>
                  <a:pt x="414" y="132"/>
                  <a:pt x="414" y="132"/>
                  <a:pt x="414" y="132"/>
                </a:cubicBezTo>
                <a:lnTo>
                  <a:pt x="414" y="133"/>
                </a:lnTo>
                <a:close/>
                <a:moveTo>
                  <a:pt x="398" y="149"/>
                </a:moveTo>
                <a:cubicBezTo>
                  <a:pt x="398" y="150"/>
                  <a:pt x="398" y="150"/>
                  <a:pt x="398" y="150"/>
                </a:cubicBezTo>
                <a:cubicBezTo>
                  <a:pt x="398" y="150"/>
                  <a:pt x="398" y="150"/>
                  <a:pt x="398" y="150"/>
                </a:cubicBezTo>
                <a:cubicBezTo>
                  <a:pt x="398" y="150"/>
                  <a:pt x="398" y="150"/>
                  <a:pt x="398" y="150"/>
                </a:cubicBezTo>
                <a:cubicBezTo>
                  <a:pt x="395" y="153"/>
                  <a:pt x="395" y="153"/>
                  <a:pt x="395" y="153"/>
                </a:cubicBezTo>
                <a:cubicBezTo>
                  <a:pt x="392" y="155"/>
                  <a:pt x="392" y="155"/>
                  <a:pt x="392" y="155"/>
                </a:cubicBezTo>
                <a:cubicBezTo>
                  <a:pt x="390" y="157"/>
                  <a:pt x="390" y="157"/>
                  <a:pt x="390" y="157"/>
                </a:cubicBezTo>
                <a:cubicBezTo>
                  <a:pt x="388" y="150"/>
                  <a:pt x="388" y="150"/>
                  <a:pt x="388" y="150"/>
                </a:cubicBezTo>
                <a:cubicBezTo>
                  <a:pt x="388" y="150"/>
                  <a:pt x="388" y="150"/>
                  <a:pt x="388" y="150"/>
                </a:cubicBezTo>
                <a:cubicBezTo>
                  <a:pt x="385" y="147"/>
                  <a:pt x="385" y="147"/>
                  <a:pt x="385" y="147"/>
                </a:cubicBezTo>
                <a:cubicBezTo>
                  <a:pt x="385" y="145"/>
                  <a:pt x="385" y="145"/>
                  <a:pt x="385" y="145"/>
                </a:cubicBezTo>
                <a:cubicBezTo>
                  <a:pt x="385" y="145"/>
                  <a:pt x="385" y="145"/>
                  <a:pt x="385" y="145"/>
                </a:cubicBezTo>
                <a:cubicBezTo>
                  <a:pt x="386" y="143"/>
                  <a:pt x="386" y="143"/>
                  <a:pt x="386" y="143"/>
                </a:cubicBezTo>
                <a:cubicBezTo>
                  <a:pt x="393" y="146"/>
                  <a:pt x="393" y="146"/>
                  <a:pt x="393" y="146"/>
                </a:cubicBezTo>
                <a:cubicBezTo>
                  <a:pt x="398" y="149"/>
                  <a:pt x="398" y="149"/>
                  <a:pt x="398" y="149"/>
                </a:cubicBezTo>
                <a:close/>
                <a:moveTo>
                  <a:pt x="384" y="140"/>
                </a:moveTo>
                <a:cubicBezTo>
                  <a:pt x="383" y="139"/>
                  <a:pt x="383" y="139"/>
                  <a:pt x="383" y="139"/>
                </a:cubicBezTo>
                <a:cubicBezTo>
                  <a:pt x="384" y="139"/>
                  <a:pt x="384" y="139"/>
                  <a:pt x="384" y="139"/>
                </a:cubicBezTo>
                <a:lnTo>
                  <a:pt x="384" y="140"/>
                </a:lnTo>
                <a:close/>
                <a:moveTo>
                  <a:pt x="376" y="127"/>
                </a:moveTo>
                <a:cubicBezTo>
                  <a:pt x="376" y="126"/>
                  <a:pt x="376" y="126"/>
                  <a:pt x="376" y="126"/>
                </a:cubicBezTo>
                <a:cubicBezTo>
                  <a:pt x="377" y="125"/>
                  <a:pt x="377" y="125"/>
                  <a:pt x="377" y="125"/>
                </a:cubicBezTo>
                <a:cubicBezTo>
                  <a:pt x="378" y="126"/>
                  <a:pt x="378" y="126"/>
                  <a:pt x="378" y="126"/>
                </a:cubicBezTo>
                <a:cubicBezTo>
                  <a:pt x="382" y="128"/>
                  <a:pt x="382" y="128"/>
                  <a:pt x="382" y="128"/>
                </a:cubicBezTo>
                <a:cubicBezTo>
                  <a:pt x="381" y="134"/>
                  <a:pt x="381" y="134"/>
                  <a:pt x="381" y="134"/>
                </a:cubicBezTo>
                <a:cubicBezTo>
                  <a:pt x="381" y="135"/>
                  <a:pt x="381" y="135"/>
                  <a:pt x="381" y="135"/>
                </a:cubicBezTo>
                <a:lnTo>
                  <a:pt x="376" y="127"/>
                </a:lnTo>
                <a:close/>
                <a:moveTo>
                  <a:pt x="355" y="104"/>
                </a:moveTo>
                <a:cubicBezTo>
                  <a:pt x="354" y="104"/>
                  <a:pt x="354" y="104"/>
                  <a:pt x="354" y="104"/>
                </a:cubicBezTo>
                <a:cubicBezTo>
                  <a:pt x="354" y="103"/>
                  <a:pt x="354" y="103"/>
                  <a:pt x="354" y="103"/>
                </a:cubicBezTo>
                <a:lnTo>
                  <a:pt x="355" y="104"/>
                </a:lnTo>
                <a:close/>
                <a:moveTo>
                  <a:pt x="353" y="106"/>
                </a:moveTo>
                <a:cubicBezTo>
                  <a:pt x="353" y="107"/>
                  <a:pt x="353" y="107"/>
                  <a:pt x="353" y="107"/>
                </a:cubicBezTo>
                <a:cubicBezTo>
                  <a:pt x="353" y="107"/>
                  <a:pt x="353" y="107"/>
                  <a:pt x="353" y="107"/>
                </a:cubicBezTo>
                <a:lnTo>
                  <a:pt x="353" y="106"/>
                </a:lnTo>
                <a:close/>
                <a:moveTo>
                  <a:pt x="347" y="107"/>
                </a:moveTo>
                <a:cubicBezTo>
                  <a:pt x="347" y="108"/>
                  <a:pt x="347" y="108"/>
                  <a:pt x="347" y="108"/>
                </a:cubicBezTo>
                <a:cubicBezTo>
                  <a:pt x="347" y="107"/>
                  <a:pt x="347" y="107"/>
                  <a:pt x="347" y="107"/>
                </a:cubicBezTo>
                <a:close/>
                <a:moveTo>
                  <a:pt x="346" y="112"/>
                </a:moveTo>
                <a:cubicBezTo>
                  <a:pt x="346" y="112"/>
                  <a:pt x="346" y="112"/>
                  <a:pt x="346" y="112"/>
                </a:cubicBezTo>
                <a:cubicBezTo>
                  <a:pt x="346" y="111"/>
                  <a:pt x="346" y="111"/>
                  <a:pt x="346" y="111"/>
                </a:cubicBezTo>
                <a:lnTo>
                  <a:pt x="346" y="112"/>
                </a:lnTo>
                <a:close/>
                <a:moveTo>
                  <a:pt x="342" y="123"/>
                </a:moveTo>
                <a:cubicBezTo>
                  <a:pt x="342" y="125"/>
                  <a:pt x="342" y="125"/>
                  <a:pt x="342" y="125"/>
                </a:cubicBezTo>
                <a:cubicBezTo>
                  <a:pt x="342" y="126"/>
                  <a:pt x="342" y="126"/>
                  <a:pt x="342" y="126"/>
                </a:cubicBezTo>
                <a:cubicBezTo>
                  <a:pt x="342" y="126"/>
                  <a:pt x="342" y="126"/>
                  <a:pt x="342" y="126"/>
                </a:cubicBezTo>
                <a:cubicBezTo>
                  <a:pt x="341" y="130"/>
                  <a:pt x="341" y="130"/>
                  <a:pt x="341" y="130"/>
                </a:cubicBezTo>
                <a:cubicBezTo>
                  <a:pt x="341" y="132"/>
                  <a:pt x="341" y="132"/>
                  <a:pt x="341" y="132"/>
                </a:cubicBezTo>
                <a:cubicBezTo>
                  <a:pt x="340" y="132"/>
                  <a:pt x="340" y="132"/>
                  <a:pt x="340" y="132"/>
                </a:cubicBezTo>
                <a:cubicBezTo>
                  <a:pt x="340" y="131"/>
                  <a:pt x="340" y="131"/>
                  <a:pt x="340" y="131"/>
                </a:cubicBezTo>
                <a:cubicBezTo>
                  <a:pt x="338" y="126"/>
                  <a:pt x="338" y="126"/>
                  <a:pt x="338" y="126"/>
                </a:cubicBezTo>
                <a:lnTo>
                  <a:pt x="342" y="123"/>
                </a:lnTo>
                <a:close/>
                <a:moveTo>
                  <a:pt x="333" y="114"/>
                </a:moveTo>
                <a:cubicBezTo>
                  <a:pt x="333" y="113"/>
                  <a:pt x="333" y="113"/>
                  <a:pt x="333" y="113"/>
                </a:cubicBezTo>
                <a:cubicBezTo>
                  <a:pt x="334" y="114"/>
                  <a:pt x="334" y="114"/>
                  <a:pt x="334" y="114"/>
                </a:cubicBezTo>
                <a:cubicBezTo>
                  <a:pt x="335" y="118"/>
                  <a:pt x="335" y="118"/>
                  <a:pt x="335" y="118"/>
                </a:cubicBezTo>
                <a:lnTo>
                  <a:pt x="333" y="114"/>
                </a:lnTo>
                <a:close/>
                <a:moveTo>
                  <a:pt x="332" y="121"/>
                </a:moveTo>
                <a:cubicBezTo>
                  <a:pt x="332" y="120"/>
                  <a:pt x="332" y="120"/>
                  <a:pt x="332" y="120"/>
                </a:cubicBezTo>
                <a:cubicBezTo>
                  <a:pt x="335" y="127"/>
                  <a:pt x="335" y="127"/>
                  <a:pt x="335" y="127"/>
                </a:cubicBezTo>
                <a:cubicBezTo>
                  <a:pt x="333" y="131"/>
                  <a:pt x="333" y="131"/>
                  <a:pt x="333" y="131"/>
                </a:cubicBezTo>
                <a:cubicBezTo>
                  <a:pt x="332" y="130"/>
                  <a:pt x="332" y="130"/>
                  <a:pt x="332" y="130"/>
                </a:cubicBezTo>
                <a:lnTo>
                  <a:pt x="332" y="121"/>
                </a:lnTo>
                <a:close/>
                <a:moveTo>
                  <a:pt x="332" y="132"/>
                </a:moveTo>
                <a:cubicBezTo>
                  <a:pt x="331" y="132"/>
                  <a:pt x="331" y="132"/>
                  <a:pt x="331" y="132"/>
                </a:cubicBezTo>
                <a:cubicBezTo>
                  <a:pt x="331" y="132"/>
                  <a:pt x="331" y="132"/>
                  <a:pt x="331" y="132"/>
                </a:cubicBezTo>
                <a:lnTo>
                  <a:pt x="332" y="132"/>
                </a:lnTo>
                <a:close/>
                <a:moveTo>
                  <a:pt x="330" y="133"/>
                </a:moveTo>
                <a:cubicBezTo>
                  <a:pt x="328" y="133"/>
                  <a:pt x="328" y="133"/>
                  <a:pt x="328" y="133"/>
                </a:cubicBezTo>
                <a:cubicBezTo>
                  <a:pt x="320" y="125"/>
                  <a:pt x="320" y="125"/>
                  <a:pt x="320" y="125"/>
                </a:cubicBezTo>
                <a:cubicBezTo>
                  <a:pt x="327" y="130"/>
                  <a:pt x="327" y="130"/>
                  <a:pt x="327" y="130"/>
                </a:cubicBezTo>
                <a:cubicBezTo>
                  <a:pt x="330" y="131"/>
                  <a:pt x="330" y="131"/>
                  <a:pt x="330" y="131"/>
                </a:cubicBezTo>
                <a:lnTo>
                  <a:pt x="330" y="133"/>
                </a:lnTo>
                <a:close/>
                <a:moveTo>
                  <a:pt x="327" y="134"/>
                </a:moveTo>
                <a:cubicBezTo>
                  <a:pt x="327" y="134"/>
                  <a:pt x="327" y="134"/>
                  <a:pt x="328" y="134"/>
                </a:cubicBezTo>
                <a:cubicBezTo>
                  <a:pt x="330" y="135"/>
                  <a:pt x="330" y="135"/>
                  <a:pt x="330" y="135"/>
                </a:cubicBezTo>
                <a:cubicBezTo>
                  <a:pt x="330" y="137"/>
                  <a:pt x="330" y="137"/>
                  <a:pt x="330" y="137"/>
                </a:cubicBezTo>
                <a:cubicBezTo>
                  <a:pt x="330" y="137"/>
                  <a:pt x="330" y="137"/>
                  <a:pt x="330" y="137"/>
                </a:cubicBezTo>
                <a:cubicBezTo>
                  <a:pt x="325" y="135"/>
                  <a:pt x="325" y="135"/>
                  <a:pt x="325" y="135"/>
                </a:cubicBezTo>
                <a:cubicBezTo>
                  <a:pt x="325" y="135"/>
                  <a:pt x="325" y="135"/>
                  <a:pt x="325" y="135"/>
                </a:cubicBezTo>
                <a:cubicBezTo>
                  <a:pt x="322" y="136"/>
                  <a:pt x="322" y="136"/>
                  <a:pt x="322" y="136"/>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6" y="126"/>
                  <a:pt x="316" y="126"/>
                  <a:pt x="316" y="126"/>
                </a:cubicBezTo>
                <a:cubicBezTo>
                  <a:pt x="316" y="124"/>
                  <a:pt x="316" y="124"/>
                  <a:pt x="316" y="124"/>
                </a:cubicBezTo>
                <a:cubicBezTo>
                  <a:pt x="317" y="123"/>
                  <a:pt x="317" y="123"/>
                  <a:pt x="317" y="123"/>
                </a:cubicBezTo>
                <a:lnTo>
                  <a:pt x="327" y="134"/>
                </a:lnTo>
                <a:close/>
                <a:moveTo>
                  <a:pt x="319" y="155"/>
                </a:moveTo>
                <a:cubicBezTo>
                  <a:pt x="323" y="155"/>
                  <a:pt x="323" y="155"/>
                  <a:pt x="323" y="155"/>
                </a:cubicBezTo>
                <a:cubicBezTo>
                  <a:pt x="321" y="157"/>
                  <a:pt x="321" y="157"/>
                  <a:pt x="321" y="157"/>
                </a:cubicBezTo>
                <a:lnTo>
                  <a:pt x="319" y="155"/>
                </a:lnTo>
                <a:close/>
                <a:moveTo>
                  <a:pt x="326" y="155"/>
                </a:moveTo>
                <a:cubicBezTo>
                  <a:pt x="327" y="155"/>
                  <a:pt x="327" y="155"/>
                  <a:pt x="327" y="155"/>
                </a:cubicBezTo>
                <a:cubicBezTo>
                  <a:pt x="331" y="164"/>
                  <a:pt x="331" y="164"/>
                  <a:pt x="331" y="164"/>
                </a:cubicBezTo>
                <a:cubicBezTo>
                  <a:pt x="331" y="165"/>
                  <a:pt x="331" y="165"/>
                  <a:pt x="331" y="165"/>
                </a:cubicBezTo>
                <a:cubicBezTo>
                  <a:pt x="326" y="160"/>
                  <a:pt x="326" y="160"/>
                  <a:pt x="326" y="160"/>
                </a:cubicBezTo>
                <a:cubicBezTo>
                  <a:pt x="324" y="158"/>
                  <a:pt x="324" y="158"/>
                  <a:pt x="324" y="158"/>
                </a:cubicBezTo>
                <a:lnTo>
                  <a:pt x="326" y="155"/>
                </a:lnTo>
                <a:close/>
                <a:moveTo>
                  <a:pt x="338" y="181"/>
                </a:moveTo>
                <a:cubicBezTo>
                  <a:pt x="338" y="181"/>
                  <a:pt x="338" y="181"/>
                  <a:pt x="338" y="181"/>
                </a:cubicBezTo>
                <a:cubicBezTo>
                  <a:pt x="338" y="181"/>
                  <a:pt x="338" y="182"/>
                  <a:pt x="338" y="182"/>
                </a:cubicBezTo>
                <a:cubicBezTo>
                  <a:pt x="338" y="183"/>
                  <a:pt x="338" y="183"/>
                  <a:pt x="338" y="183"/>
                </a:cubicBezTo>
                <a:cubicBezTo>
                  <a:pt x="337" y="181"/>
                  <a:pt x="337" y="181"/>
                  <a:pt x="337" y="181"/>
                </a:cubicBezTo>
                <a:cubicBezTo>
                  <a:pt x="336" y="178"/>
                  <a:pt x="336" y="178"/>
                  <a:pt x="336" y="178"/>
                </a:cubicBezTo>
                <a:lnTo>
                  <a:pt x="338" y="181"/>
                </a:lnTo>
                <a:close/>
                <a:moveTo>
                  <a:pt x="344" y="214"/>
                </a:moveTo>
                <a:cubicBezTo>
                  <a:pt x="341" y="209"/>
                  <a:pt x="341" y="209"/>
                  <a:pt x="341" y="209"/>
                </a:cubicBezTo>
                <a:cubicBezTo>
                  <a:pt x="341" y="209"/>
                  <a:pt x="341" y="209"/>
                  <a:pt x="341" y="209"/>
                </a:cubicBezTo>
                <a:cubicBezTo>
                  <a:pt x="337" y="204"/>
                  <a:pt x="337" y="204"/>
                  <a:pt x="337" y="204"/>
                </a:cubicBezTo>
                <a:cubicBezTo>
                  <a:pt x="339" y="204"/>
                  <a:pt x="339" y="204"/>
                  <a:pt x="339" y="204"/>
                </a:cubicBezTo>
                <a:cubicBezTo>
                  <a:pt x="339" y="204"/>
                  <a:pt x="339" y="204"/>
                  <a:pt x="339" y="204"/>
                </a:cubicBezTo>
                <a:cubicBezTo>
                  <a:pt x="339" y="204"/>
                  <a:pt x="339" y="204"/>
                  <a:pt x="339" y="204"/>
                </a:cubicBezTo>
                <a:cubicBezTo>
                  <a:pt x="340" y="203"/>
                  <a:pt x="340" y="203"/>
                  <a:pt x="340" y="203"/>
                </a:cubicBezTo>
                <a:lnTo>
                  <a:pt x="344" y="214"/>
                </a:lnTo>
                <a:close/>
                <a:moveTo>
                  <a:pt x="345" y="293"/>
                </a:moveTo>
                <a:cubicBezTo>
                  <a:pt x="345" y="293"/>
                  <a:pt x="345" y="293"/>
                  <a:pt x="345" y="293"/>
                </a:cubicBezTo>
                <a:cubicBezTo>
                  <a:pt x="345" y="294"/>
                  <a:pt x="345" y="294"/>
                  <a:pt x="345" y="294"/>
                </a:cubicBezTo>
                <a:cubicBezTo>
                  <a:pt x="344" y="293"/>
                  <a:pt x="344" y="293"/>
                  <a:pt x="344" y="293"/>
                </a:cubicBezTo>
                <a:cubicBezTo>
                  <a:pt x="344" y="293"/>
                  <a:pt x="344" y="293"/>
                  <a:pt x="344" y="293"/>
                </a:cubicBezTo>
                <a:cubicBezTo>
                  <a:pt x="344" y="293"/>
                  <a:pt x="344" y="292"/>
                  <a:pt x="344" y="292"/>
                </a:cubicBezTo>
                <a:cubicBezTo>
                  <a:pt x="348" y="280"/>
                  <a:pt x="348" y="280"/>
                  <a:pt x="348" y="280"/>
                </a:cubicBezTo>
                <a:cubicBezTo>
                  <a:pt x="350" y="275"/>
                  <a:pt x="350" y="275"/>
                  <a:pt x="350" y="275"/>
                </a:cubicBezTo>
                <a:cubicBezTo>
                  <a:pt x="353" y="285"/>
                  <a:pt x="353" y="285"/>
                  <a:pt x="353" y="285"/>
                </a:cubicBezTo>
                <a:cubicBezTo>
                  <a:pt x="353" y="285"/>
                  <a:pt x="353" y="285"/>
                  <a:pt x="353" y="285"/>
                </a:cubicBezTo>
                <a:lnTo>
                  <a:pt x="345" y="293"/>
                </a:lnTo>
                <a:close/>
                <a:moveTo>
                  <a:pt x="408" y="258"/>
                </a:moveTo>
                <a:cubicBezTo>
                  <a:pt x="408" y="258"/>
                  <a:pt x="408" y="258"/>
                  <a:pt x="408" y="258"/>
                </a:cubicBezTo>
                <a:cubicBezTo>
                  <a:pt x="402" y="261"/>
                  <a:pt x="402" y="261"/>
                  <a:pt x="402" y="261"/>
                </a:cubicBezTo>
                <a:cubicBezTo>
                  <a:pt x="408" y="237"/>
                  <a:pt x="408" y="237"/>
                  <a:pt x="408" y="237"/>
                </a:cubicBezTo>
                <a:cubicBezTo>
                  <a:pt x="417" y="235"/>
                  <a:pt x="417" y="235"/>
                  <a:pt x="417" y="235"/>
                </a:cubicBezTo>
                <a:cubicBezTo>
                  <a:pt x="418" y="235"/>
                  <a:pt x="418" y="235"/>
                  <a:pt x="418" y="235"/>
                </a:cubicBezTo>
                <a:cubicBezTo>
                  <a:pt x="418" y="235"/>
                  <a:pt x="418" y="235"/>
                  <a:pt x="418" y="235"/>
                </a:cubicBezTo>
                <a:cubicBezTo>
                  <a:pt x="425" y="235"/>
                  <a:pt x="425" y="235"/>
                  <a:pt x="425" y="235"/>
                </a:cubicBezTo>
                <a:cubicBezTo>
                  <a:pt x="430" y="236"/>
                  <a:pt x="430" y="236"/>
                  <a:pt x="430" y="236"/>
                </a:cubicBezTo>
                <a:cubicBezTo>
                  <a:pt x="430" y="236"/>
                  <a:pt x="430" y="236"/>
                  <a:pt x="430" y="236"/>
                </a:cubicBezTo>
                <a:cubicBezTo>
                  <a:pt x="430" y="236"/>
                  <a:pt x="430" y="236"/>
                  <a:pt x="430" y="236"/>
                </a:cubicBezTo>
                <a:cubicBezTo>
                  <a:pt x="434" y="234"/>
                  <a:pt x="434" y="234"/>
                  <a:pt x="434" y="234"/>
                </a:cubicBezTo>
                <a:cubicBezTo>
                  <a:pt x="435" y="234"/>
                  <a:pt x="435" y="234"/>
                  <a:pt x="435" y="234"/>
                </a:cubicBezTo>
                <a:cubicBezTo>
                  <a:pt x="435" y="234"/>
                  <a:pt x="435" y="234"/>
                  <a:pt x="435" y="234"/>
                </a:cubicBezTo>
                <a:cubicBezTo>
                  <a:pt x="437" y="233"/>
                  <a:pt x="437" y="233"/>
                  <a:pt x="437" y="233"/>
                </a:cubicBezTo>
                <a:cubicBezTo>
                  <a:pt x="437" y="233"/>
                  <a:pt x="438" y="233"/>
                  <a:pt x="438" y="233"/>
                </a:cubicBezTo>
                <a:cubicBezTo>
                  <a:pt x="441" y="231"/>
                  <a:pt x="441" y="231"/>
                  <a:pt x="441" y="231"/>
                </a:cubicBezTo>
                <a:cubicBezTo>
                  <a:pt x="441" y="230"/>
                  <a:pt x="441" y="230"/>
                  <a:pt x="441" y="230"/>
                </a:cubicBezTo>
                <a:cubicBezTo>
                  <a:pt x="447" y="227"/>
                  <a:pt x="447" y="227"/>
                  <a:pt x="447" y="227"/>
                </a:cubicBezTo>
                <a:cubicBezTo>
                  <a:pt x="451" y="228"/>
                  <a:pt x="451" y="228"/>
                  <a:pt x="451" y="228"/>
                </a:cubicBezTo>
                <a:cubicBezTo>
                  <a:pt x="451" y="228"/>
                  <a:pt x="451" y="228"/>
                  <a:pt x="451" y="228"/>
                </a:cubicBezTo>
                <a:cubicBezTo>
                  <a:pt x="451" y="227"/>
                  <a:pt x="451" y="227"/>
                  <a:pt x="451" y="227"/>
                </a:cubicBezTo>
                <a:cubicBezTo>
                  <a:pt x="449" y="234"/>
                  <a:pt x="449" y="234"/>
                  <a:pt x="449" y="234"/>
                </a:cubicBezTo>
                <a:cubicBezTo>
                  <a:pt x="449" y="234"/>
                  <a:pt x="449" y="234"/>
                  <a:pt x="449" y="234"/>
                </a:cubicBezTo>
                <a:cubicBezTo>
                  <a:pt x="449" y="234"/>
                  <a:pt x="449" y="234"/>
                  <a:pt x="449" y="234"/>
                </a:cubicBezTo>
                <a:cubicBezTo>
                  <a:pt x="449" y="235"/>
                  <a:pt x="449" y="235"/>
                  <a:pt x="449" y="235"/>
                </a:cubicBezTo>
                <a:cubicBezTo>
                  <a:pt x="448" y="239"/>
                  <a:pt x="448" y="239"/>
                  <a:pt x="448" y="239"/>
                </a:cubicBezTo>
                <a:cubicBezTo>
                  <a:pt x="443" y="251"/>
                  <a:pt x="443" y="251"/>
                  <a:pt x="443" y="251"/>
                </a:cubicBezTo>
                <a:cubicBezTo>
                  <a:pt x="442" y="253"/>
                  <a:pt x="442" y="253"/>
                  <a:pt x="442" y="253"/>
                </a:cubicBezTo>
                <a:cubicBezTo>
                  <a:pt x="438" y="254"/>
                  <a:pt x="438" y="254"/>
                  <a:pt x="438" y="254"/>
                </a:cubicBezTo>
                <a:cubicBezTo>
                  <a:pt x="421" y="257"/>
                  <a:pt x="421" y="257"/>
                  <a:pt x="421" y="257"/>
                </a:cubicBezTo>
                <a:cubicBezTo>
                  <a:pt x="417" y="256"/>
                  <a:pt x="417" y="256"/>
                  <a:pt x="417" y="256"/>
                </a:cubicBezTo>
                <a:cubicBezTo>
                  <a:pt x="417" y="256"/>
                  <a:pt x="417" y="256"/>
                  <a:pt x="417" y="256"/>
                </a:cubicBezTo>
                <a:lnTo>
                  <a:pt x="408" y="258"/>
                </a:lnTo>
                <a:close/>
                <a:moveTo>
                  <a:pt x="439" y="256"/>
                </a:moveTo>
                <a:cubicBezTo>
                  <a:pt x="439" y="256"/>
                  <a:pt x="439" y="256"/>
                  <a:pt x="439" y="256"/>
                </a:cubicBezTo>
                <a:cubicBezTo>
                  <a:pt x="438" y="256"/>
                  <a:pt x="438" y="256"/>
                  <a:pt x="438" y="256"/>
                </a:cubicBezTo>
                <a:cubicBezTo>
                  <a:pt x="439" y="256"/>
                  <a:pt x="439" y="256"/>
                  <a:pt x="439" y="256"/>
                </a:cubicBezTo>
                <a:cubicBezTo>
                  <a:pt x="439" y="256"/>
                  <a:pt x="439" y="256"/>
                  <a:pt x="439" y="256"/>
                </a:cubicBezTo>
                <a:close/>
                <a:moveTo>
                  <a:pt x="442" y="255"/>
                </a:moveTo>
                <a:cubicBezTo>
                  <a:pt x="447" y="253"/>
                  <a:pt x="447" y="253"/>
                  <a:pt x="447" y="253"/>
                </a:cubicBezTo>
                <a:cubicBezTo>
                  <a:pt x="447" y="253"/>
                  <a:pt x="447" y="253"/>
                  <a:pt x="447" y="253"/>
                </a:cubicBezTo>
                <a:cubicBezTo>
                  <a:pt x="447" y="253"/>
                  <a:pt x="447" y="253"/>
                  <a:pt x="447" y="253"/>
                </a:cubicBezTo>
                <a:cubicBezTo>
                  <a:pt x="449" y="253"/>
                  <a:pt x="449" y="253"/>
                  <a:pt x="449" y="253"/>
                </a:cubicBezTo>
                <a:cubicBezTo>
                  <a:pt x="447" y="254"/>
                  <a:pt x="447" y="254"/>
                  <a:pt x="447" y="254"/>
                </a:cubicBezTo>
                <a:cubicBezTo>
                  <a:pt x="442" y="255"/>
                  <a:pt x="442" y="255"/>
                  <a:pt x="442" y="255"/>
                </a:cubicBezTo>
                <a:close/>
                <a:moveTo>
                  <a:pt x="450" y="251"/>
                </a:moveTo>
                <a:cubicBezTo>
                  <a:pt x="450" y="251"/>
                  <a:pt x="450" y="251"/>
                  <a:pt x="450" y="251"/>
                </a:cubicBezTo>
                <a:cubicBezTo>
                  <a:pt x="446" y="251"/>
                  <a:pt x="446" y="251"/>
                  <a:pt x="446" y="251"/>
                </a:cubicBezTo>
                <a:cubicBezTo>
                  <a:pt x="446" y="251"/>
                  <a:pt x="446" y="251"/>
                  <a:pt x="446" y="251"/>
                </a:cubicBezTo>
                <a:cubicBezTo>
                  <a:pt x="445" y="252"/>
                  <a:pt x="445" y="252"/>
                  <a:pt x="445" y="252"/>
                </a:cubicBezTo>
                <a:cubicBezTo>
                  <a:pt x="445" y="252"/>
                  <a:pt x="445" y="252"/>
                  <a:pt x="445" y="252"/>
                </a:cubicBezTo>
                <a:cubicBezTo>
                  <a:pt x="445" y="252"/>
                  <a:pt x="445" y="252"/>
                  <a:pt x="445" y="251"/>
                </a:cubicBezTo>
                <a:cubicBezTo>
                  <a:pt x="450" y="239"/>
                  <a:pt x="450" y="239"/>
                  <a:pt x="450" y="239"/>
                </a:cubicBezTo>
                <a:cubicBezTo>
                  <a:pt x="450" y="239"/>
                  <a:pt x="450" y="239"/>
                  <a:pt x="450" y="239"/>
                </a:cubicBezTo>
                <a:cubicBezTo>
                  <a:pt x="450" y="235"/>
                  <a:pt x="450" y="235"/>
                  <a:pt x="450" y="235"/>
                </a:cubicBezTo>
                <a:cubicBezTo>
                  <a:pt x="450" y="235"/>
                  <a:pt x="450" y="235"/>
                  <a:pt x="450" y="235"/>
                </a:cubicBezTo>
                <a:cubicBezTo>
                  <a:pt x="455" y="227"/>
                  <a:pt x="455" y="227"/>
                  <a:pt x="455" y="227"/>
                </a:cubicBezTo>
                <a:cubicBezTo>
                  <a:pt x="455" y="227"/>
                  <a:pt x="455" y="227"/>
                  <a:pt x="455" y="227"/>
                </a:cubicBezTo>
                <a:cubicBezTo>
                  <a:pt x="457" y="226"/>
                  <a:pt x="457" y="226"/>
                  <a:pt x="457" y="226"/>
                </a:cubicBezTo>
                <a:cubicBezTo>
                  <a:pt x="459" y="230"/>
                  <a:pt x="459" y="230"/>
                  <a:pt x="459" y="230"/>
                </a:cubicBezTo>
                <a:cubicBezTo>
                  <a:pt x="460" y="238"/>
                  <a:pt x="460" y="238"/>
                  <a:pt x="460" y="238"/>
                </a:cubicBezTo>
                <a:cubicBezTo>
                  <a:pt x="459" y="242"/>
                  <a:pt x="459" y="242"/>
                  <a:pt x="459" y="242"/>
                </a:cubicBezTo>
                <a:cubicBezTo>
                  <a:pt x="452" y="250"/>
                  <a:pt x="452" y="250"/>
                  <a:pt x="452" y="250"/>
                </a:cubicBezTo>
                <a:lnTo>
                  <a:pt x="450" y="251"/>
                </a:lnTo>
                <a:close/>
                <a:moveTo>
                  <a:pt x="467" y="216"/>
                </a:moveTo>
                <a:cubicBezTo>
                  <a:pt x="463" y="216"/>
                  <a:pt x="463" y="216"/>
                  <a:pt x="463" y="216"/>
                </a:cubicBezTo>
                <a:cubicBezTo>
                  <a:pt x="465" y="215"/>
                  <a:pt x="465" y="215"/>
                  <a:pt x="465" y="215"/>
                </a:cubicBezTo>
                <a:cubicBezTo>
                  <a:pt x="468" y="216"/>
                  <a:pt x="468" y="216"/>
                  <a:pt x="468" y="216"/>
                </a:cubicBezTo>
                <a:lnTo>
                  <a:pt x="467" y="216"/>
                </a:lnTo>
                <a:close/>
                <a:moveTo>
                  <a:pt x="463" y="214"/>
                </a:moveTo>
                <a:cubicBezTo>
                  <a:pt x="462" y="216"/>
                  <a:pt x="462" y="216"/>
                  <a:pt x="462" y="216"/>
                </a:cubicBezTo>
                <a:cubicBezTo>
                  <a:pt x="460" y="217"/>
                  <a:pt x="460" y="217"/>
                  <a:pt x="460" y="217"/>
                </a:cubicBezTo>
                <a:cubicBezTo>
                  <a:pt x="459" y="217"/>
                  <a:pt x="459" y="217"/>
                  <a:pt x="459" y="217"/>
                </a:cubicBezTo>
                <a:lnTo>
                  <a:pt x="463" y="214"/>
                </a:lnTo>
                <a:close/>
                <a:moveTo>
                  <a:pt x="452" y="217"/>
                </a:moveTo>
                <a:cubicBezTo>
                  <a:pt x="448" y="215"/>
                  <a:pt x="448" y="215"/>
                  <a:pt x="448" y="215"/>
                </a:cubicBezTo>
                <a:cubicBezTo>
                  <a:pt x="455" y="214"/>
                  <a:pt x="455" y="214"/>
                  <a:pt x="455" y="214"/>
                </a:cubicBezTo>
                <a:cubicBezTo>
                  <a:pt x="455" y="217"/>
                  <a:pt x="455" y="217"/>
                  <a:pt x="455" y="217"/>
                </a:cubicBezTo>
                <a:lnTo>
                  <a:pt x="452" y="217"/>
                </a:lnTo>
                <a:close/>
                <a:moveTo>
                  <a:pt x="445" y="215"/>
                </a:moveTo>
                <a:cubicBezTo>
                  <a:pt x="446" y="215"/>
                  <a:pt x="446" y="215"/>
                  <a:pt x="446" y="215"/>
                </a:cubicBezTo>
                <a:cubicBezTo>
                  <a:pt x="446" y="215"/>
                  <a:pt x="446" y="215"/>
                  <a:pt x="446" y="215"/>
                </a:cubicBezTo>
                <a:cubicBezTo>
                  <a:pt x="443" y="219"/>
                  <a:pt x="443" y="219"/>
                  <a:pt x="443" y="219"/>
                </a:cubicBezTo>
                <a:cubicBezTo>
                  <a:pt x="442" y="220"/>
                  <a:pt x="442" y="220"/>
                  <a:pt x="442" y="220"/>
                </a:cubicBezTo>
                <a:cubicBezTo>
                  <a:pt x="436" y="221"/>
                  <a:pt x="436" y="221"/>
                  <a:pt x="436" y="221"/>
                </a:cubicBezTo>
                <a:cubicBezTo>
                  <a:pt x="435" y="222"/>
                  <a:pt x="435" y="222"/>
                  <a:pt x="435" y="222"/>
                </a:cubicBezTo>
                <a:cubicBezTo>
                  <a:pt x="434" y="222"/>
                  <a:pt x="434" y="222"/>
                  <a:pt x="434" y="222"/>
                </a:cubicBezTo>
                <a:cubicBezTo>
                  <a:pt x="432" y="222"/>
                  <a:pt x="432" y="222"/>
                  <a:pt x="432" y="222"/>
                </a:cubicBezTo>
                <a:cubicBezTo>
                  <a:pt x="439" y="215"/>
                  <a:pt x="439" y="215"/>
                  <a:pt x="439" y="215"/>
                </a:cubicBezTo>
                <a:lnTo>
                  <a:pt x="445" y="215"/>
                </a:lnTo>
                <a:close/>
                <a:moveTo>
                  <a:pt x="419" y="230"/>
                </a:moveTo>
                <a:cubicBezTo>
                  <a:pt x="420" y="230"/>
                  <a:pt x="420" y="230"/>
                  <a:pt x="420" y="229"/>
                </a:cubicBezTo>
                <a:cubicBezTo>
                  <a:pt x="427" y="227"/>
                  <a:pt x="427" y="227"/>
                  <a:pt x="427" y="227"/>
                </a:cubicBezTo>
                <a:cubicBezTo>
                  <a:pt x="427" y="226"/>
                  <a:pt x="427" y="226"/>
                  <a:pt x="427" y="226"/>
                </a:cubicBezTo>
                <a:cubicBezTo>
                  <a:pt x="428" y="226"/>
                  <a:pt x="428" y="226"/>
                  <a:pt x="428" y="226"/>
                </a:cubicBezTo>
                <a:cubicBezTo>
                  <a:pt x="428" y="226"/>
                  <a:pt x="428" y="226"/>
                  <a:pt x="429" y="226"/>
                </a:cubicBezTo>
                <a:cubicBezTo>
                  <a:pt x="435" y="224"/>
                  <a:pt x="435" y="224"/>
                  <a:pt x="435" y="224"/>
                </a:cubicBezTo>
                <a:cubicBezTo>
                  <a:pt x="438" y="223"/>
                  <a:pt x="438" y="223"/>
                  <a:pt x="438" y="223"/>
                </a:cubicBezTo>
                <a:cubicBezTo>
                  <a:pt x="433" y="228"/>
                  <a:pt x="433" y="228"/>
                  <a:pt x="433" y="228"/>
                </a:cubicBezTo>
                <a:cubicBezTo>
                  <a:pt x="429" y="230"/>
                  <a:pt x="429" y="230"/>
                  <a:pt x="429" y="230"/>
                </a:cubicBezTo>
                <a:cubicBezTo>
                  <a:pt x="421" y="231"/>
                  <a:pt x="421" y="231"/>
                  <a:pt x="421" y="231"/>
                </a:cubicBezTo>
                <a:cubicBezTo>
                  <a:pt x="421" y="231"/>
                  <a:pt x="421" y="231"/>
                  <a:pt x="420" y="231"/>
                </a:cubicBezTo>
                <a:cubicBezTo>
                  <a:pt x="420" y="231"/>
                  <a:pt x="420" y="231"/>
                  <a:pt x="420" y="231"/>
                </a:cubicBezTo>
                <a:cubicBezTo>
                  <a:pt x="410" y="230"/>
                  <a:pt x="410" y="230"/>
                  <a:pt x="410" y="230"/>
                </a:cubicBezTo>
                <a:cubicBezTo>
                  <a:pt x="411" y="229"/>
                  <a:pt x="411" y="229"/>
                  <a:pt x="411" y="229"/>
                </a:cubicBezTo>
                <a:cubicBezTo>
                  <a:pt x="411" y="229"/>
                  <a:pt x="411" y="229"/>
                  <a:pt x="411" y="229"/>
                </a:cubicBezTo>
                <a:cubicBezTo>
                  <a:pt x="415" y="229"/>
                  <a:pt x="415" y="229"/>
                  <a:pt x="415" y="229"/>
                </a:cubicBezTo>
                <a:lnTo>
                  <a:pt x="419" y="230"/>
                </a:lnTo>
                <a:close/>
                <a:moveTo>
                  <a:pt x="419" y="228"/>
                </a:moveTo>
                <a:cubicBezTo>
                  <a:pt x="422" y="227"/>
                  <a:pt x="422" y="227"/>
                  <a:pt x="422" y="227"/>
                </a:cubicBezTo>
                <a:cubicBezTo>
                  <a:pt x="419" y="228"/>
                  <a:pt x="419" y="228"/>
                  <a:pt x="419" y="228"/>
                </a:cubicBezTo>
                <a:close/>
                <a:moveTo>
                  <a:pt x="429" y="198"/>
                </a:moveTo>
                <a:cubicBezTo>
                  <a:pt x="428" y="200"/>
                  <a:pt x="428" y="200"/>
                  <a:pt x="428" y="200"/>
                </a:cubicBezTo>
                <a:cubicBezTo>
                  <a:pt x="425" y="199"/>
                  <a:pt x="425" y="199"/>
                  <a:pt x="425" y="199"/>
                </a:cubicBezTo>
                <a:cubicBezTo>
                  <a:pt x="425" y="199"/>
                  <a:pt x="425" y="199"/>
                  <a:pt x="425" y="199"/>
                </a:cubicBezTo>
                <a:cubicBezTo>
                  <a:pt x="425" y="199"/>
                  <a:pt x="425" y="199"/>
                  <a:pt x="425" y="199"/>
                </a:cubicBezTo>
                <a:cubicBezTo>
                  <a:pt x="420" y="199"/>
                  <a:pt x="420" y="199"/>
                  <a:pt x="420" y="199"/>
                </a:cubicBezTo>
                <a:cubicBezTo>
                  <a:pt x="417" y="199"/>
                  <a:pt x="417" y="199"/>
                  <a:pt x="417" y="199"/>
                </a:cubicBezTo>
                <a:cubicBezTo>
                  <a:pt x="419" y="198"/>
                  <a:pt x="419" y="198"/>
                  <a:pt x="419" y="198"/>
                </a:cubicBezTo>
                <a:cubicBezTo>
                  <a:pt x="423" y="195"/>
                  <a:pt x="423" y="195"/>
                  <a:pt x="423" y="195"/>
                </a:cubicBezTo>
                <a:cubicBezTo>
                  <a:pt x="427" y="195"/>
                  <a:pt x="427" y="195"/>
                  <a:pt x="427" y="195"/>
                </a:cubicBezTo>
                <a:cubicBezTo>
                  <a:pt x="430" y="196"/>
                  <a:pt x="430" y="196"/>
                  <a:pt x="430" y="196"/>
                </a:cubicBezTo>
                <a:lnTo>
                  <a:pt x="429" y="198"/>
                </a:lnTo>
                <a:close/>
                <a:moveTo>
                  <a:pt x="427" y="201"/>
                </a:moveTo>
                <a:cubicBezTo>
                  <a:pt x="425" y="201"/>
                  <a:pt x="425" y="201"/>
                  <a:pt x="425" y="201"/>
                </a:cubicBezTo>
                <a:cubicBezTo>
                  <a:pt x="420" y="200"/>
                  <a:pt x="420" y="200"/>
                  <a:pt x="420" y="200"/>
                </a:cubicBezTo>
                <a:cubicBezTo>
                  <a:pt x="424" y="200"/>
                  <a:pt x="424" y="200"/>
                  <a:pt x="424" y="200"/>
                </a:cubicBezTo>
                <a:lnTo>
                  <a:pt x="427" y="201"/>
                </a:lnTo>
                <a:close/>
                <a:moveTo>
                  <a:pt x="416" y="166"/>
                </a:moveTo>
                <a:cubicBezTo>
                  <a:pt x="416" y="167"/>
                  <a:pt x="416" y="167"/>
                  <a:pt x="416" y="167"/>
                </a:cubicBezTo>
                <a:cubicBezTo>
                  <a:pt x="414" y="173"/>
                  <a:pt x="414" y="173"/>
                  <a:pt x="414" y="173"/>
                </a:cubicBezTo>
                <a:cubicBezTo>
                  <a:pt x="414" y="173"/>
                  <a:pt x="414" y="173"/>
                  <a:pt x="414" y="173"/>
                </a:cubicBezTo>
                <a:cubicBezTo>
                  <a:pt x="413" y="170"/>
                  <a:pt x="413" y="170"/>
                  <a:pt x="413" y="170"/>
                </a:cubicBezTo>
                <a:cubicBezTo>
                  <a:pt x="414" y="167"/>
                  <a:pt x="414" y="167"/>
                  <a:pt x="414" y="167"/>
                </a:cubicBezTo>
                <a:cubicBezTo>
                  <a:pt x="415" y="162"/>
                  <a:pt x="415" y="162"/>
                  <a:pt x="415" y="162"/>
                </a:cubicBezTo>
                <a:cubicBezTo>
                  <a:pt x="421" y="154"/>
                  <a:pt x="421" y="154"/>
                  <a:pt x="421" y="154"/>
                </a:cubicBezTo>
                <a:lnTo>
                  <a:pt x="416" y="166"/>
                </a:lnTo>
                <a:close/>
                <a:moveTo>
                  <a:pt x="430" y="143"/>
                </a:moveTo>
                <a:cubicBezTo>
                  <a:pt x="431" y="142"/>
                  <a:pt x="431" y="142"/>
                  <a:pt x="431" y="142"/>
                </a:cubicBezTo>
                <a:cubicBezTo>
                  <a:pt x="430" y="144"/>
                  <a:pt x="430" y="144"/>
                  <a:pt x="430" y="144"/>
                </a:cubicBezTo>
                <a:lnTo>
                  <a:pt x="430" y="143"/>
                </a:lnTo>
                <a:close/>
                <a:moveTo>
                  <a:pt x="434" y="132"/>
                </a:moveTo>
                <a:cubicBezTo>
                  <a:pt x="434" y="132"/>
                  <a:pt x="434" y="132"/>
                  <a:pt x="434" y="132"/>
                </a:cubicBezTo>
                <a:cubicBezTo>
                  <a:pt x="434" y="133"/>
                  <a:pt x="434" y="133"/>
                  <a:pt x="434" y="133"/>
                </a:cubicBezTo>
                <a:lnTo>
                  <a:pt x="434" y="132"/>
                </a:lnTo>
                <a:close/>
                <a:moveTo>
                  <a:pt x="436" y="122"/>
                </a:moveTo>
                <a:cubicBezTo>
                  <a:pt x="436" y="122"/>
                  <a:pt x="436" y="122"/>
                  <a:pt x="436" y="122"/>
                </a:cubicBezTo>
                <a:cubicBezTo>
                  <a:pt x="436" y="122"/>
                  <a:pt x="436" y="122"/>
                  <a:pt x="436" y="122"/>
                </a:cubicBezTo>
                <a:close/>
                <a:moveTo>
                  <a:pt x="444" y="85"/>
                </a:moveTo>
                <a:cubicBezTo>
                  <a:pt x="443" y="88"/>
                  <a:pt x="443" y="88"/>
                  <a:pt x="443" y="88"/>
                </a:cubicBezTo>
                <a:cubicBezTo>
                  <a:pt x="442" y="84"/>
                  <a:pt x="442" y="84"/>
                  <a:pt x="442" y="84"/>
                </a:cubicBezTo>
                <a:cubicBezTo>
                  <a:pt x="442" y="83"/>
                  <a:pt x="442" y="83"/>
                  <a:pt x="442" y="83"/>
                </a:cubicBezTo>
                <a:cubicBezTo>
                  <a:pt x="442" y="83"/>
                  <a:pt x="442" y="83"/>
                  <a:pt x="442" y="83"/>
                </a:cubicBezTo>
                <a:cubicBezTo>
                  <a:pt x="443" y="77"/>
                  <a:pt x="443" y="77"/>
                  <a:pt x="443" y="77"/>
                </a:cubicBezTo>
                <a:cubicBezTo>
                  <a:pt x="445" y="73"/>
                  <a:pt x="445" y="73"/>
                  <a:pt x="445" y="73"/>
                </a:cubicBezTo>
                <a:cubicBezTo>
                  <a:pt x="446" y="72"/>
                  <a:pt x="446" y="72"/>
                  <a:pt x="446" y="72"/>
                </a:cubicBezTo>
                <a:lnTo>
                  <a:pt x="444" y="85"/>
                </a:lnTo>
                <a:close/>
                <a:moveTo>
                  <a:pt x="430" y="81"/>
                </a:moveTo>
                <a:cubicBezTo>
                  <a:pt x="430" y="81"/>
                  <a:pt x="430" y="81"/>
                  <a:pt x="430" y="81"/>
                </a:cubicBezTo>
                <a:cubicBezTo>
                  <a:pt x="432" y="84"/>
                  <a:pt x="432" y="84"/>
                  <a:pt x="432" y="84"/>
                </a:cubicBezTo>
                <a:cubicBezTo>
                  <a:pt x="432" y="90"/>
                  <a:pt x="432" y="90"/>
                  <a:pt x="432" y="90"/>
                </a:cubicBezTo>
                <a:cubicBezTo>
                  <a:pt x="429" y="98"/>
                  <a:pt x="429" y="98"/>
                  <a:pt x="429" y="98"/>
                </a:cubicBezTo>
                <a:cubicBezTo>
                  <a:pt x="426" y="94"/>
                  <a:pt x="426" y="94"/>
                  <a:pt x="426" y="94"/>
                </a:cubicBezTo>
                <a:cubicBezTo>
                  <a:pt x="425" y="91"/>
                  <a:pt x="425" y="91"/>
                  <a:pt x="425" y="91"/>
                </a:cubicBezTo>
                <a:cubicBezTo>
                  <a:pt x="423" y="82"/>
                  <a:pt x="423" y="82"/>
                  <a:pt x="423" y="82"/>
                </a:cubicBezTo>
                <a:cubicBezTo>
                  <a:pt x="423" y="82"/>
                  <a:pt x="423" y="82"/>
                  <a:pt x="423" y="82"/>
                </a:cubicBezTo>
                <a:cubicBezTo>
                  <a:pt x="421" y="78"/>
                  <a:pt x="421" y="78"/>
                  <a:pt x="421" y="78"/>
                </a:cubicBezTo>
                <a:cubicBezTo>
                  <a:pt x="420" y="74"/>
                  <a:pt x="420" y="74"/>
                  <a:pt x="420" y="74"/>
                </a:cubicBezTo>
                <a:cubicBezTo>
                  <a:pt x="418" y="74"/>
                  <a:pt x="418" y="74"/>
                  <a:pt x="418" y="74"/>
                </a:cubicBezTo>
                <a:cubicBezTo>
                  <a:pt x="419" y="78"/>
                  <a:pt x="419" y="78"/>
                  <a:pt x="419" y="78"/>
                </a:cubicBezTo>
                <a:cubicBezTo>
                  <a:pt x="421" y="82"/>
                  <a:pt x="421" y="82"/>
                  <a:pt x="421" y="82"/>
                </a:cubicBezTo>
                <a:cubicBezTo>
                  <a:pt x="423" y="91"/>
                  <a:pt x="423" y="91"/>
                  <a:pt x="423" y="91"/>
                </a:cubicBezTo>
                <a:cubicBezTo>
                  <a:pt x="423" y="91"/>
                  <a:pt x="423" y="91"/>
                  <a:pt x="423" y="91"/>
                </a:cubicBezTo>
                <a:cubicBezTo>
                  <a:pt x="425" y="95"/>
                  <a:pt x="425" y="95"/>
                  <a:pt x="425" y="95"/>
                </a:cubicBezTo>
                <a:cubicBezTo>
                  <a:pt x="428" y="100"/>
                  <a:pt x="428" y="100"/>
                  <a:pt x="428" y="100"/>
                </a:cubicBezTo>
                <a:cubicBezTo>
                  <a:pt x="424" y="113"/>
                  <a:pt x="424" y="113"/>
                  <a:pt x="424" y="113"/>
                </a:cubicBezTo>
                <a:cubicBezTo>
                  <a:pt x="421" y="109"/>
                  <a:pt x="421" y="109"/>
                  <a:pt x="421" y="109"/>
                </a:cubicBezTo>
                <a:cubicBezTo>
                  <a:pt x="421" y="102"/>
                  <a:pt x="421" y="102"/>
                  <a:pt x="421" y="102"/>
                </a:cubicBezTo>
                <a:cubicBezTo>
                  <a:pt x="421" y="102"/>
                  <a:pt x="421" y="102"/>
                  <a:pt x="421" y="101"/>
                </a:cubicBezTo>
                <a:cubicBezTo>
                  <a:pt x="420" y="100"/>
                  <a:pt x="420" y="100"/>
                  <a:pt x="420" y="100"/>
                </a:cubicBezTo>
                <a:cubicBezTo>
                  <a:pt x="419" y="95"/>
                  <a:pt x="419" y="95"/>
                  <a:pt x="419" y="95"/>
                </a:cubicBezTo>
                <a:cubicBezTo>
                  <a:pt x="420" y="94"/>
                  <a:pt x="420" y="94"/>
                  <a:pt x="420" y="94"/>
                </a:cubicBezTo>
                <a:cubicBezTo>
                  <a:pt x="419" y="93"/>
                  <a:pt x="419" y="93"/>
                  <a:pt x="419" y="93"/>
                </a:cubicBezTo>
                <a:cubicBezTo>
                  <a:pt x="417" y="87"/>
                  <a:pt x="417" y="87"/>
                  <a:pt x="417" y="87"/>
                </a:cubicBezTo>
                <a:cubicBezTo>
                  <a:pt x="418" y="84"/>
                  <a:pt x="418" y="84"/>
                  <a:pt x="418" y="84"/>
                </a:cubicBezTo>
                <a:cubicBezTo>
                  <a:pt x="418" y="84"/>
                  <a:pt x="418" y="84"/>
                  <a:pt x="418" y="84"/>
                </a:cubicBezTo>
                <a:cubicBezTo>
                  <a:pt x="417" y="80"/>
                  <a:pt x="417" y="80"/>
                  <a:pt x="417" y="80"/>
                </a:cubicBezTo>
                <a:cubicBezTo>
                  <a:pt x="417" y="79"/>
                  <a:pt x="417" y="79"/>
                  <a:pt x="417" y="79"/>
                </a:cubicBezTo>
                <a:cubicBezTo>
                  <a:pt x="417" y="79"/>
                  <a:pt x="417" y="79"/>
                  <a:pt x="417" y="79"/>
                </a:cubicBezTo>
                <a:cubicBezTo>
                  <a:pt x="417" y="79"/>
                  <a:pt x="417" y="79"/>
                  <a:pt x="417" y="79"/>
                </a:cubicBezTo>
                <a:cubicBezTo>
                  <a:pt x="417" y="79"/>
                  <a:pt x="417" y="79"/>
                  <a:pt x="417" y="79"/>
                </a:cubicBezTo>
                <a:cubicBezTo>
                  <a:pt x="417" y="71"/>
                  <a:pt x="417" y="71"/>
                  <a:pt x="417" y="71"/>
                </a:cubicBezTo>
                <a:cubicBezTo>
                  <a:pt x="417" y="71"/>
                  <a:pt x="417" y="71"/>
                  <a:pt x="417" y="71"/>
                </a:cubicBezTo>
                <a:cubicBezTo>
                  <a:pt x="417" y="71"/>
                  <a:pt x="417" y="71"/>
                  <a:pt x="417" y="71"/>
                </a:cubicBezTo>
                <a:cubicBezTo>
                  <a:pt x="416" y="66"/>
                  <a:pt x="416" y="66"/>
                  <a:pt x="416" y="66"/>
                </a:cubicBezTo>
                <a:cubicBezTo>
                  <a:pt x="416" y="64"/>
                  <a:pt x="416" y="64"/>
                  <a:pt x="416" y="64"/>
                </a:cubicBezTo>
                <a:cubicBezTo>
                  <a:pt x="422" y="71"/>
                  <a:pt x="422" y="71"/>
                  <a:pt x="422" y="71"/>
                </a:cubicBezTo>
                <a:cubicBezTo>
                  <a:pt x="422" y="71"/>
                  <a:pt x="422" y="71"/>
                  <a:pt x="422" y="71"/>
                </a:cubicBezTo>
                <a:cubicBezTo>
                  <a:pt x="425" y="74"/>
                  <a:pt x="425" y="74"/>
                  <a:pt x="425" y="74"/>
                </a:cubicBezTo>
                <a:cubicBezTo>
                  <a:pt x="427" y="78"/>
                  <a:pt x="427" y="78"/>
                  <a:pt x="427" y="78"/>
                </a:cubicBezTo>
                <a:lnTo>
                  <a:pt x="430" y="81"/>
                </a:lnTo>
                <a:close/>
                <a:moveTo>
                  <a:pt x="410" y="73"/>
                </a:moveTo>
                <a:cubicBezTo>
                  <a:pt x="411" y="71"/>
                  <a:pt x="411" y="71"/>
                  <a:pt x="411" y="71"/>
                </a:cubicBezTo>
                <a:cubicBezTo>
                  <a:pt x="411" y="70"/>
                  <a:pt x="411" y="70"/>
                  <a:pt x="411" y="70"/>
                </a:cubicBezTo>
                <a:cubicBezTo>
                  <a:pt x="412" y="71"/>
                  <a:pt x="412" y="71"/>
                  <a:pt x="412" y="71"/>
                </a:cubicBezTo>
                <a:cubicBezTo>
                  <a:pt x="414" y="75"/>
                  <a:pt x="414" y="75"/>
                  <a:pt x="414" y="75"/>
                </a:cubicBezTo>
                <a:cubicBezTo>
                  <a:pt x="415" y="79"/>
                  <a:pt x="415" y="79"/>
                  <a:pt x="415" y="79"/>
                </a:cubicBezTo>
                <a:cubicBezTo>
                  <a:pt x="415" y="81"/>
                  <a:pt x="415" y="81"/>
                  <a:pt x="415" y="81"/>
                </a:cubicBezTo>
                <a:cubicBezTo>
                  <a:pt x="411" y="76"/>
                  <a:pt x="411" y="76"/>
                  <a:pt x="411" y="76"/>
                </a:cubicBezTo>
                <a:lnTo>
                  <a:pt x="410" y="73"/>
                </a:lnTo>
                <a:close/>
                <a:moveTo>
                  <a:pt x="416" y="93"/>
                </a:moveTo>
                <a:cubicBezTo>
                  <a:pt x="417" y="93"/>
                  <a:pt x="417" y="93"/>
                  <a:pt x="417" y="93"/>
                </a:cubicBezTo>
                <a:cubicBezTo>
                  <a:pt x="416" y="93"/>
                  <a:pt x="416" y="93"/>
                  <a:pt x="416" y="93"/>
                </a:cubicBezTo>
                <a:cubicBezTo>
                  <a:pt x="416" y="93"/>
                  <a:pt x="416" y="93"/>
                  <a:pt x="416" y="93"/>
                </a:cubicBezTo>
                <a:close/>
                <a:moveTo>
                  <a:pt x="415" y="83"/>
                </a:moveTo>
                <a:cubicBezTo>
                  <a:pt x="415" y="83"/>
                  <a:pt x="415" y="83"/>
                  <a:pt x="415" y="83"/>
                </a:cubicBezTo>
                <a:cubicBezTo>
                  <a:pt x="415" y="84"/>
                  <a:pt x="415" y="84"/>
                  <a:pt x="415" y="84"/>
                </a:cubicBezTo>
                <a:cubicBezTo>
                  <a:pt x="416" y="88"/>
                  <a:pt x="416" y="88"/>
                  <a:pt x="416" y="88"/>
                </a:cubicBezTo>
                <a:cubicBezTo>
                  <a:pt x="415" y="91"/>
                  <a:pt x="415" y="91"/>
                  <a:pt x="415" y="91"/>
                </a:cubicBezTo>
                <a:cubicBezTo>
                  <a:pt x="414" y="88"/>
                  <a:pt x="414" y="88"/>
                  <a:pt x="414" y="88"/>
                </a:cubicBezTo>
                <a:cubicBezTo>
                  <a:pt x="414" y="84"/>
                  <a:pt x="414" y="84"/>
                  <a:pt x="414" y="84"/>
                </a:cubicBezTo>
                <a:cubicBezTo>
                  <a:pt x="413" y="81"/>
                  <a:pt x="413" y="81"/>
                  <a:pt x="413" y="81"/>
                </a:cubicBezTo>
                <a:lnTo>
                  <a:pt x="415" y="83"/>
                </a:lnTo>
                <a:close/>
                <a:moveTo>
                  <a:pt x="414" y="66"/>
                </a:moveTo>
                <a:cubicBezTo>
                  <a:pt x="413" y="64"/>
                  <a:pt x="413" y="64"/>
                  <a:pt x="413" y="64"/>
                </a:cubicBezTo>
                <a:cubicBezTo>
                  <a:pt x="414" y="61"/>
                  <a:pt x="414" y="61"/>
                  <a:pt x="414" y="61"/>
                </a:cubicBezTo>
                <a:cubicBezTo>
                  <a:pt x="415" y="63"/>
                  <a:pt x="415" y="63"/>
                  <a:pt x="415" y="63"/>
                </a:cubicBezTo>
                <a:lnTo>
                  <a:pt x="414" y="66"/>
                </a:lnTo>
                <a:close/>
                <a:moveTo>
                  <a:pt x="412" y="66"/>
                </a:moveTo>
                <a:cubicBezTo>
                  <a:pt x="415" y="71"/>
                  <a:pt x="415" y="71"/>
                  <a:pt x="415" y="71"/>
                </a:cubicBezTo>
                <a:cubicBezTo>
                  <a:pt x="415" y="73"/>
                  <a:pt x="415" y="73"/>
                  <a:pt x="415" y="73"/>
                </a:cubicBezTo>
                <a:cubicBezTo>
                  <a:pt x="413" y="70"/>
                  <a:pt x="413" y="70"/>
                  <a:pt x="413" y="70"/>
                </a:cubicBezTo>
                <a:cubicBezTo>
                  <a:pt x="412" y="68"/>
                  <a:pt x="412" y="68"/>
                  <a:pt x="412" y="68"/>
                </a:cubicBezTo>
                <a:lnTo>
                  <a:pt x="412" y="66"/>
                </a:lnTo>
                <a:close/>
                <a:moveTo>
                  <a:pt x="405" y="63"/>
                </a:moveTo>
                <a:cubicBezTo>
                  <a:pt x="405" y="65"/>
                  <a:pt x="405" y="65"/>
                  <a:pt x="405" y="65"/>
                </a:cubicBezTo>
                <a:cubicBezTo>
                  <a:pt x="403" y="61"/>
                  <a:pt x="403" y="61"/>
                  <a:pt x="403" y="61"/>
                </a:cubicBezTo>
                <a:lnTo>
                  <a:pt x="405" y="63"/>
                </a:lnTo>
                <a:close/>
                <a:moveTo>
                  <a:pt x="422" y="119"/>
                </a:moveTo>
                <a:cubicBezTo>
                  <a:pt x="421" y="112"/>
                  <a:pt x="421" y="112"/>
                  <a:pt x="421" y="112"/>
                </a:cubicBezTo>
                <a:cubicBezTo>
                  <a:pt x="424" y="115"/>
                  <a:pt x="424" y="115"/>
                  <a:pt x="424" y="115"/>
                </a:cubicBezTo>
                <a:cubicBezTo>
                  <a:pt x="422" y="119"/>
                  <a:pt x="422" y="119"/>
                  <a:pt x="422" y="119"/>
                </a:cubicBezTo>
                <a:cubicBezTo>
                  <a:pt x="422" y="120"/>
                  <a:pt x="422" y="120"/>
                  <a:pt x="422" y="120"/>
                </a:cubicBezTo>
                <a:lnTo>
                  <a:pt x="422" y="119"/>
                </a:lnTo>
                <a:close/>
                <a:moveTo>
                  <a:pt x="388" y="134"/>
                </a:moveTo>
                <a:cubicBezTo>
                  <a:pt x="388" y="134"/>
                  <a:pt x="388" y="134"/>
                  <a:pt x="388" y="134"/>
                </a:cubicBezTo>
                <a:cubicBezTo>
                  <a:pt x="385" y="138"/>
                  <a:pt x="385" y="138"/>
                  <a:pt x="385" y="138"/>
                </a:cubicBezTo>
                <a:cubicBezTo>
                  <a:pt x="383" y="137"/>
                  <a:pt x="383" y="137"/>
                  <a:pt x="383" y="137"/>
                </a:cubicBezTo>
                <a:cubicBezTo>
                  <a:pt x="383" y="134"/>
                  <a:pt x="383" y="134"/>
                  <a:pt x="383" y="134"/>
                </a:cubicBezTo>
                <a:cubicBezTo>
                  <a:pt x="384" y="129"/>
                  <a:pt x="384" y="129"/>
                  <a:pt x="384" y="129"/>
                </a:cubicBezTo>
                <a:cubicBezTo>
                  <a:pt x="386" y="130"/>
                  <a:pt x="386" y="130"/>
                  <a:pt x="386" y="130"/>
                </a:cubicBezTo>
                <a:cubicBezTo>
                  <a:pt x="386" y="130"/>
                  <a:pt x="386" y="130"/>
                  <a:pt x="386" y="130"/>
                </a:cubicBezTo>
                <a:cubicBezTo>
                  <a:pt x="388" y="131"/>
                  <a:pt x="388" y="131"/>
                  <a:pt x="388" y="131"/>
                </a:cubicBezTo>
                <a:cubicBezTo>
                  <a:pt x="388" y="132"/>
                  <a:pt x="388" y="132"/>
                  <a:pt x="388" y="132"/>
                </a:cubicBezTo>
                <a:lnTo>
                  <a:pt x="388" y="134"/>
                </a:lnTo>
                <a:close/>
                <a:moveTo>
                  <a:pt x="379" y="125"/>
                </a:moveTo>
                <a:cubicBezTo>
                  <a:pt x="378" y="124"/>
                  <a:pt x="378" y="124"/>
                  <a:pt x="378" y="124"/>
                </a:cubicBezTo>
                <a:cubicBezTo>
                  <a:pt x="379" y="125"/>
                  <a:pt x="379" y="125"/>
                  <a:pt x="379" y="125"/>
                </a:cubicBezTo>
                <a:cubicBezTo>
                  <a:pt x="380" y="125"/>
                  <a:pt x="380" y="125"/>
                  <a:pt x="380" y="125"/>
                </a:cubicBezTo>
                <a:lnTo>
                  <a:pt x="379" y="125"/>
                </a:lnTo>
                <a:close/>
                <a:moveTo>
                  <a:pt x="356" y="103"/>
                </a:moveTo>
                <a:cubicBezTo>
                  <a:pt x="356" y="102"/>
                  <a:pt x="356" y="102"/>
                  <a:pt x="356" y="102"/>
                </a:cubicBezTo>
                <a:cubicBezTo>
                  <a:pt x="357" y="103"/>
                  <a:pt x="357" y="103"/>
                  <a:pt x="357" y="103"/>
                </a:cubicBezTo>
                <a:lnTo>
                  <a:pt x="356" y="103"/>
                </a:lnTo>
                <a:close/>
                <a:moveTo>
                  <a:pt x="353" y="102"/>
                </a:moveTo>
                <a:cubicBezTo>
                  <a:pt x="353" y="102"/>
                  <a:pt x="353" y="102"/>
                  <a:pt x="353" y="102"/>
                </a:cubicBezTo>
                <a:cubicBezTo>
                  <a:pt x="353" y="102"/>
                  <a:pt x="353" y="102"/>
                  <a:pt x="353" y="102"/>
                </a:cubicBezTo>
                <a:cubicBezTo>
                  <a:pt x="351" y="106"/>
                  <a:pt x="351" y="106"/>
                  <a:pt x="351" y="106"/>
                </a:cubicBezTo>
                <a:cubicBezTo>
                  <a:pt x="351" y="106"/>
                  <a:pt x="351" y="106"/>
                  <a:pt x="351" y="106"/>
                </a:cubicBezTo>
                <a:cubicBezTo>
                  <a:pt x="350" y="103"/>
                  <a:pt x="350" y="103"/>
                  <a:pt x="350" y="103"/>
                </a:cubicBezTo>
                <a:cubicBezTo>
                  <a:pt x="349" y="101"/>
                  <a:pt x="349" y="101"/>
                  <a:pt x="349" y="101"/>
                </a:cubicBezTo>
                <a:cubicBezTo>
                  <a:pt x="349" y="101"/>
                  <a:pt x="349" y="101"/>
                  <a:pt x="349" y="101"/>
                </a:cubicBezTo>
                <a:cubicBezTo>
                  <a:pt x="349" y="101"/>
                  <a:pt x="349" y="101"/>
                  <a:pt x="349" y="101"/>
                </a:cubicBezTo>
                <a:cubicBezTo>
                  <a:pt x="346" y="96"/>
                  <a:pt x="346" y="96"/>
                  <a:pt x="346" y="96"/>
                </a:cubicBezTo>
                <a:cubicBezTo>
                  <a:pt x="351" y="98"/>
                  <a:pt x="351" y="98"/>
                  <a:pt x="351" y="98"/>
                </a:cubicBezTo>
                <a:lnTo>
                  <a:pt x="353" y="102"/>
                </a:lnTo>
                <a:close/>
                <a:moveTo>
                  <a:pt x="348" y="102"/>
                </a:moveTo>
                <a:cubicBezTo>
                  <a:pt x="347" y="102"/>
                  <a:pt x="347" y="102"/>
                  <a:pt x="347" y="102"/>
                </a:cubicBezTo>
                <a:cubicBezTo>
                  <a:pt x="347" y="100"/>
                  <a:pt x="347" y="100"/>
                  <a:pt x="347" y="100"/>
                </a:cubicBezTo>
                <a:lnTo>
                  <a:pt x="348" y="102"/>
                </a:lnTo>
                <a:close/>
                <a:moveTo>
                  <a:pt x="344" y="117"/>
                </a:moveTo>
                <a:cubicBezTo>
                  <a:pt x="343" y="120"/>
                  <a:pt x="343" y="120"/>
                  <a:pt x="343" y="120"/>
                </a:cubicBezTo>
                <a:cubicBezTo>
                  <a:pt x="338" y="124"/>
                  <a:pt x="338" y="124"/>
                  <a:pt x="338" y="124"/>
                </a:cubicBezTo>
                <a:cubicBezTo>
                  <a:pt x="335" y="114"/>
                  <a:pt x="335" y="114"/>
                  <a:pt x="335" y="114"/>
                </a:cubicBezTo>
                <a:cubicBezTo>
                  <a:pt x="335" y="114"/>
                  <a:pt x="335" y="114"/>
                  <a:pt x="335" y="114"/>
                </a:cubicBezTo>
                <a:cubicBezTo>
                  <a:pt x="333" y="110"/>
                  <a:pt x="333" y="110"/>
                  <a:pt x="333" y="110"/>
                </a:cubicBezTo>
                <a:cubicBezTo>
                  <a:pt x="333" y="110"/>
                  <a:pt x="333" y="110"/>
                  <a:pt x="332" y="110"/>
                </a:cubicBezTo>
                <a:cubicBezTo>
                  <a:pt x="332" y="109"/>
                  <a:pt x="332" y="109"/>
                  <a:pt x="332" y="109"/>
                </a:cubicBezTo>
                <a:cubicBezTo>
                  <a:pt x="331" y="101"/>
                  <a:pt x="331" y="101"/>
                  <a:pt x="331" y="101"/>
                </a:cubicBezTo>
                <a:cubicBezTo>
                  <a:pt x="330" y="101"/>
                  <a:pt x="330" y="101"/>
                  <a:pt x="330" y="101"/>
                </a:cubicBezTo>
                <a:cubicBezTo>
                  <a:pt x="329" y="100"/>
                  <a:pt x="329" y="100"/>
                  <a:pt x="329" y="100"/>
                </a:cubicBezTo>
                <a:cubicBezTo>
                  <a:pt x="330" y="98"/>
                  <a:pt x="330" y="98"/>
                  <a:pt x="330" y="98"/>
                </a:cubicBezTo>
                <a:cubicBezTo>
                  <a:pt x="333" y="102"/>
                  <a:pt x="333" y="102"/>
                  <a:pt x="333" y="102"/>
                </a:cubicBezTo>
                <a:cubicBezTo>
                  <a:pt x="333" y="102"/>
                  <a:pt x="333" y="102"/>
                  <a:pt x="333" y="102"/>
                </a:cubicBezTo>
                <a:cubicBezTo>
                  <a:pt x="345" y="109"/>
                  <a:pt x="345" y="109"/>
                  <a:pt x="345" y="109"/>
                </a:cubicBezTo>
                <a:lnTo>
                  <a:pt x="344" y="117"/>
                </a:lnTo>
                <a:close/>
                <a:moveTo>
                  <a:pt x="317" y="75"/>
                </a:moveTo>
                <a:cubicBezTo>
                  <a:pt x="318" y="79"/>
                  <a:pt x="318" y="79"/>
                  <a:pt x="318" y="79"/>
                </a:cubicBezTo>
                <a:cubicBezTo>
                  <a:pt x="317" y="81"/>
                  <a:pt x="317" y="81"/>
                  <a:pt x="317" y="81"/>
                </a:cubicBezTo>
                <a:cubicBezTo>
                  <a:pt x="317" y="75"/>
                  <a:pt x="317" y="75"/>
                  <a:pt x="317" y="75"/>
                </a:cubicBezTo>
                <a:cubicBezTo>
                  <a:pt x="317" y="75"/>
                  <a:pt x="317" y="75"/>
                  <a:pt x="317" y="75"/>
                </a:cubicBezTo>
                <a:close/>
                <a:moveTo>
                  <a:pt x="316" y="91"/>
                </a:moveTo>
                <a:cubicBezTo>
                  <a:pt x="316" y="94"/>
                  <a:pt x="316" y="94"/>
                  <a:pt x="316" y="94"/>
                </a:cubicBezTo>
                <a:cubicBezTo>
                  <a:pt x="315" y="101"/>
                  <a:pt x="315" y="101"/>
                  <a:pt x="315" y="101"/>
                </a:cubicBezTo>
                <a:cubicBezTo>
                  <a:pt x="315" y="101"/>
                  <a:pt x="315" y="101"/>
                  <a:pt x="315" y="101"/>
                </a:cubicBezTo>
                <a:cubicBezTo>
                  <a:pt x="315" y="97"/>
                  <a:pt x="315" y="97"/>
                  <a:pt x="315" y="97"/>
                </a:cubicBezTo>
                <a:cubicBezTo>
                  <a:pt x="315" y="96"/>
                  <a:pt x="315" y="96"/>
                  <a:pt x="315" y="96"/>
                </a:cubicBezTo>
                <a:lnTo>
                  <a:pt x="316" y="91"/>
                </a:lnTo>
                <a:close/>
                <a:moveTo>
                  <a:pt x="305" y="150"/>
                </a:moveTo>
                <a:cubicBezTo>
                  <a:pt x="305" y="148"/>
                  <a:pt x="305" y="148"/>
                  <a:pt x="305" y="148"/>
                </a:cubicBezTo>
                <a:cubicBezTo>
                  <a:pt x="306" y="149"/>
                  <a:pt x="306" y="149"/>
                  <a:pt x="306" y="149"/>
                </a:cubicBezTo>
                <a:cubicBezTo>
                  <a:pt x="306" y="149"/>
                  <a:pt x="306" y="149"/>
                  <a:pt x="307" y="150"/>
                </a:cubicBezTo>
                <a:cubicBezTo>
                  <a:pt x="309" y="151"/>
                  <a:pt x="309" y="151"/>
                  <a:pt x="309" y="151"/>
                </a:cubicBezTo>
                <a:cubicBezTo>
                  <a:pt x="310" y="154"/>
                  <a:pt x="310" y="154"/>
                  <a:pt x="310" y="154"/>
                </a:cubicBezTo>
                <a:cubicBezTo>
                  <a:pt x="304" y="153"/>
                  <a:pt x="304" y="153"/>
                  <a:pt x="304" y="153"/>
                </a:cubicBezTo>
                <a:cubicBezTo>
                  <a:pt x="305" y="151"/>
                  <a:pt x="305" y="151"/>
                  <a:pt x="305" y="151"/>
                </a:cubicBezTo>
                <a:cubicBezTo>
                  <a:pt x="305" y="151"/>
                  <a:pt x="305" y="150"/>
                  <a:pt x="305" y="150"/>
                </a:cubicBezTo>
                <a:close/>
                <a:moveTo>
                  <a:pt x="319" y="175"/>
                </a:moveTo>
                <a:cubicBezTo>
                  <a:pt x="320" y="170"/>
                  <a:pt x="320" y="170"/>
                  <a:pt x="320" y="170"/>
                </a:cubicBezTo>
                <a:cubicBezTo>
                  <a:pt x="320" y="170"/>
                  <a:pt x="320" y="170"/>
                  <a:pt x="320" y="170"/>
                </a:cubicBezTo>
                <a:cubicBezTo>
                  <a:pt x="320" y="166"/>
                  <a:pt x="320" y="166"/>
                  <a:pt x="320" y="166"/>
                </a:cubicBezTo>
                <a:cubicBezTo>
                  <a:pt x="320" y="165"/>
                  <a:pt x="320" y="165"/>
                  <a:pt x="319" y="165"/>
                </a:cubicBezTo>
                <a:cubicBezTo>
                  <a:pt x="319" y="165"/>
                  <a:pt x="319" y="165"/>
                  <a:pt x="319" y="165"/>
                </a:cubicBezTo>
                <a:cubicBezTo>
                  <a:pt x="322" y="161"/>
                  <a:pt x="322" y="161"/>
                  <a:pt x="322" y="161"/>
                </a:cubicBezTo>
                <a:cubicBezTo>
                  <a:pt x="324" y="163"/>
                  <a:pt x="324" y="163"/>
                  <a:pt x="324" y="163"/>
                </a:cubicBezTo>
                <a:cubicBezTo>
                  <a:pt x="331" y="168"/>
                  <a:pt x="331" y="168"/>
                  <a:pt x="331" y="168"/>
                </a:cubicBezTo>
                <a:cubicBezTo>
                  <a:pt x="331" y="169"/>
                  <a:pt x="331" y="169"/>
                  <a:pt x="331" y="169"/>
                </a:cubicBezTo>
                <a:cubicBezTo>
                  <a:pt x="330" y="177"/>
                  <a:pt x="330" y="177"/>
                  <a:pt x="330" y="177"/>
                </a:cubicBezTo>
                <a:cubicBezTo>
                  <a:pt x="330" y="177"/>
                  <a:pt x="330" y="178"/>
                  <a:pt x="331" y="178"/>
                </a:cubicBezTo>
                <a:cubicBezTo>
                  <a:pt x="332" y="183"/>
                  <a:pt x="332" y="183"/>
                  <a:pt x="332" y="183"/>
                </a:cubicBezTo>
                <a:cubicBezTo>
                  <a:pt x="332" y="183"/>
                  <a:pt x="332" y="183"/>
                  <a:pt x="332" y="184"/>
                </a:cubicBezTo>
                <a:cubicBezTo>
                  <a:pt x="335" y="188"/>
                  <a:pt x="335" y="188"/>
                  <a:pt x="335" y="188"/>
                </a:cubicBezTo>
                <a:cubicBezTo>
                  <a:pt x="340" y="202"/>
                  <a:pt x="340" y="202"/>
                  <a:pt x="340" y="202"/>
                </a:cubicBezTo>
                <a:cubicBezTo>
                  <a:pt x="338" y="202"/>
                  <a:pt x="338" y="202"/>
                  <a:pt x="338" y="202"/>
                </a:cubicBezTo>
                <a:cubicBezTo>
                  <a:pt x="336" y="202"/>
                  <a:pt x="336" y="202"/>
                  <a:pt x="336" y="202"/>
                </a:cubicBezTo>
                <a:cubicBezTo>
                  <a:pt x="332" y="198"/>
                  <a:pt x="332" y="198"/>
                  <a:pt x="332" y="198"/>
                </a:cubicBezTo>
                <a:cubicBezTo>
                  <a:pt x="321" y="180"/>
                  <a:pt x="321" y="180"/>
                  <a:pt x="321" y="180"/>
                </a:cubicBezTo>
                <a:lnTo>
                  <a:pt x="319" y="175"/>
                </a:lnTo>
                <a:close/>
                <a:moveTo>
                  <a:pt x="321" y="342"/>
                </a:moveTo>
                <a:cubicBezTo>
                  <a:pt x="326" y="335"/>
                  <a:pt x="326" y="335"/>
                  <a:pt x="326" y="335"/>
                </a:cubicBezTo>
                <a:cubicBezTo>
                  <a:pt x="326" y="335"/>
                  <a:pt x="326" y="335"/>
                  <a:pt x="326" y="335"/>
                </a:cubicBezTo>
                <a:cubicBezTo>
                  <a:pt x="330" y="327"/>
                  <a:pt x="330" y="327"/>
                  <a:pt x="330" y="327"/>
                </a:cubicBezTo>
                <a:cubicBezTo>
                  <a:pt x="348" y="296"/>
                  <a:pt x="348" y="296"/>
                  <a:pt x="348" y="296"/>
                </a:cubicBezTo>
                <a:cubicBezTo>
                  <a:pt x="355" y="289"/>
                  <a:pt x="355" y="289"/>
                  <a:pt x="355" y="289"/>
                </a:cubicBezTo>
                <a:cubicBezTo>
                  <a:pt x="357" y="293"/>
                  <a:pt x="357" y="293"/>
                  <a:pt x="357" y="293"/>
                </a:cubicBezTo>
                <a:cubicBezTo>
                  <a:pt x="356" y="303"/>
                  <a:pt x="356" y="303"/>
                  <a:pt x="356" y="303"/>
                </a:cubicBezTo>
                <a:cubicBezTo>
                  <a:pt x="353" y="315"/>
                  <a:pt x="353" y="315"/>
                  <a:pt x="353" y="315"/>
                </a:cubicBezTo>
                <a:cubicBezTo>
                  <a:pt x="350" y="327"/>
                  <a:pt x="350" y="327"/>
                  <a:pt x="350" y="327"/>
                </a:cubicBezTo>
                <a:cubicBezTo>
                  <a:pt x="341" y="352"/>
                  <a:pt x="341" y="352"/>
                  <a:pt x="341" y="352"/>
                </a:cubicBezTo>
                <a:cubicBezTo>
                  <a:pt x="341" y="353"/>
                  <a:pt x="341" y="354"/>
                  <a:pt x="340" y="355"/>
                </a:cubicBezTo>
                <a:cubicBezTo>
                  <a:pt x="335" y="381"/>
                  <a:pt x="335" y="381"/>
                  <a:pt x="335" y="381"/>
                </a:cubicBezTo>
                <a:cubicBezTo>
                  <a:pt x="335" y="382"/>
                  <a:pt x="335" y="382"/>
                  <a:pt x="335" y="382"/>
                </a:cubicBezTo>
                <a:cubicBezTo>
                  <a:pt x="335" y="383"/>
                  <a:pt x="335" y="383"/>
                  <a:pt x="335" y="383"/>
                </a:cubicBezTo>
                <a:cubicBezTo>
                  <a:pt x="328" y="369"/>
                  <a:pt x="328" y="369"/>
                  <a:pt x="328" y="369"/>
                </a:cubicBezTo>
                <a:cubicBezTo>
                  <a:pt x="323" y="357"/>
                  <a:pt x="323" y="357"/>
                  <a:pt x="323" y="357"/>
                </a:cubicBezTo>
                <a:cubicBezTo>
                  <a:pt x="323" y="357"/>
                  <a:pt x="323" y="357"/>
                  <a:pt x="323" y="357"/>
                </a:cubicBezTo>
                <a:cubicBezTo>
                  <a:pt x="319" y="347"/>
                  <a:pt x="319" y="347"/>
                  <a:pt x="319" y="347"/>
                </a:cubicBezTo>
                <a:lnTo>
                  <a:pt x="321" y="342"/>
                </a:lnTo>
                <a:close/>
                <a:moveTo>
                  <a:pt x="417" y="258"/>
                </a:moveTo>
                <a:cubicBezTo>
                  <a:pt x="421" y="259"/>
                  <a:pt x="421" y="259"/>
                  <a:pt x="421" y="259"/>
                </a:cubicBezTo>
                <a:cubicBezTo>
                  <a:pt x="421" y="259"/>
                  <a:pt x="421" y="259"/>
                  <a:pt x="421" y="259"/>
                </a:cubicBezTo>
                <a:cubicBezTo>
                  <a:pt x="430" y="257"/>
                  <a:pt x="430" y="257"/>
                  <a:pt x="430" y="257"/>
                </a:cubicBezTo>
                <a:cubicBezTo>
                  <a:pt x="423" y="260"/>
                  <a:pt x="423" y="260"/>
                  <a:pt x="423" y="260"/>
                </a:cubicBezTo>
                <a:cubicBezTo>
                  <a:pt x="417" y="260"/>
                  <a:pt x="417" y="260"/>
                  <a:pt x="417" y="260"/>
                </a:cubicBezTo>
                <a:cubicBezTo>
                  <a:pt x="413" y="259"/>
                  <a:pt x="413" y="259"/>
                  <a:pt x="413" y="259"/>
                </a:cubicBezTo>
                <a:lnTo>
                  <a:pt x="417" y="258"/>
                </a:lnTo>
                <a:close/>
                <a:moveTo>
                  <a:pt x="426" y="261"/>
                </a:moveTo>
                <a:cubicBezTo>
                  <a:pt x="435" y="257"/>
                  <a:pt x="435" y="257"/>
                  <a:pt x="435" y="257"/>
                </a:cubicBezTo>
                <a:cubicBezTo>
                  <a:pt x="438" y="257"/>
                  <a:pt x="438" y="257"/>
                  <a:pt x="438" y="257"/>
                </a:cubicBezTo>
                <a:cubicBezTo>
                  <a:pt x="435" y="259"/>
                  <a:pt x="435" y="259"/>
                  <a:pt x="435" y="259"/>
                </a:cubicBezTo>
                <a:cubicBezTo>
                  <a:pt x="434" y="259"/>
                  <a:pt x="434" y="259"/>
                  <a:pt x="434" y="259"/>
                </a:cubicBezTo>
                <a:cubicBezTo>
                  <a:pt x="434" y="259"/>
                  <a:pt x="434" y="259"/>
                  <a:pt x="434" y="259"/>
                </a:cubicBezTo>
                <a:cubicBezTo>
                  <a:pt x="434" y="259"/>
                  <a:pt x="434" y="259"/>
                  <a:pt x="434" y="259"/>
                </a:cubicBezTo>
                <a:cubicBezTo>
                  <a:pt x="434" y="259"/>
                  <a:pt x="434" y="259"/>
                  <a:pt x="434" y="259"/>
                </a:cubicBezTo>
                <a:cubicBezTo>
                  <a:pt x="434" y="259"/>
                  <a:pt x="434" y="259"/>
                  <a:pt x="434" y="259"/>
                </a:cubicBezTo>
                <a:cubicBezTo>
                  <a:pt x="432" y="260"/>
                  <a:pt x="432" y="260"/>
                  <a:pt x="432" y="260"/>
                </a:cubicBezTo>
                <a:cubicBezTo>
                  <a:pt x="428" y="260"/>
                  <a:pt x="428" y="260"/>
                  <a:pt x="428" y="260"/>
                </a:cubicBezTo>
                <a:cubicBezTo>
                  <a:pt x="427" y="260"/>
                  <a:pt x="427" y="260"/>
                  <a:pt x="427" y="260"/>
                </a:cubicBezTo>
                <a:lnTo>
                  <a:pt x="426" y="261"/>
                </a:lnTo>
                <a:close/>
                <a:moveTo>
                  <a:pt x="447" y="258"/>
                </a:moveTo>
                <a:cubicBezTo>
                  <a:pt x="442" y="257"/>
                  <a:pt x="442" y="257"/>
                  <a:pt x="442" y="257"/>
                </a:cubicBezTo>
                <a:cubicBezTo>
                  <a:pt x="447" y="256"/>
                  <a:pt x="447" y="256"/>
                  <a:pt x="447" y="256"/>
                </a:cubicBezTo>
                <a:cubicBezTo>
                  <a:pt x="447" y="256"/>
                  <a:pt x="447" y="256"/>
                  <a:pt x="447" y="256"/>
                </a:cubicBezTo>
                <a:cubicBezTo>
                  <a:pt x="451" y="253"/>
                  <a:pt x="451" y="253"/>
                  <a:pt x="451" y="253"/>
                </a:cubicBezTo>
                <a:cubicBezTo>
                  <a:pt x="452" y="252"/>
                  <a:pt x="452" y="252"/>
                  <a:pt x="452" y="252"/>
                </a:cubicBezTo>
                <a:cubicBezTo>
                  <a:pt x="458" y="251"/>
                  <a:pt x="458" y="251"/>
                  <a:pt x="458" y="251"/>
                </a:cubicBezTo>
                <a:cubicBezTo>
                  <a:pt x="457" y="252"/>
                  <a:pt x="457" y="252"/>
                  <a:pt x="457" y="252"/>
                </a:cubicBezTo>
                <a:cubicBezTo>
                  <a:pt x="454" y="255"/>
                  <a:pt x="454" y="255"/>
                  <a:pt x="454" y="255"/>
                </a:cubicBezTo>
                <a:cubicBezTo>
                  <a:pt x="448" y="258"/>
                  <a:pt x="448" y="258"/>
                  <a:pt x="448" y="258"/>
                </a:cubicBezTo>
                <a:lnTo>
                  <a:pt x="447" y="258"/>
                </a:lnTo>
                <a:close/>
                <a:moveTo>
                  <a:pt x="472" y="246"/>
                </a:moveTo>
                <a:cubicBezTo>
                  <a:pt x="465" y="248"/>
                  <a:pt x="465" y="248"/>
                  <a:pt x="465" y="248"/>
                </a:cubicBezTo>
                <a:cubicBezTo>
                  <a:pt x="467" y="246"/>
                  <a:pt x="467" y="246"/>
                  <a:pt x="467" y="246"/>
                </a:cubicBezTo>
                <a:cubicBezTo>
                  <a:pt x="471" y="245"/>
                  <a:pt x="471" y="245"/>
                  <a:pt x="471" y="245"/>
                </a:cubicBezTo>
                <a:cubicBezTo>
                  <a:pt x="471" y="245"/>
                  <a:pt x="472" y="245"/>
                  <a:pt x="472" y="245"/>
                </a:cubicBezTo>
                <a:cubicBezTo>
                  <a:pt x="477" y="242"/>
                  <a:pt x="477" y="242"/>
                  <a:pt x="477" y="242"/>
                </a:cubicBezTo>
                <a:lnTo>
                  <a:pt x="472" y="246"/>
                </a:lnTo>
                <a:close/>
                <a:moveTo>
                  <a:pt x="486" y="235"/>
                </a:moveTo>
                <a:cubicBezTo>
                  <a:pt x="487" y="235"/>
                  <a:pt x="487" y="235"/>
                  <a:pt x="487" y="235"/>
                </a:cubicBezTo>
                <a:cubicBezTo>
                  <a:pt x="484" y="236"/>
                  <a:pt x="484" y="236"/>
                  <a:pt x="484" y="236"/>
                </a:cubicBezTo>
                <a:lnTo>
                  <a:pt x="486" y="235"/>
                </a:lnTo>
                <a:close/>
                <a:moveTo>
                  <a:pt x="487" y="226"/>
                </a:moveTo>
                <a:cubicBezTo>
                  <a:pt x="490" y="224"/>
                  <a:pt x="490" y="224"/>
                  <a:pt x="490" y="224"/>
                </a:cubicBezTo>
                <a:cubicBezTo>
                  <a:pt x="494" y="223"/>
                  <a:pt x="494" y="223"/>
                  <a:pt x="494" y="223"/>
                </a:cubicBezTo>
                <a:cubicBezTo>
                  <a:pt x="487" y="227"/>
                  <a:pt x="487" y="227"/>
                  <a:pt x="487" y="227"/>
                </a:cubicBezTo>
                <a:cubicBezTo>
                  <a:pt x="486" y="227"/>
                  <a:pt x="486" y="227"/>
                  <a:pt x="486" y="227"/>
                </a:cubicBezTo>
                <a:lnTo>
                  <a:pt x="487" y="226"/>
                </a:lnTo>
                <a:close/>
                <a:moveTo>
                  <a:pt x="478" y="217"/>
                </a:moveTo>
                <a:cubicBezTo>
                  <a:pt x="482" y="227"/>
                  <a:pt x="482" y="227"/>
                  <a:pt x="482" y="227"/>
                </a:cubicBezTo>
                <a:cubicBezTo>
                  <a:pt x="482" y="229"/>
                  <a:pt x="482" y="229"/>
                  <a:pt x="482" y="229"/>
                </a:cubicBezTo>
                <a:cubicBezTo>
                  <a:pt x="482" y="229"/>
                  <a:pt x="482" y="229"/>
                  <a:pt x="482" y="229"/>
                </a:cubicBezTo>
                <a:cubicBezTo>
                  <a:pt x="469" y="239"/>
                  <a:pt x="469" y="239"/>
                  <a:pt x="469" y="239"/>
                </a:cubicBezTo>
                <a:cubicBezTo>
                  <a:pt x="469" y="240"/>
                  <a:pt x="469" y="240"/>
                  <a:pt x="469" y="240"/>
                </a:cubicBezTo>
                <a:cubicBezTo>
                  <a:pt x="467" y="243"/>
                  <a:pt x="467" y="243"/>
                  <a:pt x="467" y="243"/>
                </a:cubicBezTo>
                <a:cubicBezTo>
                  <a:pt x="467" y="243"/>
                  <a:pt x="467" y="243"/>
                  <a:pt x="467" y="243"/>
                </a:cubicBezTo>
                <a:cubicBezTo>
                  <a:pt x="466" y="244"/>
                  <a:pt x="466" y="244"/>
                  <a:pt x="466" y="244"/>
                </a:cubicBezTo>
                <a:cubicBezTo>
                  <a:pt x="462" y="244"/>
                  <a:pt x="462" y="244"/>
                  <a:pt x="462" y="244"/>
                </a:cubicBezTo>
                <a:cubicBezTo>
                  <a:pt x="462" y="244"/>
                  <a:pt x="462" y="244"/>
                  <a:pt x="462" y="244"/>
                </a:cubicBezTo>
                <a:cubicBezTo>
                  <a:pt x="456" y="248"/>
                  <a:pt x="456" y="248"/>
                  <a:pt x="456" y="248"/>
                </a:cubicBezTo>
                <a:cubicBezTo>
                  <a:pt x="460" y="243"/>
                  <a:pt x="460" y="243"/>
                  <a:pt x="460" y="243"/>
                </a:cubicBezTo>
                <a:cubicBezTo>
                  <a:pt x="460" y="243"/>
                  <a:pt x="460" y="243"/>
                  <a:pt x="460" y="243"/>
                </a:cubicBezTo>
                <a:cubicBezTo>
                  <a:pt x="461" y="239"/>
                  <a:pt x="461" y="239"/>
                  <a:pt x="461" y="239"/>
                </a:cubicBezTo>
                <a:cubicBezTo>
                  <a:pt x="461" y="238"/>
                  <a:pt x="461" y="238"/>
                  <a:pt x="461" y="238"/>
                </a:cubicBezTo>
                <a:cubicBezTo>
                  <a:pt x="472" y="217"/>
                  <a:pt x="472" y="217"/>
                  <a:pt x="472" y="217"/>
                </a:cubicBezTo>
                <a:cubicBezTo>
                  <a:pt x="475" y="218"/>
                  <a:pt x="475" y="218"/>
                  <a:pt x="475" y="218"/>
                </a:cubicBezTo>
                <a:cubicBezTo>
                  <a:pt x="475" y="217"/>
                  <a:pt x="475" y="217"/>
                  <a:pt x="475" y="217"/>
                </a:cubicBezTo>
                <a:cubicBezTo>
                  <a:pt x="473" y="216"/>
                  <a:pt x="473" y="216"/>
                  <a:pt x="473" y="216"/>
                </a:cubicBezTo>
                <a:cubicBezTo>
                  <a:pt x="475" y="213"/>
                  <a:pt x="475" y="213"/>
                  <a:pt x="475" y="213"/>
                </a:cubicBezTo>
                <a:cubicBezTo>
                  <a:pt x="475" y="213"/>
                  <a:pt x="475" y="213"/>
                  <a:pt x="475" y="213"/>
                </a:cubicBezTo>
                <a:lnTo>
                  <a:pt x="478" y="217"/>
                </a:lnTo>
                <a:close/>
                <a:moveTo>
                  <a:pt x="473" y="212"/>
                </a:moveTo>
                <a:cubicBezTo>
                  <a:pt x="469" y="215"/>
                  <a:pt x="469" y="215"/>
                  <a:pt x="469" y="215"/>
                </a:cubicBezTo>
                <a:cubicBezTo>
                  <a:pt x="466" y="214"/>
                  <a:pt x="466" y="214"/>
                  <a:pt x="466" y="214"/>
                </a:cubicBezTo>
                <a:cubicBezTo>
                  <a:pt x="469" y="211"/>
                  <a:pt x="469" y="211"/>
                  <a:pt x="469" y="211"/>
                </a:cubicBezTo>
                <a:cubicBezTo>
                  <a:pt x="470" y="211"/>
                  <a:pt x="470" y="211"/>
                  <a:pt x="470" y="211"/>
                </a:cubicBezTo>
                <a:cubicBezTo>
                  <a:pt x="474" y="210"/>
                  <a:pt x="474" y="210"/>
                  <a:pt x="474" y="210"/>
                </a:cubicBezTo>
                <a:cubicBezTo>
                  <a:pt x="474" y="211"/>
                  <a:pt x="474" y="211"/>
                  <a:pt x="474" y="211"/>
                </a:cubicBezTo>
                <a:lnTo>
                  <a:pt x="473" y="212"/>
                </a:lnTo>
                <a:close/>
                <a:moveTo>
                  <a:pt x="472" y="209"/>
                </a:moveTo>
                <a:cubicBezTo>
                  <a:pt x="471" y="209"/>
                  <a:pt x="471" y="209"/>
                  <a:pt x="471" y="209"/>
                </a:cubicBezTo>
                <a:cubicBezTo>
                  <a:pt x="472" y="209"/>
                  <a:pt x="472" y="209"/>
                  <a:pt x="472" y="209"/>
                </a:cubicBezTo>
                <a:close/>
                <a:moveTo>
                  <a:pt x="461" y="214"/>
                </a:moveTo>
                <a:cubicBezTo>
                  <a:pt x="458" y="216"/>
                  <a:pt x="458" y="216"/>
                  <a:pt x="458" y="216"/>
                </a:cubicBezTo>
                <a:cubicBezTo>
                  <a:pt x="456" y="216"/>
                  <a:pt x="456" y="216"/>
                  <a:pt x="456" y="216"/>
                </a:cubicBezTo>
                <a:cubicBezTo>
                  <a:pt x="456" y="214"/>
                  <a:pt x="456" y="214"/>
                  <a:pt x="456" y="214"/>
                </a:cubicBezTo>
                <a:lnTo>
                  <a:pt x="461" y="214"/>
                </a:lnTo>
                <a:close/>
                <a:moveTo>
                  <a:pt x="451" y="207"/>
                </a:moveTo>
                <a:cubicBezTo>
                  <a:pt x="453" y="206"/>
                  <a:pt x="453" y="206"/>
                  <a:pt x="453" y="206"/>
                </a:cubicBezTo>
                <a:cubicBezTo>
                  <a:pt x="455" y="213"/>
                  <a:pt x="455" y="213"/>
                  <a:pt x="455" y="213"/>
                </a:cubicBezTo>
                <a:cubicBezTo>
                  <a:pt x="449" y="213"/>
                  <a:pt x="449" y="213"/>
                  <a:pt x="449" y="213"/>
                </a:cubicBezTo>
                <a:cubicBezTo>
                  <a:pt x="449" y="213"/>
                  <a:pt x="449" y="213"/>
                  <a:pt x="449" y="213"/>
                </a:cubicBezTo>
                <a:cubicBezTo>
                  <a:pt x="448" y="212"/>
                  <a:pt x="448" y="212"/>
                  <a:pt x="448" y="212"/>
                </a:cubicBezTo>
                <a:cubicBezTo>
                  <a:pt x="447" y="213"/>
                  <a:pt x="447" y="213"/>
                  <a:pt x="447" y="213"/>
                </a:cubicBezTo>
                <a:cubicBezTo>
                  <a:pt x="446" y="213"/>
                  <a:pt x="446" y="213"/>
                  <a:pt x="446" y="213"/>
                </a:cubicBezTo>
                <a:cubicBezTo>
                  <a:pt x="446" y="213"/>
                  <a:pt x="446" y="213"/>
                  <a:pt x="446" y="213"/>
                </a:cubicBezTo>
                <a:cubicBezTo>
                  <a:pt x="445" y="212"/>
                  <a:pt x="445" y="212"/>
                  <a:pt x="445" y="212"/>
                </a:cubicBezTo>
                <a:cubicBezTo>
                  <a:pt x="449" y="211"/>
                  <a:pt x="449" y="211"/>
                  <a:pt x="449" y="211"/>
                </a:cubicBezTo>
                <a:cubicBezTo>
                  <a:pt x="449" y="211"/>
                  <a:pt x="449" y="211"/>
                  <a:pt x="449" y="211"/>
                </a:cubicBezTo>
                <a:cubicBezTo>
                  <a:pt x="453" y="209"/>
                  <a:pt x="453" y="209"/>
                  <a:pt x="453" y="209"/>
                </a:cubicBezTo>
                <a:cubicBezTo>
                  <a:pt x="452" y="208"/>
                  <a:pt x="452" y="208"/>
                  <a:pt x="452" y="208"/>
                </a:cubicBezTo>
                <a:cubicBezTo>
                  <a:pt x="448" y="210"/>
                  <a:pt x="448" y="210"/>
                  <a:pt x="448" y="210"/>
                </a:cubicBezTo>
                <a:cubicBezTo>
                  <a:pt x="445" y="211"/>
                  <a:pt x="445" y="211"/>
                  <a:pt x="445" y="211"/>
                </a:cubicBezTo>
                <a:lnTo>
                  <a:pt x="451" y="207"/>
                </a:lnTo>
                <a:close/>
                <a:moveTo>
                  <a:pt x="439" y="213"/>
                </a:moveTo>
                <a:cubicBezTo>
                  <a:pt x="437" y="213"/>
                  <a:pt x="437" y="213"/>
                  <a:pt x="437" y="213"/>
                </a:cubicBezTo>
                <a:cubicBezTo>
                  <a:pt x="440" y="213"/>
                  <a:pt x="440" y="213"/>
                  <a:pt x="440" y="213"/>
                </a:cubicBezTo>
                <a:lnTo>
                  <a:pt x="439" y="213"/>
                </a:lnTo>
                <a:close/>
                <a:moveTo>
                  <a:pt x="427" y="213"/>
                </a:moveTo>
                <a:cubicBezTo>
                  <a:pt x="431" y="214"/>
                  <a:pt x="431" y="214"/>
                  <a:pt x="431" y="214"/>
                </a:cubicBezTo>
                <a:cubicBezTo>
                  <a:pt x="431" y="214"/>
                  <a:pt x="432" y="214"/>
                  <a:pt x="432" y="214"/>
                </a:cubicBezTo>
                <a:cubicBezTo>
                  <a:pt x="432" y="214"/>
                  <a:pt x="432" y="214"/>
                  <a:pt x="432" y="214"/>
                </a:cubicBezTo>
                <a:cubicBezTo>
                  <a:pt x="437" y="215"/>
                  <a:pt x="437" y="215"/>
                  <a:pt x="437" y="215"/>
                </a:cubicBezTo>
                <a:cubicBezTo>
                  <a:pt x="430" y="223"/>
                  <a:pt x="430" y="223"/>
                  <a:pt x="430" y="223"/>
                </a:cubicBezTo>
                <a:cubicBezTo>
                  <a:pt x="427" y="225"/>
                  <a:pt x="427" y="225"/>
                  <a:pt x="427" y="225"/>
                </a:cubicBezTo>
                <a:cubicBezTo>
                  <a:pt x="424" y="225"/>
                  <a:pt x="424" y="225"/>
                  <a:pt x="424" y="225"/>
                </a:cubicBezTo>
                <a:cubicBezTo>
                  <a:pt x="415" y="227"/>
                  <a:pt x="415" y="227"/>
                  <a:pt x="415" y="227"/>
                </a:cubicBezTo>
                <a:cubicBezTo>
                  <a:pt x="415" y="227"/>
                  <a:pt x="415" y="227"/>
                  <a:pt x="415" y="227"/>
                </a:cubicBezTo>
                <a:cubicBezTo>
                  <a:pt x="411" y="228"/>
                  <a:pt x="411" y="228"/>
                  <a:pt x="411" y="228"/>
                </a:cubicBezTo>
                <a:cubicBezTo>
                  <a:pt x="412" y="225"/>
                  <a:pt x="412" y="225"/>
                  <a:pt x="412" y="225"/>
                </a:cubicBezTo>
                <a:cubicBezTo>
                  <a:pt x="412" y="225"/>
                  <a:pt x="412" y="224"/>
                  <a:pt x="412" y="224"/>
                </a:cubicBezTo>
                <a:cubicBezTo>
                  <a:pt x="414" y="213"/>
                  <a:pt x="414" y="213"/>
                  <a:pt x="414" y="213"/>
                </a:cubicBezTo>
                <a:cubicBezTo>
                  <a:pt x="414" y="213"/>
                  <a:pt x="414" y="213"/>
                  <a:pt x="414" y="213"/>
                </a:cubicBezTo>
                <a:cubicBezTo>
                  <a:pt x="418" y="213"/>
                  <a:pt x="418" y="213"/>
                  <a:pt x="418" y="213"/>
                </a:cubicBezTo>
                <a:cubicBezTo>
                  <a:pt x="423" y="213"/>
                  <a:pt x="423" y="213"/>
                  <a:pt x="423" y="213"/>
                </a:cubicBezTo>
                <a:lnTo>
                  <a:pt x="427" y="213"/>
                </a:lnTo>
                <a:close/>
                <a:moveTo>
                  <a:pt x="421" y="208"/>
                </a:moveTo>
                <a:cubicBezTo>
                  <a:pt x="418" y="211"/>
                  <a:pt x="418" y="211"/>
                  <a:pt x="418" y="211"/>
                </a:cubicBezTo>
                <a:cubicBezTo>
                  <a:pt x="414" y="212"/>
                  <a:pt x="414" y="212"/>
                  <a:pt x="414" y="212"/>
                </a:cubicBezTo>
                <a:cubicBezTo>
                  <a:pt x="416" y="202"/>
                  <a:pt x="416" y="202"/>
                  <a:pt x="416" y="202"/>
                </a:cubicBezTo>
                <a:cubicBezTo>
                  <a:pt x="420" y="202"/>
                  <a:pt x="420" y="202"/>
                  <a:pt x="420" y="202"/>
                </a:cubicBezTo>
                <a:cubicBezTo>
                  <a:pt x="425" y="202"/>
                  <a:pt x="425" y="202"/>
                  <a:pt x="425" y="202"/>
                </a:cubicBezTo>
                <a:cubicBezTo>
                  <a:pt x="426" y="202"/>
                  <a:pt x="426" y="202"/>
                  <a:pt x="426" y="202"/>
                </a:cubicBezTo>
                <a:lnTo>
                  <a:pt x="421" y="208"/>
                </a:lnTo>
                <a:close/>
                <a:moveTo>
                  <a:pt x="422" y="183"/>
                </a:moveTo>
                <a:cubicBezTo>
                  <a:pt x="422" y="183"/>
                  <a:pt x="422" y="183"/>
                  <a:pt x="422" y="183"/>
                </a:cubicBezTo>
                <a:cubicBezTo>
                  <a:pt x="429" y="176"/>
                  <a:pt x="429" y="176"/>
                  <a:pt x="429" y="176"/>
                </a:cubicBezTo>
                <a:cubicBezTo>
                  <a:pt x="429" y="177"/>
                  <a:pt x="429" y="177"/>
                  <a:pt x="429" y="177"/>
                </a:cubicBezTo>
                <a:cubicBezTo>
                  <a:pt x="432" y="185"/>
                  <a:pt x="432" y="185"/>
                  <a:pt x="432" y="185"/>
                </a:cubicBezTo>
                <a:cubicBezTo>
                  <a:pt x="430" y="194"/>
                  <a:pt x="430" y="194"/>
                  <a:pt x="430" y="194"/>
                </a:cubicBezTo>
                <a:cubicBezTo>
                  <a:pt x="428" y="193"/>
                  <a:pt x="428" y="193"/>
                  <a:pt x="428" y="193"/>
                </a:cubicBezTo>
                <a:cubicBezTo>
                  <a:pt x="427" y="193"/>
                  <a:pt x="427" y="193"/>
                  <a:pt x="427" y="193"/>
                </a:cubicBezTo>
                <a:cubicBezTo>
                  <a:pt x="423" y="194"/>
                  <a:pt x="423" y="194"/>
                  <a:pt x="423" y="194"/>
                </a:cubicBezTo>
                <a:cubicBezTo>
                  <a:pt x="423" y="194"/>
                  <a:pt x="423" y="194"/>
                  <a:pt x="423" y="194"/>
                </a:cubicBezTo>
                <a:cubicBezTo>
                  <a:pt x="420" y="196"/>
                  <a:pt x="420" y="196"/>
                  <a:pt x="420" y="196"/>
                </a:cubicBezTo>
                <a:cubicBezTo>
                  <a:pt x="424" y="189"/>
                  <a:pt x="424" y="189"/>
                  <a:pt x="424" y="189"/>
                </a:cubicBezTo>
                <a:cubicBezTo>
                  <a:pt x="426" y="185"/>
                  <a:pt x="426" y="185"/>
                  <a:pt x="426" y="185"/>
                </a:cubicBezTo>
                <a:cubicBezTo>
                  <a:pt x="425" y="185"/>
                  <a:pt x="425" y="185"/>
                  <a:pt x="425" y="185"/>
                </a:cubicBezTo>
                <a:cubicBezTo>
                  <a:pt x="423" y="188"/>
                  <a:pt x="423" y="188"/>
                  <a:pt x="423" y="188"/>
                </a:cubicBezTo>
                <a:cubicBezTo>
                  <a:pt x="418" y="195"/>
                  <a:pt x="418" y="195"/>
                  <a:pt x="418" y="195"/>
                </a:cubicBezTo>
                <a:cubicBezTo>
                  <a:pt x="416" y="196"/>
                  <a:pt x="416" y="196"/>
                  <a:pt x="416" y="196"/>
                </a:cubicBezTo>
                <a:cubicBezTo>
                  <a:pt x="418" y="184"/>
                  <a:pt x="418" y="184"/>
                  <a:pt x="418" y="184"/>
                </a:cubicBezTo>
                <a:lnTo>
                  <a:pt x="422" y="183"/>
                </a:lnTo>
                <a:close/>
                <a:moveTo>
                  <a:pt x="429" y="148"/>
                </a:moveTo>
                <a:cubicBezTo>
                  <a:pt x="429" y="148"/>
                  <a:pt x="429" y="148"/>
                  <a:pt x="429" y="148"/>
                </a:cubicBezTo>
                <a:cubicBezTo>
                  <a:pt x="429" y="148"/>
                  <a:pt x="429" y="148"/>
                  <a:pt x="429" y="148"/>
                </a:cubicBezTo>
                <a:cubicBezTo>
                  <a:pt x="430" y="145"/>
                  <a:pt x="430" y="145"/>
                  <a:pt x="430" y="145"/>
                </a:cubicBezTo>
                <a:cubicBezTo>
                  <a:pt x="429" y="148"/>
                  <a:pt x="429" y="148"/>
                  <a:pt x="429" y="148"/>
                </a:cubicBezTo>
                <a:cubicBezTo>
                  <a:pt x="429" y="149"/>
                  <a:pt x="429" y="149"/>
                  <a:pt x="429" y="149"/>
                </a:cubicBezTo>
                <a:lnTo>
                  <a:pt x="429" y="148"/>
                </a:lnTo>
                <a:close/>
                <a:moveTo>
                  <a:pt x="443" y="128"/>
                </a:moveTo>
                <a:cubicBezTo>
                  <a:pt x="440" y="131"/>
                  <a:pt x="440" y="131"/>
                  <a:pt x="440" y="131"/>
                </a:cubicBezTo>
                <a:cubicBezTo>
                  <a:pt x="435" y="136"/>
                  <a:pt x="435" y="136"/>
                  <a:pt x="435" y="136"/>
                </a:cubicBezTo>
                <a:cubicBezTo>
                  <a:pt x="438" y="125"/>
                  <a:pt x="438" y="125"/>
                  <a:pt x="438" y="125"/>
                </a:cubicBezTo>
                <a:cubicBezTo>
                  <a:pt x="439" y="116"/>
                  <a:pt x="439" y="116"/>
                  <a:pt x="439" y="116"/>
                </a:cubicBezTo>
                <a:cubicBezTo>
                  <a:pt x="442" y="113"/>
                  <a:pt x="442" y="113"/>
                  <a:pt x="442" y="113"/>
                </a:cubicBezTo>
                <a:cubicBezTo>
                  <a:pt x="442" y="113"/>
                  <a:pt x="442" y="113"/>
                  <a:pt x="442" y="113"/>
                </a:cubicBezTo>
                <a:cubicBezTo>
                  <a:pt x="443" y="111"/>
                  <a:pt x="443" y="111"/>
                  <a:pt x="443" y="111"/>
                </a:cubicBezTo>
                <a:cubicBezTo>
                  <a:pt x="451" y="107"/>
                  <a:pt x="451" y="107"/>
                  <a:pt x="451" y="107"/>
                </a:cubicBezTo>
                <a:cubicBezTo>
                  <a:pt x="451" y="107"/>
                  <a:pt x="451" y="107"/>
                  <a:pt x="451" y="107"/>
                </a:cubicBezTo>
                <a:cubicBezTo>
                  <a:pt x="450" y="108"/>
                  <a:pt x="450" y="108"/>
                  <a:pt x="450" y="108"/>
                </a:cubicBezTo>
                <a:cubicBezTo>
                  <a:pt x="448" y="112"/>
                  <a:pt x="448" y="112"/>
                  <a:pt x="448" y="112"/>
                </a:cubicBezTo>
                <a:cubicBezTo>
                  <a:pt x="448" y="112"/>
                  <a:pt x="448" y="112"/>
                  <a:pt x="448" y="112"/>
                </a:cubicBezTo>
                <a:cubicBezTo>
                  <a:pt x="446" y="116"/>
                  <a:pt x="446" y="116"/>
                  <a:pt x="446" y="116"/>
                </a:cubicBezTo>
                <a:cubicBezTo>
                  <a:pt x="446" y="116"/>
                  <a:pt x="446" y="116"/>
                  <a:pt x="446" y="116"/>
                </a:cubicBezTo>
                <a:cubicBezTo>
                  <a:pt x="446" y="121"/>
                  <a:pt x="446" y="121"/>
                  <a:pt x="446" y="121"/>
                </a:cubicBezTo>
                <a:cubicBezTo>
                  <a:pt x="446" y="125"/>
                  <a:pt x="446" y="125"/>
                  <a:pt x="446" y="125"/>
                </a:cubicBezTo>
                <a:lnTo>
                  <a:pt x="443" y="128"/>
                </a:lnTo>
                <a:close/>
                <a:moveTo>
                  <a:pt x="448" y="116"/>
                </a:moveTo>
                <a:cubicBezTo>
                  <a:pt x="448" y="117"/>
                  <a:pt x="448" y="117"/>
                  <a:pt x="448" y="117"/>
                </a:cubicBezTo>
                <a:cubicBezTo>
                  <a:pt x="448" y="116"/>
                  <a:pt x="448" y="116"/>
                  <a:pt x="448" y="116"/>
                </a:cubicBezTo>
                <a:cubicBezTo>
                  <a:pt x="449" y="112"/>
                  <a:pt x="449" y="112"/>
                  <a:pt x="449" y="112"/>
                </a:cubicBezTo>
                <a:cubicBezTo>
                  <a:pt x="449" y="112"/>
                  <a:pt x="449" y="112"/>
                  <a:pt x="449" y="112"/>
                </a:cubicBezTo>
                <a:lnTo>
                  <a:pt x="448" y="116"/>
                </a:lnTo>
                <a:close/>
                <a:moveTo>
                  <a:pt x="453" y="104"/>
                </a:moveTo>
                <a:cubicBezTo>
                  <a:pt x="452" y="104"/>
                  <a:pt x="452" y="104"/>
                  <a:pt x="452" y="104"/>
                </a:cubicBezTo>
                <a:cubicBezTo>
                  <a:pt x="452" y="104"/>
                  <a:pt x="452" y="104"/>
                  <a:pt x="452" y="104"/>
                </a:cubicBezTo>
                <a:cubicBezTo>
                  <a:pt x="452" y="104"/>
                  <a:pt x="452" y="104"/>
                  <a:pt x="452" y="103"/>
                </a:cubicBezTo>
                <a:cubicBezTo>
                  <a:pt x="451" y="101"/>
                  <a:pt x="451" y="101"/>
                  <a:pt x="451" y="101"/>
                </a:cubicBezTo>
                <a:cubicBezTo>
                  <a:pt x="456" y="97"/>
                  <a:pt x="456" y="97"/>
                  <a:pt x="456" y="97"/>
                </a:cubicBezTo>
                <a:lnTo>
                  <a:pt x="453" y="104"/>
                </a:lnTo>
                <a:close/>
                <a:moveTo>
                  <a:pt x="462" y="89"/>
                </a:moveTo>
                <a:cubicBezTo>
                  <a:pt x="456" y="95"/>
                  <a:pt x="456" y="95"/>
                  <a:pt x="456" y="95"/>
                </a:cubicBezTo>
                <a:cubicBezTo>
                  <a:pt x="450" y="99"/>
                  <a:pt x="450" y="99"/>
                  <a:pt x="450" y="99"/>
                </a:cubicBezTo>
                <a:cubicBezTo>
                  <a:pt x="449" y="100"/>
                  <a:pt x="449" y="100"/>
                  <a:pt x="449" y="100"/>
                </a:cubicBezTo>
                <a:cubicBezTo>
                  <a:pt x="449" y="100"/>
                  <a:pt x="449" y="100"/>
                  <a:pt x="449" y="100"/>
                </a:cubicBezTo>
                <a:cubicBezTo>
                  <a:pt x="446" y="104"/>
                  <a:pt x="446" y="104"/>
                  <a:pt x="446" y="104"/>
                </a:cubicBezTo>
                <a:cubicBezTo>
                  <a:pt x="444" y="106"/>
                  <a:pt x="444" y="106"/>
                  <a:pt x="444" y="106"/>
                </a:cubicBezTo>
                <a:cubicBezTo>
                  <a:pt x="445" y="94"/>
                  <a:pt x="445" y="94"/>
                  <a:pt x="445" y="94"/>
                </a:cubicBezTo>
                <a:cubicBezTo>
                  <a:pt x="445" y="94"/>
                  <a:pt x="445" y="94"/>
                  <a:pt x="445" y="94"/>
                </a:cubicBezTo>
                <a:cubicBezTo>
                  <a:pt x="445" y="94"/>
                  <a:pt x="445" y="94"/>
                  <a:pt x="445" y="94"/>
                </a:cubicBezTo>
                <a:cubicBezTo>
                  <a:pt x="444" y="91"/>
                  <a:pt x="444" y="91"/>
                  <a:pt x="444" y="91"/>
                </a:cubicBezTo>
                <a:cubicBezTo>
                  <a:pt x="446" y="85"/>
                  <a:pt x="446" y="85"/>
                  <a:pt x="446" y="85"/>
                </a:cubicBezTo>
                <a:cubicBezTo>
                  <a:pt x="447" y="72"/>
                  <a:pt x="447" y="72"/>
                  <a:pt x="447" y="72"/>
                </a:cubicBezTo>
                <a:cubicBezTo>
                  <a:pt x="448" y="70"/>
                  <a:pt x="448" y="70"/>
                  <a:pt x="448" y="70"/>
                </a:cubicBezTo>
                <a:cubicBezTo>
                  <a:pt x="453" y="74"/>
                  <a:pt x="453" y="74"/>
                  <a:pt x="453" y="74"/>
                </a:cubicBezTo>
                <a:cubicBezTo>
                  <a:pt x="457" y="75"/>
                  <a:pt x="457" y="75"/>
                  <a:pt x="457" y="75"/>
                </a:cubicBezTo>
                <a:cubicBezTo>
                  <a:pt x="461" y="78"/>
                  <a:pt x="461" y="78"/>
                  <a:pt x="461" y="78"/>
                </a:cubicBezTo>
                <a:cubicBezTo>
                  <a:pt x="463" y="81"/>
                  <a:pt x="463" y="81"/>
                  <a:pt x="463" y="81"/>
                </a:cubicBezTo>
                <a:cubicBezTo>
                  <a:pt x="463" y="85"/>
                  <a:pt x="463" y="85"/>
                  <a:pt x="463" y="85"/>
                </a:cubicBezTo>
                <a:lnTo>
                  <a:pt x="462" y="89"/>
                </a:lnTo>
                <a:close/>
                <a:moveTo>
                  <a:pt x="455" y="63"/>
                </a:moveTo>
                <a:cubicBezTo>
                  <a:pt x="459" y="61"/>
                  <a:pt x="459" y="61"/>
                  <a:pt x="459" y="61"/>
                </a:cubicBezTo>
                <a:cubicBezTo>
                  <a:pt x="466" y="60"/>
                  <a:pt x="466" y="60"/>
                  <a:pt x="466" y="60"/>
                </a:cubicBezTo>
                <a:cubicBezTo>
                  <a:pt x="463" y="63"/>
                  <a:pt x="463" y="63"/>
                  <a:pt x="463" y="63"/>
                </a:cubicBezTo>
                <a:cubicBezTo>
                  <a:pt x="463" y="63"/>
                  <a:pt x="463" y="63"/>
                  <a:pt x="463" y="63"/>
                </a:cubicBezTo>
                <a:cubicBezTo>
                  <a:pt x="462" y="68"/>
                  <a:pt x="462" y="68"/>
                  <a:pt x="462" y="68"/>
                </a:cubicBezTo>
                <a:cubicBezTo>
                  <a:pt x="462" y="68"/>
                  <a:pt x="462" y="68"/>
                  <a:pt x="462" y="68"/>
                </a:cubicBezTo>
                <a:cubicBezTo>
                  <a:pt x="463" y="79"/>
                  <a:pt x="463" y="79"/>
                  <a:pt x="463" y="79"/>
                </a:cubicBezTo>
                <a:cubicBezTo>
                  <a:pt x="462" y="77"/>
                  <a:pt x="462" y="77"/>
                  <a:pt x="462" y="77"/>
                </a:cubicBezTo>
                <a:cubicBezTo>
                  <a:pt x="462" y="77"/>
                  <a:pt x="462" y="77"/>
                  <a:pt x="462" y="77"/>
                </a:cubicBezTo>
                <a:cubicBezTo>
                  <a:pt x="458" y="74"/>
                  <a:pt x="458" y="74"/>
                  <a:pt x="458" y="74"/>
                </a:cubicBezTo>
                <a:cubicBezTo>
                  <a:pt x="454" y="72"/>
                  <a:pt x="454" y="72"/>
                  <a:pt x="454" y="72"/>
                </a:cubicBezTo>
                <a:cubicBezTo>
                  <a:pt x="449" y="68"/>
                  <a:pt x="449" y="68"/>
                  <a:pt x="449" y="68"/>
                </a:cubicBezTo>
                <a:lnTo>
                  <a:pt x="455" y="63"/>
                </a:lnTo>
                <a:close/>
                <a:moveTo>
                  <a:pt x="432" y="49"/>
                </a:moveTo>
                <a:cubicBezTo>
                  <a:pt x="441" y="34"/>
                  <a:pt x="441" y="34"/>
                  <a:pt x="441" y="34"/>
                </a:cubicBezTo>
                <a:cubicBezTo>
                  <a:pt x="452" y="27"/>
                  <a:pt x="452" y="27"/>
                  <a:pt x="452" y="27"/>
                </a:cubicBezTo>
                <a:cubicBezTo>
                  <a:pt x="455" y="26"/>
                  <a:pt x="455" y="26"/>
                  <a:pt x="455" y="26"/>
                </a:cubicBezTo>
                <a:cubicBezTo>
                  <a:pt x="455" y="33"/>
                  <a:pt x="455" y="33"/>
                  <a:pt x="455" y="33"/>
                </a:cubicBezTo>
                <a:cubicBezTo>
                  <a:pt x="447" y="56"/>
                  <a:pt x="447" y="56"/>
                  <a:pt x="447" y="56"/>
                </a:cubicBezTo>
                <a:cubicBezTo>
                  <a:pt x="445" y="60"/>
                  <a:pt x="445" y="60"/>
                  <a:pt x="445" y="60"/>
                </a:cubicBezTo>
                <a:cubicBezTo>
                  <a:pt x="442" y="63"/>
                  <a:pt x="442" y="63"/>
                  <a:pt x="442" y="63"/>
                </a:cubicBezTo>
                <a:cubicBezTo>
                  <a:pt x="440" y="62"/>
                  <a:pt x="440" y="62"/>
                  <a:pt x="440" y="62"/>
                </a:cubicBezTo>
                <a:cubicBezTo>
                  <a:pt x="439" y="63"/>
                  <a:pt x="439" y="63"/>
                  <a:pt x="439" y="63"/>
                </a:cubicBezTo>
                <a:cubicBezTo>
                  <a:pt x="440" y="64"/>
                  <a:pt x="440" y="64"/>
                  <a:pt x="440" y="64"/>
                </a:cubicBezTo>
                <a:cubicBezTo>
                  <a:pt x="437" y="69"/>
                  <a:pt x="437" y="69"/>
                  <a:pt x="437" y="69"/>
                </a:cubicBezTo>
                <a:cubicBezTo>
                  <a:pt x="437" y="69"/>
                  <a:pt x="437" y="69"/>
                  <a:pt x="437" y="69"/>
                </a:cubicBezTo>
                <a:cubicBezTo>
                  <a:pt x="436" y="75"/>
                  <a:pt x="436" y="75"/>
                  <a:pt x="436" y="75"/>
                </a:cubicBezTo>
                <a:cubicBezTo>
                  <a:pt x="436" y="75"/>
                  <a:pt x="436" y="75"/>
                  <a:pt x="435" y="75"/>
                </a:cubicBezTo>
                <a:cubicBezTo>
                  <a:pt x="435" y="75"/>
                  <a:pt x="435" y="75"/>
                  <a:pt x="435" y="75"/>
                </a:cubicBezTo>
                <a:cubicBezTo>
                  <a:pt x="435" y="77"/>
                  <a:pt x="435" y="77"/>
                  <a:pt x="435" y="77"/>
                </a:cubicBezTo>
                <a:cubicBezTo>
                  <a:pt x="434" y="76"/>
                  <a:pt x="434" y="76"/>
                  <a:pt x="434" y="76"/>
                </a:cubicBezTo>
                <a:cubicBezTo>
                  <a:pt x="434" y="75"/>
                  <a:pt x="434" y="75"/>
                  <a:pt x="434" y="75"/>
                </a:cubicBezTo>
                <a:cubicBezTo>
                  <a:pt x="434" y="75"/>
                  <a:pt x="434" y="75"/>
                  <a:pt x="434" y="75"/>
                </a:cubicBezTo>
                <a:cubicBezTo>
                  <a:pt x="431" y="62"/>
                  <a:pt x="431" y="62"/>
                  <a:pt x="431" y="62"/>
                </a:cubicBezTo>
                <a:cubicBezTo>
                  <a:pt x="431" y="58"/>
                  <a:pt x="431" y="58"/>
                  <a:pt x="431" y="58"/>
                </a:cubicBezTo>
                <a:lnTo>
                  <a:pt x="432" y="49"/>
                </a:lnTo>
                <a:close/>
                <a:moveTo>
                  <a:pt x="432" y="76"/>
                </a:moveTo>
                <a:cubicBezTo>
                  <a:pt x="432" y="76"/>
                  <a:pt x="432" y="76"/>
                  <a:pt x="432" y="76"/>
                </a:cubicBezTo>
                <a:cubicBezTo>
                  <a:pt x="432" y="81"/>
                  <a:pt x="432" y="81"/>
                  <a:pt x="432" y="81"/>
                </a:cubicBezTo>
                <a:cubicBezTo>
                  <a:pt x="431" y="80"/>
                  <a:pt x="431" y="80"/>
                  <a:pt x="431" y="80"/>
                </a:cubicBezTo>
                <a:cubicBezTo>
                  <a:pt x="431" y="75"/>
                  <a:pt x="431" y="75"/>
                  <a:pt x="431" y="75"/>
                </a:cubicBezTo>
                <a:lnTo>
                  <a:pt x="432" y="76"/>
                </a:lnTo>
                <a:close/>
                <a:moveTo>
                  <a:pt x="425" y="64"/>
                </a:moveTo>
                <a:cubicBezTo>
                  <a:pt x="426" y="69"/>
                  <a:pt x="426" y="69"/>
                  <a:pt x="426" y="69"/>
                </a:cubicBezTo>
                <a:cubicBezTo>
                  <a:pt x="426" y="69"/>
                  <a:pt x="426" y="69"/>
                  <a:pt x="426" y="69"/>
                </a:cubicBezTo>
                <a:cubicBezTo>
                  <a:pt x="429" y="72"/>
                  <a:pt x="429" y="72"/>
                  <a:pt x="429" y="72"/>
                </a:cubicBezTo>
                <a:cubicBezTo>
                  <a:pt x="430" y="78"/>
                  <a:pt x="430" y="78"/>
                  <a:pt x="430" y="78"/>
                </a:cubicBezTo>
                <a:cubicBezTo>
                  <a:pt x="429" y="77"/>
                  <a:pt x="429" y="77"/>
                  <a:pt x="429" y="77"/>
                </a:cubicBezTo>
                <a:cubicBezTo>
                  <a:pt x="426" y="73"/>
                  <a:pt x="426" y="73"/>
                  <a:pt x="426" y="73"/>
                </a:cubicBezTo>
                <a:cubicBezTo>
                  <a:pt x="426" y="73"/>
                  <a:pt x="426" y="73"/>
                  <a:pt x="426" y="73"/>
                </a:cubicBezTo>
                <a:cubicBezTo>
                  <a:pt x="423" y="70"/>
                  <a:pt x="423" y="70"/>
                  <a:pt x="423" y="70"/>
                </a:cubicBezTo>
                <a:cubicBezTo>
                  <a:pt x="417" y="62"/>
                  <a:pt x="417" y="62"/>
                  <a:pt x="417" y="62"/>
                </a:cubicBezTo>
                <a:cubicBezTo>
                  <a:pt x="418" y="54"/>
                  <a:pt x="418" y="54"/>
                  <a:pt x="418" y="54"/>
                </a:cubicBezTo>
                <a:cubicBezTo>
                  <a:pt x="419" y="53"/>
                  <a:pt x="419" y="53"/>
                  <a:pt x="419" y="53"/>
                </a:cubicBezTo>
                <a:lnTo>
                  <a:pt x="425" y="64"/>
                </a:lnTo>
                <a:close/>
                <a:moveTo>
                  <a:pt x="415" y="58"/>
                </a:moveTo>
                <a:cubicBezTo>
                  <a:pt x="417" y="55"/>
                  <a:pt x="417" y="55"/>
                  <a:pt x="417" y="55"/>
                </a:cubicBezTo>
                <a:cubicBezTo>
                  <a:pt x="415" y="61"/>
                  <a:pt x="415" y="61"/>
                  <a:pt x="415" y="61"/>
                </a:cubicBezTo>
                <a:cubicBezTo>
                  <a:pt x="414" y="59"/>
                  <a:pt x="414" y="59"/>
                  <a:pt x="414" y="59"/>
                </a:cubicBezTo>
                <a:lnTo>
                  <a:pt x="415" y="58"/>
                </a:lnTo>
                <a:close/>
                <a:moveTo>
                  <a:pt x="406" y="51"/>
                </a:moveTo>
                <a:cubicBezTo>
                  <a:pt x="410" y="57"/>
                  <a:pt x="410" y="57"/>
                  <a:pt x="410" y="57"/>
                </a:cubicBezTo>
                <a:cubicBezTo>
                  <a:pt x="411" y="62"/>
                  <a:pt x="411" y="62"/>
                  <a:pt x="411" y="62"/>
                </a:cubicBezTo>
                <a:cubicBezTo>
                  <a:pt x="409" y="68"/>
                  <a:pt x="409" y="68"/>
                  <a:pt x="409" y="68"/>
                </a:cubicBezTo>
                <a:cubicBezTo>
                  <a:pt x="408" y="63"/>
                  <a:pt x="408" y="63"/>
                  <a:pt x="408" y="63"/>
                </a:cubicBezTo>
                <a:cubicBezTo>
                  <a:pt x="408" y="62"/>
                  <a:pt x="408" y="62"/>
                  <a:pt x="407" y="62"/>
                </a:cubicBezTo>
                <a:cubicBezTo>
                  <a:pt x="406" y="61"/>
                  <a:pt x="406" y="61"/>
                  <a:pt x="406" y="61"/>
                </a:cubicBezTo>
                <a:lnTo>
                  <a:pt x="406" y="51"/>
                </a:lnTo>
                <a:close/>
                <a:moveTo>
                  <a:pt x="415" y="102"/>
                </a:moveTo>
                <a:cubicBezTo>
                  <a:pt x="415" y="103"/>
                  <a:pt x="415" y="103"/>
                  <a:pt x="415" y="103"/>
                </a:cubicBezTo>
                <a:cubicBezTo>
                  <a:pt x="416" y="114"/>
                  <a:pt x="416" y="114"/>
                  <a:pt x="416" y="114"/>
                </a:cubicBezTo>
                <a:cubicBezTo>
                  <a:pt x="416" y="120"/>
                  <a:pt x="416" y="120"/>
                  <a:pt x="416" y="120"/>
                </a:cubicBezTo>
                <a:cubicBezTo>
                  <a:pt x="416" y="120"/>
                  <a:pt x="416" y="120"/>
                  <a:pt x="416" y="121"/>
                </a:cubicBezTo>
                <a:cubicBezTo>
                  <a:pt x="418" y="126"/>
                  <a:pt x="418" y="126"/>
                  <a:pt x="418" y="126"/>
                </a:cubicBezTo>
                <a:cubicBezTo>
                  <a:pt x="418" y="127"/>
                  <a:pt x="418" y="127"/>
                  <a:pt x="418" y="127"/>
                </a:cubicBezTo>
                <a:cubicBezTo>
                  <a:pt x="418" y="129"/>
                  <a:pt x="418" y="129"/>
                  <a:pt x="418" y="129"/>
                </a:cubicBezTo>
                <a:cubicBezTo>
                  <a:pt x="417" y="128"/>
                  <a:pt x="417" y="128"/>
                  <a:pt x="417" y="128"/>
                </a:cubicBezTo>
                <a:cubicBezTo>
                  <a:pt x="417" y="127"/>
                  <a:pt x="417" y="127"/>
                  <a:pt x="417" y="127"/>
                </a:cubicBezTo>
                <a:cubicBezTo>
                  <a:pt x="417" y="127"/>
                  <a:pt x="417" y="127"/>
                  <a:pt x="417" y="127"/>
                </a:cubicBezTo>
                <a:cubicBezTo>
                  <a:pt x="413" y="119"/>
                  <a:pt x="413" y="119"/>
                  <a:pt x="413" y="119"/>
                </a:cubicBezTo>
                <a:cubicBezTo>
                  <a:pt x="412" y="110"/>
                  <a:pt x="412" y="110"/>
                  <a:pt x="412" y="110"/>
                </a:cubicBezTo>
                <a:lnTo>
                  <a:pt x="415" y="102"/>
                </a:lnTo>
                <a:close/>
                <a:moveTo>
                  <a:pt x="407" y="110"/>
                </a:moveTo>
                <a:cubicBezTo>
                  <a:pt x="406" y="106"/>
                  <a:pt x="406" y="106"/>
                  <a:pt x="406" y="106"/>
                </a:cubicBezTo>
                <a:cubicBezTo>
                  <a:pt x="406" y="105"/>
                  <a:pt x="406" y="105"/>
                  <a:pt x="406" y="105"/>
                </a:cubicBezTo>
                <a:cubicBezTo>
                  <a:pt x="406" y="105"/>
                  <a:pt x="406" y="105"/>
                  <a:pt x="406" y="105"/>
                </a:cubicBezTo>
                <a:cubicBezTo>
                  <a:pt x="407" y="106"/>
                  <a:pt x="407" y="106"/>
                  <a:pt x="407" y="106"/>
                </a:cubicBezTo>
                <a:cubicBezTo>
                  <a:pt x="410" y="110"/>
                  <a:pt x="410" y="110"/>
                  <a:pt x="410" y="110"/>
                </a:cubicBezTo>
                <a:cubicBezTo>
                  <a:pt x="410" y="111"/>
                  <a:pt x="410" y="111"/>
                  <a:pt x="410" y="111"/>
                </a:cubicBezTo>
                <a:cubicBezTo>
                  <a:pt x="409" y="113"/>
                  <a:pt x="409" y="113"/>
                  <a:pt x="409" y="113"/>
                </a:cubicBezTo>
                <a:lnTo>
                  <a:pt x="407" y="110"/>
                </a:lnTo>
                <a:close/>
                <a:moveTo>
                  <a:pt x="409" y="117"/>
                </a:moveTo>
                <a:cubicBezTo>
                  <a:pt x="410" y="119"/>
                  <a:pt x="410" y="119"/>
                  <a:pt x="410" y="119"/>
                </a:cubicBezTo>
                <a:cubicBezTo>
                  <a:pt x="413" y="127"/>
                  <a:pt x="413" y="127"/>
                  <a:pt x="413" y="127"/>
                </a:cubicBezTo>
                <a:cubicBezTo>
                  <a:pt x="413" y="127"/>
                  <a:pt x="413" y="127"/>
                  <a:pt x="413" y="127"/>
                </a:cubicBezTo>
                <a:cubicBezTo>
                  <a:pt x="412" y="127"/>
                  <a:pt x="412" y="127"/>
                  <a:pt x="412" y="127"/>
                </a:cubicBezTo>
                <a:cubicBezTo>
                  <a:pt x="412" y="127"/>
                  <a:pt x="411" y="127"/>
                  <a:pt x="411" y="127"/>
                </a:cubicBezTo>
                <a:cubicBezTo>
                  <a:pt x="407" y="127"/>
                  <a:pt x="407" y="127"/>
                  <a:pt x="407" y="127"/>
                </a:cubicBezTo>
                <a:cubicBezTo>
                  <a:pt x="406" y="127"/>
                  <a:pt x="406" y="127"/>
                  <a:pt x="406" y="127"/>
                </a:cubicBezTo>
                <a:lnTo>
                  <a:pt x="409" y="117"/>
                </a:lnTo>
                <a:close/>
                <a:moveTo>
                  <a:pt x="399" y="130"/>
                </a:moveTo>
                <a:cubicBezTo>
                  <a:pt x="403" y="130"/>
                  <a:pt x="403" y="130"/>
                  <a:pt x="403" y="130"/>
                </a:cubicBezTo>
                <a:cubicBezTo>
                  <a:pt x="404" y="129"/>
                  <a:pt x="404" y="129"/>
                  <a:pt x="404" y="129"/>
                </a:cubicBezTo>
                <a:cubicBezTo>
                  <a:pt x="403" y="130"/>
                  <a:pt x="403" y="130"/>
                  <a:pt x="403" y="130"/>
                </a:cubicBezTo>
                <a:cubicBezTo>
                  <a:pt x="402" y="137"/>
                  <a:pt x="402" y="137"/>
                  <a:pt x="402" y="137"/>
                </a:cubicBezTo>
                <a:cubicBezTo>
                  <a:pt x="401" y="139"/>
                  <a:pt x="401" y="139"/>
                  <a:pt x="401" y="139"/>
                </a:cubicBezTo>
                <a:cubicBezTo>
                  <a:pt x="400" y="143"/>
                  <a:pt x="400" y="143"/>
                  <a:pt x="400" y="143"/>
                </a:cubicBezTo>
                <a:cubicBezTo>
                  <a:pt x="400" y="143"/>
                  <a:pt x="400" y="143"/>
                  <a:pt x="400" y="143"/>
                </a:cubicBezTo>
                <a:cubicBezTo>
                  <a:pt x="400" y="143"/>
                  <a:pt x="400" y="143"/>
                  <a:pt x="400" y="143"/>
                </a:cubicBezTo>
                <a:cubicBezTo>
                  <a:pt x="400" y="143"/>
                  <a:pt x="400" y="143"/>
                  <a:pt x="400" y="143"/>
                </a:cubicBezTo>
                <a:cubicBezTo>
                  <a:pt x="400" y="143"/>
                  <a:pt x="400" y="143"/>
                  <a:pt x="400" y="143"/>
                </a:cubicBezTo>
                <a:cubicBezTo>
                  <a:pt x="400" y="146"/>
                  <a:pt x="400" y="146"/>
                  <a:pt x="400" y="146"/>
                </a:cubicBezTo>
                <a:cubicBezTo>
                  <a:pt x="399" y="146"/>
                  <a:pt x="399" y="146"/>
                  <a:pt x="399" y="146"/>
                </a:cubicBezTo>
                <a:cubicBezTo>
                  <a:pt x="398" y="137"/>
                  <a:pt x="398" y="137"/>
                  <a:pt x="398" y="137"/>
                </a:cubicBezTo>
                <a:cubicBezTo>
                  <a:pt x="398" y="137"/>
                  <a:pt x="398" y="137"/>
                  <a:pt x="398" y="137"/>
                </a:cubicBezTo>
                <a:cubicBezTo>
                  <a:pt x="395" y="133"/>
                  <a:pt x="395" y="133"/>
                  <a:pt x="395" y="133"/>
                </a:cubicBezTo>
                <a:cubicBezTo>
                  <a:pt x="395" y="133"/>
                  <a:pt x="395" y="133"/>
                  <a:pt x="395" y="133"/>
                </a:cubicBezTo>
                <a:cubicBezTo>
                  <a:pt x="394" y="132"/>
                  <a:pt x="394" y="132"/>
                  <a:pt x="394" y="132"/>
                </a:cubicBezTo>
                <a:lnTo>
                  <a:pt x="399" y="130"/>
                </a:lnTo>
                <a:close/>
                <a:moveTo>
                  <a:pt x="390" y="132"/>
                </a:moveTo>
                <a:cubicBezTo>
                  <a:pt x="390" y="132"/>
                  <a:pt x="390" y="132"/>
                  <a:pt x="390" y="132"/>
                </a:cubicBezTo>
                <a:cubicBezTo>
                  <a:pt x="390" y="132"/>
                  <a:pt x="390" y="132"/>
                  <a:pt x="390" y="132"/>
                </a:cubicBezTo>
                <a:cubicBezTo>
                  <a:pt x="389" y="133"/>
                  <a:pt x="389" y="133"/>
                  <a:pt x="389" y="133"/>
                </a:cubicBezTo>
                <a:cubicBezTo>
                  <a:pt x="390" y="132"/>
                  <a:pt x="390" y="132"/>
                  <a:pt x="390" y="132"/>
                </a:cubicBezTo>
                <a:cubicBezTo>
                  <a:pt x="390" y="132"/>
                  <a:pt x="390" y="132"/>
                  <a:pt x="390" y="132"/>
                </a:cubicBezTo>
                <a:close/>
                <a:moveTo>
                  <a:pt x="392" y="114"/>
                </a:moveTo>
                <a:cubicBezTo>
                  <a:pt x="395" y="113"/>
                  <a:pt x="395" y="113"/>
                  <a:pt x="395" y="113"/>
                </a:cubicBezTo>
                <a:cubicBezTo>
                  <a:pt x="395" y="116"/>
                  <a:pt x="395" y="116"/>
                  <a:pt x="395" y="116"/>
                </a:cubicBezTo>
                <a:cubicBezTo>
                  <a:pt x="388" y="128"/>
                  <a:pt x="388" y="128"/>
                  <a:pt x="388" y="128"/>
                </a:cubicBezTo>
                <a:cubicBezTo>
                  <a:pt x="388" y="128"/>
                  <a:pt x="388" y="128"/>
                  <a:pt x="388" y="128"/>
                </a:cubicBezTo>
                <a:cubicBezTo>
                  <a:pt x="388" y="129"/>
                  <a:pt x="388" y="129"/>
                  <a:pt x="388" y="129"/>
                </a:cubicBezTo>
                <a:cubicBezTo>
                  <a:pt x="387" y="129"/>
                  <a:pt x="387" y="129"/>
                  <a:pt x="387" y="129"/>
                </a:cubicBezTo>
                <a:cubicBezTo>
                  <a:pt x="384" y="127"/>
                  <a:pt x="384" y="127"/>
                  <a:pt x="384" y="127"/>
                </a:cubicBezTo>
                <a:cubicBezTo>
                  <a:pt x="385" y="121"/>
                  <a:pt x="385" y="121"/>
                  <a:pt x="385" y="121"/>
                </a:cubicBezTo>
                <a:cubicBezTo>
                  <a:pt x="383" y="121"/>
                  <a:pt x="383" y="121"/>
                  <a:pt x="383" y="121"/>
                </a:cubicBezTo>
                <a:cubicBezTo>
                  <a:pt x="382" y="126"/>
                  <a:pt x="382" y="126"/>
                  <a:pt x="382" y="126"/>
                </a:cubicBezTo>
                <a:cubicBezTo>
                  <a:pt x="380" y="123"/>
                  <a:pt x="380" y="123"/>
                  <a:pt x="380" y="123"/>
                </a:cubicBezTo>
                <a:cubicBezTo>
                  <a:pt x="380" y="123"/>
                  <a:pt x="380" y="123"/>
                  <a:pt x="380" y="123"/>
                </a:cubicBezTo>
                <a:cubicBezTo>
                  <a:pt x="380" y="123"/>
                  <a:pt x="380" y="123"/>
                  <a:pt x="380" y="123"/>
                </a:cubicBezTo>
                <a:cubicBezTo>
                  <a:pt x="382" y="121"/>
                  <a:pt x="382" y="121"/>
                  <a:pt x="382" y="121"/>
                </a:cubicBezTo>
                <a:cubicBezTo>
                  <a:pt x="390" y="116"/>
                  <a:pt x="390" y="116"/>
                  <a:pt x="390" y="116"/>
                </a:cubicBezTo>
                <a:cubicBezTo>
                  <a:pt x="389" y="115"/>
                  <a:pt x="389" y="115"/>
                  <a:pt x="389" y="115"/>
                </a:cubicBezTo>
                <a:cubicBezTo>
                  <a:pt x="381" y="120"/>
                  <a:pt x="381" y="120"/>
                  <a:pt x="381" y="120"/>
                </a:cubicBezTo>
                <a:cubicBezTo>
                  <a:pt x="378" y="122"/>
                  <a:pt x="378" y="122"/>
                  <a:pt x="378" y="122"/>
                </a:cubicBezTo>
                <a:cubicBezTo>
                  <a:pt x="375" y="121"/>
                  <a:pt x="375" y="121"/>
                  <a:pt x="375" y="121"/>
                </a:cubicBezTo>
                <a:cubicBezTo>
                  <a:pt x="375" y="121"/>
                  <a:pt x="375" y="121"/>
                  <a:pt x="375" y="121"/>
                </a:cubicBezTo>
                <a:cubicBezTo>
                  <a:pt x="374" y="120"/>
                  <a:pt x="374" y="120"/>
                  <a:pt x="374" y="120"/>
                </a:cubicBezTo>
                <a:cubicBezTo>
                  <a:pt x="381" y="112"/>
                  <a:pt x="381" y="112"/>
                  <a:pt x="381" y="112"/>
                </a:cubicBezTo>
                <a:cubicBezTo>
                  <a:pt x="392" y="114"/>
                  <a:pt x="392" y="114"/>
                  <a:pt x="392" y="114"/>
                </a:cubicBezTo>
                <a:cubicBezTo>
                  <a:pt x="392" y="114"/>
                  <a:pt x="392" y="114"/>
                  <a:pt x="392" y="114"/>
                </a:cubicBezTo>
                <a:close/>
                <a:moveTo>
                  <a:pt x="379" y="111"/>
                </a:moveTo>
                <a:cubicBezTo>
                  <a:pt x="379" y="111"/>
                  <a:pt x="379" y="111"/>
                  <a:pt x="379" y="111"/>
                </a:cubicBezTo>
                <a:cubicBezTo>
                  <a:pt x="373" y="119"/>
                  <a:pt x="373" y="119"/>
                  <a:pt x="373" y="119"/>
                </a:cubicBezTo>
                <a:cubicBezTo>
                  <a:pt x="373" y="119"/>
                  <a:pt x="373" y="119"/>
                  <a:pt x="373" y="119"/>
                </a:cubicBezTo>
                <a:cubicBezTo>
                  <a:pt x="372" y="119"/>
                  <a:pt x="372" y="119"/>
                  <a:pt x="372" y="119"/>
                </a:cubicBezTo>
                <a:cubicBezTo>
                  <a:pt x="373" y="116"/>
                  <a:pt x="373" y="116"/>
                  <a:pt x="373" y="116"/>
                </a:cubicBezTo>
                <a:cubicBezTo>
                  <a:pt x="377" y="111"/>
                  <a:pt x="377" y="111"/>
                  <a:pt x="377" y="111"/>
                </a:cubicBezTo>
                <a:lnTo>
                  <a:pt x="379" y="111"/>
                </a:lnTo>
                <a:close/>
                <a:moveTo>
                  <a:pt x="371" y="113"/>
                </a:moveTo>
                <a:cubicBezTo>
                  <a:pt x="375" y="111"/>
                  <a:pt x="375" y="111"/>
                  <a:pt x="375" y="111"/>
                </a:cubicBezTo>
                <a:cubicBezTo>
                  <a:pt x="372" y="115"/>
                  <a:pt x="372" y="115"/>
                  <a:pt x="372" y="115"/>
                </a:cubicBezTo>
                <a:cubicBezTo>
                  <a:pt x="371" y="118"/>
                  <a:pt x="371" y="118"/>
                  <a:pt x="371" y="118"/>
                </a:cubicBezTo>
                <a:cubicBezTo>
                  <a:pt x="367" y="116"/>
                  <a:pt x="367" y="116"/>
                  <a:pt x="367" y="116"/>
                </a:cubicBezTo>
                <a:lnTo>
                  <a:pt x="371" y="113"/>
                </a:lnTo>
                <a:close/>
                <a:moveTo>
                  <a:pt x="357" y="100"/>
                </a:moveTo>
                <a:cubicBezTo>
                  <a:pt x="357" y="101"/>
                  <a:pt x="357" y="101"/>
                  <a:pt x="357" y="101"/>
                </a:cubicBezTo>
                <a:cubicBezTo>
                  <a:pt x="357" y="100"/>
                  <a:pt x="357" y="100"/>
                  <a:pt x="357" y="100"/>
                </a:cubicBezTo>
                <a:close/>
                <a:moveTo>
                  <a:pt x="348" y="95"/>
                </a:moveTo>
                <a:cubicBezTo>
                  <a:pt x="350" y="96"/>
                  <a:pt x="350" y="96"/>
                  <a:pt x="350" y="96"/>
                </a:cubicBezTo>
                <a:cubicBezTo>
                  <a:pt x="346" y="94"/>
                  <a:pt x="346" y="94"/>
                  <a:pt x="346" y="94"/>
                </a:cubicBezTo>
                <a:cubicBezTo>
                  <a:pt x="345" y="92"/>
                  <a:pt x="345" y="92"/>
                  <a:pt x="345" y="92"/>
                </a:cubicBezTo>
                <a:lnTo>
                  <a:pt x="348" y="95"/>
                </a:lnTo>
                <a:close/>
                <a:moveTo>
                  <a:pt x="334" y="91"/>
                </a:moveTo>
                <a:cubicBezTo>
                  <a:pt x="335" y="91"/>
                  <a:pt x="335" y="91"/>
                  <a:pt x="335" y="91"/>
                </a:cubicBezTo>
                <a:cubicBezTo>
                  <a:pt x="335" y="91"/>
                  <a:pt x="335" y="91"/>
                  <a:pt x="335" y="91"/>
                </a:cubicBezTo>
                <a:cubicBezTo>
                  <a:pt x="339" y="92"/>
                  <a:pt x="339" y="92"/>
                  <a:pt x="339" y="92"/>
                </a:cubicBezTo>
                <a:cubicBezTo>
                  <a:pt x="344" y="95"/>
                  <a:pt x="344" y="95"/>
                  <a:pt x="344" y="95"/>
                </a:cubicBezTo>
                <a:cubicBezTo>
                  <a:pt x="344" y="95"/>
                  <a:pt x="344" y="95"/>
                  <a:pt x="344" y="95"/>
                </a:cubicBezTo>
                <a:cubicBezTo>
                  <a:pt x="345" y="98"/>
                  <a:pt x="345" y="98"/>
                  <a:pt x="345" y="98"/>
                </a:cubicBezTo>
                <a:cubicBezTo>
                  <a:pt x="346" y="103"/>
                  <a:pt x="346" y="103"/>
                  <a:pt x="346" y="103"/>
                </a:cubicBezTo>
                <a:cubicBezTo>
                  <a:pt x="342" y="96"/>
                  <a:pt x="342" y="96"/>
                  <a:pt x="342" y="96"/>
                </a:cubicBezTo>
                <a:cubicBezTo>
                  <a:pt x="339" y="93"/>
                  <a:pt x="339" y="93"/>
                  <a:pt x="339" y="93"/>
                </a:cubicBezTo>
                <a:cubicBezTo>
                  <a:pt x="338" y="94"/>
                  <a:pt x="338" y="94"/>
                  <a:pt x="338" y="94"/>
                </a:cubicBezTo>
                <a:cubicBezTo>
                  <a:pt x="341" y="97"/>
                  <a:pt x="341" y="97"/>
                  <a:pt x="341" y="97"/>
                </a:cubicBezTo>
                <a:cubicBezTo>
                  <a:pt x="345" y="105"/>
                  <a:pt x="345" y="105"/>
                  <a:pt x="345" y="105"/>
                </a:cubicBezTo>
                <a:cubicBezTo>
                  <a:pt x="346" y="107"/>
                  <a:pt x="346" y="107"/>
                  <a:pt x="346" y="107"/>
                </a:cubicBezTo>
                <a:cubicBezTo>
                  <a:pt x="345" y="108"/>
                  <a:pt x="345" y="108"/>
                  <a:pt x="345" y="108"/>
                </a:cubicBezTo>
                <a:cubicBezTo>
                  <a:pt x="334" y="101"/>
                  <a:pt x="334" y="101"/>
                  <a:pt x="334" y="101"/>
                </a:cubicBezTo>
                <a:cubicBezTo>
                  <a:pt x="331" y="97"/>
                  <a:pt x="331" y="97"/>
                  <a:pt x="331" y="97"/>
                </a:cubicBezTo>
                <a:lnTo>
                  <a:pt x="334" y="91"/>
                </a:lnTo>
                <a:close/>
                <a:moveTo>
                  <a:pt x="329" y="97"/>
                </a:moveTo>
                <a:cubicBezTo>
                  <a:pt x="328" y="99"/>
                  <a:pt x="328" y="99"/>
                  <a:pt x="328" y="99"/>
                </a:cubicBezTo>
                <a:cubicBezTo>
                  <a:pt x="328" y="97"/>
                  <a:pt x="328" y="97"/>
                  <a:pt x="328" y="97"/>
                </a:cubicBezTo>
                <a:cubicBezTo>
                  <a:pt x="328" y="96"/>
                  <a:pt x="328" y="96"/>
                  <a:pt x="328" y="96"/>
                </a:cubicBezTo>
                <a:lnTo>
                  <a:pt x="329" y="97"/>
                </a:lnTo>
                <a:close/>
                <a:moveTo>
                  <a:pt x="328" y="103"/>
                </a:moveTo>
                <a:cubicBezTo>
                  <a:pt x="328" y="103"/>
                  <a:pt x="328" y="103"/>
                  <a:pt x="328" y="103"/>
                </a:cubicBezTo>
                <a:cubicBezTo>
                  <a:pt x="329" y="107"/>
                  <a:pt x="329" y="107"/>
                  <a:pt x="329" y="107"/>
                </a:cubicBezTo>
                <a:cubicBezTo>
                  <a:pt x="329" y="108"/>
                  <a:pt x="329" y="108"/>
                  <a:pt x="329" y="108"/>
                </a:cubicBezTo>
                <a:cubicBezTo>
                  <a:pt x="326" y="105"/>
                  <a:pt x="326" y="105"/>
                  <a:pt x="326" y="105"/>
                </a:cubicBezTo>
                <a:lnTo>
                  <a:pt x="328" y="103"/>
                </a:lnTo>
                <a:close/>
                <a:moveTo>
                  <a:pt x="324" y="106"/>
                </a:moveTo>
                <a:cubicBezTo>
                  <a:pt x="324" y="106"/>
                  <a:pt x="324" y="106"/>
                  <a:pt x="324" y="106"/>
                </a:cubicBezTo>
                <a:cubicBezTo>
                  <a:pt x="321" y="109"/>
                  <a:pt x="321" y="109"/>
                  <a:pt x="321" y="109"/>
                </a:cubicBezTo>
                <a:cubicBezTo>
                  <a:pt x="321" y="109"/>
                  <a:pt x="321" y="109"/>
                  <a:pt x="321" y="109"/>
                </a:cubicBezTo>
                <a:cubicBezTo>
                  <a:pt x="318" y="118"/>
                  <a:pt x="318" y="118"/>
                  <a:pt x="318" y="118"/>
                </a:cubicBezTo>
                <a:cubicBezTo>
                  <a:pt x="316" y="121"/>
                  <a:pt x="316" y="121"/>
                  <a:pt x="316" y="121"/>
                </a:cubicBezTo>
                <a:cubicBezTo>
                  <a:pt x="316" y="121"/>
                  <a:pt x="316" y="121"/>
                  <a:pt x="316" y="121"/>
                </a:cubicBezTo>
                <a:cubicBezTo>
                  <a:pt x="322" y="103"/>
                  <a:pt x="322" y="103"/>
                  <a:pt x="322" y="103"/>
                </a:cubicBezTo>
                <a:cubicBezTo>
                  <a:pt x="322" y="103"/>
                  <a:pt x="322" y="103"/>
                  <a:pt x="322" y="103"/>
                </a:cubicBezTo>
                <a:lnTo>
                  <a:pt x="324" y="106"/>
                </a:lnTo>
                <a:close/>
                <a:moveTo>
                  <a:pt x="321" y="65"/>
                </a:moveTo>
                <a:cubicBezTo>
                  <a:pt x="319" y="74"/>
                  <a:pt x="319" y="74"/>
                  <a:pt x="319" y="74"/>
                </a:cubicBezTo>
                <a:cubicBezTo>
                  <a:pt x="319" y="74"/>
                  <a:pt x="319" y="74"/>
                  <a:pt x="319" y="74"/>
                </a:cubicBezTo>
                <a:cubicBezTo>
                  <a:pt x="318" y="72"/>
                  <a:pt x="318" y="72"/>
                  <a:pt x="318" y="72"/>
                </a:cubicBezTo>
                <a:cubicBezTo>
                  <a:pt x="319" y="68"/>
                  <a:pt x="319" y="68"/>
                  <a:pt x="319" y="68"/>
                </a:cubicBezTo>
                <a:cubicBezTo>
                  <a:pt x="321" y="64"/>
                  <a:pt x="321" y="64"/>
                  <a:pt x="321" y="64"/>
                </a:cubicBezTo>
                <a:cubicBezTo>
                  <a:pt x="321" y="64"/>
                  <a:pt x="321" y="64"/>
                  <a:pt x="321" y="64"/>
                </a:cubicBezTo>
                <a:lnTo>
                  <a:pt x="321" y="65"/>
                </a:lnTo>
                <a:close/>
                <a:moveTo>
                  <a:pt x="323" y="56"/>
                </a:moveTo>
                <a:cubicBezTo>
                  <a:pt x="325" y="52"/>
                  <a:pt x="325" y="52"/>
                  <a:pt x="325" y="52"/>
                </a:cubicBezTo>
                <a:cubicBezTo>
                  <a:pt x="329" y="46"/>
                  <a:pt x="329" y="46"/>
                  <a:pt x="329" y="46"/>
                </a:cubicBezTo>
                <a:cubicBezTo>
                  <a:pt x="328" y="48"/>
                  <a:pt x="328" y="48"/>
                  <a:pt x="328" y="48"/>
                </a:cubicBezTo>
                <a:cubicBezTo>
                  <a:pt x="322" y="59"/>
                  <a:pt x="322" y="59"/>
                  <a:pt x="322" y="59"/>
                </a:cubicBezTo>
                <a:cubicBezTo>
                  <a:pt x="322" y="58"/>
                  <a:pt x="322" y="58"/>
                  <a:pt x="322" y="58"/>
                </a:cubicBezTo>
                <a:lnTo>
                  <a:pt x="323" y="56"/>
                </a:lnTo>
                <a:close/>
                <a:moveTo>
                  <a:pt x="310" y="125"/>
                </a:moveTo>
                <a:cubicBezTo>
                  <a:pt x="310" y="125"/>
                  <a:pt x="310" y="125"/>
                  <a:pt x="310" y="125"/>
                </a:cubicBezTo>
                <a:cubicBezTo>
                  <a:pt x="310" y="125"/>
                  <a:pt x="310" y="125"/>
                  <a:pt x="310" y="125"/>
                </a:cubicBezTo>
                <a:close/>
                <a:moveTo>
                  <a:pt x="301" y="121"/>
                </a:moveTo>
                <a:cubicBezTo>
                  <a:pt x="304" y="124"/>
                  <a:pt x="304" y="124"/>
                  <a:pt x="304" y="124"/>
                </a:cubicBezTo>
                <a:cubicBezTo>
                  <a:pt x="301" y="122"/>
                  <a:pt x="301" y="122"/>
                  <a:pt x="301" y="122"/>
                </a:cubicBezTo>
                <a:cubicBezTo>
                  <a:pt x="301" y="120"/>
                  <a:pt x="301" y="120"/>
                  <a:pt x="301" y="120"/>
                </a:cubicBezTo>
                <a:lnTo>
                  <a:pt x="301" y="121"/>
                </a:lnTo>
                <a:close/>
                <a:moveTo>
                  <a:pt x="292" y="86"/>
                </a:moveTo>
                <a:cubicBezTo>
                  <a:pt x="294" y="94"/>
                  <a:pt x="294" y="94"/>
                  <a:pt x="294" y="94"/>
                </a:cubicBezTo>
                <a:cubicBezTo>
                  <a:pt x="292" y="91"/>
                  <a:pt x="292" y="91"/>
                  <a:pt x="292" y="91"/>
                </a:cubicBezTo>
                <a:cubicBezTo>
                  <a:pt x="291" y="83"/>
                  <a:pt x="291" y="83"/>
                  <a:pt x="291" y="83"/>
                </a:cubicBezTo>
                <a:cubicBezTo>
                  <a:pt x="292" y="80"/>
                  <a:pt x="292" y="80"/>
                  <a:pt x="292" y="80"/>
                </a:cubicBezTo>
                <a:lnTo>
                  <a:pt x="292" y="86"/>
                </a:lnTo>
                <a:close/>
                <a:moveTo>
                  <a:pt x="294" y="70"/>
                </a:moveTo>
                <a:cubicBezTo>
                  <a:pt x="293" y="72"/>
                  <a:pt x="293" y="72"/>
                  <a:pt x="293" y="72"/>
                </a:cubicBezTo>
                <a:cubicBezTo>
                  <a:pt x="292" y="71"/>
                  <a:pt x="292" y="71"/>
                  <a:pt x="292" y="71"/>
                </a:cubicBezTo>
                <a:lnTo>
                  <a:pt x="294" y="70"/>
                </a:lnTo>
                <a:close/>
                <a:moveTo>
                  <a:pt x="288" y="97"/>
                </a:moveTo>
                <a:cubicBezTo>
                  <a:pt x="288" y="88"/>
                  <a:pt x="288" y="88"/>
                  <a:pt x="288" y="88"/>
                </a:cubicBezTo>
                <a:cubicBezTo>
                  <a:pt x="288" y="88"/>
                  <a:pt x="288" y="88"/>
                  <a:pt x="288" y="88"/>
                </a:cubicBezTo>
                <a:cubicBezTo>
                  <a:pt x="288" y="88"/>
                  <a:pt x="288" y="88"/>
                  <a:pt x="288" y="88"/>
                </a:cubicBezTo>
                <a:cubicBezTo>
                  <a:pt x="286" y="79"/>
                  <a:pt x="286" y="79"/>
                  <a:pt x="286" y="79"/>
                </a:cubicBezTo>
                <a:cubicBezTo>
                  <a:pt x="288" y="75"/>
                  <a:pt x="288" y="75"/>
                  <a:pt x="288" y="75"/>
                </a:cubicBezTo>
                <a:cubicBezTo>
                  <a:pt x="290" y="72"/>
                  <a:pt x="290" y="72"/>
                  <a:pt x="290" y="72"/>
                </a:cubicBezTo>
                <a:cubicBezTo>
                  <a:pt x="291" y="72"/>
                  <a:pt x="291" y="72"/>
                  <a:pt x="291" y="72"/>
                </a:cubicBezTo>
                <a:cubicBezTo>
                  <a:pt x="292" y="73"/>
                  <a:pt x="292" y="73"/>
                  <a:pt x="292" y="73"/>
                </a:cubicBezTo>
                <a:cubicBezTo>
                  <a:pt x="292" y="76"/>
                  <a:pt x="292" y="76"/>
                  <a:pt x="292" y="76"/>
                </a:cubicBezTo>
                <a:cubicBezTo>
                  <a:pt x="291" y="78"/>
                  <a:pt x="291" y="78"/>
                  <a:pt x="291" y="78"/>
                </a:cubicBezTo>
                <a:cubicBezTo>
                  <a:pt x="290" y="82"/>
                  <a:pt x="290" y="82"/>
                  <a:pt x="290" y="82"/>
                </a:cubicBezTo>
                <a:cubicBezTo>
                  <a:pt x="290" y="83"/>
                  <a:pt x="289" y="83"/>
                  <a:pt x="289" y="83"/>
                </a:cubicBezTo>
                <a:cubicBezTo>
                  <a:pt x="290" y="92"/>
                  <a:pt x="290" y="92"/>
                  <a:pt x="290" y="92"/>
                </a:cubicBezTo>
                <a:cubicBezTo>
                  <a:pt x="290" y="92"/>
                  <a:pt x="290" y="92"/>
                  <a:pt x="290" y="92"/>
                </a:cubicBezTo>
                <a:cubicBezTo>
                  <a:pt x="294" y="99"/>
                  <a:pt x="294" y="99"/>
                  <a:pt x="294" y="99"/>
                </a:cubicBezTo>
                <a:cubicBezTo>
                  <a:pt x="294" y="99"/>
                  <a:pt x="294" y="99"/>
                  <a:pt x="294" y="99"/>
                </a:cubicBezTo>
                <a:cubicBezTo>
                  <a:pt x="294" y="104"/>
                  <a:pt x="294" y="104"/>
                  <a:pt x="294" y="104"/>
                </a:cubicBezTo>
                <a:cubicBezTo>
                  <a:pt x="294" y="104"/>
                  <a:pt x="294" y="104"/>
                  <a:pt x="295" y="104"/>
                </a:cubicBezTo>
                <a:cubicBezTo>
                  <a:pt x="297" y="108"/>
                  <a:pt x="297" y="108"/>
                  <a:pt x="297" y="108"/>
                </a:cubicBezTo>
                <a:cubicBezTo>
                  <a:pt x="298" y="113"/>
                  <a:pt x="298" y="113"/>
                  <a:pt x="298" y="113"/>
                </a:cubicBezTo>
                <a:cubicBezTo>
                  <a:pt x="297" y="113"/>
                  <a:pt x="297" y="113"/>
                  <a:pt x="297" y="113"/>
                </a:cubicBezTo>
                <a:cubicBezTo>
                  <a:pt x="296" y="114"/>
                  <a:pt x="296" y="114"/>
                  <a:pt x="296" y="114"/>
                </a:cubicBezTo>
                <a:cubicBezTo>
                  <a:pt x="298" y="117"/>
                  <a:pt x="298" y="117"/>
                  <a:pt x="298" y="117"/>
                </a:cubicBezTo>
                <a:cubicBezTo>
                  <a:pt x="299" y="121"/>
                  <a:pt x="299" y="121"/>
                  <a:pt x="299" y="121"/>
                </a:cubicBezTo>
                <a:cubicBezTo>
                  <a:pt x="298" y="121"/>
                  <a:pt x="298" y="121"/>
                  <a:pt x="298" y="121"/>
                </a:cubicBezTo>
                <a:cubicBezTo>
                  <a:pt x="289" y="101"/>
                  <a:pt x="289" y="101"/>
                  <a:pt x="289" y="101"/>
                </a:cubicBezTo>
                <a:lnTo>
                  <a:pt x="288" y="97"/>
                </a:lnTo>
                <a:close/>
                <a:moveTo>
                  <a:pt x="299" y="123"/>
                </a:moveTo>
                <a:cubicBezTo>
                  <a:pt x="300" y="125"/>
                  <a:pt x="300" y="125"/>
                  <a:pt x="300" y="125"/>
                </a:cubicBezTo>
                <a:cubicBezTo>
                  <a:pt x="299" y="123"/>
                  <a:pt x="299" y="123"/>
                  <a:pt x="299" y="123"/>
                </a:cubicBezTo>
                <a:close/>
                <a:moveTo>
                  <a:pt x="300" y="135"/>
                </a:moveTo>
                <a:cubicBezTo>
                  <a:pt x="303" y="139"/>
                  <a:pt x="303" y="139"/>
                  <a:pt x="303" y="139"/>
                </a:cubicBezTo>
                <a:cubicBezTo>
                  <a:pt x="305" y="143"/>
                  <a:pt x="305" y="143"/>
                  <a:pt x="305" y="143"/>
                </a:cubicBezTo>
                <a:cubicBezTo>
                  <a:pt x="305" y="143"/>
                  <a:pt x="305" y="143"/>
                  <a:pt x="305" y="143"/>
                </a:cubicBezTo>
                <a:cubicBezTo>
                  <a:pt x="305" y="143"/>
                  <a:pt x="305" y="143"/>
                  <a:pt x="305" y="143"/>
                </a:cubicBezTo>
                <a:cubicBezTo>
                  <a:pt x="299" y="138"/>
                  <a:pt x="299" y="138"/>
                  <a:pt x="299" y="138"/>
                </a:cubicBezTo>
                <a:cubicBezTo>
                  <a:pt x="294" y="131"/>
                  <a:pt x="294" y="131"/>
                  <a:pt x="294" y="131"/>
                </a:cubicBezTo>
                <a:cubicBezTo>
                  <a:pt x="292" y="128"/>
                  <a:pt x="292" y="128"/>
                  <a:pt x="292" y="128"/>
                </a:cubicBezTo>
                <a:lnTo>
                  <a:pt x="300" y="135"/>
                </a:lnTo>
                <a:close/>
                <a:moveTo>
                  <a:pt x="289" y="125"/>
                </a:moveTo>
                <a:cubicBezTo>
                  <a:pt x="289" y="125"/>
                  <a:pt x="289" y="125"/>
                  <a:pt x="289" y="125"/>
                </a:cubicBezTo>
                <a:cubicBezTo>
                  <a:pt x="289" y="125"/>
                  <a:pt x="289" y="125"/>
                  <a:pt x="289" y="125"/>
                </a:cubicBezTo>
                <a:close/>
                <a:moveTo>
                  <a:pt x="275" y="116"/>
                </a:moveTo>
                <a:cubicBezTo>
                  <a:pt x="276" y="116"/>
                  <a:pt x="276" y="116"/>
                  <a:pt x="276" y="116"/>
                </a:cubicBezTo>
                <a:cubicBezTo>
                  <a:pt x="284" y="122"/>
                  <a:pt x="284" y="122"/>
                  <a:pt x="284" y="122"/>
                </a:cubicBezTo>
                <a:cubicBezTo>
                  <a:pt x="294" y="137"/>
                  <a:pt x="294" y="137"/>
                  <a:pt x="294" y="137"/>
                </a:cubicBezTo>
                <a:cubicBezTo>
                  <a:pt x="297" y="140"/>
                  <a:pt x="297" y="140"/>
                  <a:pt x="297" y="140"/>
                </a:cubicBezTo>
                <a:cubicBezTo>
                  <a:pt x="297" y="140"/>
                  <a:pt x="297" y="140"/>
                  <a:pt x="297" y="140"/>
                </a:cubicBezTo>
                <a:cubicBezTo>
                  <a:pt x="304" y="146"/>
                  <a:pt x="304" y="146"/>
                  <a:pt x="304" y="146"/>
                </a:cubicBezTo>
                <a:cubicBezTo>
                  <a:pt x="304" y="146"/>
                  <a:pt x="304" y="146"/>
                  <a:pt x="304" y="146"/>
                </a:cubicBezTo>
                <a:cubicBezTo>
                  <a:pt x="304" y="150"/>
                  <a:pt x="304" y="150"/>
                  <a:pt x="304" y="150"/>
                </a:cubicBezTo>
                <a:cubicBezTo>
                  <a:pt x="302" y="153"/>
                  <a:pt x="302" y="153"/>
                  <a:pt x="302" y="153"/>
                </a:cubicBezTo>
                <a:cubicBezTo>
                  <a:pt x="299" y="153"/>
                  <a:pt x="299" y="153"/>
                  <a:pt x="299" y="153"/>
                </a:cubicBezTo>
                <a:cubicBezTo>
                  <a:pt x="295" y="152"/>
                  <a:pt x="295" y="152"/>
                  <a:pt x="295" y="152"/>
                </a:cubicBezTo>
                <a:cubicBezTo>
                  <a:pt x="294" y="153"/>
                  <a:pt x="294" y="153"/>
                  <a:pt x="294" y="153"/>
                </a:cubicBezTo>
                <a:cubicBezTo>
                  <a:pt x="299" y="155"/>
                  <a:pt x="299" y="155"/>
                  <a:pt x="299" y="155"/>
                </a:cubicBezTo>
                <a:cubicBezTo>
                  <a:pt x="299" y="155"/>
                  <a:pt x="299" y="155"/>
                  <a:pt x="299" y="155"/>
                </a:cubicBezTo>
                <a:cubicBezTo>
                  <a:pt x="300" y="155"/>
                  <a:pt x="300" y="155"/>
                  <a:pt x="300" y="155"/>
                </a:cubicBezTo>
                <a:cubicBezTo>
                  <a:pt x="299" y="155"/>
                  <a:pt x="299" y="155"/>
                  <a:pt x="299" y="155"/>
                </a:cubicBezTo>
                <a:cubicBezTo>
                  <a:pt x="295" y="155"/>
                  <a:pt x="295" y="155"/>
                  <a:pt x="295" y="155"/>
                </a:cubicBezTo>
                <a:cubicBezTo>
                  <a:pt x="294" y="153"/>
                  <a:pt x="294" y="153"/>
                  <a:pt x="294" y="153"/>
                </a:cubicBezTo>
                <a:cubicBezTo>
                  <a:pt x="294" y="153"/>
                  <a:pt x="294" y="153"/>
                  <a:pt x="294" y="152"/>
                </a:cubicBezTo>
                <a:cubicBezTo>
                  <a:pt x="291" y="149"/>
                  <a:pt x="291" y="149"/>
                  <a:pt x="291" y="149"/>
                </a:cubicBezTo>
                <a:cubicBezTo>
                  <a:pt x="288" y="146"/>
                  <a:pt x="288" y="146"/>
                  <a:pt x="288" y="146"/>
                </a:cubicBezTo>
                <a:cubicBezTo>
                  <a:pt x="285" y="143"/>
                  <a:pt x="285" y="143"/>
                  <a:pt x="285" y="143"/>
                </a:cubicBezTo>
                <a:cubicBezTo>
                  <a:pt x="282" y="140"/>
                  <a:pt x="282" y="140"/>
                  <a:pt x="282" y="140"/>
                </a:cubicBezTo>
                <a:cubicBezTo>
                  <a:pt x="279" y="136"/>
                  <a:pt x="279" y="136"/>
                  <a:pt x="279" y="136"/>
                </a:cubicBezTo>
                <a:cubicBezTo>
                  <a:pt x="278" y="124"/>
                  <a:pt x="278" y="124"/>
                  <a:pt x="278" y="124"/>
                </a:cubicBezTo>
                <a:cubicBezTo>
                  <a:pt x="277" y="120"/>
                  <a:pt x="277" y="120"/>
                  <a:pt x="277" y="120"/>
                </a:cubicBezTo>
                <a:lnTo>
                  <a:pt x="275" y="116"/>
                </a:lnTo>
                <a:close/>
                <a:moveTo>
                  <a:pt x="274" y="139"/>
                </a:moveTo>
                <a:cubicBezTo>
                  <a:pt x="273" y="127"/>
                  <a:pt x="273" y="127"/>
                  <a:pt x="273" y="127"/>
                </a:cubicBezTo>
                <a:cubicBezTo>
                  <a:pt x="275" y="130"/>
                  <a:pt x="275" y="130"/>
                  <a:pt x="275" y="130"/>
                </a:cubicBezTo>
                <a:cubicBezTo>
                  <a:pt x="276" y="133"/>
                  <a:pt x="276" y="133"/>
                  <a:pt x="276" y="133"/>
                </a:cubicBezTo>
                <a:cubicBezTo>
                  <a:pt x="275" y="134"/>
                  <a:pt x="275" y="134"/>
                  <a:pt x="275" y="134"/>
                </a:cubicBezTo>
                <a:cubicBezTo>
                  <a:pt x="277" y="136"/>
                  <a:pt x="277" y="136"/>
                  <a:pt x="277" y="136"/>
                </a:cubicBezTo>
                <a:cubicBezTo>
                  <a:pt x="277" y="138"/>
                  <a:pt x="277" y="138"/>
                  <a:pt x="277" y="138"/>
                </a:cubicBezTo>
                <a:cubicBezTo>
                  <a:pt x="277" y="138"/>
                  <a:pt x="277" y="138"/>
                  <a:pt x="277" y="138"/>
                </a:cubicBezTo>
                <a:cubicBezTo>
                  <a:pt x="277" y="138"/>
                  <a:pt x="277" y="138"/>
                  <a:pt x="277" y="138"/>
                </a:cubicBezTo>
                <a:cubicBezTo>
                  <a:pt x="277" y="138"/>
                  <a:pt x="277" y="138"/>
                  <a:pt x="277" y="138"/>
                </a:cubicBezTo>
                <a:cubicBezTo>
                  <a:pt x="277" y="138"/>
                  <a:pt x="277" y="138"/>
                  <a:pt x="277" y="138"/>
                </a:cubicBezTo>
                <a:cubicBezTo>
                  <a:pt x="278" y="141"/>
                  <a:pt x="278" y="141"/>
                  <a:pt x="278" y="141"/>
                </a:cubicBezTo>
                <a:cubicBezTo>
                  <a:pt x="274" y="141"/>
                  <a:pt x="274" y="141"/>
                  <a:pt x="274" y="141"/>
                </a:cubicBezTo>
                <a:lnTo>
                  <a:pt x="274" y="139"/>
                </a:lnTo>
                <a:close/>
                <a:moveTo>
                  <a:pt x="269" y="147"/>
                </a:moveTo>
                <a:cubicBezTo>
                  <a:pt x="267" y="143"/>
                  <a:pt x="267" y="143"/>
                  <a:pt x="267" y="143"/>
                </a:cubicBezTo>
                <a:cubicBezTo>
                  <a:pt x="267" y="142"/>
                  <a:pt x="267" y="142"/>
                  <a:pt x="267" y="142"/>
                </a:cubicBezTo>
                <a:cubicBezTo>
                  <a:pt x="271" y="142"/>
                  <a:pt x="271" y="142"/>
                  <a:pt x="271" y="142"/>
                </a:cubicBezTo>
                <a:cubicBezTo>
                  <a:pt x="274" y="153"/>
                  <a:pt x="274" y="153"/>
                  <a:pt x="274" y="153"/>
                </a:cubicBezTo>
                <a:cubicBezTo>
                  <a:pt x="274" y="153"/>
                  <a:pt x="274" y="153"/>
                  <a:pt x="274" y="153"/>
                </a:cubicBezTo>
                <a:cubicBezTo>
                  <a:pt x="271" y="151"/>
                  <a:pt x="271" y="151"/>
                  <a:pt x="271" y="151"/>
                </a:cubicBezTo>
                <a:lnTo>
                  <a:pt x="269" y="147"/>
                </a:lnTo>
                <a:close/>
                <a:moveTo>
                  <a:pt x="322" y="201"/>
                </a:moveTo>
                <a:cubicBezTo>
                  <a:pt x="322" y="201"/>
                  <a:pt x="321" y="200"/>
                  <a:pt x="321" y="200"/>
                </a:cubicBezTo>
                <a:cubicBezTo>
                  <a:pt x="314" y="197"/>
                  <a:pt x="314" y="197"/>
                  <a:pt x="314" y="197"/>
                </a:cubicBezTo>
                <a:cubicBezTo>
                  <a:pt x="314" y="196"/>
                  <a:pt x="314" y="196"/>
                  <a:pt x="314" y="196"/>
                </a:cubicBezTo>
                <a:cubicBezTo>
                  <a:pt x="307" y="193"/>
                  <a:pt x="307" y="193"/>
                  <a:pt x="307" y="193"/>
                </a:cubicBezTo>
                <a:cubicBezTo>
                  <a:pt x="304" y="190"/>
                  <a:pt x="304" y="190"/>
                  <a:pt x="304" y="190"/>
                </a:cubicBezTo>
                <a:cubicBezTo>
                  <a:pt x="298" y="181"/>
                  <a:pt x="298" y="181"/>
                  <a:pt x="298" y="181"/>
                </a:cubicBezTo>
                <a:cubicBezTo>
                  <a:pt x="296" y="176"/>
                  <a:pt x="296" y="176"/>
                  <a:pt x="296" y="176"/>
                </a:cubicBezTo>
                <a:cubicBezTo>
                  <a:pt x="296" y="175"/>
                  <a:pt x="296" y="175"/>
                  <a:pt x="296" y="175"/>
                </a:cubicBezTo>
                <a:cubicBezTo>
                  <a:pt x="297" y="171"/>
                  <a:pt x="297" y="171"/>
                  <a:pt x="297" y="171"/>
                </a:cubicBezTo>
                <a:cubicBezTo>
                  <a:pt x="297" y="171"/>
                  <a:pt x="297" y="171"/>
                  <a:pt x="297" y="171"/>
                </a:cubicBezTo>
                <a:cubicBezTo>
                  <a:pt x="297" y="171"/>
                  <a:pt x="297" y="171"/>
                  <a:pt x="297" y="171"/>
                </a:cubicBezTo>
                <a:cubicBezTo>
                  <a:pt x="297" y="166"/>
                  <a:pt x="297" y="166"/>
                  <a:pt x="297" y="166"/>
                </a:cubicBezTo>
                <a:cubicBezTo>
                  <a:pt x="302" y="157"/>
                  <a:pt x="302" y="157"/>
                  <a:pt x="302" y="157"/>
                </a:cubicBezTo>
                <a:cubicBezTo>
                  <a:pt x="303" y="157"/>
                  <a:pt x="303" y="157"/>
                  <a:pt x="303" y="157"/>
                </a:cubicBezTo>
                <a:cubicBezTo>
                  <a:pt x="311" y="156"/>
                  <a:pt x="311" y="156"/>
                  <a:pt x="311" y="156"/>
                </a:cubicBezTo>
                <a:cubicBezTo>
                  <a:pt x="310" y="169"/>
                  <a:pt x="310" y="169"/>
                  <a:pt x="310" y="169"/>
                </a:cubicBezTo>
                <a:cubicBezTo>
                  <a:pt x="310" y="170"/>
                  <a:pt x="310" y="170"/>
                  <a:pt x="310" y="170"/>
                </a:cubicBezTo>
                <a:cubicBezTo>
                  <a:pt x="311" y="176"/>
                  <a:pt x="311" y="176"/>
                  <a:pt x="311" y="176"/>
                </a:cubicBezTo>
                <a:cubicBezTo>
                  <a:pt x="311" y="176"/>
                  <a:pt x="311" y="176"/>
                  <a:pt x="311" y="176"/>
                </a:cubicBezTo>
                <a:cubicBezTo>
                  <a:pt x="311" y="176"/>
                  <a:pt x="311" y="176"/>
                  <a:pt x="311" y="176"/>
                </a:cubicBezTo>
                <a:cubicBezTo>
                  <a:pt x="313" y="183"/>
                  <a:pt x="313" y="183"/>
                  <a:pt x="313" y="183"/>
                </a:cubicBezTo>
                <a:cubicBezTo>
                  <a:pt x="313" y="184"/>
                  <a:pt x="313" y="184"/>
                  <a:pt x="313" y="185"/>
                </a:cubicBezTo>
                <a:cubicBezTo>
                  <a:pt x="322" y="198"/>
                  <a:pt x="322" y="198"/>
                  <a:pt x="322" y="198"/>
                </a:cubicBezTo>
                <a:cubicBezTo>
                  <a:pt x="318" y="195"/>
                  <a:pt x="318" y="195"/>
                  <a:pt x="318" y="195"/>
                </a:cubicBezTo>
                <a:cubicBezTo>
                  <a:pt x="318" y="197"/>
                  <a:pt x="318" y="197"/>
                  <a:pt x="318" y="197"/>
                </a:cubicBezTo>
                <a:cubicBezTo>
                  <a:pt x="321" y="199"/>
                  <a:pt x="321" y="199"/>
                  <a:pt x="321" y="199"/>
                </a:cubicBezTo>
                <a:cubicBezTo>
                  <a:pt x="321" y="199"/>
                  <a:pt x="321" y="199"/>
                  <a:pt x="322" y="199"/>
                </a:cubicBezTo>
                <a:cubicBezTo>
                  <a:pt x="323" y="199"/>
                  <a:pt x="323" y="199"/>
                  <a:pt x="323" y="199"/>
                </a:cubicBezTo>
                <a:cubicBezTo>
                  <a:pt x="325" y="202"/>
                  <a:pt x="325" y="202"/>
                  <a:pt x="325" y="202"/>
                </a:cubicBezTo>
                <a:cubicBezTo>
                  <a:pt x="325" y="203"/>
                  <a:pt x="325" y="203"/>
                  <a:pt x="325" y="203"/>
                </a:cubicBezTo>
                <a:cubicBezTo>
                  <a:pt x="329" y="207"/>
                  <a:pt x="329" y="207"/>
                  <a:pt x="329" y="207"/>
                </a:cubicBezTo>
                <a:lnTo>
                  <a:pt x="322" y="201"/>
                </a:lnTo>
                <a:close/>
                <a:moveTo>
                  <a:pt x="332" y="247"/>
                </a:moveTo>
                <a:cubicBezTo>
                  <a:pt x="335" y="243"/>
                  <a:pt x="335" y="243"/>
                  <a:pt x="335" y="243"/>
                </a:cubicBezTo>
                <a:cubicBezTo>
                  <a:pt x="335" y="243"/>
                  <a:pt x="335" y="243"/>
                  <a:pt x="336" y="243"/>
                </a:cubicBezTo>
                <a:cubicBezTo>
                  <a:pt x="338" y="237"/>
                  <a:pt x="338" y="237"/>
                  <a:pt x="338" y="237"/>
                </a:cubicBezTo>
                <a:cubicBezTo>
                  <a:pt x="339" y="241"/>
                  <a:pt x="339" y="241"/>
                  <a:pt x="339" y="241"/>
                </a:cubicBezTo>
                <a:cubicBezTo>
                  <a:pt x="343" y="253"/>
                  <a:pt x="343" y="253"/>
                  <a:pt x="343" y="253"/>
                </a:cubicBezTo>
                <a:cubicBezTo>
                  <a:pt x="343" y="254"/>
                  <a:pt x="343" y="254"/>
                  <a:pt x="343" y="254"/>
                </a:cubicBezTo>
                <a:cubicBezTo>
                  <a:pt x="342" y="254"/>
                  <a:pt x="342" y="254"/>
                  <a:pt x="342" y="255"/>
                </a:cubicBezTo>
                <a:cubicBezTo>
                  <a:pt x="342" y="256"/>
                  <a:pt x="342" y="256"/>
                  <a:pt x="342" y="256"/>
                </a:cubicBezTo>
                <a:cubicBezTo>
                  <a:pt x="341" y="256"/>
                  <a:pt x="341" y="256"/>
                  <a:pt x="341" y="256"/>
                </a:cubicBezTo>
                <a:cubicBezTo>
                  <a:pt x="337" y="256"/>
                  <a:pt x="337" y="256"/>
                  <a:pt x="337" y="256"/>
                </a:cubicBezTo>
                <a:cubicBezTo>
                  <a:pt x="328" y="255"/>
                  <a:pt x="328" y="255"/>
                  <a:pt x="328" y="255"/>
                </a:cubicBezTo>
                <a:cubicBezTo>
                  <a:pt x="328" y="255"/>
                  <a:pt x="328" y="255"/>
                  <a:pt x="328" y="255"/>
                </a:cubicBezTo>
                <a:cubicBezTo>
                  <a:pt x="326" y="256"/>
                  <a:pt x="326" y="256"/>
                  <a:pt x="326" y="256"/>
                </a:cubicBezTo>
                <a:lnTo>
                  <a:pt x="332" y="247"/>
                </a:lnTo>
                <a:close/>
                <a:moveTo>
                  <a:pt x="313" y="265"/>
                </a:moveTo>
                <a:cubicBezTo>
                  <a:pt x="324" y="258"/>
                  <a:pt x="324" y="258"/>
                  <a:pt x="324" y="258"/>
                </a:cubicBezTo>
                <a:cubicBezTo>
                  <a:pt x="324" y="258"/>
                  <a:pt x="324" y="258"/>
                  <a:pt x="324" y="258"/>
                </a:cubicBezTo>
                <a:cubicBezTo>
                  <a:pt x="324" y="258"/>
                  <a:pt x="324" y="258"/>
                  <a:pt x="324" y="258"/>
                </a:cubicBezTo>
                <a:cubicBezTo>
                  <a:pt x="324" y="258"/>
                  <a:pt x="324" y="258"/>
                  <a:pt x="324" y="258"/>
                </a:cubicBezTo>
                <a:cubicBezTo>
                  <a:pt x="324" y="258"/>
                  <a:pt x="324" y="258"/>
                  <a:pt x="324" y="258"/>
                </a:cubicBezTo>
                <a:cubicBezTo>
                  <a:pt x="324" y="258"/>
                  <a:pt x="324" y="258"/>
                  <a:pt x="325" y="257"/>
                </a:cubicBezTo>
                <a:cubicBezTo>
                  <a:pt x="328" y="257"/>
                  <a:pt x="328" y="257"/>
                  <a:pt x="328" y="257"/>
                </a:cubicBezTo>
                <a:cubicBezTo>
                  <a:pt x="337" y="258"/>
                  <a:pt x="337" y="258"/>
                  <a:pt x="337" y="258"/>
                </a:cubicBezTo>
                <a:cubicBezTo>
                  <a:pt x="337" y="258"/>
                  <a:pt x="337" y="258"/>
                  <a:pt x="337" y="258"/>
                </a:cubicBezTo>
                <a:cubicBezTo>
                  <a:pt x="341" y="257"/>
                  <a:pt x="341" y="257"/>
                  <a:pt x="341" y="257"/>
                </a:cubicBezTo>
                <a:cubicBezTo>
                  <a:pt x="342" y="257"/>
                  <a:pt x="342" y="257"/>
                  <a:pt x="342" y="257"/>
                </a:cubicBezTo>
                <a:cubicBezTo>
                  <a:pt x="342" y="269"/>
                  <a:pt x="342" y="269"/>
                  <a:pt x="342" y="269"/>
                </a:cubicBezTo>
                <a:cubicBezTo>
                  <a:pt x="336" y="289"/>
                  <a:pt x="336" y="289"/>
                  <a:pt x="336" y="289"/>
                </a:cubicBezTo>
                <a:cubicBezTo>
                  <a:pt x="318" y="320"/>
                  <a:pt x="318" y="320"/>
                  <a:pt x="318" y="320"/>
                </a:cubicBezTo>
                <a:cubicBezTo>
                  <a:pt x="314" y="328"/>
                  <a:pt x="314" y="328"/>
                  <a:pt x="314" y="328"/>
                </a:cubicBezTo>
                <a:cubicBezTo>
                  <a:pt x="309" y="334"/>
                  <a:pt x="309" y="334"/>
                  <a:pt x="309" y="334"/>
                </a:cubicBezTo>
                <a:cubicBezTo>
                  <a:pt x="309" y="335"/>
                  <a:pt x="309" y="335"/>
                  <a:pt x="309" y="336"/>
                </a:cubicBezTo>
                <a:cubicBezTo>
                  <a:pt x="308" y="336"/>
                  <a:pt x="308" y="336"/>
                  <a:pt x="308" y="336"/>
                </a:cubicBezTo>
                <a:cubicBezTo>
                  <a:pt x="308" y="336"/>
                  <a:pt x="308" y="336"/>
                  <a:pt x="308" y="336"/>
                </a:cubicBezTo>
                <a:cubicBezTo>
                  <a:pt x="305" y="331"/>
                  <a:pt x="305" y="331"/>
                  <a:pt x="305" y="331"/>
                </a:cubicBezTo>
                <a:cubicBezTo>
                  <a:pt x="305" y="328"/>
                  <a:pt x="305" y="328"/>
                  <a:pt x="305" y="328"/>
                </a:cubicBezTo>
                <a:cubicBezTo>
                  <a:pt x="305" y="328"/>
                  <a:pt x="305" y="328"/>
                  <a:pt x="305" y="327"/>
                </a:cubicBezTo>
                <a:cubicBezTo>
                  <a:pt x="303" y="313"/>
                  <a:pt x="303" y="313"/>
                  <a:pt x="303" y="313"/>
                </a:cubicBezTo>
                <a:cubicBezTo>
                  <a:pt x="302" y="312"/>
                  <a:pt x="302" y="312"/>
                  <a:pt x="302" y="312"/>
                </a:cubicBezTo>
                <a:cubicBezTo>
                  <a:pt x="299" y="306"/>
                  <a:pt x="299" y="306"/>
                  <a:pt x="299" y="306"/>
                </a:cubicBezTo>
                <a:cubicBezTo>
                  <a:pt x="300" y="305"/>
                  <a:pt x="300" y="305"/>
                  <a:pt x="300" y="305"/>
                </a:cubicBezTo>
                <a:cubicBezTo>
                  <a:pt x="300" y="305"/>
                  <a:pt x="300" y="305"/>
                  <a:pt x="300" y="305"/>
                </a:cubicBezTo>
                <a:cubicBezTo>
                  <a:pt x="300" y="300"/>
                  <a:pt x="300" y="300"/>
                  <a:pt x="300" y="300"/>
                </a:cubicBezTo>
                <a:cubicBezTo>
                  <a:pt x="300" y="296"/>
                  <a:pt x="300" y="296"/>
                  <a:pt x="300" y="296"/>
                </a:cubicBezTo>
                <a:cubicBezTo>
                  <a:pt x="300" y="296"/>
                  <a:pt x="300" y="296"/>
                  <a:pt x="300" y="296"/>
                </a:cubicBezTo>
                <a:cubicBezTo>
                  <a:pt x="300" y="296"/>
                  <a:pt x="300" y="296"/>
                  <a:pt x="300" y="296"/>
                </a:cubicBezTo>
                <a:cubicBezTo>
                  <a:pt x="300" y="294"/>
                  <a:pt x="300" y="294"/>
                  <a:pt x="300" y="294"/>
                </a:cubicBezTo>
                <a:cubicBezTo>
                  <a:pt x="300" y="291"/>
                  <a:pt x="300" y="291"/>
                  <a:pt x="300" y="291"/>
                </a:cubicBezTo>
                <a:cubicBezTo>
                  <a:pt x="305" y="279"/>
                  <a:pt x="305" y="279"/>
                  <a:pt x="305" y="279"/>
                </a:cubicBezTo>
                <a:cubicBezTo>
                  <a:pt x="305" y="279"/>
                  <a:pt x="305" y="279"/>
                  <a:pt x="305" y="279"/>
                </a:cubicBezTo>
                <a:cubicBezTo>
                  <a:pt x="310" y="267"/>
                  <a:pt x="310" y="267"/>
                  <a:pt x="310" y="267"/>
                </a:cubicBezTo>
                <a:lnTo>
                  <a:pt x="313" y="265"/>
                </a:lnTo>
                <a:close/>
                <a:moveTo>
                  <a:pt x="317" y="241"/>
                </a:moveTo>
                <a:cubicBezTo>
                  <a:pt x="316" y="241"/>
                  <a:pt x="316" y="241"/>
                  <a:pt x="316" y="241"/>
                </a:cubicBezTo>
                <a:cubicBezTo>
                  <a:pt x="317" y="240"/>
                  <a:pt x="317" y="240"/>
                  <a:pt x="317" y="240"/>
                </a:cubicBezTo>
                <a:lnTo>
                  <a:pt x="317" y="241"/>
                </a:lnTo>
                <a:close/>
                <a:moveTo>
                  <a:pt x="283" y="264"/>
                </a:moveTo>
                <a:cubicBezTo>
                  <a:pt x="293" y="255"/>
                  <a:pt x="293" y="255"/>
                  <a:pt x="293" y="255"/>
                </a:cubicBezTo>
                <a:cubicBezTo>
                  <a:pt x="296" y="252"/>
                  <a:pt x="296" y="252"/>
                  <a:pt x="296" y="252"/>
                </a:cubicBezTo>
                <a:cubicBezTo>
                  <a:pt x="308" y="246"/>
                  <a:pt x="308" y="246"/>
                  <a:pt x="308" y="246"/>
                </a:cubicBezTo>
                <a:cubicBezTo>
                  <a:pt x="316" y="242"/>
                  <a:pt x="316" y="242"/>
                  <a:pt x="316" y="242"/>
                </a:cubicBezTo>
                <a:cubicBezTo>
                  <a:pt x="317" y="242"/>
                  <a:pt x="317" y="242"/>
                  <a:pt x="317" y="242"/>
                </a:cubicBezTo>
                <a:cubicBezTo>
                  <a:pt x="316" y="245"/>
                  <a:pt x="316" y="245"/>
                  <a:pt x="316" y="245"/>
                </a:cubicBezTo>
                <a:cubicBezTo>
                  <a:pt x="315" y="246"/>
                  <a:pt x="315" y="246"/>
                  <a:pt x="315" y="246"/>
                </a:cubicBezTo>
                <a:cubicBezTo>
                  <a:pt x="314" y="250"/>
                  <a:pt x="314" y="250"/>
                  <a:pt x="314" y="250"/>
                </a:cubicBezTo>
                <a:cubicBezTo>
                  <a:pt x="314" y="250"/>
                  <a:pt x="314" y="250"/>
                  <a:pt x="314" y="250"/>
                </a:cubicBezTo>
                <a:cubicBezTo>
                  <a:pt x="313" y="254"/>
                  <a:pt x="313" y="254"/>
                  <a:pt x="313" y="254"/>
                </a:cubicBezTo>
                <a:cubicBezTo>
                  <a:pt x="310" y="258"/>
                  <a:pt x="310" y="258"/>
                  <a:pt x="310" y="258"/>
                </a:cubicBezTo>
                <a:cubicBezTo>
                  <a:pt x="310" y="258"/>
                  <a:pt x="310" y="258"/>
                  <a:pt x="310" y="258"/>
                </a:cubicBezTo>
                <a:cubicBezTo>
                  <a:pt x="309" y="262"/>
                  <a:pt x="309" y="262"/>
                  <a:pt x="309" y="262"/>
                </a:cubicBezTo>
                <a:cubicBezTo>
                  <a:pt x="304" y="274"/>
                  <a:pt x="304" y="274"/>
                  <a:pt x="304" y="274"/>
                </a:cubicBezTo>
                <a:cubicBezTo>
                  <a:pt x="303" y="279"/>
                  <a:pt x="303" y="279"/>
                  <a:pt x="303" y="279"/>
                </a:cubicBezTo>
                <a:cubicBezTo>
                  <a:pt x="298" y="290"/>
                  <a:pt x="298" y="290"/>
                  <a:pt x="298" y="290"/>
                </a:cubicBezTo>
                <a:cubicBezTo>
                  <a:pt x="294" y="284"/>
                  <a:pt x="294" y="284"/>
                  <a:pt x="294" y="284"/>
                </a:cubicBezTo>
                <a:cubicBezTo>
                  <a:pt x="294" y="283"/>
                  <a:pt x="294" y="283"/>
                  <a:pt x="294" y="283"/>
                </a:cubicBezTo>
                <a:cubicBezTo>
                  <a:pt x="290" y="281"/>
                  <a:pt x="290" y="281"/>
                  <a:pt x="290" y="281"/>
                </a:cubicBezTo>
                <a:cubicBezTo>
                  <a:pt x="282" y="269"/>
                  <a:pt x="282" y="269"/>
                  <a:pt x="282" y="269"/>
                </a:cubicBezTo>
                <a:cubicBezTo>
                  <a:pt x="282" y="267"/>
                  <a:pt x="282" y="267"/>
                  <a:pt x="282" y="267"/>
                </a:cubicBezTo>
                <a:lnTo>
                  <a:pt x="283" y="264"/>
                </a:lnTo>
                <a:close/>
                <a:moveTo>
                  <a:pt x="204" y="183"/>
                </a:moveTo>
                <a:cubicBezTo>
                  <a:pt x="207" y="186"/>
                  <a:pt x="207" y="186"/>
                  <a:pt x="207" y="186"/>
                </a:cubicBezTo>
                <a:cubicBezTo>
                  <a:pt x="208" y="187"/>
                  <a:pt x="208" y="187"/>
                  <a:pt x="208" y="187"/>
                </a:cubicBezTo>
                <a:cubicBezTo>
                  <a:pt x="202" y="183"/>
                  <a:pt x="202" y="183"/>
                  <a:pt x="202" y="183"/>
                </a:cubicBezTo>
                <a:lnTo>
                  <a:pt x="204" y="183"/>
                </a:lnTo>
                <a:close/>
                <a:moveTo>
                  <a:pt x="208" y="190"/>
                </a:moveTo>
                <a:cubicBezTo>
                  <a:pt x="215" y="201"/>
                  <a:pt x="215" y="201"/>
                  <a:pt x="215" y="201"/>
                </a:cubicBezTo>
                <a:cubicBezTo>
                  <a:pt x="217" y="205"/>
                  <a:pt x="217" y="205"/>
                  <a:pt x="217" y="205"/>
                </a:cubicBezTo>
                <a:cubicBezTo>
                  <a:pt x="217" y="205"/>
                  <a:pt x="217" y="205"/>
                  <a:pt x="217" y="205"/>
                </a:cubicBezTo>
                <a:cubicBezTo>
                  <a:pt x="217" y="205"/>
                  <a:pt x="217" y="205"/>
                  <a:pt x="217" y="205"/>
                </a:cubicBezTo>
                <a:cubicBezTo>
                  <a:pt x="220" y="208"/>
                  <a:pt x="220" y="208"/>
                  <a:pt x="220" y="208"/>
                </a:cubicBezTo>
                <a:cubicBezTo>
                  <a:pt x="222" y="212"/>
                  <a:pt x="222" y="212"/>
                  <a:pt x="222" y="212"/>
                </a:cubicBezTo>
                <a:cubicBezTo>
                  <a:pt x="225" y="216"/>
                  <a:pt x="225" y="216"/>
                  <a:pt x="225" y="216"/>
                </a:cubicBezTo>
                <a:cubicBezTo>
                  <a:pt x="231" y="227"/>
                  <a:pt x="231" y="227"/>
                  <a:pt x="231" y="227"/>
                </a:cubicBezTo>
                <a:cubicBezTo>
                  <a:pt x="231" y="227"/>
                  <a:pt x="231" y="227"/>
                  <a:pt x="231" y="227"/>
                </a:cubicBezTo>
                <a:cubicBezTo>
                  <a:pt x="231" y="227"/>
                  <a:pt x="231" y="227"/>
                  <a:pt x="231" y="227"/>
                </a:cubicBezTo>
                <a:cubicBezTo>
                  <a:pt x="231" y="228"/>
                  <a:pt x="231" y="228"/>
                  <a:pt x="231" y="228"/>
                </a:cubicBezTo>
                <a:cubicBezTo>
                  <a:pt x="233" y="231"/>
                  <a:pt x="233" y="231"/>
                  <a:pt x="233" y="231"/>
                </a:cubicBezTo>
                <a:cubicBezTo>
                  <a:pt x="236" y="235"/>
                  <a:pt x="236" y="235"/>
                  <a:pt x="236" y="235"/>
                </a:cubicBezTo>
                <a:cubicBezTo>
                  <a:pt x="236" y="235"/>
                  <a:pt x="236" y="235"/>
                  <a:pt x="236" y="235"/>
                </a:cubicBezTo>
                <a:cubicBezTo>
                  <a:pt x="236" y="235"/>
                  <a:pt x="236" y="235"/>
                  <a:pt x="236" y="235"/>
                </a:cubicBezTo>
                <a:cubicBezTo>
                  <a:pt x="247" y="243"/>
                  <a:pt x="247" y="243"/>
                  <a:pt x="247" y="243"/>
                </a:cubicBezTo>
                <a:cubicBezTo>
                  <a:pt x="255" y="247"/>
                  <a:pt x="255" y="247"/>
                  <a:pt x="255" y="247"/>
                </a:cubicBezTo>
                <a:cubicBezTo>
                  <a:pt x="259" y="249"/>
                  <a:pt x="259" y="249"/>
                  <a:pt x="259" y="249"/>
                </a:cubicBezTo>
                <a:cubicBezTo>
                  <a:pt x="267" y="259"/>
                  <a:pt x="267" y="259"/>
                  <a:pt x="267" y="259"/>
                </a:cubicBezTo>
                <a:cubicBezTo>
                  <a:pt x="267" y="259"/>
                  <a:pt x="266" y="259"/>
                  <a:pt x="266" y="259"/>
                </a:cubicBezTo>
                <a:cubicBezTo>
                  <a:pt x="262" y="259"/>
                  <a:pt x="262" y="259"/>
                  <a:pt x="262" y="259"/>
                </a:cubicBezTo>
                <a:cubicBezTo>
                  <a:pt x="258" y="257"/>
                  <a:pt x="258" y="257"/>
                  <a:pt x="258" y="257"/>
                </a:cubicBezTo>
                <a:cubicBezTo>
                  <a:pt x="249" y="256"/>
                  <a:pt x="249" y="256"/>
                  <a:pt x="249" y="256"/>
                </a:cubicBezTo>
                <a:cubicBezTo>
                  <a:pt x="245" y="254"/>
                  <a:pt x="245" y="254"/>
                  <a:pt x="245" y="254"/>
                </a:cubicBezTo>
                <a:cubicBezTo>
                  <a:pt x="245" y="254"/>
                  <a:pt x="245" y="254"/>
                  <a:pt x="245" y="254"/>
                </a:cubicBezTo>
                <a:cubicBezTo>
                  <a:pt x="245" y="254"/>
                  <a:pt x="245" y="254"/>
                  <a:pt x="245" y="254"/>
                </a:cubicBezTo>
                <a:cubicBezTo>
                  <a:pt x="244" y="254"/>
                  <a:pt x="244" y="254"/>
                  <a:pt x="244" y="254"/>
                </a:cubicBezTo>
                <a:cubicBezTo>
                  <a:pt x="236" y="246"/>
                  <a:pt x="236" y="246"/>
                  <a:pt x="236" y="246"/>
                </a:cubicBezTo>
                <a:cubicBezTo>
                  <a:pt x="235" y="244"/>
                  <a:pt x="235" y="244"/>
                  <a:pt x="235" y="244"/>
                </a:cubicBezTo>
                <a:cubicBezTo>
                  <a:pt x="235" y="244"/>
                  <a:pt x="235" y="244"/>
                  <a:pt x="235" y="244"/>
                </a:cubicBezTo>
                <a:cubicBezTo>
                  <a:pt x="232" y="240"/>
                  <a:pt x="232" y="240"/>
                  <a:pt x="232" y="240"/>
                </a:cubicBezTo>
                <a:cubicBezTo>
                  <a:pt x="229" y="238"/>
                  <a:pt x="229" y="238"/>
                  <a:pt x="229" y="238"/>
                </a:cubicBezTo>
                <a:cubicBezTo>
                  <a:pt x="232" y="229"/>
                  <a:pt x="232" y="229"/>
                  <a:pt x="232" y="229"/>
                </a:cubicBezTo>
                <a:cubicBezTo>
                  <a:pt x="230" y="229"/>
                  <a:pt x="230" y="229"/>
                  <a:pt x="230" y="229"/>
                </a:cubicBezTo>
                <a:cubicBezTo>
                  <a:pt x="228" y="237"/>
                  <a:pt x="228" y="237"/>
                  <a:pt x="228" y="237"/>
                </a:cubicBezTo>
                <a:cubicBezTo>
                  <a:pt x="223" y="231"/>
                  <a:pt x="223" y="231"/>
                  <a:pt x="223" y="231"/>
                </a:cubicBezTo>
                <a:cubicBezTo>
                  <a:pt x="220" y="223"/>
                  <a:pt x="220" y="223"/>
                  <a:pt x="220" y="223"/>
                </a:cubicBezTo>
                <a:cubicBezTo>
                  <a:pt x="218" y="219"/>
                  <a:pt x="218" y="219"/>
                  <a:pt x="218" y="219"/>
                </a:cubicBezTo>
                <a:cubicBezTo>
                  <a:pt x="212" y="212"/>
                  <a:pt x="212" y="212"/>
                  <a:pt x="212" y="212"/>
                </a:cubicBezTo>
                <a:cubicBezTo>
                  <a:pt x="211" y="210"/>
                  <a:pt x="211" y="210"/>
                  <a:pt x="211" y="210"/>
                </a:cubicBezTo>
                <a:cubicBezTo>
                  <a:pt x="209" y="204"/>
                  <a:pt x="209" y="204"/>
                  <a:pt x="209" y="204"/>
                </a:cubicBezTo>
                <a:cubicBezTo>
                  <a:pt x="208" y="203"/>
                  <a:pt x="208" y="203"/>
                  <a:pt x="208" y="203"/>
                </a:cubicBezTo>
                <a:cubicBezTo>
                  <a:pt x="207" y="200"/>
                  <a:pt x="207" y="200"/>
                  <a:pt x="207" y="200"/>
                </a:cubicBezTo>
                <a:cubicBezTo>
                  <a:pt x="207" y="200"/>
                  <a:pt x="207" y="200"/>
                  <a:pt x="207" y="200"/>
                </a:cubicBezTo>
                <a:cubicBezTo>
                  <a:pt x="206" y="199"/>
                  <a:pt x="206" y="199"/>
                  <a:pt x="206" y="199"/>
                </a:cubicBezTo>
                <a:cubicBezTo>
                  <a:pt x="205" y="196"/>
                  <a:pt x="205" y="196"/>
                  <a:pt x="205" y="196"/>
                </a:cubicBezTo>
                <a:cubicBezTo>
                  <a:pt x="202" y="185"/>
                  <a:pt x="202" y="185"/>
                  <a:pt x="202" y="185"/>
                </a:cubicBezTo>
                <a:lnTo>
                  <a:pt x="208" y="190"/>
                </a:lnTo>
                <a:close/>
                <a:moveTo>
                  <a:pt x="191" y="192"/>
                </a:moveTo>
                <a:cubicBezTo>
                  <a:pt x="203" y="198"/>
                  <a:pt x="203" y="198"/>
                  <a:pt x="203" y="198"/>
                </a:cubicBezTo>
                <a:cubicBezTo>
                  <a:pt x="205" y="200"/>
                  <a:pt x="205" y="200"/>
                  <a:pt x="205" y="200"/>
                </a:cubicBezTo>
                <a:cubicBezTo>
                  <a:pt x="207" y="204"/>
                  <a:pt x="207" y="204"/>
                  <a:pt x="207" y="204"/>
                </a:cubicBezTo>
                <a:cubicBezTo>
                  <a:pt x="208" y="208"/>
                  <a:pt x="208" y="208"/>
                  <a:pt x="208" y="208"/>
                </a:cubicBezTo>
                <a:cubicBezTo>
                  <a:pt x="210" y="213"/>
                  <a:pt x="210" y="213"/>
                  <a:pt x="210" y="213"/>
                </a:cubicBezTo>
                <a:cubicBezTo>
                  <a:pt x="209" y="217"/>
                  <a:pt x="209" y="217"/>
                  <a:pt x="209" y="217"/>
                </a:cubicBezTo>
                <a:cubicBezTo>
                  <a:pt x="209" y="217"/>
                  <a:pt x="209" y="217"/>
                  <a:pt x="209" y="217"/>
                </a:cubicBezTo>
                <a:cubicBezTo>
                  <a:pt x="209" y="219"/>
                  <a:pt x="209" y="219"/>
                  <a:pt x="209" y="219"/>
                </a:cubicBezTo>
                <a:cubicBezTo>
                  <a:pt x="204" y="210"/>
                  <a:pt x="204" y="210"/>
                  <a:pt x="204" y="210"/>
                </a:cubicBezTo>
                <a:cubicBezTo>
                  <a:pt x="204" y="209"/>
                  <a:pt x="203" y="209"/>
                  <a:pt x="203" y="209"/>
                </a:cubicBezTo>
                <a:cubicBezTo>
                  <a:pt x="199" y="207"/>
                  <a:pt x="199" y="207"/>
                  <a:pt x="199" y="207"/>
                </a:cubicBezTo>
                <a:cubicBezTo>
                  <a:pt x="191" y="202"/>
                  <a:pt x="191" y="202"/>
                  <a:pt x="191" y="202"/>
                </a:cubicBezTo>
                <a:cubicBezTo>
                  <a:pt x="188" y="201"/>
                  <a:pt x="188" y="201"/>
                  <a:pt x="188" y="201"/>
                </a:cubicBezTo>
                <a:cubicBezTo>
                  <a:pt x="178" y="194"/>
                  <a:pt x="178" y="194"/>
                  <a:pt x="178" y="194"/>
                </a:cubicBezTo>
                <a:cubicBezTo>
                  <a:pt x="177" y="191"/>
                  <a:pt x="177" y="191"/>
                  <a:pt x="177" y="191"/>
                </a:cubicBezTo>
                <a:cubicBezTo>
                  <a:pt x="177" y="191"/>
                  <a:pt x="177" y="191"/>
                  <a:pt x="177" y="191"/>
                </a:cubicBezTo>
                <a:cubicBezTo>
                  <a:pt x="177" y="190"/>
                  <a:pt x="177" y="190"/>
                  <a:pt x="177" y="190"/>
                </a:cubicBezTo>
                <a:lnTo>
                  <a:pt x="191" y="192"/>
                </a:lnTo>
                <a:close/>
                <a:moveTo>
                  <a:pt x="171" y="129"/>
                </a:moveTo>
                <a:cubicBezTo>
                  <a:pt x="175" y="126"/>
                  <a:pt x="175" y="126"/>
                  <a:pt x="175" y="126"/>
                </a:cubicBezTo>
                <a:cubicBezTo>
                  <a:pt x="178" y="125"/>
                  <a:pt x="178" y="125"/>
                  <a:pt x="178" y="125"/>
                </a:cubicBezTo>
                <a:cubicBezTo>
                  <a:pt x="178" y="125"/>
                  <a:pt x="178" y="125"/>
                  <a:pt x="178" y="125"/>
                </a:cubicBezTo>
                <a:cubicBezTo>
                  <a:pt x="177" y="129"/>
                  <a:pt x="177" y="129"/>
                  <a:pt x="177" y="129"/>
                </a:cubicBezTo>
                <a:cubicBezTo>
                  <a:pt x="177" y="129"/>
                  <a:pt x="177" y="129"/>
                  <a:pt x="177" y="129"/>
                </a:cubicBezTo>
                <a:cubicBezTo>
                  <a:pt x="177" y="129"/>
                  <a:pt x="177" y="129"/>
                  <a:pt x="177" y="129"/>
                </a:cubicBezTo>
                <a:cubicBezTo>
                  <a:pt x="175" y="138"/>
                  <a:pt x="175" y="138"/>
                  <a:pt x="175" y="138"/>
                </a:cubicBezTo>
                <a:cubicBezTo>
                  <a:pt x="164" y="155"/>
                  <a:pt x="164" y="155"/>
                  <a:pt x="164" y="155"/>
                </a:cubicBezTo>
                <a:cubicBezTo>
                  <a:pt x="164" y="152"/>
                  <a:pt x="164" y="152"/>
                  <a:pt x="164" y="152"/>
                </a:cubicBezTo>
                <a:cubicBezTo>
                  <a:pt x="166" y="135"/>
                  <a:pt x="166" y="135"/>
                  <a:pt x="166" y="135"/>
                </a:cubicBezTo>
                <a:cubicBezTo>
                  <a:pt x="168" y="131"/>
                  <a:pt x="168" y="131"/>
                  <a:pt x="168" y="131"/>
                </a:cubicBezTo>
                <a:lnTo>
                  <a:pt x="171" y="129"/>
                </a:lnTo>
                <a:close/>
                <a:moveTo>
                  <a:pt x="167" y="130"/>
                </a:moveTo>
                <a:cubicBezTo>
                  <a:pt x="167" y="130"/>
                  <a:pt x="167" y="130"/>
                  <a:pt x="167" y="130"/>
                </a:cubicBezTo>
                <a:cubicBezTo>
                  <a:pt x="167" y="130"/>
                  <a:pt x="167" y="130"/>
                  <a:pt x="167" y="130"/>
                </a:cubicBezTo>
                <a:cubicBezTo>
                  <a:pt x="164" y="134"/>
                  <a:pt x="164" y="134"/>
                  <a:pt x="164" y="134"/>
                </a:cubicBezTo>
                <a:cubicBezTo>
                  <a:pt x="164" y="134"/>
                  <a:pt x="164" y="134"/>
                  <a:pt x="164" y="134"/>
                </a:cubicBezTo>
                <a:cubicBezTo>
                  <a:pt x="163" y="152"/>
                  <a:pt x="163" y="152"/>
                  <a:pt x="163" y="152"/>
                </a:cubicBezTo>
                <a:cubicBezTo>
                  <a:pt x="161" y="166"/>
                  <a:pt x="161" y="166"/>
                  <a:pt x="161" y="166"/>
                </a:cubicBezTo>
                <a:cubicBezTo>
                  <a:pt x="155" y="157"/>
                  <a:pt x="155" y="157"/>
                  <a:pt x="155" y="157"/>
                </a:cubicBezTo>
                <a:cubicBezTo>
                  <a:pt x="154" y="153"/>
                  <a:pt x="154" y="153"/>
                  <a:pt x="154" y="153"/>
                </a:cubicBezTo>
                <a:cubicBezTo>
                  <a:pt x="154" y="149"/>
                  <a:pt x="154" y="149"/>
                  <a:pt x="154" y="149"/>
                </a:cubicBezTo>
                <a:cubicBezTo>
                  <a:pt x="154" y="149"/>
                  <a:pt x="154" y="149"/>
                  <a:pt x="154" y="149"/>
                </a:cubicBezTo>
                <a:cubicBezTo>
                  <a:pt x="153" y="148"/>
                  <a:pt x="153" y="148"/>
                  <a:pt x="153" y="148"/>
                </a:cubicBezTo>
                <a:cubicBezTo>
                  <a:pt x="153" y="148"/>
                  <a:pt x="153" y="148"/>
                  <a:pt x="153" y="148"/>
                </a:cubicBezTo>
                <a:cubicBezTo>
                  <a:pt x="156" y="144"/>
                  <a:pt x="156" y="144"/>
                  <a:pt x="156" y="144"/>
                </a:cubicBezTo>
                <a:cubicBezTo>
                  <a:pt x="159" y="141"/>
                  <a:pt x="159" y="141"/>
                  <a:pt x="159" y="141"/>
                </a:cubicBezTo>
                <a:cubicBezTo>
                  <a:pt x="159" y="141"/>
                  <a:pt x="159" y="141"/>
                  <a:pt x="159" y="141"/>
                </a:cubicBezTo>
                <a:cubicBezTo>
                  <a:pt x="160" y="137"/>
                  <a:pt x="160" y="137"/>
                  <a:pt x="160" y="137"/>
                </a:cubicBezTo>
                <a:cubicBezTo>
                  <a:pt x="162" y="133"/>
                  <a:pt x="162" y="133"/>
                  <a:pt x="162" y="133"/>
                </a:cubicBezTo>
                <a:cubicBezTo>
                  <a:pt x="167" y="128"/>
                  <a:pt x="167" y="128"/>
                  <a:pt x="167" y="128"/>
                </a:cubicBezTo>
                <a:lnTo>
                  <a:pt x="167" y="130"/>
                </a:lnTo>
                <a:close/>
                <a:moveTo>
                  <a:pt x="156" y="116"/>
                </a:moveTo>
                <a:cubicBezTo>
                  <a:pt x="172" y="100"/>
                  <a:pt x="172" y="100"/>
                  <a:pt x="172" y="100"/>
                </a:cubicBezTo>
                <a:cubicBezTo>
                  <a:pt x="173" y="105"/>
                  <a:pt x="173" y="105"/>
                  <a:pt x="173" y="105"/>
                </a:cubicBezTo>
                <a:cubicBezTo>
                  <a:pt x="171" y="118"/>
                  <a:pt x="171" y="118"/>
                  <a:pt x="171" y="118"/>
                </a:cubicBezTo>
                <a:cubicBezTo>
                  <a:pt x="168" y="125"/>
                  <a:pt x="168" y="125"/>
                  <a:pt x="168" y="125"/>
                </a:cubicBezTo>
                <a:cubicBezTo>
                  <a:pt x="161" y="132"/>
                  <a:pt x="161" y="132"/>
                  <a:pt x="161" y="132"/>
                </a:cubicBezTo>
                <a:cubicBezTo>
                  <a:pt x="161" y="132"/>
                  <a:pt x="161" y="132"/>
                  <a:pt x="161" y="132"/>
                </a:cubicBezTo>
                <a:cubicBezTo>
                  <a:pt x="159" y="136"/>
                  <a:pt x="159" y="136"/>
                  <a:pt x="159" y="136"/>
                </a:cubicBezTo>
                <a:cubicBezTo>
                  <a:pt x="157" y="140"/>
                  <a:pt x="157" y="140"/>
                  <a:pt x="157" y="140"/>
                </a:cubicBezTo>
                <a:cubicBezTo>
                  <a:pt x="156" y="141"/>
                  <a:pt x="156" y="141"/>
                  <a:pt x="156" y="141"/>
                </a:cubicBezTo>
                <a:cubicBezTo>
                  <a:pt x="156" y="139"/>
                  <a:pt x="156" y="139"/>
                  <a:pt x="156" y="139"/>
                </a:cubicBezTo>
                <a:cubicBezTo>
                  <a:pt x="156" y="139"/>
                  <a:pt x="156" y="139"/>
                  <a:pt x="156" y="139"/>
                </a:cubicBezTo>
                <a:cubicBezTo>
                  <a:pt x="155" y="135"/>
                  <a:pt x="155" y="135"/>
                  <a:pt x="155" y="135"/>
                </a:cubicBezTo>
                <a:cubicBezTo>
                  <a:pt x="152" y="125"/>
                  <a:pt x="152" y="125"/>
                  <a:pt x="152" y="125"/>
                </a:cubicBezTo>
                <a:lnTo>
                  <a:pt x="156" y="116"/>
                </a:lnTo>
                <a:close/>
                <a:moveTo>
                  <a:pt x="153" y="135"/>
                </a:moveTo>
                <a:cubicBezTo>
                  <a:pt x="155" y="139"/>
                  <a:pt x="155" y="139"/>
                  <a:pt x="155" y="139"/>
                </a:cubicBezTo>
                <a:cubicBezTo>
                  <a:pt x="154" y="143"/>
                  <a:pt x="154" y="143"/>
                  <a:pt x="154" y="143"/>
                </a:cubicBezTo>
                <a:cubicBezTo>
                  <a:pt x="152" y="146"/>
                  <a:pt x="152" y="146"/>
                  <a:pt x="152" y="146"/>
                </a:cubicBezTo>
                <a:cubicBezTo>
                  <a:pt x="151" y="145"/>
                  <a:pt x="151" y="145"/>
                  <a:pt x="151" y="145"/>
                </a:cubicBezTo>
                <a:cubicBezTo>
                  <a:pt x="150" y="128"/>
                  <a:pt x="150" y="128"/>
                  <a:pt x="150" y="128"/>
                </a:cubicBezTo>
                <a:cubicBezTo>
                  <a:pt x="150" y="127"/>
                  <a:pt x="150" y="127"/>
                  <a:pt x="150" y="127"/>
                </a:cubicBezTo>
                <a:lnTo>
                  <a:pt x="153" y="135"/>
                </a:lnTo>
                <a:close/>
                <a:moveTo>
                  <a:pt x="143" y="122"/>
                </a:moveTo>
                <a:cubicBezTo>
                  <a:pt x="147" y="124"/>
                  <a:pt x="147" y="124"/>
                  <a:pt x="147" y="124"/>
                </a:cubicBezTo>
                <a:cubicBezTo>
                  <a:pt x="149" y="128"/>
                  <a:pt x="149" y="128"/>
                  <a:pt x="149" y="128"/>
                </a:cubicBezTo>
                <a:cubicBezTo>
                  <a:pt x="150" y="145"/>
                  <a:pt x="150" y="145"/>
                  <a:pt x="150" y="145"/>
                </a:cubicBezTo>
                <a:cubicBezTo>
                  <a:pt x="150" y="145"/>
                  <a:pt x="150" y="145"/>
                  <a:pt x="150" y="146"/>
                </a:cubicBezTo>
                <a:cubicBezTo>
                  <a:pt x="151" y="148"/>
                  <a:pt x="151" y="148"/>
                  <a:pt x="151" y="148"/>
                </a:cubicBezTo>
                <a:cubicBezTo>
                  <a:pt x="151" y="149"/>
                  <a:pt x="151" y="149"/>
                  <a:pt x="151" y="149"/>
                </a:cubicBezTo>
                <a:cubicBezTo>
                  <a:pt x="145" y="144"/>
                  <a:pt x="145" y="144"/>
                  <a:pt x="145" y="144"/>
                </a:cubicBezTo>
                <a:cubicBezTo>
                  <a:pt x="146" y="142"/>
                  <a:pt x="146" y="142"/>
                  <a:pt x="146" y="142"/>
                </a:cubicBezTo>
                <a:cubicBezTo>
                  <a:pt x="146" y="142"/>
                  <a:pt x="146" y="141"/>
                  <a:pt x="146" y="141"/>
                </a:cubicBezTo>
                <a:cubicBezTo>
                  <a:pt x="146" y="137"/>
                  <a:pt x="146" y="137"/>
                  <a:pt x="146" y="137"/>
                </a:cubicBezTo>
                <a:cubicBezTo>
                  <a:pt x="147" y="133"/>
                  <a:pt x="147" y="133"/>
                  <a:pt x="147" y="133"/>
                </a:cubicBezTo>
                <a:cubicBezTo>
                  <a:pt x="146" y="132"/>
                  <a:pt x="146" y="132"/>
                  <a:pt x="146" y="132"/>
                </a:cubicBezTo>
                <a:cubicBezTo>
                  <a:pt x="146" y="133"/>
                  <a:pt x="146" y="133"/>
                  <a:pt x="146" y="133"/>
                </a:cubicBezTo>
                <a:cubicBezTo>
                  <a:pt x="146" y="132"/>
                  <a:pt x="146" y="132"/>
                  <a:pt x="146" y="132"/>
                </a:cubicBezTo>
                <a:cubicBezTo>
                  <a:pt x="145" y="128"/>
                  <a:pt x="145" y="128"/>
                  <a:pt x="145" y="128"/>
                </a:cubicBezTo>
                <a:cubicBezTo>
                  <a:pt x="144" y="128"/>
                  <a:pt x="144" y="128"/>
                  <a:pt x="144" y="128"/>
                </a:cubicBezTo>
                <a:cubicBezTo>
                  <a:pt x="144" y="137"/>
                  <a:pt x="144" y="137"/>
                  <a:pt x="144" y="137"/>
                </a:cubicBezTo>
                <a:cubicBezTo>
                  <a:pt x="144" y="140"/>
                  <a:pt x="144" y="140"/>
                  <a:pt x="144" y="140"/>
                </a:cubicBezTo>
                <a:cubicBezTo>
                  <a:pt x="143" y="138"/>
                  <a:pt x="143" y="138"/>
                  <a:pt x="143" y="138"/>
                </a:cubicBezTo>
                <a:cubicBezTo>
                  <a:pt x="143" y="138"/>
                  <a:pt x="143" y="138"/>
                  <a:pt x="143" y="138"/>
                </a:cubicBezTo>
                <a:cubicBezTo>
                  <a:pt x="143" y="138"/>
                  <a:pt x="143" y="138"/>
                  <a:pt x="143" y="138"/>
                </a:cubicBezTo>
                <a:cubicBezTo>
                  <a:pt x="140" y="130"/>
                  <a:pt x="140" y="130"/>
                  <a:pt x="140" y="130"/>
                </a:cubicBezTo>
                <a:cubicBezTo>
                  <a:pt x="140" y="129"/>
                  <a:pt x="140" y="129"/>
                  <a:pt x="140" y="129"/>
                </a:cubicBezTo>
                <a:cubicBezTo>
                  <a:pt x="142" y="122"/>
                  <a:pt x="142" y="122"/>
                  <a:pt x="142" y="122"/>
                </a:cubicBezTo>
                <a:lnTo>
                  <a:pt x="143" y="122"/>
                </a:lnTo>
                <a:close/>
                <a:moveTo>
                  <a:pt x="139" y="121"/>
                </a:moveTo>
                <a:cubicBezTo>
                  <a:pt x="139" y="121"/>
                  <a:pt x="139" y="121"/>
                  <a:pt x="139" y="121"/>
                </a:cubicBezTo>
                <a:cubicBezTo>
                  <a:pt x="139" y="121"/>
                  <a:pt x="139" y="121"/>
                  <a:pt x="139" y="121"/>
                </a:cubicBezTo>
                <a:cubicBezTo>
                  <a:pt x="141" y="121"/>
                  <a:pt x="141" y="121"/>
                  <a:pt x="141" y="121"/>
                </a:cubicBezTo>
                <a:cubicBezTo>
                  <a:pt x="139" y="125"/>
                  <a:pt x="139" y="125"/>
                  <a:pt x="139" y="125"/>
                </a:cubicBezTo>
                <a:lnTo>
                  <a:pt x="139" y="121"/>
                </a:lnTo>
                <a:close/>
                <a:moveTo>
                  <a:pt x="140" y="134"/>
                </a:moveTo>
                <a:cubicBezTo>
                  <a:pt x="142" y="139"/>
                  <a:pt x="142" y="139"/>
                  <a:pt x="142" y="139"/>
                </a:cubicBezTo>
                <a:cubicBezTo>
                  <a:pt x="142" y="139"/>
                  <a:pt x="142" y="139"/>
                  <a:pt x="142" y="139"/>
                </a:cubicBezTo>
                <a:cubicBezTo>
                  <a:pt x="142" y="141"/>
                  <a:pt x="142" y="141"/>
                  <a:pt x="142" y="141"/>
                </a:cubicBezTo>
                <a:cubicBezTo>
                  <a:pt x="141" y="140"/>
                  <a:pt x="141" y="140"/>
                  <a:pt x="141" y="140"/>
                </a:cubicBezTo>
                <a:lnTo>
                  <a:pt x="140" y="134"/>
                </a:lnTo>
                <a:close/>
                <a:moveTo>
                  <a:pt x="130" y="129"/>
                </a:moveTo>
                <a:cubicBezTo>
                  <a:pt x="130" y="124"/>
                  <a:pt x="130" y="124"/>
                  <a:pt x="130" y="124"/>
                </a:cubicBezTo>
                <a:cubicBezTo>
                  <a:pt x="130" y="123"/>
                  <a:pt x="130" y="123"/>
                  <a:pt x="130" y="123"/>
                </a:cubicBezTo>
                <a:cubicBezTo>
                  <a:pt x="130" y="124"/>
                  <a:pt x="130" y="124"/>
                  <a:pt x="130" y="124"/>
                </a:cubicBezTo>
                <a:cubicBezTo>
                  <a:pt x="132" y="128"/>
                  <a:pt x="132" y="128"/>
                  <a:pt x="132" y="128"/>
                </a:cubicBezTo>
                <a:cubicBezTo>
                  <a:pt x="135" y="136"/>
                  <a:pt x="135" y="136"/>
                  <a:pt x="135" y="136"/>
                </a:cubicBezTo>
                <a:cubicBezTo>
                  <a:pt x="133" y="136"/>
                  <a:pt x="133" y="136"/>
                  <a:pt x="133" y="136"/>
                </a:cubicBezTo>
                <a:cubicBezTo>
                  <a:pt x="131" y="133"/>
                  <a:pt x="131" y="133"/>
                  <a:pt x="131" y="133"/>
                </a:cubicBezTo>
                <a:lnTo>
                  <a:pt x="130" y="129"/>
                </a:lnTo>
                <a:close/>
                <a:moveTo>
                  <a:pt x="126" y="147"/>
                </a:moveTo>
                <a:cubicBezTo>
                  <a:pt x="121" y="139"/>
                  <a:pt x="121" y="139"/>
                  <a:pt x="121" y="139"/>
                </a:cubicBezTo>
                <a:cubicBezTo>
                  <a:pt x="117" y="134"/>
                  <a:pt x="117" y="134"/>
                  <a:pt x="117" y="134"/>
                </a:cubicBezTo>
                <a:cubicBezTo>
                  <a:pt x="120" y="134"/>
                  <a:pt x="120" y="134"/>
                  <a:pt x="120" y="134"/>
                </a:cubicBezTo>
                <a:cubicBezTo>
                  <a:pt x="136" y="138"/>
                  <a:pt x="136" y="138"/>
                  <a:pt x="136" y="138"/>
                </a:cubicBezTo>
                <a:cubicBezTo>
                  <a:pt x="138" y="159"/>
                  <a:pt x="138" y="159"/>
                  <a:pt x="138" y="159"/>
                </a:cubicBezTo>
                <a:cubicBezTo>
                  <a:pt x="138" y="159"/>
                  <a:pt x="138" y="159"/>
                  <a:pt x="138" y="159"/>
                </a:cubicBezTo>
                <a:cubicBezTo>
                  <a:pt x="139" y="161"/>
                  <a:pt x="139" y="161"/>
                  <a:pt x="139" y="161"/>
                </a:cubicBezTo>
                <a:cubicBezTo>
                  <a:pt x="137" y="160"/>
                  <a:pt x="137" y="160"/>
                  <a:pt x="137" y="160"/>
                </a:cubicBezTo>
                <a:cubicBezTo>
                  <a:pt x="127" y="153"/>
                  <a:pt x="127" y="153"/>
                  <a:pt x="127" y="153"/>
                </a:cubicBezTo>
                <a:lnTo>
                  <a:pt x="126" y="147"/>
                </a:lnTo>
                <a:close/>
                <a:moveTo>
                  <a:pt x="131" y="159"/>
                </a:moveTo>
                <a:cubicBezTo>
                  <a:pt x="128" y="156"/>
                  <a:pt x="128" y="156"/>
                  <a:pt x="128" y="156"/>
                </a:cubicBezTo>
                <a:cubicBezTo>
                  <a:pt x="128" y="156"/>
                  <a:pt x="128" y="156"/>
                  <a:pt x="128" y="156"/>
                </a:cubicBezTo>
                <a:cubicBezTo>
                  <a:pt x="136" y="161"/>
                  <a:pt x="136" y="161"/>
                  <a:pt x="136" y="161"/>
                </a:cubicBezTo>
                <a:cubicBezTo>
                  <a:pt x="140" y="164"/>
                  <a:pt x="140" y="164"/>
                  <a:pt x="140" y="164"/>
                </a:cubicBezTo>
                <a:cubicBezTo>
                  <a:pt x="140" y="165"/>
                  <a:pt x="140" y="165"/>
                  <a:pt x="140" y="165"/>
                </a:cubicBezTo>
                <a:lnTo>
                  <a:pt x="131" y="159"/>
                </a:lnTo>
                <a:close/>
                <a:moveTo>
                  <a:pt x="118" y="169"/>
                </a:moveTo>
                <a:cubicBezTo>
                  <a:pt x="114" y="167"/>
                  <a:pt x="114" y="167"/>
                  <a:pt x="114" y="167"/>
                </a:cubicBezTo>
                <a:cubicBezTo>
                  <a:pt x="111" y="165"/>
                  <a:pt x="111" y="165"/>
                  <a:pt x="111" y="165"/>
                </a:cubicBezTo>
                <a:lnTo>
                  <a:pt x="118" y="169"/>
                </a:lnTo>
                <a:close/>
                <a:moveTo>
                  <a:pt x="107" y="163"/>
                </a:moveTo>
                <a:cubicBezTo>
                  <a:pt x="109" y="164"/>
                  <a:pt x="109" y="164"/>
                  <a:pt x="109" y="164"/>
                </a:cubicBezTo>
                <a:cubicBezTo>
                  <a:pt x="107" y="163"/>
                  <a:pt x="107" y="163"/>
                  <a:pt x="107" y="163"/>
                </a:cubicBezTo>
                <a:close/>
                <a:moveTo>
                  <a:pt x="139" y="177"/>
                </a:moveTo>
                <a:cubicBezTo>
                  <a:pt x="139" y="177"/>
                  <a:pt x="139" y="177"/>
                  <a:pt x="139" y="177"/>
                </a:cubicBezTo>
                <a:cubicBezTo>
                  <a:pt x="137" y="175"/>
                  <a:pt x="137" y="175"/>
                  <a:pt x="137" y="175"/>
                </a:cubicBezTo>
                <a:cubicBezTo>
                  <a:pt x="142" y="175"/>
                  <a:pt x="142" y="175"/>
                  <a:pt x="142" y="175"/>
                </a:cubicBezTo>
                <a:cubicBezTo>
                  <a:pt x="143" y="180"/>
                  <a:pt x="143" y="180"/>
                  <a:pt x="143" y="180"/>
                </a:cubicBezTo>
                <a:cubicBezTo>
                  <a:pt x="143" y="183"/>
                  <a:pt x="143" y="183"/>
                  <a:pt x="143" y="183"/>
                </a:cubicBezTo>
                <a:lnTo>
                  <a:pt x="139" y="177"/>
                </a:lnTo>
                <a:close/>
                <a:moveTo>
                  <a:pt x="169" y="198"/>
                </a:moveTo>
                <a:cubicBezTo>
                  <a:pt x="169" y="198"/>
                  <a:pt x="169" y="197"/>
                  <a:pt x="169" y="197"/>
                </a:cubicBezTo>
                <a:cubicBezTo>
                  <a:pt x="156" y="196"/>
                  <a:pt x="156" y="196"/>
                  <a:pt x="156" y="196"/>
                </a:cubicBezTo>
                <a:cubicBezTo>
                  <a:pt x="153" y="194"/>
                  <a:pt x="153" y="194"/>
                  <a:pt x="153" y="194"/>
                </a:cubicBezTo>
                <a:cubicBezTo>
                  <a:pt x="146" y="188"/>
                  <a:pt x="146" y="188"/>
                  <a:pt x="146" y="188"/>
                </a:cubicBezTo>
                <a:cubicBezTo>
                  <a:pt x="145" y="184"/>
                  <a:pt x="145" y="184"/>
                  <a:pt x="145" y="184"/>
                </a:cubicBezTo>
                <a:cubicBezTo>
                  <a:pt x="145" y="180"/>
                  <a:pt x="145" y="180"/>
                  <a:pt x="145" y="180"/>
                </a:cubicBezTo>
                <a:cubicBezTo>
                  <a:pt x="145" y="180"/>
                  <a:pt x="145" y="180"/>
                  <a:pt x="145" y="180"/>
                </a:cubicBezTo>
                <a:cubicBezTo>
                  <a:pt x="144" y="175"/>
                  <a:pt x="144" y="175"/>
                  <a:pt x="144" y="175"/>
                </a:cubicBezTo>
                <a:cubicBezTo>
                  <a:pt x="148" y="175"/>
                  <a:pt x="148" y="175"/>
                  <a:pt x="148" y="175"/>
                </a:cubicBezTo>
                <a:cubicBezTo>
                  <a:pt x="150" y="176"/>
                  <a:pt x="150" y="176"/>
                  <a:pt x="150" y="176"/>
                </a:cubicBezTo>
                <a:cubicBezTo>
                  <a:pt x="150" y="178"/>
                  <a:pt x="150" y="178"/>
                  <a:pt x="150" y="178"/>
                </a:cubicBezTo>
                <a:cubicBezTo>
                  <a:pt x="150" y="178"/>
                  <a:pt x="150" y="178"/>
                  <a:pt x="150" y="178"/>
                </a:cubicBezTo>
                <a:cubicBezTo>
                  <a:pt x="150" y="178"/>
                  <a:pt x="150" y="178"/>
                  <a:pt x="150" y="178"/>
                </a:cubicBezTo>
                <a:cubicBezTo>
                  <a:pt x="150" y="178"/>
                  <a:pt x="150" y="178"/>
                  <a:pt x="150" y="178"/>
                </a:cubicBezTo>
                <a:cubicBezTo>
                  <a:pt x="150" y="178"/>
                  <a:pt x="150" y="178"/>
                  <a:pt x="150" y="178"/>
                </a:cubicBezTo>
                <a:cubicBezTo>
                  <a:pt x="150" y="178"/>
                  <a:pt x="150" y="178"/>
                  <a:pt x="150" y="178"/>
                </a:cubicBezTo>
                <a:cubicBezTo>
                  <a:pt x="155" y="185"/>
                  <a:pt x="155" y="185"/>
                  <a:pt x="155" y="185"/>
                </a:cubicBezTo>
                <a:cubicBezTo>
                  <a:pt x="156" y="185"/>
                  <a:pt x="156" y="185"/>
                  <a:pt x="156" y="185"/>
                </a:cubicBezTo>
                <a:cubicBezTo>
                  <a:pt x="161" y="189"/>
                  <a:pt x="161" y="189"/>
                  <a:pt x="161" y="189"/>
                </a:cubicBezTo>
                <a:cubicBezTo>
                  <a:pt x="163" y="192"/>
                  <a:pt x="163" y="192"/>
                  <a:pt x="163" y="192"/>
                </a:cubicBezTo>
                <a:cubicBezTo>
                  <a:pt x="163" y="193"/>
                  <a:pt x="163" y="193"/>
                  <a:pt x="164" y="193"/>
                </a:cubicBezTo>
                <a:cubicBezTo>
                  <a:pt x="171" y="197"/>
                  <a:pt x="171" y="197"/>
                  <a:pt x="171" y="197"/>
                </a:cubicBezTo>
                <a:cubicBezTo>
                  <a:pt x="175" y="201"/>
                  <a:pt x="175" y="201"/>
                  <a:pt x="175" y="201"/>
                </a:cubicBezTo>
                <a:cubicBezTo>
                  <a:pt x="173" y="200"/>
                  <a:pt x="173" y="200"/>
                  <a:pt x="173" y="200"/>
                </a:cubicBezTo>
                <a:lnTo>
                  <a:pt x="169" y="198"/>
                </a:lnTo>
                <a:close/>
                <a:moveTo>
                  <a:pt x="185" y="232"/>
                </a:moveTo>
                <a:cubicBezTo>
                  <a:pt x="185" y="214"/>
                  <a:pt x="185" y="214"/>
                  <a:pt x="185" y="214"/>
                </a:cubicBezTo>
                <a:cubicBezTo>
                  <a:pt x="185" y="214"/>
                  <a:pt x="185" y="214"/>
                  <a:pt x="185" y="214"/>
                </a:cubicBezTo>
                <a:cubicBezTo>
                  <a:pt x="182" y="208"/>
                  <a:pt x="182" y="208"/>
                  <a:pt x="182" y="208"/>
                </a:cubicBezTo>
                <a:cubicBezTo>
                  <a:pt x="184" y="209"/>
                  <a:pt x="184" y="209"/>
                  <a:pt x="184" y="209"/>
                </a:cubicBezTo>
                <a:cubicBezTo>
                  <a:pt x="185" y="210"/>
                  <a:pt x="185" y="210"/>
                  <a:pt x="185" y="210"/>
                </a:cubicBezTo>
                <a:cubicBezTo>
                  <a:pt x="192" y="219"/>
                  <a:pt x="192" y="219"/>
                  <a:pt x="192" y="219"/>
                </a:cubicBezTo>
                <a:cubicBezTo>
                  <a:pt x="192" y="219"/>
                  <a:pt x="193" y="219"/>
                  <a:pt x="193" y="219"/>
                </a:cubicBezTo>
                <a:cubicBezTo>
                  <a:pt x="192" y="219"/>
                  <a:pt x="192" y="219"/>
                  <a:pt x="192" y="219"/>
                </a:cubicBezTo>
                <a:cubicBezTo>
                  <a:pt x="193" y="224"/>
                  <a:pt x="193" y="224"/>
                  <a:pt x="193" y="224"/>
                </a:cubicBezTo>
                <a:cubicBezTo>
                  <a:pt x="193" y="224"/>
                  <a:pt x="193" y="224"/>
                  <a:pt x="193" y="224"/>
                </a:cubicBezTo>
                <a:cubicBezTo>
                  <a:pt x="195" y="228"/>
                  <a:pt x="195" y="228"/>
                  <a:pt x="195" y="228"/>
                </a:cubicBezTo>
                <a:cubicBezTo>
                  <a:pt x="195" y="228"/>
                  <a:pt x="195" y="228"/>
                  <a:pt x="195" y="228"/>
                </a:cubicBezTo>
                <a:cubicBezTo>
                  <a:pt x="198" y="231"/>
                  <a:pt x="198" y="231"/>
                  <a:pt x="198" y="231"/>
                </a:cubicBezTo>
                <a:cubicBezTo>
                  <a:pt x="202" y="234"/>
                  <a:pt x="202" y="234"/>
                  <a:pt x="202" y="234"/>
                </a:cubicBezTo>
                <a:cubicBezTo>
                  <a:pt x="206" y="236"/>
                  <a:pt x="206" y="236"/>
                  <a:pt x="206" y="236"/>
                </a:cubicBezTo>
                <a:cubicBezTo>
                  <a:pt x="205" y="236"/>
                  <a:pt x="205" y="236"/>
                  <a:pt x="205" y="236"/>
                </a:cubicBezTo>
                <a:cubicBezTo>
                  <a:pt x="198" y="233"/>
                  <a:pt x="198" y="233"/>
                  <a:pt x="198" y="233"/>
                </a:cubicBezTo>
                <a:cubicBezTo>
                  <a:pt x="197" y="234"/>
                  <a:pt x="197" y="234"/>
                  <a:pt x="197" y="234"/>
                </a:cubicBezTo>
                <a:cubicBezTo>
                  <a:pt x="199" y="235"/>
                  <a:pt x="199" y="235"/>
                  <a:pt x="199" y="235"/>
                </a:cubicBezTo>
                <a:cubicBezTo>
                  <a:pt x="193" y="234"/>
                  <a:pt x="193" y="234"/>
                  <a:pt x="193" y="234"/>
                </a:cubicBezTo>
                <a:cubicBezTo>
                  <a:pt x="189" y="234"/>
                  <a:pt x="189" y="234"/>
                  <a:pt x="189" y="234"/>
                </a:cubicBezTo>
                <a:cubicBezTo>
                  <a:pt x="186" y="234"/>
                  <a:pt x="186" y="234"/>
                  <a:pt x="186" y="234"/>
                </a:cubicBezTo>
                <a:lnTo>
                  <a:pt x="185" y="232"/>
                </a:lnTo>
                <a:close/>
                <a:moveTo>
                  <a:pt x="186" y="236"/>
                </a:moveTo>
                <a:cubicBezTo>
                  <a:pt x="186" y="236"/>
                  <a:pt x="186" y="236"/>
                  <a:pt x="186" y="236"/>
                </a:cubicBezTo>
                <a:cubicBezTo>
                  <a:pt x="184" y="235"/>
                  <a:pt x="184" y="235"/>
                  <a:pt x="184" y="235"/>
                </a:cubicBezTo>
                <a:cubicBezTo>
                  <a:pt x="185" y="236"/>
                  <a:pt x="185" y="236"/>
                  <a:pt x="185" y="236"/>
                </a:cubicBezTo>
                <a:lnTo>
                  <a:pt x="186" y="236"/>
                </a:lnTo>
                <a:close/>
                <a:moveTo>
                  <a:pt x="176" y="235"/>
                </a:moveTo>
                <a:cubicBezTo>
                  <a:pt x="180" y="235"/>
                  <a:pt x="180" y="235"/>
                  <a:pt x="180" y="235"/>
                </a:cubicBezTo>
                <a:cubicBezTo>
                  <a:pt x="174" y="235"/>
                  <a:pt x="174" y="235"/>
                  <a:pt x="174" y="235"/>
                </a:cubicBezTo>
                <a:lnTo>
                  <a:pt x="176" y="235"/>
                </a:lnTo>
                <a:close/>
                <a:moveTo>
                  <a:pt x="198" y="243"/>
                </a:moveTo>
                <a:cubicBezTo>
                  <a:pt x="201" y="244"/>
                  <a:pt x="201" y="244"/>
                  <a:pt x="201" y="244"/>
                </a:cubicBezTo>
                <a:cubicBezTo>
                  <a:pt x="202" y="245"/>
                  <a:pt x="202" y="245"/>
                  <a:pt x="202" y="245"/>
                </a:cubicBezTo>
                <a:cubicBezTo>
                  <a:pt x="197" y="244"/>
                  <a:pt x="197" y="244"/>
                  <a:pt x="197" y="244"/>
                </a:cubicBezTo>
                <a:cubicBezTo>
                  <a:pt x="195" y="242"/>
                  <a:pt x="195" y="242"/>
                  <a:pt x="195" y="242"/>
                </a:cubicBezTo>
                <a:lnTo>
                  <a:pt x="198" y="243"/>
                </a:lnTo>
                <a:close/>
                <a:moveTo>
                  <a:pt x="192" y="244"/>
                </a:moveTo>
                <a:cubicBezTo>
                  <a:pt x="196" y="246"/>
                  <a:pt x="196" y="246"/>
                  <a:pt x="196" y="246"/>
                </a:cubicBezTo>
                <a:cubicBezTo>
                  <a:pt x="196" y="246"/>
                  <a:pt x="196" y="246"/>
                  <a:pt x="196" y="246"/>
                </a:cubicBezTo>
                <a:cubicBezTo>
                  <a:pt x="196" y="246"/>
                  <a:pt x="196" y="246"/>
                  <a:pt x="196" y="246"/>
                </a:cubicBezTo>
                <a:cubicBezTo>
                  <a:pt x="204" y="247"/>
                  <a:pt x="204" y="247"/>
                  <a:pt x="204" y="247"/>
                </a:cubicBezTo>
                <a:cubicBezTo>
                  <a:pt x="204" y="248"/>
                  <a:pt x="204" y="248"/>
                  <a:pt x="204" y="248"/>
                </a:cubicBezTo>
                <a:cubicBezTo>
                  <a:pt x="207" y="251"/>
                  <a:pt x="207" y="251"/>
                  <a:pt x="207" y="251"/>
                </a:cubicBezTo>
                <a:cubicBezTo>
                  <a:pt x="207" y="251"/>
                  <a:pt x="207" y="251"/>
                  <a:pt x="207" y="251"/>
                </a:cubicBezTo>
                <a:cubicBezTo>
                  <a:pt x="209" y="252"/>
                  <a:pt x="209" y="252"/>
                  <a:pt x="209" y="252"/>
                </a:cubicBezTo>
                <a:cubicBezTo>
                  <a:pt x="208" y="252"/>
                  <a:pt x="208" y="252"/>
                  <a:pt x="208" y="252"/>
                </a:cubicBezTo>
                <a:cubicBezTo>
                  <a:pt x="203" y="251"/>
                  <a:pt x="203" y="251"/>
                  <a:pt x="203" y="251"/>
                </a:cubicBezTo>
                <a:cubicBezTo>
                  <a:pt x="199" y="250"/>
                  <a:pt x="199" y="250"/>
                  <a:pt x="199" y="250"/>
                </a:cubicBezTo>
                <a:cubicBezTo>
                  <a:pt x="199" y="252"/>
                  <a:pt x="199" y="252"/>
                  <a:pt x="199" y="252"/>
                </a:cubicBezTo>
                <a:cubicBezTo>
                  <a:pt x="203" y="253"/>
                  <a:pt x="203" y="253"/>
                  <a:pt x="203" y="253"/>
                </a:cubicBezTo>
                <a:cubicBezTo>
                  <a:pt x="208" y="253"/>
                  <a:pt x="208" y="253"/>
                  <a:pt x="208" y="253"/>
                </a:cubicBezTo>
                <a:cubicBezTo>
                  <a:pt x="209" y="253"/>
                  <a:pt x="209" y="253"/>
                  <a:pt x="209" y="253"/>
                </a:cubicBezTo>
                <a:cubicBezTo>
                  <a:pt x="209" y="254"/>
                  <a:pt x="209" y="254"/>
                  <a:pt x="209" y="254"/>
                </a:cubicBezTo>
                <a:cubicBezTo>
                  <a:pt x="213" y="253"/>
                  <a:pt x="213" y="253"/>
                  <a:pt x="213" y="253"/>
                </a:cubicBezTo>
                <a:cubicBezTo>
                  <a:pt x="220" y="255"/>
                  <a:pt x="220" y="255"/>
                  <a:pt x="220" y="255"/>
                </a:cubicBezTo>
                <a:cubicBezTo>
                  <a:pt x="223" y="261"/>
                  <a:pt x="223" y="261"/>
                  <a:pt x="223" y="261"/>
                </a:cubicBezTo>
                <a:cubicBezTo>
                  <a:pt x="217" y="262"/>
                  <a:pt x="217" y="262"/>
                  <a:pt x="217" y="262"/>
                </a:cubicBezTo>
                <a:cubicBezTo>
                  <a:pt x="213" y="261"/>
                  <a:pt x="213" y="261"/>
                  <a:pt x="213" y="261"/>
                </a:cubicBezTo>
                <a:cubicBezTo>
                  <a:pt x="212" y="261"/>
                  <a:pt x="212" y="261"/>
                  <a:pt x="212" y="261"/>
                </a:cubicBezTo>
                <a:cubicBezTo>
                  <a:pt x="208" y="262"/>
                  <a:pt x="208" y="262"/>
                  <a:pt x="208" y="262"/>
                </a:cubicBezTo>
                <a:cubicBezTo>
                  <a:pt x="204" y="261"/>
                  <a:pt x="204" y="261"/>
                  <a:pt x="204" y="261"/>
                </a:cubicBezTo>
                <a:cubicBezTo>
                  <a:pt x="204" y="263"/>
                  <a:pt x="204" y="263"/>
                  <a:pt x="204" y="263"/>
                </a:cubicBezTo>
                <a:cubicBezTo>
                  <a:pt x="208" y="264"/>
                  <a:pt x="208" y="264"/>
                  <a:pt x="208" y="264"/>
                </a:cubicBezTo>
                <a:cubicBezTo>
                  <a:pt x="208" y="264"/>
                  <a:pt x="208" y="264"/>
                  <a:pt x="208" y="264"/>
                </a:cubicBezTo>
                <a:cubicBezTo>
                  <a:pt x="212" y="263"/>
                  <a:pt x="212" y="263"/>
                  <a:pt x="212" y="263"/>
                </a:cubicBezTo>
                <a:cubicBezTo>
                  <a:pt x="216" y="263"/>
                  <a:pt x="216" y="263"/>
                  <a:pt x="216" y="263"/>
                </a:cubicBezTo>
                <a:cubicBezTo>
                  <a:pt x="217" y="263"/>
                  <a:pt x="217" y="263"/>
                  <a:pt x="217" y="263"/>
                </a:cubicBezTo>
                <a:cubicBezTo>
                  <a:pt x="224" y="263"/>
                  <a:pt x="224" y="263"/>
                  <a:pt x="224" y="263"/>
                </a:cubicBezTo>
                <a:cubicBezTo>
                  <a:pt x="228" y="271"/>
                  <a:pt x="228" y="271"/>
                  <a:pt x="228" y="271"/>
                </a:cubicBezTo>
                <a:cubicBezTo>
                  <a:pt x="231" y="277"/>
                  <a:pt x="231" y="277"/>
                  <a:pt x="231" y="277"/>
                </a:cubicBezTo>
                <a:cubicBezTo>
                  <a:pt x="231" y="277"/>
                  <a:pt x="231" y="277"/>
                  <a:pt x="231" y="277"/>
                </a:cubicBezTo>
                <a:cubicBezTo>
                  <a:pt x="227" y="276"/>
                  <a:pt x="227" y="276"/>
                  <a:pt x="227" y="276"/>
                </a:cubicBezTo>
                <a:cubicBezTo>
                  <a:pt x="227" y="276"/>
                  <a:pt x="227" y="276"/>
                  <a:pt x="227" y="276"/>
                </a:cubicBezTo>
                <a:cubicBezTo>
                  <a:pt x="218" y="275"/>
                  <a:pt x="218" y="275"/>
                  <a:pt x="218" y="275"/>
                </a:cubicBezTo>
                <a:cubicBezTo>
                  <a:pt x="213" y="276"/>
                  <a:pt x="213" y="276"/>
                  <a:pt x="213" y="276"/>
                </a:cubicBezTo>
                <a:cubicBezTo>
                  <a:pt x="210" y="275"/>
                  <a:pt x="210" y="275"/>
                  <a:pt x="210" y="275"/>
                </a:cubicBezTo>
                <a:cubicBezTo>
                  <a:pt x="207" y="272"/>
                  <a:pt x="207" y="272"/>
                  <a:pt x="207" y="272"/>
                </a:cubicBezTo>
                <a:cubicBezTo>
                  <a:pt x="200" y="266"/>
                  <a:pt x="200" y="266"/>
                  <a:pt x="200" y="266"/>
                </a:cubicBezTo>
                <a:cubicBezTo>
                  <a:pt x="197" y="263"/>
                  <a:pt x="197" y="263"/>
                  <a:pt x="197" y="263"/>
                </a:cubicBezTo>
                <a:cubicBezTo>
                  <a:pt x="196" y="265"/>
                  <a:pt x="196" y="265"/>
                  <a:pt x="196" y="265"/>
                </a:cubicBezTo>
                <a:cubicBezTo>
                  <a:pt x="199" y="267"/>
                  <a:pt x="199" y="267"/>
                  <a:pt x="199" y="267"/>
                </a:cubicBezTo>
                <a:cubicBezTo>
                  <a:pt x="206" y="273"/>
                  <a:pt x="206" y="273"/>
                  <a:pt x="206" y="273"/>
                </a:cubicBezTo>
                <a:cubicBezTo>
                  <a:pt x="209" y="276"/>
                  <a:pt x="209" y="276"/>
                  <a:pt x="209" y="276"/>
                </a:cubicBezTo>
                <a:cubicBezTo>
                  <a:pt x="209" y="276"/>
                  <a:pt x="209" y="276"/>
                  <a:pt x="209" y="276"/>
                </a:cubicBezTo>
                <a:cubicBezTo>
                  <a:pt x="210" y="276"/>
                  <a:pt x="210" y="276"/>
                  <a:pt x="210" y="276"/>
                </a:cubicBezTo>
                <a:cubicBezTo>
                  <a:pt x="208" y="277"/>
                  <a:pt x="208" y="277"/>
                  <a:pt x="208" y="277"/>
                </a:cubicBezTo>
                <a:cubicBezTo>
                  <a:pt x="200" y="274"/>
                  <a:pt x="200" y="274"/>
                  <a:pt x="200" y="274"/>
                </a:cubicBezTo>
                <a:cubicBezTo>
                  <a:pt x="199" y="273"/>
                  <a:pt x="199" y="273"/>
                  <a:pt x="199" y="273"/>
                </a:cubicBezTo>
                <a:cubicBezTo>
                  <a:pt x="197" y="271"/>
                  <a:pt x="197" y="271"/>
                  <a:pt x="197" y="271"/>
                </a:cubicBezTo>
                <a:cubicBezTo>
                  <a:pt x="197" y="271"/>
                  <a:pt x="197" y="271"/>
                  <a:pt x="197" y="271"/>
                </a:cubicBezTo>
                <a:cubicBezTo>
                  <a:pt x="191" y="265"/>
                  <a:pt x="191" y="265"/>
                  <a:pt x="191" y="265"/>
                </a:cubicBezTo>
                <a:cubicBezTo>
                  <a:pt x="188" y="262"/>
                  <a:pt x="188" y="262"/>
                  <a:pt x="188" y="262"/>
                </a:cubicBezTo>
                <a:cubicBezTo>
                  <a:pt x="188" y="261"/>
                  <a:pt x="188" y="261"/>
                  <a:pt x="188" y="261"/>
                </a:cubicBezTo>
                <a:cubicBezTo>
                  <a:pt x="180" y="256"/>
                  <a:pt x="180" y="256"/>
                  <a:pt x="180" y="256"/>
                </a:cubicBezTo>
                <a:cubicBezTo>
                  <a:pt x="177" y="253"/>
                  <a:pt x="177" y="253"/>
                  <a:pt x="177" y="253"/>
                </a:cubicBezTo>
                <a:cubicBezTo>
                  <a:pt x="173" y="246"/>
                  <a:pt x="173" y="246"/>
                  <a:pt x="173" y="246"/>
                </a:cubicBezTo>
                <a:lnTo>
                  <a:pt x="192" y="244"/>
                </a:lnTo>
                <a:close/>
                <a:moveTo>
                  <a:pt x="199" y="277"/>
                </a:moveTo>
                <a:cubicBezTo>
                  <a:pt x="205" y="280"/>
                  <a:pt x="205" y="280"/>
                  <a:pt x="205" y="280"/>
                </a:cubicBezTo>
                <a:cubicBezTo>
                  <a:pt x="207" y="281"/>
                  <a:pt x="207" y="281"/>
                  <a:pt x="207" y="281"/>
                </a:cubicBezTo>
                <a:cubicBezTo>
                  <a:pt x="205" y="281"/>
                  <a:pt x="205" y="281"/>
                  <a:pt x="205" y="281"/>
                </a:cubicBezTo>
                <a:cubicBezTo>
                  <a:pt x="202" y="280"/>
                  <a:pt x="202" y="280"/>
                  <a:pt x="202" y="280"/>
                </a:cubicBezTo>
                <a:cubicBezTo>
                  <a:pt x="200" y="279"/>
                  <a:pt x="200" y="279"/>
                  <a:pt x="200" y="279"/>
                </a:cubicBezTo>
                <a:cubicBezTo>
                  <a:pt x="197" y="277"/>
                  <a:pt x="197" y="277"/>
                  <a:pt x="197" y="277"/>
                </a:cubicBezTo>
                <a:lnTo>
                  <a:pt x="199" y="277"/>
                </a:lnTo>
                <a:close/>
                <a:moveTo>
                  <a:pt x="201" y="282"/>
                </a:moveTo>
                <a:cubicBezTo>
                  <a:pt x="204" y="283"/>
                  <a:pt x="204" y="283"/>
                  <a:pt x="204" y="283"/>
                </a:cubicBezTo>
                <a:cubicBezTo>
                  <a:pt x="206" y="284"/>
                  <a:pt x="206" y="284"/>
                  <a:pt x="206" y="284"/>
                </a:cubicBezTo>
                <a:cubicBezTo>
                  <a:pt x="200" y="285"/>
                  <a:pt x="200" y="285"/>
                  <a:pt x="200" y="285"/>
                </a:cubicBezTo>
                <a:cubicBezTo>
                  <a:pt x="196" y="283"/>
                  <a:pt x="196" y="283"/>
                  <a:pt x="196" y="283"/>
                </a:cubicBezTo>
                <a:lnTo>
                  <a:pt x="201" y="282"/>
                </a:lnTo>
                <a:close/>
                <a:moveTo>
                  <a:pt x="194" y="284"/>
                </a:moveTo>
                <a:cubicBezTo>
                  <a:pt x="197" y="285"/>
                  <a:pt x="197" y="285"/>
                  <a:pt x="197" y="285"/>
                </a:cubicBezTo>
                <a:cubicBezTo>
                  <a:pt x="197" y="285"/>
                  <a:pt x="197" y="285"/>
                  <a:pt x="197" y="285"/>
                </a:cubicBezTo>
                <a:cubicBezTo>
                  <a:pt x="197" y="285"/>
                  <a:pt x="197" y="285"/>
                  <a:pt x="197" y="285"/>
                </a:cubicBezTo>
                <a:cubicBezTo>
                  <a:pt x="196" y="285"/>
                  <a:pt x="196" y="285"/>
                  <a:pt x="196" y="285"/>
                </a:cubicBezTo>
                <a:cubicBezTo>
                  <a:pt x="190" y="286"/>
                  <a:pt x="190" y="286"/>
                  <a:pt x="190" y="286"/>
                </a:cubicBezTo>
                <a:cubicBezTo>
                  <a:pt x="188" y="285"/>
                  <a:pt x="188" y="285"/>
                  <a:pt x="188" y="285"/>
                </a:cubicBezTo>
                <a:cubicBezTo>
                  <a:pt x="188" y="285"/>
                  <a:pt x="188" y="285"/>
                  <a:pt x="188" y="285"/>
                </a:cubicBezTo>
                <a:lnTo>
                  <a:pt x="194" y="284"/>
                </a:lnTo>
                <a:close/>
                <a:moveTo>
                  <a:pt x="155" y="274"/>
                </a:moveTo>
                <a:cubicBezTo>
                  <a:pt x="160" y="283"/>
                  <a:pt x="160" y="283"/>
                  <a:pt x="160" y="283"/>
                </a:cubicBezTo>
                <a:cubicBezTo>
                  <a:pt x="160" y="283"/>
                  <a:pt x="160" y="283"/>
                  <a:pt x="160" y="283"/>
                </a:cubicBezTo>
                <a:cubicBezTo>
                  <a:pt x="159" y="283"/>
                  <a:pt x="159" y="283"/>
                  <a:pt x="159" y="283"/>
                </a:cubicBezTo>
                <a:cubicBezTo>
                  <a:pt x="144" y="275"/>
                  <a:pt x="144" y="275"/>
                  <a:pt x="144" y="275"/>
                </a:cubicBezTo>
                <a:cubicBezTo>
                  <a:pt x="140" y="272"/>
                  <a:pt x="140" y="272"/>
                  <a:pt x="140" y="272"/>
                </a:cubicBezTo>
                <a:cubicBezTo>
                  <a:pt x="140" y="272"/>
                  <a:pt x="140" y="272"/>
                  <a:pt x="140" y="272"/>
                </a:cubicBezTo>
                <a:cubicBezTo>
                  <a:pt x="138" y="269"/>
                  <a:pt x="138" y="269"/>
                  <a:pt x="138" y="269"/>
                </a:cubicBezTo>
                <a:cubicBezTo>
                  <a:pt x="137" y="264"/>
                  <a:pt x="137" y="264"/>
                  <a:pt x="137" y="264"/>
                </a:cubicBezTo>
                <a:cubicBezTo>
                  <a:pt x="135" y="261"/>
                  <a:pt x="135" y="261"/>
                  <a:pt x="135" y="261"/>
                </a:cubicBezTo>
                <a:cubicBezTo>
                  <a:pt x="146" y="265"/>
                  <a:pt x="146" y="265"/>
                  <a:pt x="146" y="265"/>
                </a:cubicBezTo>
                <a:lnTo>
                  <a:pt x="155" y="274"/>
                </a:lnTo>
                <a:close/>
                <a:moveTo>
                  <a:pt x="125" y="253"/>
                </a:moveTo>
                <a:cubicBezTo>
                  <a:pt x="124" y="253"/>
                  <a:pt x="124" y="253"/>
                  <a:pt x="124" y="253"/>
                </a:cubicBezTo>
                <a:cubicBezTo>
                  <a:pt x="122" y="251"/>
                  <a:pt x="122" y="251"/>
                  <a:pt x="122" y="251"/>
                </a:cubicBezTo>
                <a:cubicBezTo>
                  <a:pt x="124" y="252"/>
                  <a:pt x="124" y="252"/>
                  <a:pt x="124" y="252"/>
                </a:cubicBezTo>
                <a:lnTo>
                  <a:pt x="125" y="253"/>
                </a:lnTo>
                <a:close/>
                <a:moveTo>
                  <a:pt x="115" y="253"/>
                </a:moveTo>
                <a:cubicBezTo>
                  <a:pt x="112" y="253"/>
                  <a:pt x="112" y="253"/>
                  <a:pt x="112" y="253"/>
                </a:cubicBezTo>
                <a:cubicBezTo>
                  <a:pt x="113" y="253"/>
                  <a:pt x="113" y="253"/>
                  <a:pt x="113" y="253"/>
                </a:cubicBezTo>
                <a:lnTo>
                  <a:pt x="115" y="253"/>
                </a:lnTo>
                <a:close/>
                <a:moveTo>
                  <a:pt x="96" y="253"/>
                </a:moveTo>
                <a:cubicBezTo>
                  <a:pt x="92" y="254"/>
                  <a:pt x="92" y="254"/>
                  <a:pt x="92" y="254"/>
                </a:cubicBezTo>
                <a:cubicBezTo>
                  <a:pt x="96" y="253"/>
                  <a:pt x="96" y="253"/>
                  <a:pt x="96" y="253"/>
                </a:cubicBezTo>
                <a:close/>
                <a:moveTo>
                  <a:pt x="81" y="255"/>
                </a:moveTo>
                <a:cubicBezTo>
                  <a:pt x="76" y="255"/>
                  <a:pt x="76" y="255"/>
                  <a:pt x="76" y="255"/>
                </a:cubicBezTo>
                <a:cubicBezTo>
                  <a:pt x="72" y="255"/>
                  <a:pt x="72" y="255"/>
                  <a:pt x="72" y="255"/>
                </a:cubicBezTo>
                <a:cubicBezTo>
                  <a:pt x="68" y="254"/>
                  <a:pt x="68" y="254"/>
                  <a:pt x="68" y="254"/>
                </a:cubicBezTo>
                <a:cubicBezTo>
                  <a:pt x="68" y="255"/>
                  <a:pt x="68" y="255"/>
                  <a:pt x="68" y="255"/>
                </a:cubicBezTo>
                <a:cubicBezTo>
                  <a:pt x="63" y="252"/>
                  <a:pt x="63" y="252"/>
                  <a:pt x="63" y="252"/>
                </a:cubicBezTo>
                <a:cubicBezTo>
                  <a:pt x="73" y="252"/>
                  <a:pt x="73" y="252"/>
                  <a:pt x="73" y="252"/>
                </a:cubicBezTo>
                <a:lnTo>
                  <a:pt x="81" y="255"/>
                </a:lnTo>
                <a:close/>
                <a:moveTo>
                  <a:pt x="60" y="251"/>
                </a:moveTo>
                <a:cubicBezTo>
                  <a:pt x="61" y="251"/>
                  <a:pt x="61" y="251"/>
                  <a:pt x="61" y="251"/>
                </a:cubicBezTo>
                <a:cubicBezTo>
                  <a:pt x="61" y="252"/>
                  <a:pt x="61" y="252"/>
                  <a:pt x="61" y="252"/>
                </a:cubicBezTo>
                <a:cubicBezTo>
                  <a:pt x="61" y="252"/>
                  <a:pt x="61" y="252"/>
                  <a:pt x="61" y="252"/>
                </a:cubicBezTo>
                <a:cubicBezTo>
                  <a:pt x="68" y="257"/>
                  <a:pt x="68" y="257"/>
                  <a:pt x="68" y="257"/>
                </a:cubicBezTo>
                <a:cubicBezTo>
                  <a:pt x="70" y="261"/>
                  <a:pt x="70" y="261"/>
                  <a:pt x="70" y="261"/>
                </a:cubicBezTo>
                <a:cubicBezTo>
                  <a:pt x="70" y="262"/>
                  <a:pt x="70" y="262"/>
                  <a:pt x="70" y="262"/>
                </a:cubicBezTo>
                <a:cubicBezTo>
                  <a:pt x="69" y="261"/>
                  <a:pt x="69" y="261"/>
                  <a:pt x="69" y="261"/>
                </a:cubicBezTo>
                <a:cubicBezTo>
                  <a:pt x="56" y="251"/>
                  <a:pt x="56" y="251"/>
                  <a:pt x="56" y="251"/>
                </a:cubicBezTo>
                <a:lnTo>
                  <a:pt x="60" y="251"/>
                </a:lnTo>
                <a:close/>
                <a:moveTo>
                  <a:pt x="52" y="251"/>
                </a:moveTo>
                <a:cubicBezTo>
                  <a:pt x="53" y="252"/>
                  <a:pt x="53" y="252"/>
                  <a:pt x="53" y="252"/>
                </a:cubicBezTo>
                <a:cubicBezTo>
                  <a:pt x="52" y="252"/>
                  <a:pt x="52" y="252"/>
                  <a:pt x="52" y="252"/>
                </a:cubicBezTo>
                <a:cubicBezTo>
                  <a:pt x="56" y="260"/>
                  <a:pt x="56" y="260"/>
                  <a:pt x="56" y="260"/>
                </a:cubicBezTo>
                <a:cubicBezTo>
                  <a:pt x="56" y="260"/>
                  <a:pt x="56" y="260"/>
                  <a:pt x="56" y="260"/>
                </a:cubicBezTo>
                <a:cubicBezTo>
                  <a:pt x="58" y="263"/>
                  <a:pt x="58" y="263"/>
                  <a:pt x="58" y="263"/>
                </a:cubicBezTo>
                <a:cubicBezTo>
                  <a:pt x="55" y="262"/>
                  <a:pt x="55" y="262"/>
                  <a:pt x="55" y="262"/>
                </a:cubicBezTo>
                <a:cubicBezTo>
                  <a:pt x="50" y="255"/>
                  <a:pt x="50" y="255"/>
                  <a:pt x="50" y="255"/>
                </a:cubicBezTo>
                <a:cubicBezTo>
                  <a:pt x="48" y="251"/>
                  <a:pt x="48" y="251"/>
                  <a:pt x="48" y="251"/>
                </a:cubicBezTo>
                <a:cubicBezTo>
                  <a:pt x="47" y="251"/>
                  <a:pt x="47" y="251"/>
                  <a:pt x="47" y="251"/>
                </a:cubicBezTo>
                <a:cubicBezTo>
                  <a:pt x="47" y="250"/>
                  <a:pt x="47" y="250"/>
                  <a:pt x="47" y="250"/>
                </a:cubicBezTo>
                <a:lnTo>
                  <a:pt x="52" y="251"/>
                </a:lnTo>
                <a:close/>
                <a:moveTo>
                  <a:pt x="49" y="256"/>
                </a:moveTo>
                <a:cubicBezTo>
                  <a:pt x="49" y="256"/>
                  <a:pt x="49" y="256"/>
                  <a:pt x="49" y="256"/>
                </a:cubicBezTo>
                <a:cubicBezTo>
                  <a:pt x="49" y="255"/>
                  <a:pt x="49" y="255"/>
                  <a:pt x="49" y="255"/>
                </a:cubicBezTo>
                <a:cubicBezTo>
                  <a:pt x="49" y="256"/>
                  <a:pt x="49" y="256"/>
                  <a:pt x="49" y="256"/>
                </a:cubicBezTo>
                <a:close/>
                <a:moveTo>
                  <a:pt x="39" y="254"/>
                </a:moveTo>
                <a:cubicBezTo>
                  <a:pt x="32" y="248"/>
                  <a:pt x="32" y="248"/>
                  <a:pt x="32" y="248"/>
                </a:cubicBezTo>
                <a:cubicBezTo>
                  <a:pt x="31" y="247"/>
                  <a:pt x="31" y="247"/>
                  <a:pt x="31" y="247"/>
                </a:cubicBezTo>
                <a:cubicBezTo>
                  <a:pt x="44" y="254"/>
                  <a:pt x="44" y="254"/>
                  <a:pt x="44" y="254"/>
                </a:cubicBezTo>
                <a:cubicBezTo>
                  <a:pt x="48" y="258"/>
                  <a:pt x="48" y="258"/>
                  <a:pt x="48" y="258"/>
                </a:cubicBezTo>
                <a:lnTo>
                  <a:pt x="39" y="254"/>
                </a:lnTo>
                <a:close/>
                <a:moveTo>
                  <a:pt x="58" y="266"/>
                </a:moveTo>
                <a:cubicBezTo>
                  <a:pt x="57" y="265"/>
                  <a:pt x="57" y="265"/>
                  <a:pt x="57" y="265"/>
                </a:cubicBezTo>
                <a:cubicBezTo>
                  <a:pt x="62" y="268"/>
                  <a:pt x="62" y="268"/>
                  <a:pt x="62" y="268"/>
                </a:cubicBezTo>
                <a:cubicBezTo>
                  <a:pt x="62" y="268"/>
                  <a:pt x="62" y="268"/>
                  <a:pt x="62" y="268"/>
                </a:cubicBezTo>
                <a:cubicBezTo>
                  <a:pt x="63" y="268"/>
                  <a:pt x="63" y="268"/>
                  <a:pt x="63" y="268"/>
                </a:cubicBezTo>
                <a:cubicBezTo>
                  <a:pt x="68" y="273"/>
                  <a:pt x="68" y="273"/>
                  <a:pt x="68" y="273"/>
                </a:cubicBezTo>
                <a:cubicBezTo>
                  <a:pt x="64" y="271"/>
                  <a:pt x="64" y="271"/>
                  <a:pt x="64" y="271"/>
                </a:cubicBezTo>
                <a:lnTo>
                  <a:pt x="58" y="266"/>
                </a:lnTo>
                <a:close/>
                <a:moveTo>
                  <a:pt x="71" y="275"/>
                </a:moveTo>
                <a:cubicBezTo>
                  <a:pt x="72" y="276"/>
                  <a:pt x="72" y="276"/>
                  <a:pt x="72" y="276"/>
                </a:cubicBezTo>
                <a:cubicBezTo>
                  <a:pt x="72" y="276"/>
                  <a:pt x="72" y="276"/>
                  <a:pt x="72" y="276"/>
                </a:cubicBezTo>
                <a:cubicBezTo>
                  <a:pt x="77" y="278"/>
                  <a:pt x="77" y="278"/>
                  <a:pt x="77" y="278"/>
                </a:cubicBezTo>
                <a:cubicBezTo>
                  <a:pt x="78" y="280"/>
                  <a:pt x="78" y="280"/>
                  <a:pt x="78" y="280"/>
                </a:cubicBezTo>
                <a:cubicBezTo>
                  <a:pt x="71" y="277"/>
                  <a:pt x="71" y="277"/>
                  <a:pt x="71" y="277"/>
                </a:cubicBezTo>
                <a:cubicBezTo>
                  <a:pt x="68" y="274"/>
                  <a:pt x="68" y="274"/>
                  <a:pt x="68" y="274"/>
                </a:cubicBezTo>
                <a:cubicBezTo>
                  <a:pt x="68" y="274"/>
                  <a:pt x="68" y="274"/>
                  <a:pt x="68" y="274"/>
                </a:cubicBezTo>
                <a:cubicBezTo>
                  <a:pt x="67" y="274"/>
                  <a:pt x="67" y="274"/>
                  <a:pt x="67" y="274"/>
                </a:cubicBezTo>
                <a:cubicBezTo>
                  <a:pt x="67" y="274"/>
                  <a:pt x="67" y="274"/>
                  <a:pt x="67" y="274"/>
                </a:cubicBezTo>
                <a:lnTo>
                  <a:pt x="71" y="275"/>
                </a:lnTo>
                <a:close/>
                <a:moveTo>
                  <a:pt x="47" y="276"/>
                </a:moveTo>
                <a:cubicBezTo>
                  <a:pt x="47" y="276"/>
                  <a:pt x="47" y="276"/>
                  <a:pt x="47" y="276"/>
                </a:cubicBezTo>
                <a:cubicBezTo>
                  <a:pt x="43" y="274"/>
                  <a:pt x="43" y="274"/>
                  <a:pt x="43" y="274"/>
                </a:cubicBezTo>
                <a:cubicBezTo>
                  <a:pt x="41" y="273"/>
                  <a:pt x="41" y="273"/>
                  <a:pt x="41" y="273"/>
                </a:cubicBezTo>
                <a:cubicBezTo>
                  <a:pt x="41" y="273"/>
                  <a:pt x="41" y="273"/>
                  <a:pt x="41" y="273"/>
                </a:cubicBezTo>
                <a:cubicBezTo>
                  <a:pt x="50" y="272"/>
                  <a:pt x="50" y="272"/>
                  <a:pt x="50" y="272"/>
                </a:cubicBezTo>
                <a:cubicBezTo>
                  <a:pt x="54" y="273"/>
                  <a:pt x="54" y="273"/>
                  <a:pt x="54" y="273"/>
                </a:cubicBezTo>
                <a:cubicBezTo>
                  <a:pt x="67" y="276"/>
                  <a:pt x="67" y="276"/>
                  <a:pt x="67" y="276"/>
                </a:cubicBezTo>
                <a:cubicBezTo>
                  <a:pt x="67" y="276"/>
                  <a:pt x="67" y="276"/>
                  <a:pt x="67" y="276"/>
                </a:cubicBezTo>
                <a:cubicBezTo>
                  <a:pt x="67" y="276"/>
                  <a:pt x="67" y="276"/>
                  <a:pt x="67" y="276"/>
                </a:cubicBezTo>
                <a:cubicBezTo>
                  <a:pt x="70" y="278"/>
                  <a:pt x="70" y="278"/>
                  <a:pt x="70" y="278"/>
                </a:cubicBezTo>
                <a:cubicBezTo>
                  <a:pt x="81" y="283"/>
                  <a:pt x="81" y="283"/>
                  <a:pt x="81" y="283"/>
                </a:cubicBezTo>
                <a:cubicBezTo>
                  <a:pt x="85" y="288"/>
                  <a:pt x="85" y="288"/>
                  <a:pt x="85" y="288"/>
                </a:cubicBezTo>
                <a:cubicBezTo>
                  <a:pt x="85" y="288"/>
                  <a:pt x="85" y="288"/>
                  <a:pt x="85" y="288"/>
                </a:cubicBezTo>
                <a:cubicBezTo>
                  <a:pt x="90" y="291"/>
                  <a:pt x="90" y="291"/>
                  <a:pt x="90" y="291"/>
                </a:cubicBezTo>
                <a:cubicBezTo>
                  <a:pt x="85" y="291"/>
                  <a:pt x="85" y="291"/>
                  <a:pt x="85" y="291"/>
                </a:cubicBezTo>
                <a:cubicBezTo>
                  <a:pt x="81" y="291"/>
                  <a:pt x="81" y="291"/>
                  <a:pt x="81" y="291"/>
                </a:cubicBezTo>
                <a:cubicBezTo>
                  <a:pt x="78" y="292"/>
                  <a:pt x="78" y="292"/>
                  <a:pt x="78" y="292"/>
                </a:cubicBezTo>
                <a:cubicBezTo>
                  <a:pt x="74" y="291"/>
                  <a:pt x="74" y="291"/>
                  <a:pt x="74" y="291"/>
                </a:cubicBezTo>
                <a:cubicBezTo>
                  <a:pt x="74" y="292"/>
                  <a:pt x="74" y="292"/>
                  <a:pt x="74" y="292"/>
                </a:cubicBezTo>
                <a:cubicBezTo>
                  <a:pt x="74" y="292"/>
                  <a:pt x="74" y="292"/>
                  <a:pt x="74" y="292"/>
                </a:cubicBezTo>
                <a:cubicBezTo>
                  <a:pt x="74" y="291"/>
                  <a:pt x="74" y="291"/>
                  <a:pt x="74" y="291"/>
                </a:cubicBezTo>
                <a:cubicBezTo>
                  <a:pt x="70" y="292"/>
                  <a:pt x="70" y="292"/>
                  <a:pt x="70" y="292"/>
                </a:cubicBezTo>
                <a:cubicBezTo>
                  <a:pt x="66" y="292"/>
                  <a:pt x="66" y="292"/>
                  <a:pt x="66" y="292"/>
                </a:cubicBezTo>
                <a:cubicBezTo>
                  <a:pt x="63" y="291"/>
                  <a:pt x="63" y="291"/>
                  <a:pt x="63" y="291"/>
                </a:cubicBezTo>
                <a:cubicBezTo>
                  <a:pt x="59" y="288"/>
                  <a:pt x="59" y="288"/>
                  <a:pt x="59" y="288"/>
                </a:cubicBezTo>
                <a:cubicBezTo>
                  <a:pt x="55" y="287"/>
                  <a:pt x="55" y="287"/>
                  <a:pt x="55" y="287"/>
                </a:cubicBezTo>
                <a:cubicBezTo>
                  <a:pt x="52" y="284"/>
                  <a:pt x="52" y="284"/>
                  <a:pt x="52" y="284"/>
                </a:cubicBezTo>
                <a:lnTo>
                  <a:pt x="47" y="276"/>
                </a:lnTo>
                <a:close/>
                <a:moveTo>
                  <a:pt x="29" y="277"/>
                </a:moveTo>
                <a:cubicBezTo>
                  <a:pt x="31" y="279"/>
                  <a:pt x="31" y="279"/>
                  <a:pt x="31" y="279"/>
                </a:cubicBezTo>
                <a:cubicBezTo>
                  <a:pt x="27" y="275"/>
                  <a:pt x="27" y="275"/>
                  <a:pt x="27" y="275"/>
                </a:cubicBezTo>
                <a:lnTo>
                  <a:pt x="29" y="277"/>
                </a:lnTo>
                <a:close/>
                <a:moveTo>
                  <a:pt x="28" y="286"/>
                </a:moveTo>
                <a:cubicBezTo>
                  <a:pt x="38" y="288"/>
                  <a:pt x="38" y="288"/>
                  <a:pt x="38" y="288"/>
                </a:cubicBezTo>
                <a:cubicBezTo>
                  <a:pt x="38" y="289"/>
                  <a:pt x="38" y="289"/>
                  <a:pt x="38" y="289"/>
                </a:cubicBezTo>
                <a:cubicBezTo>
                  <a:pt x="38" y="289"/>
                  <a:pt x="39" y="289"/>
                  <a:pt x="39" y="289"/>
                </a:cubicBezTo>
                <a:cubicBezTo>
                  <a:pt x="40" y="290"/>
                  <a:pt x="40" y="290"/>
                  <a:pt x="40" y="290"/>
                </a:cubicBezTo>
                <a:cubicBezTo>
                  <a:pt x="39" y="290"/>
                  <a:pt x="39" y="290"/>
                  <a:pt x="39" y="290"/>
                </a:cubicBezTo>
                <a:cubicBezTo>
                  <a:pt x="34" y="290"/>
                  <a:pt x="34" y="290"/>
                  <a:pt x="34" y="290"/>
                </a:cubicBezTo>
                <a:cubicBezTo>
                  <a:pt x="31" y="289"/>
                  <a:pt x="31" y="289"/>
                  <a:pt x="31" y="289"/>
                </a:cubicBezTo>
                <a:cubicBezTo>
                  <a:pt x="30" y="290"/>
                  <a:pt x="30" y="290"/>
                  <a:pt x="30" y="290"/>
                </a:cubicBezTo>
                <a:cubicBezTo>
                  <a:pt x="29" y="289"/>
                  <a:pt x="29" y="289"/>
                  <a:pt x="29" y="289"/>
                </a:cubicBezTo>
                <a:cubicBezTo>
                  <a:pt x="24" y="287"/>
                  <a:pt x="24" y="287"/>
                  <a:pt x="24" y="287"/>
                </a:cubicBezTo>
                <a:lnTo>
                  <a:pt x="28" y="286"/>
                </a:lnTo>
                <a:close/>
                <a:moveTo>
                  <a:pt x="38" y="296"/>
                </a:moveTo>
                <a:cubicBezTo>
                  <a:pt x="41" y="295"/>
                  <a:pt x="41" y="295"/>
                  <a:pt x="41" y="295"/>
                </a:cubicBezTo>
                <a:cubicBezTo>
                  <a:pt x="41" y="295"/>
                  <a:pt x="42" y="296"/>
                  <a:pt x="42" y="296"/>
                </a:cubicBezTo>
                <a:cubicBezTo>
                  <a:pt x="42" y="296"/>
                  <a:pt x="42" y="295"/>
                  <a:pt x="42" y="295"/>
                </a:cubicBezTo>
                <a:cubicBezTo>
                  <a:pt x="42" y="295"/>
                  <a:pt x="42" y="295"/>
                  <a:pt x="42" y="295"/>
                </a:cubicBezTo>
                <a:cubicBezTo>
                  <a:pt x="43" y="295"/>
                  <a:pt x="43" y="295"/>
                  <a:pt x="43" y="295"/>
                </a:cubicBezTo>
                <a:cubicBezTo>
                  <a:pt x="45" y="296"/>
                  <a:pt x="45" y="296"/>
                  <a:pt x="45" y="296"/>
                </a:cubicBezTo>
                <a:cubicBezTo>
                  <a:pt x="46" y="296"/>
                  <a:pt x="46" y="296"/>
                  <a:pt x="46" y="296"/>
                </a:cubicBezTo>
                <a:cubicBezTo>
                  <a:pt x="49" y="298"/>
                  <a:pt x="49" y="298"/>
                  <a:pt x="49" y="298"/>
                </a:cubicBezTo>
                <a:cubicBezTo>
                  <a:pt x="47" y="298"/>
                  <a:pt x="47" y="298"/>
                  <a:pt x="47" y="298"/>
                </a:cubicBezTo>
                <a:lnTo>
                  <a:pt x="38" y="296"/>
                </a:lnTo>
                <a:close/>
                <a:moveTo>
                  <a:pt x="79" y="297"/>
                </a:moveTo>
                <a:cubicBezTo>
                  <a:pt x="79" y="297"/>
                  <a:pt x="79" y="297"/>
                  <a:pt x="79" y="297"/>
                </a:cubicBezTo>
                <a:cubicBezTo>
                  <a:pt x="79" y="297"/>
                  <a:pt x="79" y="297"/>
                  <a:pt x="79" y="297"/>
                </a:cubicBezTo>
                <a:cubicBezTo>
                  <a:pt x="79" y="297"/>
                  <a:pt x="79" y="297"/>
                  <a:pt x="79" y="297"/>
                </a:cubicBezTo>
                <a:cubicBezTo>
                  <a:pt x="83" y="296"/>
                  <a:pt x="83" y="296"/>
                  <a:pt x="83" y="296"/>
                </a:cubicBezTo>
                <a:cubicBezTo>
                  <a:pt x="86" y="297"/>
                  <a:pt x="86" y="297"/>
                  <a:pt x="86" y="297"/>
                </a:cubicBezTo>
                <a:cubicBezTo>
                  <a:pt x="88" y="298"/>
                  <a:pt x="88" y="298"/>
                  <a:pt x="88" y="298"/>
                </a:cubicBezTo>
                <a:cubicBezTo>
                  <a:pt x="81" y="297"/>
                  <a:pt x="81" y="297"/>
                  <a:pt x="81" y="297"/>
                </a:cubicBezTo>
                <a:lnTo>
                  <a:pt x="79" y="297"/>
                </a:lnTo>
                <a:close/>
                <a:moveTo>
                  <a:pt x="278" y="323"/>
                </a:moveTo>
                <a:cubicBezTo>
                  <a:pt x="271" y="316"/>
                  <a:pt x="271" y="316"/>
                  <a:pt x="271" y="316"/>
                </a:cubicBezTo>
                <a:cubicBezTo>
                  <a:pt x="264" y="308"/>
                  <a:pt x="264" y="308"/>
                  <a:pt x="264" y="308"/>
                </a:cubicBezTo>
                <a:cubicBezTo>
                  <a:pt x="263" y="308"/>
                  <a:pt x="263" y="307"/>
                  <a:pt x="263" y="307"/>
                </a:cubicBezTo>
                <a:cubicBezTo>
                  <a:pt x="247" y="293"/>
                  <a:pt x="247" y="293"/>
                  <a:pt x="247" y="293"/>
                </a:cubicBezTo>
                <a:cubicBezTo>
                  <a:pt x="249" y="294"/>
                  <a:pt x="249" y="294"/>
                  <a:pt x="249" y="294"/>
                </a:cubicBezTo>
                <a:cubicBezTo>
                  <a:pt x="264" y="294"/>
                  <a:pt x="264" y="294"/>
                  <a:pt x="264" y="294"/>
                </a:cubicBezTo>
                <a:cubicBezTo>
                  <a:pt x="264" y="294"/>
                  <a:pt x="264" y="294"/>
                  <a:pt x="264" y="294"/>
                </a:cubicBezTo>
                <a:cubicBezTo>
                  <a:pt x="269" y="294"/>
                  <a:pt x="269" y="294"/>
                  <a:pt x="269" y="294"/>
                </a:cubicBezTo>
                <a:cubicBezTo>
                  <a:pt x="273" y="295"/>
                  <a:pt x="273" y="295"/>
                  <a:pt x="273" y="295"/>
                </a:cubicBezTo>
                <a:cubicBezTo>
                  <a:pt x="279" y="300"/>
                  <a:pt x="279" y="300"/>
                  <a:pt x="279" y="300"/>
                </a:cubicBezTo>
                <a:cubicBezTo>
                  <a:pt x="282" y="306"/>
                  <a:pt x="282" y="306"/>
                  <a:pt x="282" y="306"/>
                </a:cubicBezTo>
                <a:cubicBezTo>
                  <a:pt x="283" y="306"/>
                  <a:pt x="283" y="306"/>
                  <a:pt x="283" y="306"/>
                </a:cubicBezTo>
                <a:cubicBezTo>
                  <a:pt x="290" y="311"/>
                  <a:pt x="290" y="311"/>
                  <a:pt x="290" y="311"/>
                </a:cubicBezTo>
                <a:cubicBezTo>
                  <a:pt x="292" y="314"/>
                  <a:pt x="292" y="314"/>
                  <a:pt x="292" y="314"/>
                </a:cubicBezTo>
                <a:cubicBezTo>
                  <a:pt x="294" y="320"/>
                  <a:pt x="294" y="320"/>
                  <a:pt x="294" y="320"/>
                </a:cubicBezTo>
                <a:cubicBezTo>
                  <a:pt x="296" y="329"/>
                  <a:pt x="296" y="329"/>
                  <a:pt x="296" y="329"/>
                </a:cubicBezTo>
                <a:cubicBezTo>
                  <a:pt x="296" y="336"/>
                  <a:pt x="296" y="336"/>
                  <a:pt x="296" y="336"/>
                </a:cubicBezTo>
                <a:cubicBezTo>
                  <a:pt x="296" y="336"/>
                  <a:pt x="296" y="336"/>
                  <a:pt x="296" y="336"/>
                </a:cubicBezTo>
                <a:cubicBezTo>
                  <a:pt x="296" y="337"/>
                  <a:pt x="296" y="337"/>
                  <a:pt x="296" y="337"/>
                </a:cubicBezTo>
                <a:cubicBezTo>
                  <a:pt x="296" y="337"/>
                  <a:pt x="296" y="336"/>
                  <a:pt x="296" y="336"/>
                </a:cubicBezTo>
                <a:lnTo>
                  <a:pt x="278" y="323"/>
                </a:lnTo>
                <a:close/>
                <a:moveTo>
                  <a:pt x="403" y="263"/>
                </a:moveTo>
                <a:cubicBezTo>
                  <a:pt x="409" y="261"/>
                  <a:pt x="409" y="261"/>
                  <a:pt x="409" y="261"/>
                </a:cubicBezTo>
                <a:cubicBezTo>
                  <a:pt x="417" y="261"/>
                  <a:pt x="417" y="261"/>
                  <a:pt x="417" y="261"/>
                </a:cubicBezTo>
                <a:cubicBezTo>
                  <a:pt x="419" y="262"/>
                  <a:pt x="419" y="262"/>
                  <a:pt x="419" y="262"/>
                </a:cubicBezTo>
                <a:cubicBezTo>
                  <a:pt x="413" y="264"/>
                  <a:pt x="413" y="264"/>
                  <a:pt x="413" y="264"/>
                </a:cubicBezTo>
                <a:cubicBezTo>
                  <a:pt x="409" y="263"/>
                  <a:pt x="409" y="263"/>
                  <a:pt x="409" y="263"/>
                </a:cubicBezTo>
                <a:cubicBezTo>
                  <a:pt x="409" y="263"/>
                  <a:pt x="409" y="263"/>
                  <a:pt x="409" y="263"/>
                </a:cubicBezTo>
                <a:cubicBezTo>
                  <a:pt x="405" y="263"/>
                  <a:pt x="405" y="263"/>
                  <a:pt x="405" y="263"/>
                </a:cubicBezTo>
                <a:lnTo>
                  <a:pt x="403" y="263"/>
                </a:lnTo>
                <a:close/>
                <a:moveTo>
                  <a:pt x="459" y="259"/>
                </a:moveTo>
                <a:cubicBezTo>
                  <a:pt x="457" y="260"/>
                  <a:pt x="457" y="260"/>
                  <a:pt x="457" y="260"/>
                </a:cubicBezTo>
                <a:cubicBezTo>
                  <a:pt x="455" y="261"/>
                  <a:pt x="455" y="261"/>
                  <a:pt x="455" y="261"/>
                </a:cubicBezTo>
                <a:cubicBezTo>
                  <a:pt x="455" y="261"/>
                  <a:pt x="455" y="261"/>
                  <a:pt x="455" y="261"/>
                </a:cubicBezTo>
                <a:cubicBezTo>
                  <a:pt x="452" y="262"/>
                  <a:pt x="452" y="262"/>
                  <a:pt x="452" y="262"/>
                </a:cubicBezTo>
                <a:cubicBezTo>
                  <a:pt x="445" y="260"/>
                  <a:pt x="445" y="260"/>
                  <a:pt x="445" y="260"/>
                </a:cubicBezTo>
                <a:cubicBezTo>
                  <a:pt x="446" y="260"/>
                  <a:pt x="446" y="260"/>
                  <a:pt x="446" y="260"/>
                </a:cubicBezTo>
                <a:cubicBezTo>
                  <a:pt x="446" y="260"/>
                  <a:pt x="446" y="260"/>
                  <a:pt x="447" y="260"/>
                </a:cubicBezTo>
                <a:cubicBezTo>
                  <a:pt x="448" y="259"/>
                  <a:pt x="448" y="259"/>
                  <a:pt x="448" y="259"/>
                </a:cubicBezTo>
                <a:cubicBezTo>
                  <a:pt x="451" y="259"/>
                  <a:pt x="451" y="259"/>
                  <a:pt x="451" y="259"/>
                </a:cubicBezTo>
                <a:cubicBezTo>
                  <a:pt x="461" y="258"/>
                  <a:pt x="461" y="258"/>
                  <a:pt x="461" y="258"/>
                </a:cubicBezTo>
                <a:lnTo>
                  <a:pt x="459" y="259"/>
                </a:ln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321"/>
          <p:cNvSpPr/>
          <p:nvPr/>
        </p:nvSpPr>
        <p:spPr bwMode="auto">
          <a:xfrm>
            <a:off x="1489601" y="188095"/>
            <a:ext cx="1355197" cy="960540"/>
          </a:xfrm>
          <a:custGeom>
            <a:avLst/>
            <a:gdLst>
              <a:gd name="T0" fmla="*/ 0 w 242"/>
              <a:gd name="T1" fmla="*/ 0 h 170"/>
              <a:gd name="T2" fmla="*/ 11 w 242"/>
              <a:gd name="T3" fmla="*/ 14 h 170"/>
              <a:gd name="T4" fmla="*/ 5 w 242"/>
              <a:gd name="T5" fmla="*/ 29 h 170"/>
              <a:gd name="T6" fmla="*/ 33 w 242"/>
              <a:gd name="T7" fmla="*/ 43 h 170"/>
              <a:gd name="T8" fmla="*/ 29 w 242"/>
              <a:gd name="T9" fmla="*/ 75 h 170"/>
              <a:gd name="T10" fmla="*/ 35 w 242"/>
              <a:gd name="T11" fmla="*/ 75 h 170"/>
              <a:gd name="T12" fmla="*/ 64 w 242"/>
              <a:gd name="T13" fmla="*/ 89 h 170"/>
              <a:gd name="T14" fmla="*/ 69 w 242"/>
              <a:gd name="T15" fmla="*/ 128 h 170"/>
              <a:gd name="T16" fmla="*/ 90 w 242"/>
              <a:gd name="T17" fmla="*/ 151 h 170"/>
              <a:gd name="T18" fmla="*/ 97 w 242"/>
              <a:gd name="T19" fmla="*/ 170 h 170"/>
              <a:gd name="T20" fmla="*/ 97 w 242"/>
              <a:gd name="T21" fmla="*/ 170 h 170"/>
              <a:gd name="T22" fmla="*/ 111 w 242"/>
              <a:gd name="T23" fmla="*/ 151 h 170"/>
              <a:gd name="T24" fmla="*/ 137 w 242"/>
              <a:gd name="T25" fmla="*/ 138 h 170"/>
              <a:gd name="T26" fmla="*/ 154 w 242"/>
              <a:gd name="T27" fmla="*/ 102 h 170"/>
              <a:gd name="T28" fmla="*/ 176 w 242"/>
              <a:gd name="T29" fmla="*/ 96 h 170"/>
              <a:gd name="T30" fmla="*/ 192 w 242"/>
              <a:gd name="T31" fmla="*/ 100 h 170"/>
              <a:gd name="T32" fmla="*/ 198 w 242"/>
              <a:gd name="T33" fmla="*/ 68 h 170"/>
              <a:gd name="T34" fmla="*/ 216 w 242"/>
              <a:gd name="T35" fmla="*/ 62 h 170"/>
              <a:gd name="T36" fmla="*/ 229 w 242"/>
              <a:gd name="T37" fmla="*/ 63 h 170"/>
              <a:gd name="T38" fmla="*/ 228 w 242"/>
              <a:gd name="T39" fmla="*/ 47 h 170"/>
              <a:gd name="T40" fmla="*/ 242 w 242"/>
              <a:gd name="T41" fmla="*/ 37 h 170"/>
              <a:gd name="T42" fmla="*/ 235 w 242"/>
              <a:gd name="T43" fmla="*/ 37 h 170"/>
              <a:gd name="T44" fmla="*/ 183 w 242"/>
              <a:gd name="T45" fmla="*/ 48 h 170"/>
              <a:gd name="T46" fmla="*/ 122 w 242"/>
              <a:gd name="T47" fmla="*/ 99 h 170"/>
              <a:gd name="T48" fmla="*/ 126 w 242"/>
              <a:gd name="T49" fmla="*/ 81 h 170"/>
              <a:gd name="T50" fmla="*/ 117 w 242"/>
              <a:gd name="T51" fmla="*/ 85 h 170"/>
              <a:gd name="T52" fmla="*/ 111 w 242"/>
              <a:gd name="T53" fmla="*/ 84 h 170"/>
              <a:gd name="T54" fmla="*/ 97 w 242"/>
              <a:gd name="T55" fmla="*/ 77 h 170"/>
              <a:gd name="T56" fmla="*/ 95 w 242"/>
              <a:gd name="T57" fmla="*/ 95 h 170"/>
              <a:gd name="T58" fmla="*/ 53 w 242"/>
              <a:gd name="T59" fmla="*/ 28 h 170"/>
              <a:gd name="T60" fmla="*/ 0 w 242"/>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2" h="170">
                <a:moveTo>
                  <a:pt x="0" y="0"/>
                </a:moveTo>
                <a:cubicBezTo>
                  <a:pt x="0" y="0"/>
                  <a:pt x="10" y="6"/>
                  <a:pt x="11" y="14"/>
                </a:cubicBezTo>
                <a:cubicBezTo>
                  <a:pt x="12" y="23"/>
                  <a:pt x="5" y="29"/>
                  <a:pt x="5" y="29"/>
                </a:cubicBezTo>
                <a:cubicBezTo>
                  <a:pt x="5" y="29"/>
                  <a:pt x="26" y="29"/>
                  <a:pt x="33" y="43"/>
                </a:cubicBezTo>
                <a:cubicBezTo>
                  <a:pt x="40" y="56"/>
                  <a:pt x="29" y="75"/>
                  <a:pt x="29" y="75"/>
                </a:cubicBezTo>
                <a:cubicBezTo>
                  <a:pt x="29" y="75"/>
                  <a:pt x="31" y="75"/>
                  <a:pt x="35" y="75"/>
                </a:cubicBezTo>
                <a:cubicBezTo>
                  <a:pt x="41" y="75"/>
                  <a:pt x="53" y="77"/>
                  <a:pt x="64" y="89"/>
                </a:cubicBezTo>
                <a:cubicBezTo>
                  <a:pt x="81" y="107"/>
                  <a:pt x="69" y="128"/>
                  <a:pt x="69" y="128"/>
                </a:cubicBezTo>
                <a:cubicBezTo>
                  <a:pt x="69" y="128"/>
                  <a:pt x="84" y="135"/>
                  <a:pt x="90" y="151"/>
                </a:cubicBezTo>
                <a:cubicBezTo>
                  <a:pt x="95" y="162"/>
                  <a:pt x="95" y="169"/>
                  <a:pt x="97" y="170"/>
                </a:cubicBezTo>
                <a:cubicBezTo>
                  <a:pt x="97" y="170"/>
                  <a:pt x="97" y="170"/>
                  <a:pt x="97" y="170"/>
                </a:cubicBezTo>
                <a:cubicBezTo>
                  <a:pt x="100" y="170"/>
                  <a:pt x="103" y="159"/>
                  <a:pt x="111" y="151"/>
                </a:cubicBezTo>
                <a:cubicBezTo>
                  <a:pt x="121" y="142"/>
                  <a:pt x="137" y="138"/>
                  <a:pt x="137" y="138"/>
                </a:cubicBezTo>
                <a:cubicBezTo>
                  <a:pt x="137" y="138"/>
                  <a:pt x="132" y="115"/>
                  <a:pt x="154" y="102"/>
                </a:cubicBezTo>
                <a:cubicBezTo>
                  <a:pt x="162" y="98"/>
                  <a:pt x="170" y="96"/>
                  <a:pt x="176" y="96"/>
                </a:cubicBezTo>
                <a:cubicBezTo>
                  <a:pt x="186" y="96"/>
                  <a:pt x="192" y="100"/>
                  <a:pt x="192" y="100"/>
                </a:cubicBezTo>
                <a:cubicBezTo>
                  <a:pt x="192" y="100"/>
                  <a:pt x="187" y="79"/>
                  <a:pt x="198" y="68"/>
                </a:cubicBezTo>
                <a:cubicBezTo>
                  <a:pt x="203" y="63"/>
                  <a:pt x="210" y="62"/>
                  <a:pt x="216" y="62"/>
                </a:cubicBezTo>
                <a:cubicBezTo>
                  <a:pt x="223" y="62"/>
                  <a:pt x="229" y="63"/>
                  <a:pt x="229" y="63"/>
                </a:cubicBezTo>
                <a:cubicBezTo>
                  <a:pt x="229" y="63"/>
                  <a:pt x="223" y="56"/>
                  <a:pt x="228" y="47"/>
                </a:cubicBezTo>
                <a:cubicBezTo>
                  <a:pt x="231" y="40"/>
                  <a:pt x="242" y="37"/>
                  <a:pt x="242" y="37"/>
                </a:cubicBezTo>
                <a:cubicBezTo>
                  <a:pt x="242" y="37"/>
                  <a:pt x="240" y="37"/>
                  <a:pt x="235" y="37"/>
                </a:cubicBezTo>
                <a:cubicBezTo>
                  <a:pt x="220" y="37"/>
                  <a:pt x="187" y="38"/>
                  <a:pt x="183" y="48"/>
                </a:cubicBezTo>
                <a:cubicBezTo>
                  <a:pt x="173" y="70"/>
                  <a:pt x="142" y="90"/>
                  <a:pt x="122" y="99"/>
                </a:cubicBezTo>
                <a:cubicBezTo>
                  <a:pt x="125" y="94"/>
                  <a:pt x="128" y="88"/>
                  <a:pt x="126" y="81"/>
                </a:cubicBezTo>
                <a:cubicBezTo>
                  <a:pt x="126" y="81"/>
                  <a:pt x="125" y="85"/>
                  <a:pt x="117" y="85"/>
                </a:cubicBezTo>
                <a:cubicBezTo>
                  <a:pt x="115" y="85"/>
                  <a:pt x="113" y="85"/>
                  <a:pt x="111" y="84"/>
                </a:cubicBezTo>
                <a:cubicBezTo>
                  <a:pt x="98" y="82"/>
                  <a:pt x="97" y="77"/>
                  <a:pt x="97" y="77"/>
                </a:cubicBezTo>
                <a:cubicBezTo>
                  <a:pt x="93" y="83"/>
                  <a:pt x="94" y="90"/>
                  <a:pt x="95" y="95"/>
                </a:cubicBezTo>
                <a:cubicBezTo>
                  <a:pt x="79" y="80"/>
                  <a:pt x="56" y="52"/>
                  <a:pt x="53" y="28"/>
                </a:cubicBezTo>
                <a:cubicBezTo>
                  <a:pt x="52" y="14"/>
                  <a:pt x="0" y="0"/>
                  <a:pt x="0"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322"/>
          <p:cNvSpPr/>
          <p:nvPr/>
        </p:nvSpPr>
        <p:spPr bwMode="auto">
          <a:xfrm>
            <a:off x="3049879" y="1359762"/>
            <a:ext cx="772568" cy="725821"/>
          </a:xfrm>
          <a:custGeom>
            <a:avLst/>
            <a:gdLst>
              <a:gd name="T0" fmla="*/ 4 w 117"/>
              <a:gd name="T1" fmla="*/ 0 h 109"/>
              <a:gd name="T2" fmla="*/ 6 w 117"/>
              <a:gd name="T3" fmla="*/ 9 h 109"/>
              <a:gd name="T4" fmla="*/ 0 w 117"/>
              <a:gd name="T5" fmla="*/ 15 h 109"/>
              <a:gd name="T6" fmla="*/ 10 w 117"/>
              <a:gd name="T7" fmla="*/ 29 h 109"/>
              <a:gd name="T8" fmla="*/ 0 w 117"/>
              <a:gd name="T9" fmla="*/ 45 h 109"/>
              <a:gd name="T10" fmla="*/ 15 w 117"/>
              <a:gd name="T11" fmla="*/ 60 h 109"/>
              <a:gd name="T12" fmla="*/ 8 w 117"/>
              <a:gd name="T13" fmla="*/ 81 h 109"/>
              <a:gd name="T14" fmla="*/ 13 w 117"/>
              <a:gd name="T15" fmla="*/ 98 h 109"/>
              <a:gd name="T16" fmla="*/ 12 w 117"/>
              <a:gd name="T17" fmla="*/ 109 h 109"/>
              <a:gd name="T18" fmla="*/ 12 w 117"/>
              <a:gd name="T19" fmla="*/ 109 h 109"/>
              <a:gd name="T20" fmla="*/ 24 w 117"/>
              <a:gd name="T21" fmla="*/ 103 h 109"/>
              <a:gd name="T22" fmla="*/ 32 w 117"/>
              <a:gd name="T23" fmla="*/ 102 h 109"/>
              <a:gd name="T24" fmla="*/ 40 w 117"/>
              <a:gd name="T25" fmla="*/ 103 h 109"/>
              <a:gd name="T26" fmla="*/ 57 w 117"/>
              <a:gd name="T27" fmla="*/ 89 h 109"/>
              <a:gd name="T28" fmla="*/ 59 w 117"/>
              <a:gd name="T29" fmla="*/ 89 h 109"/>
              <a:gd name="T30" fmla="*/ 77 w 117"/>
              <a:gd name="T31" fmla="*/ 97 h 109"/>
              <a:gd name="T32" fmla="*/ 87 w 117"/>
              <a:gd name="T33" fmla="*/ 82 h 109"/>
              <a:gd name="T34" fmla="*/ 91 w 117"/>
              <a:gd name="T35" fmla="*/ 81 h 109"/>
              <a:gd name="T36" fmla="*/ 104 w 117"/>
              <a:gd name="T37" fmla="*/ 87 h 109"/>
              <a:gd name="T38" fmla="*/ 107 w 117"/>
              <a:gd name="T39" fmla="*/ 79 h 109"/>
              <a:gd name="T40" fmla="*/ 114 w 117"/>
              <a:gd name="T41" fmla="*/ 77 h 109"/>
              <a:gd name="T42" fmla="*/ 117 w 117"/>
              <a:gd name="T43" fmla="*/ 77 h 109"/>
              <a:gd name="T44" fmla="*/ 89 w 117"/>
              <a:gd name="T45" fmla="*/ 67 h 109"/>
              <a:gd name="T46" fmla="*/ 85 w 117"/>
              <a:gd name="T47" fmla="*/ 68 h 109"/>
              <a:gd name="T48" fmla="*/ 44 w 117"/>
              <a:gd name="T49" fmla="*/ 79 h 109"/>
              <a:gd name="T50" fmla="*/ 42 w 117"/>
              <a:gd name="T51" fmla="*/ 79 h 109"/>
              <a:gd name="T52" fmla="*/ 48 w 117"/>
              <a:gd name="T53" fmla="*/ 71 h 109"/>
              <a:gd name="T54" fmla="*/ 46 w 117"/>
              <a:gd name="T55" fmla="*/ 72 h 109"/>
              <a:gd name="T56" fmla="*/ 40 w 117"/>
              <a:gd name="T57" fmla="*/ 69 h 109"/>
              <a:gd name="T58" fmla="*/ 34 w 117"/>
              <a:gd name="T59" fmla="*/ 62 h 109"/>
              <a:gd name="T60" fmla="*/ 29 w 117"/>
              <a:gd name="T61" fmla="*/ 70 h 109"/>
              <a:gd name="T62" fmla="*/ 24 w 117"/>
              <a:gd name="T63" fmla="*/ 27 h 109"/>
              <a:gd name="T64" fmla="*/ 4 w 117"/>
              <a:gd name="T6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09">
                <a:moveTo>
                  <a:pt x="4" y="0"/>
                </a:moveTo>
                <a:cubicBezTo>
                  <a:pt x="4" y="0"/>
                  <a:pt x="8" y="5"/>
                  <a:pt x="6" y="9"/>
                </a:cubicBezTo>
                <a:cubicBezTo>
                  <a:pt x="5" y="15"/>
                  <a:pt x="0" y="15"/>
                  <a:pt x="0" y="15"/>
                </a:cubicBezTo>
                <a:cubicBezTo>
                  <a:pt x="0" y="15"/>
                  <a:pt x="10" y="21"/>
                  <a:pt x="10" y="29"/>
                </a:cubicBezTo>
                <a:cubicBezTo>
                  <a:pt x="11" y="38"/>
                  <a:pt x="0" y="45"/>
                  <a:pt x="0" y="45"/>
                </a:cubicBezTo>
                <a:cubicBezTo>
                  <a:pt x="0" y="45"/>
                  <a:pt x="11" y="46"/>
                  <a:pt x="15" y="60"/>
                </a:cubicBezTo>
                <a:cubicBezTo>
                  <a:pt x="19" y="73"/>
                  <a:pt x="8" y="81"/>
                  <a:pt x="8" y="81"/>
                </a:cubicBezTo>
                <a:cubicBezTo>
                  <a:pt x="8" y="81"/>
                  <a:pt x="14" y="88"/>
                  <a:pt x="13" y="98"/>
                </a:cubicBezTo>
                <a:cubicBezTo>
                  <a:pt x="13" y="104"/>
                  <a:pt x="11" y="108"/>
                  <a:pt x="12" y="109"/>
                </a:cubicBezTo>
                <a:cubicBezTo>
                  <a:pt x="12" y="109"/>
                  <a:pt x="12" y="109"/>
                  <a:pt x="12" y="109"/>
                </a:cubicBezTo>
                <a:cubicBezTo>
                  <a:pt x="14" y="109"/>
                  <a:pt x="18" y="105"/>
                  <a:pt x="24" y="103"/>
                </a:cubicBezTo>
                <a:cubicBezTo>
                  <a:pt x="26" y="102"/>
                  <a:pt x="29" y="102"/>
                  <a:pt x="32" y="102"/>
                </a:cubicBezTo>
                <a:cubicBezTo>
                  <a:pt x="36" y="102"/>
                  <a:pt x="40" y="103"/>
                  <a:pt x="40" y="103"/>
                </a:cubicBezTo>
                <a:cubicBezTo>
                  <a:pt x="40" y="103"/>
                  <a:pt x="43" y="89"/>
                  <a:pt x="57" y="89"/>
                </a:cubicBezTo>
                <a:cubicBezTo>
                  <a:pt x="58" y="89"/>
                  <a:pt x="58" y="89"/>
                  <a:pt x="59" y="89"/>
                </a:cubicBezTo>
                <a:cubicBezTo>
                  <a:pt x="72" y="89"/>
                  <a:pt x="77" y="97"/>
                  <a:pt x="77" y="97"/>
                </a:cubicBezTo>
                <a:cubicBezTo>
                  <a:pt x="77" y="97"/>
                  <a:pt x="79" y="84"/>
                  <a:pt x="87" y="82"/>
                </a:cubicBezTo>
                <a:cubicBezTo>
                  <a:pt x="88" y="81"/>
                  <a:pt x="90" y="81"/>
                  <a:pt x="91" y="81"/>
                </a:cubicBezTo>
                <a:cubicBezTo>
                  <a:pt x="98" y="81"/>
                  <a:pt x="104" y="87"/>
                  <a:pt x="104" y="87"/>
                </a:cubicBezTo>
                <a:cubicBezTo>
                  <a:pt x="104" y="87"/>
                  <a:pt x="103" y="82"/>
                  <a:pt x="107" y="79"/>
                </a:cubicBezTo>
                <a:cubicBezTo>
                  <a:pt x="109" y="77"/>
                  <a:pt x="112" y="77"/>
                  <a:pt x="114" y="77"/>
                </a:cubicBezTo>
                <a:cubicBezTo>
                  <a:pt x="116" y="77"/>
                  <a:pt x="117" y="77"/>
                  <a:pt x="117" y="77"/>
                </a:cubicBezTo>
                <a:cubicBezTo>
                  <a:pt x="117" y="77"/>
                  <a:pt x="98" y="67"/>
                  <a:pt x="89" y="67"/>
                </a:cubicBezTo>
                <a:cubicBezTo>
                  <a:pt x="87" y="67"/>
                  <a:pt x="85" y="67"/>
                  <a:pt x="85" y="68"/>
                </a:cubicBezTo>
                <a:cubicBezTo>
                  <a:pt x="75" y="76"/>
                  <a:pt x="56" y="79"/>
                  <a:pt x="44" y="79"/>
                </a:cubicBezTo>
                <a:cubicBezTo>
                  <a:pt x="43" y="79"/>
                  <a:pt x="43" y="79"/>
                  <a:pt x="42" y="79"/>
                </a:cubicBezTo>
                <a:cubicBezTo>
                  <a:pt x="45" y="78"/>
                  <a:pt x="47" y="75"/>
                  <a:pt x="48" y="71"/>
                </a:cubicBezTo>
                <a:cubicBezTo>
                  <a:pt x="48" y="71"/>
                  <a:pt x="47" y="72"/>
                  <a:pt x="46" y="72"/>
                </a:cubicBezTo>
                <a:cubicBezTo>
                  <a:pt x="45" y="72"/>
                  <a:pt x="43" y="71"/>
                  <a:pt x="40" y="69"/>
                </a:cubicBezTo>
                <a:cubicBezTo>
                  <a:pt x="33" y="65"/>
                  <a:pt x="34" y="62"/>
                  <a:pt x="34" y="62"/>
                </a:cubicBezTo>
                <a:cubicBezTo>
                  <a:pt x="31" y="64"/>
                  <a:pt x="30" y="67"/>
                  <a:pt x="29" y="70"/>
                </a:cubicBezTo>
                <a:cubicBezTo>
                  <a:pt x="25" y="59"/>
                  <a:pt x="20" y="39"/>
                  <a:pt x="24" y="27"/>
                </a:cubicBezTo>
                <a:cubicBezTo>
                  <a:pt x="27" y="20"/>
                  <a:pt x="4" y="0"/>
                  <a:pt x="4"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323"/>
          <p:cNvSpPr/>
          <p:nvPr/>
        </p:nvSpPr>
        <p:spPr bwMode="auto">
          <a:xfrm>
            <a:off x="320756" y="438661"/>
            <a:ext cx="731891" cy="299262"/>
          </a:xfrm>
          <a:custGeom>
            <a:avLst/>
            <a:gdLst>
              <a:gd name="T0" fmla="*/ 67 w 84"/>
              <a:gd name="T1" fmla="*/ 0 h 34"/>
              <a:gd name="T2" fmla="*/ 59 w 84"/>
              <a:gd name="T3" fmla="*/ 4 h 34"/>
              <a:gd name="T4" fmla="*/ 47 w 84"/>
              <a:gd name="T5" fmla="*/ 14 h 34"/>
              <a:gd name="T6" fmla="*/ 45 w 84"/>
              <a:gd name="T7" fmla="*/ 8 h 34"/>
              <a:gd name="T8" fmla="*/ 41 w 84"/>
              <a:gd name="T9" fmla="*/ 12 h 34"/>
              <a:gd name="T10" fmla="*/ 40 w 84"/>
              <a:gd name="T11" fmla="*/ 12 h 34"/>
              <a:gd name="T12" fmla="*/ 37 w 84"/>
              <a:gd name="T13" fmla="*/ 10 h 34"/>
              <a:gd name="T14" fmla="*/ 38 w 84"/>
              <a:gd name="T15" fmla="*/ 16 h 34"/>
              <a:gd name="T16" fmla="*/ 21 w 84"/>
              <a:gd name="T17" fmla="*/ 11 h 34"/>
              <a:gd name="T18" fmla="*/ 18 w 84"/>
              <a:gd name="T19" fmla="*/ 10 h 34"/>
              <a:gd name="T20" fmla="*/ 0 w 84"/>
              <a:gd name="T21" fmla="*/ 22 h 34"/>
              <a:gd name="T22" fmla="*/ 7 w 84"/>
              <a:gd name="T23" fmla="*/ 21 h 34"/>
              <a:gd name="T24" fmla="*/ 13 w 84"/>
              <a:gd name="T25" fmla="*/ 26 h 34"/>
              <a:gd name="T26" fmla="*/ 19 w 84"/>
              <a:gd name="T27" fmla="*/ 25 h 34"/>
              <a:gd name="T28" fmla="*/ 23 w 84"/>
              <a:gd name="T29" fmla="*/ 29 h 34"/>
              <a:gd name="T30" fmla="*/ 27 w 84"/>
              <a:gd name="T31" fmla="*/ 26 h 34"/>
              <a:gd name="T32" fmla="*/ 30 w 84"/>
              <a:gd name="T33" fmla="*/ 29 h 34"/>
              <a:gd name="T34" fmla="*/ 35 w 84"/>
              <a:gd name="T35" fmla="*/ 27 h 34"/>
              <a:gd name="T36" fmla="*/ 41 w 84"/>
              <a:gd name="T37" fmla="*/ 30 h 34"/>
              <a:gd name="T38" fmla="*/ 46 w 84"/>
              <a:gd name="T39" fmla="*/ 34 h 34"/>
              <a:gd name="T40" fmla="*/ 46 w 84"/>
              <a:gd name="T41" fmla="*/ 34 h 34"/>
              <a:gd name="T42" fmla="*/ 49 w 84"/>
              <a:gd name="T43" fmla="*/ 28 h 34"/>
              <a:gd name="T44" fmla="*/ 56 w 84"/>
              <a:gd name="T45" fmla="*/ 23 h 34"/>
              <a:gd name="T46" fmla="*/ 58 w 84"/>
              <a:gd name="T47" fmla="*/ 23 h 34"/>
              <a:gd name="T48" fmla="*/ 61 w 84"/>
              <a:gd name="T49" fmla="*/ 20 h 34"/>
              <a:gd name="T50" fmla="*/ 64 w 84"/>
              <a:gd name="T51" fmla="*/ 20 h 34"/>
              <a:gd name="T52" fmla="*/ 69 w 84"/>
              <a:gd name="T53" fmla="*/ 15 h 34"/>
              <a:gd name="T54" fmla="*/ 72 w 84"/>
              <a:gd name="T55" fmla="*/ 16 h 34"/>
              <a:gd name="T56" fmla="*/ 84 w 84"/>
              <a:gd name="T57" fmla="*/ 5 h 34"/>
              <a:gd name="T58" fmla="*/ 67 w 8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4">
                <a:moveTo>
                  <a:pt x="67" y="0"/>
                </a:moveTo>
                <a:cubicBezTo>
                  <a:pt x="64" y="0"/>
                  <a:pt x="60" y="1"/>
                  <a:pt x="59" y="4"/>
                </a:cubicBezTo>
                <a:cubicBezTo>
                  <a:pt x="56" y="8"/>
                  <a:pt x="51" y="12"/>
                  <a:pt x="47" y="14"/>
                </a:cubicBezTo>
                <a:cubicBezTo>
                  <a:pt x="47" y="12"/>
                  <a:pt x="46" y="10"/>
                  <a:pt x="45" y="8"/>
                </a:cubicBezTo>
                <a:cubicBezTo>
                  <a:pt x="45" y="8"/>
                  <a:pt x="45" y="11"/>
                  <a:pt x="41" y="12"/>
                </a:cubicBezTo>
                <a:cubicBezTo>
                  <a:pt x="41" y="12"/>
                  <a:pt x="41" y="12"/>
                  <a:pt x="40" y="12"/>
                </a:cubicBezTo>
                <a:cubicBezTo>
                  <a:pt x="38" y="12"/>
                  <a:pt x="37" y="10"/>
                  <a:pt x="37" y="10"/>
                </a:cubicBezTo>
                <a:cubicBezTo>
                  <a:pt x="36" y="12"/>
                  <a:pt x="37" y="15"/>
                  <a:pt x="38" y="16"/>
                </a:cubicBezTo>
                <a:cubicBezTo>
                  <a:pt x="33" y="16"/>
                  <a:pt x="27" y="14"/>
                  <a:pt x="21" y="11"/>
                </a:cubicBezTo>
                <a:cubicBezTo>
                  <a:pt x="20" y="10"/>
                  <a:pt x="19" y="10"/>
                  <a:pt x="18" y="10"/>
                </a:cubicBezTo>
                <a:cubicBezTo>
                  <a:pt x="10" y="10"/>
                  <a:pt x="0" y="20"/>
                  <a:pt x="0" y="22"/>
                </a:cubicBezTo>
                <a:cubicBezTo>
                  <a:pt x="0" y="22"/>
                  <a:pt x="3" y="21"/>
                  <a:pt x="7" y="21"/>
                </a:cubicBezTo>
                <a:cubicBezTo>
                  <a:pt x="10" y="21"/>
                  <a:pt x="13" y="22"/>
                  <a:pt x="13" y="26"/>
                </a:cubicBezTo>
                <a:cubicBezTo>
                  <a:pt x="13" y="26"/>
                  <a:pt x="16" y="25"/>
                  <a:pt x="19" y="25"/>
                </a:cubicBezTo>
                <a:cubicBezTo>
                  <a:pt x="21" y="25"/>
                  <a:pt x="23" y="25"/>
                  <a:pt x="23" y="29"/>
                </a:cubicBezTo>
                <a:cubicBezTo>
                  <a:pt x="23" y="29"/>
                  <a:pt x="25" y="26"/>
                  <a:pt x="27" y="26"/>
                </a:cubicBezTo>
                <a:cubicBezTo>
                  <a:pt x="28" y="26"/>
                  <a:pt x="29" y="27"/>
                  <a:pt x="30" y="29"/>
                </a:cubicBezTo>
                <a:cubicBezTo>
                  <a:pt x="30" y="29"/>
                  <a:pt x="32" y="27"/>
                  <a:pt x="35" y="27"/>
                </a:cubicBezTo>
                <a:cubicBezTo>
                  <a:pt x="37" y="27"/>
                  <a:pt x="39" y="28"/>
                  <a:pt x="41" y="30"/>
                </a:cubicBezTo>
                <a:cubicBezTo>
                  <a:pt x="41" y="30"/>
                  <a:pt x="44" y="34"/>
                  <a:pt x="46" y="34"/>
                </a:cubicBezTo>
                <a:cubicBezTo>
                  <a:pt x="46" y="34"/>
                  <a:pt x="46" y="34"/>
                  <a:pt x="46" y="34"/>
                </a:cubicBezTo>
                <a:cubicBezTo>
                  <a:pt x="47" y="34"/>
                  <a:pt x="49" y="28"/>
                  <a:pt x="49" y="28"/>
                </a:cubicBezTo>
                <a:cubicBezTo>
                  <a:pt x="51" y="24"/>
                  <a:pt x="54" y="23"/>
                  <a:pt x="56" y="23"/>
                </a:cubicBezTo>
                <a:cubicBezTo>
                  <a:pt x="57" y="23"/>
                  <a:pt x="58" y="23"/>
                  <a:pt x="58" y="23"/>
                </a:cubicBezTo>
                <a:cubicBezTo>
                  <a:pt x="59" y="20"/>
                  <a:pt x="60" y="20"/>
                  <a:pt x="61" y="20"/>
                </a:cubicBezTo>
                <a:cubicBezTo>
                  <a:pt x="63" y="20"/>
                  <a:pt x="64" y="20"/>
                  <a:pt x="64" y="20"/>
                </a:cubicBezTo>
                <a:cubicBezTo>
                  <a:pt x="65" y="16"/>
                  <a:pt x="67" y="15"/>
                  <a:pt x="69" y="15"/>
                </a:cubicBezTo>
                <a:cubicBezTo>
                  <a:pt x="71" y="15"/>
                  <a:pt x="72" y="16"/>
                  <a:pt x="72" y="16"/>
                </a:cubicBezTo>
                <a:cubicBezTo>
                  <a:pt x="69" y="7"/>
                  <a:pt x="84" y="5"/>
                  <a:pt x="84" y="5"/>
                </a:cubicBezTo>
                <a:cubicBezTo>
                  <a:pt x="83" y="4"/>
                  <a:pt x="74" y="0"/>
                  <a:pt x="67"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327"/>
          <p:cNvSpPr>
            <a:spLocks noEditPoints="1"/>
          </p:cNvSpPr>
          <p:nvPr/>
        </p:nvSpPr>
        <p:spPr bwMode="auto">
          <a:xfrm rot="761929">
            <a:off x="4049002" y="5318764"/>
            <a:ext cx="2688447" cy="1149005"/>
          </a:xfrm>
          <a:custGeom>
            <a:avLst/>
            <a:gdLst>
              <a:gd name="T0" fmla="*/ 255 w 268"/>
              <a:gd name="T1" fmla="*/ 63 h 113"/>
              <a:gd name="T2" fmla="*/ 245 w 268"/>
              <a:gd name="T3" fmla="*/ 57 h 113"/>
              <a:gd name="T4" fmla="*/ 226 w 268"/>
              <a:gd name="T5" fmla="*/ 66 h 113"/>
              <a:gd name="T6" fmla="*/ 215 w 268"/>
              <a:gd name="T7" fmla="*/ 63 h 113"/>
              <a:gd name="T8" fmla="*/ 210 w 268"/>
              <a:gd name="T9" fmla="*/ 57 h 113"/>
              <a:gd name="T10" fmla="*/ 201 w 268"/>
              <a:gd name="T11" fmla="*/ 53 h 113"/>
              <a:gd name="T12" fmla="*/ 190 w 268"/>
              <a:gd name="T13" fmla="*/ 51 h 113"/>
              <a:gd name="T14" fmla="*/ 186 w 268"/>
              <a:gd name="T15" fmla="*/ 36 h 113"/>
              <a:gd name="T16" fmla="*/ 166 w 268"/>
              <a:gd name="T17" fmla="*/ 52 h 113"/>
              <a:gd name="T18" fmla="*/ 150 w 268"/>
              <a:gd name="T19" fmla="*/ 40 h 113"/>
              <a:gd name="T20" fmla="*/ 143 w 268"/>
              <a:gd name="T21" fmla="*/ 37 h 113"/>
              <a:gd name="T22" fmla="*/ 130 w 268"/>
              <a:gd name="T23" fmla="*/ 41 h 113"/>
              <a:gd name="T24" fmla="*/ 122 w 268"/>
              <a:gd name="T25" fmla="*/ 44 h 113"/>
              <a:gd name="T26" fmla="*/ 113 w 268"/>
              <a:gd name="T27" fmla="*/ 28 h 113"/>
              <a:gd name="T28" fmla="*/ 102 w 268"/>
              <a:gd name="T29" fmla="*/ 36 h 113"/>
              <a:gd name="T30" fmla="*/ 92 w 268"/>
              <a:gd name="T31" fmla="*/ 14 h 113"/>
              <a:gd name="T32" fmla="*/ 82 w 268"/>
              <a:gd name="T33" fmla="*/ 28 h 113"/>
              <a:gd name="T34" fmla="*/ 69 w 268"/>
              <a:gd name="T35" fmla="*/ 24 h 113"/>
              <a:gd name="T36" fmla="*/ 56 w 268"/>
              <a:gd name="T37" fmla="*/ 32 h 113"/>
              <a:gd name="T38" fmla="*/ 45 w 268"/>
              <a:gd name="T39" fmla="*/ 26 h 113"/>
              <a:gd name="T40" fmla="*/ 35 w 268"/>
              <a:gd name="T41" fmla="*/ 20 h 113"/>
              <a:gd name="T42" fmla="*/ 24 w 268"/>
              <a:gd name="T43" fmla="*/ 12 h 113"/>
              <a:gd name="T44" fmla="*/ 15 w 268"/>
              <a:gd name="T45" fmla="*/ 20 h 113"/>
              <a:gd name="T46" fmla="*/ 2 w 268"/>
              <a:gd name="T47" fmla="*/ 59 h 113"/>
              <a:gd name="T48" fmla="*/ 14 w 268"/>
              <a:gd name="T49" fmla="*/ 60 h 113"/>
              <a:gd name="T50" fmla="*/ 26 w 268"/>
              <a:gd name="T51" fmla="*/ 62 h 113"/>
              <a:gd name="T52" fmla="*/ 37 w 268"/>
              <a:gd name="T53" fmla="*/ 64 h 113"/>
              <a:gd name="T54" fmla="*/ 49 w 268"/>
              <a:gd name="T55" fmla="*/ 66 h 113"/>
              <a:gd name="T56" fmla="*/ 64 w 268"/>
              <a:gd name="T57" fmla="*/ 69 h 113"/>
              <a:gd name="T58" fmla="*/ 75 w 268"/>
              <a:gd name="T59" fmla="*/ 71 h 113"/>
              <a:gd name="T60" fmla="*/ 84 w 268"/>
              <a:gd name="T61" fmla="*/ 73 h 113"/>
              <a:gd name="T62" fmla="*/ 94 w 268"/>
              <a:gd name="T63" fmla="*/ 75 h 113"/>
              <a:gd name="T64" fmla="*/ 105 w 268"/>
              <a:gd name="T65" fmla="*/ 77 h 113"/>
              <a:gd name="T66" fmla="*/ 117 w 268"/>
              <a:gd name="T67" fmla="*/ 79 h 113"/>
              <a:gd name="T68" fmla="*/ 128 w 268"/>
              <a:gd name="T69" fmla="*/ 81 h 113"/>
              <a:gd name="T70" fmla="*/ 142 w 268"/>
              <a:gd name="T71" fmla="*/ 84 h 113"/>
              <a:gd name="T72" fmla="*/ 157 w 268"/>
              <a:gd name="T73" fmla="*/ 87 h 113"/>
              <a:gd name="T74" fmla="*/ 175 w 268"/>
              <a:gd name="T75" fmla="*/ 92 h 113"/>
              <a:gd name="T76" fmla="*/ 191 w 268"/>
              <a:gd name="T77" fmla="*/ 96 h 113"/>
              <a:gd name="T78" fmla="*/ 202 w 268"/>
              <a:gd name="T79" fmla="*/ 98 h 113"/>
              <a:gd name="T80" fmla="*/ 218 w 268"/>
              <a:gd name="T81" fmla="*/ 102 h 113"/>
              <a:gd name="T82" fmla="*/ 230 w 268"/>
              <a:gd name="T83" fmla="*/ 105 h 113"/>
              <a:gd name="T84" fmla="*/ 244 w 268"/>
              <a:gd name="T85" fmla="*/ 110 h 113"/>
              <a:gd name="T86" fmla="*/ 259 w 268"/>
              <a:gd name="T87" fmla="*/ 86 h 113"/>
              <a:gd name="T88" fmla="*/ 20 w 268"/>
              <a:gd name="T89" fmla="*/ 33 h 113"/>
              <a:gd name="T90" fmla="*/ 35 w 268"/>
              <a:gd name="T91" fmla="*/ 38 h 113"/>
              <a:gd name="T92" fmla="*/ 43 w 268"/>
              <a:gd name="T93" fmla="*/ 26 h 113"/>
              <a:gd name="T94" fmla="*/ 49 w 268"/>
              <a:gd name="T95" fmla="*/ 35 h 113"/>
              <a:gd name="T96" fmla="*/ 62 w 268"/>
              <a:gd name="T97" fmla="*/ 39 h 113"/>
              <a:gd name="T98" fmla="*/ 73 w 268"/>
              <a:gd name="T99" fmla="*/ 44 h 113"/>
              <a:gd name="T100" fmla="*/ 111 w 268"/>
              <a:gd name="T101" fmla="*/ 58 h 113"/>
              <a:gd name="T102" fmla="*/ 131 w 268"/>
              <a:gd name="T103" fmla="*/ 51 h 113"/>
              <a:gd name="T104" fmla="*/ 138 w 268"/>
              <a:gd name="T105" fmla="*/ 54 h 113"/>
              <a:gd name="T106" fmla="*/ 143 w 268"/>
              <a:gd name="T107" fmla="*/ 52 h 113"/>
              <a:gd name="T108" fmla="*/ 151 w 268"/>
              <a:gd name="T109" fmla="*/ 45 h 113"/>
              <a:gd name="T110" fmla="*/ 163 w 268"/>
              <a:gd name="T111" fmla="*/ 63 h 113"/>
              <a:gd name="T112" fmla="*/ 170 w 268"/>
              <a:gd name="T113" fmla="*/ 53 h 113"/>
              <a:gd name="T114" fmla="*/ 186 w 268"/>
              <a:gd name="T115" fmla="*/ 66 h 113"/>
              <a:gd name="T116" fmla="*/ 192 w 268"/>
              <a:gd name="T117" fmla="*/ 58 h 113"/>
              <a:gd name="T118" fmla="*/ 198 w 268"/>
              <a:gd name="T119" fmla="*/ 63 h 113"/>
              <a:gd name="T120" fmla="*/ 217 w 268"/>
              <a:gd name="T121" fmla="*/ 79 h 113"/>
              <a:gd name="T122" fmla="*/ 235 w 268"/>
              <a:gd name="T12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113">
                <a:moveTo>
                  <a:pt x="263" y="66"/>
                </a:moveTo>
                <a:cubicBezTo>
                  <a:pt x="261" y="70"/>
                  <a:pt x="258" y="75"/>
                  <a:pt x="256" y="82"/>
                </a:cubicBezTo>
                <a:cubicBezTo>
                  <a:pt x="257" y="73"/>
                  <a:pt x="258" y="68"/>
                  <a:pt x="257" y="68"/>
                </a:cubicBezTo>
                <a:cubicBezTo>
                  <a:pt x="257" y="68"/>
                  <a:pt x="256" y="72"/>
                  <a:pt x="254" y="78"/>
                </a:cubicBezTo>
                <a:cubicBezTo>
                  <a:pt x="254" y="78"/>
                  <a:pt x="253" y="77"/>
                  <a:pt x="253" y="77"/>
                </a:cubicBezTo>
                <a:cubicBezTo>
                  <a:pt x="254" y="73"/>
                  <a:pt x="255" y="71"/>
                  <a:pt x="255" y="69"/>
                </a:cubicBezTo>
                <a:cubicBezTo>
                  <a:pt x="256" y="65"/>
                  <a:pt x="257" y="62"/>
                  <a:pt x="256" y="62"/>
                </a:cubicBezTo>
                <a:cubicBezTo>
                  <a:pt x="256" y="62"/>
                  <a:pt x="255" y="64"/>
                  <a:pt x="253" y="68"/>
                </a:cubicBezTo>
                <a:cubicBezTo>
                  <a:pt x="253" y="69"/>
                  <a:pt x="252" y="71"/>
                  <a:pt x="251" y="73"/>
                </a:cubicBezTo>
                <a:cubicBezTo>
                  <a:pt x="251" y="73"/>
                  <a:pt x="251" y="73"/>
                  <a:pt x="251" y="73"/>
                </a:cubicBezTo>
                <a:cubicBezTo>
                  <a:pt x="251" y="73"/>
                  <a:pt x="251" y="73"/>
                  <a:pt x="251" y="73"/>
                </a:cubicBezTo>
                <a:cubicBezTo>
                  <a:pt x="251" y="72"/>
                  <a:pt x="251" y="71"/>
                  <a:pt x="251" y="71"/>
                </a:cubicBezTo>
                <a:cubicBezTo>
                  <a:pt x="251" y="71"/>
                  <a:pt x="251" y="71"/>
                  <a:pt x="250" y="72"/>
                </a:cubicBezTo>
                <a:cubicBezTo>
                  <a:pt x="250" y="72"/>
                  <a:pt x="250" y="72"/>
                  <a:pt x="250" y="71"/>
                </a:cubicBezTo>
                <a:cubicBezTo>
                  <a:pt x="251" y="70"/>
                  <a:pt x="251" y="69"/>
                  <a:pt x="252" y="68"/>
                </a:cubicBezTo>
                <a:cubicBezTo>
                  <a:pt x="254" y="65"/>
                  <a:pt x="255" y="63"/>
                  <a:pt x="255" y="63"/>
                </a:cubicBezTo>
                <a:cubicBezTo>
                  <a:pt x="255" y="62"/>
                  <a:pt x="254" y="63"/>
                  <a:pt x="252" y="65"/>
                </a:cubicBezTo>
                <a:cubicBezTo>
                  <a:pt x="252" y="64"/>
                  <a:pt x="252" y="64"/>
                  <a:pt x="252" y="64"/>
                </a:cubicBezTo>
                <a:cubicBezTo>
                  <a:pt x="252" y="64"/>
                  <a:pt x="250" y="65"/>
                  <a:pt x="249" y="69"/>
                </a:cubicBezTo>
                <a:cubicBezTo>
                  <a:pt x="249" y="69"/>
                  <a:pt x="249" y="69"/>
                  <a:pt x="249" y="69"/>
                </a:cubicBezTo>
                <a:cubicBezTo>
                  <a:pt x="249" y="69"/>
                  <a:pt x="248" y="69"/>
                  <a:pt x="248" y="70"/>
                </a:cubicBezTo>
                <a:cubicBezTo>
                  <a:pt x="248" y="70"/>
                  <a:pt x="248" y="70"/>
                  <a:pt x="248" y="69"/>
                </a:cubicBezTo>
                <a:cubicBezTo>
                  <a:pt x="248" y="69"/>
                  <a:pt x="248" y="69"/>
                  <a:pt x="247" y="69"/>
                </a:cubicBezTo>
                <a:cubicBezTo>
                  <a:pt x="248" y="67"/>
                  <a:pt x="248" y="65"/>
                  <a:pt x="248" y="64"/>
                </a:cubicBezTo>
                <a:cubicBezTo>
                  <a:pt x="249" y="63"/>
                  <a:pt x="250" y="62"/>
                  <a:pt x="250" y="62"/>
                </a:cubicBezTo>
                <a:cubicBezTo>
                  <a:pt x="250" y="62"/>
                  <a:pt x="249" y="62"/>
                  <a:pt x="249" y="63"/>
                </a:cubicBezTo>
                <a:cubicBezTo>
                  <a:pt x="249" y="61"/>
                  <a:pt x="249" y="59"/>
                  <a:pt x="249" y="58"/>
                </a:cubicBezTo>
                <a:cubicBezTo>
                  <a:pt x="250" y="53"/>
                  <a:pt x="251" y="50"/>
                  <a:pt x="250" y="50"/>
                </a:cubicBezTo>
                <a:cubicBezTo>
                  <a:pt x="250" y="50"/>
                  <a:pt x="249" y="52"/>
                  <a:pt x="248" y="55"/>
                </a:cubicBezTo>
                <a:cubicBezTo>
                  <a:pt x="248" y="55"/>
                  <a:pt x="248" y="55"/>
                  <a:pt x="248" y="55"/>
                </a:cubicBezTo>
                <a:cubicBezTo>
                  <a:pt x="248" y="55"/>
                  <a:pt x="247" y="57"/>
                  <a:pt x="245" y="60"/>
                </a:cubicBezTo>
                <a:cubicBezTo>
                  <a:pt x="245" y="59"/>
                  <a:pt x="245" y="58"/>
                  <a:pt x="245" y="57"/>
                </a:cubicBezTo>
                <a:cubicBezTo>
                  <a:pt x="246" y="52"/>
                  <a:pt x="246" y="49"/>
                  <a:pt x="245" y="49"/>
                </a:cubicBezTo>
                <a:cubicBezTo>
                  <a:pt x="245" y="49"/>
                  <a:pt x="245" y="52"/>
                  <a:pt x="244" y="57"/>
                </a:cubicBezTo>
                <a:cubicBezTo>
                  <a:pt x="242" y="62"/>
                  <a:pt x="239" y="69"/>
                  <a:pt x="235" y="76"/>
                </a:cubicBezTo>
                <a:cubicBezTo>
                  <a:pt x="234" y="76"/>
                  <a:pt x="234" y="77"/>
                  <a:pt x="234" y="77"/>
                </a:cubicBezTo>
                <a:cubicBezTo>
                  <a:pt x="233" y="78"/>
                  <a:pt x="232" y="79"/>
                  <a:pt x="231" y="80"/>
                </a:cubicBezTo>
                <a:cubicBezTo>
                  <a:pt x="235" y="69"/>
                  <a:pt x="237" y="64"/>
                  <a:pt x="236" y="63"/>
                </a:cubicBezTo>
                <a:cubicBezTo>
                  <a:pt x="236" y="63"/>
                  <a:pt x="235" y="65"/>
                  <a:pt x="234" y="67"/>
                </a:cubicBezTo>
                <a:cubicBezTo>
                  <a:pt x="234" y="67"/>
                  <a:pt x="234" y="66"/>
                  <a:pt x="234" y="66"/>
                </a:cubicBezTo>
                <a:cubicBezTo>
                  <a:pt x="236" y="63"/>
                  <a:pt x="237" y="61"/>
                  <a:pt x="237" y="61"/>
                </a:cubicBezTo>
                <a:cubicBezTo>
                  <a:pt x="237" y="61"/>
                  <a:pt x="235" y="62"/>
                  <a:pt x="233" y="65"/>
                </a:cubicBezTo>
                <a:cubicBezTo>
                  <a:pt x="231" y="68"/>
                  <a:pt x="228" y="72"/>
                  <a:pt x="227" y="77"/>
                </a:cubicBezTo>
                <a:cubicBezTo>
                  <a:pt x="227" y="76"/>
                  <a:pt x="227" y="75"/>
                  <a:pt x="227" y="75"/>
                </a:cubicBezTo>
                <a:cubicBezTo>
                  <a:pt x="229" y="67"/>
                  <a:pt x="232" y="61"/>
                  <a:pt x="234" y="57"/>
                </a:cubicBezTo>
                <a:cubicBezTo>
                  <a:pt x="236" y="53"/>
                  <a:pt x="237" y="50"/>
                  <a:pt x="237" y="50"/>
                </a:cubicBezTo>
                <a:cubicBezTo>
                  <a:pt x="237" y="50"/>
                  <a:pt x="235" y="52"/>
                  <a:pt x="232" y="56"/>
                </a:cubicBezTo>
                <a:cubicBezTo>
                  <a:pt x="230" y="58"/>
                  <a:pt x="228" y="62"/>
                  <a:pt x="226" y="66"/>
                </a:cubicBezTo>
                <a:cubicBezTo>
                  <a:pt x="225" y="60"/>
                  <a:pt x="226" y="57"/>
                  <a:pt x="225" y="57"/>
                </a:cubicBezTo>
                <a:cubicBezTo>
                  <a:pt x="225" y="57"/>
                  <a:pt x="224" y="59"/>
                  <a:pt x="224" y="64"/>
                </a:cubicBezTo>
                <a:cubicBezTo>
                  <a:pt x="224" y="66"/>
                  <a:pt x="223" y="69"/>
                  <a:pt x="223" y="72"/>
                </a:cubicBezTo>
                <a:cubicBezTo>
                  <a:pt x="223" y="72"/>
                  <a:pt x="223" y="73"/>
                  <a:pt x="222" y="74"/>
                </a:cubicBezTo>
                <a:cubicBezTo>
                  <a:pt x="222" y="75"/>
                  <a:pt x="222" y="76"/>
                  <a:pt x="221" y="78"/>
                </a:cubicBezTo>
                <a:cubicBezTo>
                  <a:pt x="221" y="77"/>
                  <a:pt x="221" y="77"/>
                  <a:pt x="221" y="77"/>
                </a:cubicBezTo>
                <a:cubicBezTo>
                  <a:pt x="223" y="65"/>
                  <a:pt x="224" y="58"/>
                  <a:pt x="223" y="58"/>
                </a:cubicBezTo>
                <a:cubicBezTo>
                  <a:pt x="223" y="58"/>
                  <a:pt x="223" y="59"/>
                  <a:pt x="222" y="61"/>
                </a:cubicBezTo>
                <a:cubicBezTo>
                  <a:pt x="222" y="61"/>
                  <a:pt x="221" y="61"/>
                  <a:pt x="220" y="61"/>
                </a:cubicBezTo>
                <a:cubicBezTo>
                  <a:pt x="220" y="62"/>
                  <a:pt x="220" y="62"/>
                  <a:pt x="219" y="62"/>
                </a:cubicBezTo>
                <a:cubicBezTo>
                  <a:pt x="220" y="61"/>
                  <a:pt x="220" y="59"/>
                  <a:pt x="220" y="58"/>
                </a:cubicBezTo>
                <a:cubicBezTo>
                  <a:pt x="222" y="54"/>
                  <a:pt x="222" y="52"/>
                  <a:pt x="222" y="52"/>
                </a:cubicBezTo>
                <a:cubicBezTo>
                  <a:pt x="222" y="52"/>
                  <a:pt x="221" y="54"/>
                  <a:pt x="219" y="58"/>
                </a:cubicBezTo>
                <a:cubicBezTo>
                  <a:pt x="218" y="59"/>
                  <a:pt x="217" y="61"/>
                  <a:pt x="216" y="63"/>
                </a:cubicBezTo>
                <a:cubicBezTo>
                  <a:pt x="216" y="63"/>
                  <a:pt x="216" y="63"/>
                  <a:pt x="216" y="63"/>
                </a:cubicBezTo>
                <a:cubicBezTo>
                  <a:pt x="216" y="63"/>
                  <a:pt x="216" y="63"/>
                  <a:pt x="215" y="63"/>
                </a:cubicBezTo>
                <a:cubicBezTo>
                  <a:pt x="215" y="63"/>
                  <a:pt x="214" y="62"/>
                  <a:pt x="214" y="61"/>
                </a:cubicBezTo>
                <a:cubicBezTo>
                  <a:pt x="214" y="61"/>
                  <a:pt x="214" y="61"/>
                  <a:pt x="214" y="61"/>
                </a:cubicBezTo>
                <a:cubicBezTo>
                  <a:pt x="215" y="60"/>
                  <a:pt x="215" y="59"/>
                  <a:pt x="216" y="57"/>
                </a:cubicBezTo>
                <a:cubicBezTo>
                  <a:pt x="219" y="54"/>
                  <a:pt x="220" y="53"/>
                  <a:pt x="220" y="52"/>
                </a:cubicBezTo>
                <a:cubicBezTo>
                  <a:pt x="220" y="52"/>
                  <a:pt x="218" y="53"/>
                  <a:pt x="216" y="55"/>
                </a:cubicBezTo>
                <a:cubicBezTo>
                  <a:pt x="216" y="54"/>
                  <a:pt x="217" y="54"/>
                  <a:pt x="216" y="53"/>
                </a:cubicBezTo>
                <a:cubicBezTo>
                  <a:pt x="216" y="53"/>
                  <a:pt x="216" y="54"/>
                  <a:pt x="215" y="55"/>
                </a:cubicBezTo>
                <a:cubicBezTo>
                  <a:pt x="214" y="55"/>
                  <a:pt x="213" y="57"/>
                  <a:pt x="212" y="59"/>
                </a:cubicBezTo>
                <a:cubicBezTo>
                  <a:pt x="212" y="59"/>
                  <a:pt x="212" y="59"/>
                  <a:pt x="212" y="59"/>
                </a:cubicBezTo>
                <a:cubicBezTo>
                  <a:pt x="212" y="59"/>
                  <a:pt x="212" y="59"/>
                  <a:pt x="212" y="60"/>
                </a:cubicBezTo>
                <a:cubicBezTo>
                  <a:pt x="211" y="59"/>
                  <a:pt x="211" y="59"/>
                  <a:pt x="211" y="59"/>
                </a:cubicBezTo>
                <a:cubicBezTo>
                  <a:pt x="211" y="59"/>
                  <a:pt x="211" y="59"/>
                  <a:pt x="211" y="60"/>
                </a:cubicBezTo>
                <a:cubicBezTo>
                  <a:pt x="210" y="61"/>
                  <a:pt x="210" y="62"/>
                  <a:pt x="209" y="63"/>
                </a:cubicBezTo>
                <a:cubicBezTo>
                  <a:pt x="209" y="63"/>
                  <a:pt x="209" y="63"/>
                  <a:pt x="209" y="63"/>
                </a:cubicBezTo>
                <a:cubicBezTo>
                  <a:pt x="209" y="62"/>
                  <a:pt x="209" y="60"/>
                  <a:pt x="210" y="59"/>
                </a:cubicBezTo>
                <a:cubicBezTo>
                  <a:pt x="210" y="58"/>
                  <a:pt x="210" y="58"/>
                  <a:pt x="210" y="57"/>
                </a:cubicBezTo>
                <a:cubicBezTo>
                  <a:pt x="211" y="53"/>
                  <a:pt x="211" y="50"/>
                  <a:pt x="212" y="48"/>
                </a:cubicBezTo>
                <a:cubicBezTo>
                  <a:pt x="213" y="43"/>
                  <a:pt x="213" y="40"/>
                  <a:pt x="213" y="40"/>
                </a:cubicBezTo>
                <a:cubicBezTo>
                  <a:pt x="213" y="40"/>
                  <a:pt x="212" y="42"/>
                  <a:pt x="210" y="47"/>
                </a:cubicBezTo>
                <a:cubicBezTo>
                  <a:pt x="209" y="50"/>
                  <a:pt x="208" y="53"/>
                  <a:pt x="207" y="57"/>
                </a:cubicBezTo>
                <a:cubicBezTo>
                  <a:pt x="207" y="56"/>
                  <a:pt x="207" y="56"/>
                  <a:pt x="206" y="55"/>
                </a:cubicBezTo>
                <a:cubicBezTo>
                  <a:pt x="209" y="48"/>
                  <a:pt x="211" y="45"/>
                  <a:pt x="211" y="44"/>
                </a:cubicBezTo>
                <a:cubicBezTo>
                  <a:pt x="210" y="44"/>
                  <a:pt x="209" y="46"/>
                  <a:pt x="206" y="50"/>
                </a:cubicBezTo>
                <a:cubicBezTo>
                  <a:pt x="206" y="51"/>
                  <a:pt x="206" y="51"/>
                  <a:pt x="206" y="51"/>
                </a:cubicBezTo>
                <a:cubicBezTo>
                  <a:pt x="206" y="50"/>
                  <a:pt x="205" y="50"/>
                  <a:pt x="205" y="49"/>
                </a:cubicBezTo>
                <a:cubicBezTo>
                  <a:pt x="204" y="44"/>
                  <a:pt x="203" y="41"/>
                  <a:pt x="203" y="41"/>
                </a:cubicBezTo>
                <a:cubicBezTo>
                  <a:pt x="203" y="42"/>
                  <a:pt x="203" y="44"/>
                  <a:pt x="204" y="49"/>
                </a:cubicBezTo>
                <a:cubicBezTo>
                  <a:pt x="204" y="51"/>
                  <a:pt x="204" y="53"/>
                  <a:pt x="204" y="55"/>
                </a:cubicBezTo>
                <a:cubicBezTo>
                  <a:pt x="203" y="55"/>
                  <a:pt x="203" y="56"/>
                  <a:pt x="202" y="57"/>
                </a:cubicBezTo>
                <a:cubicBezTo>
                  <a:pt x="202" y="57"/>
                  <a:pt x="202" y="57"/>
                  <a:pt x="202" y="57"/>
                </a:cubicBezTo>
                <a:cubicBezTo>
                  <a:pt x="202" y="55"/>
                  <a:pt x="201" y="54"/>
                  <a:pt x="201" y="53"/>
                </a:cubicBezTo>
                <a:cubicBezTo>
                  <a:pt x="201" y="53"/>
                  <a:pt x="201" y="53"/>
                  <a:pt x="201" y="53"/>
                </a:cubicBezTo>
                <a:cubicBezTo>
                  <a:pt x="201" y="53"/>
                  <a:pt x="201" y="53"/>
                  <a:pt x="201" y="53"/>
                </a:cubicBezTo>
                <a:cubicBezTo>
                  <a:pt x="200" y="52"/>
                  <a:pt x="200" y="51"/>
                  <a:pt x="200" y="51"/>
                </a:cubicBezTo>
                <a:cubicBezTo>
                  <a:pt x="200" y="51"/>
                  <a:pt x="200" y="52"/>
                  <a:pt x="200" y="53"/>
                </a:cubicBezTo>
                <a:cubicBezTo>
                  <a:pt x="199" y="54"/>
                  <a:pt x="198" y="55"/>
                  <a:pt x="195" y="56"/>
                </a:cubicBezTo>
                <a:cubicBezTo>
                  <a:pt x="195" y="56"/>
                  <a:pt x="195" y="56"/>
                  <a:pt x="195" y="57"/>
                </a:cubicBezTo>
                <a:cubicBezTo>
                  <a:pt x="195" y="55"/>
                  <a:pt x="194" y="54"/>
                  <a:pt x="194" y="52"/>
                </a:cubicBezTo>
                <a:cubicBezTo>
                  <a:pt x="193" y="52"/>
                  <a:pt x="193" y="51"/>
                  <a:pt x="193" y="51"/>
                </a:cubicBezTo>
                <a:cubicBezTo>
                  <a:pt x="194" y="50"/>
                  <a:pt x="195" y="49"/>
                  <a:pt x="194" y="49"/>
                </a:cubicBezTo>
                <a:cubicBezTo>
                  <a:pt x="194" y="49"/>
                  <a:pt x="194" y="49"/>
                  <a:pt x="193" y="50"/>
                </a:cubicBezTo>
                <a:cubicBezTo>
                  <a:pt x="193" y="49"/>
                  <a:pt x="193" y="48"/>
                  <a:pt x="194" y="47"/>
                </a:cubicBezTo>
                <a:cubicBezTo>
                  <a:pt x="194" y="43"/>
                  <a:pt x="195" y="40"/>
                  <a:pt x="194" y="40"/>
                </a:cubicBezTo>
                <a:cubicBezTo>
                  <a:pt x="194" y="40"/>
                  <a:pt x="193" y="42"/>
                  <a:pt x="192" y="47"/>
                </a:cubicBezTo>
                <a:cubicBezTo>
                  <a:pt x="192" y="47"/>
                  <a:pt x="191" y="48"/>
                  <a:pt x="191" y="48"/>
                </a:cubicBezTo>
                <a:cubicBezTo>
                  <a:pt x="191" y="47"/>
                  <a:pt x="190" y="46"/>
                  <a:pt x="190" y="46"/>
                </a:cubicBezTo>
                <a:cubicBezTo>
                  <a:pt x="190" y="46"/>
                  <a:pt x="190" y="48"/>
                  <a:pt x="191" y="49"/>
                </a:cubicBezTo>
                <a:cubicBezTo>
                  <a:pt x="191" y="50"/>
                  <a:pt x="190" y="51"/>
                  <a:pt x="190" y="51"/>
                </a:cubicBezTo>
                <a:cubicBezTo>
                  <a:pt x="190" y="52"/>
                  <a:pt x="189" y="52"/>
                  <a:pt x="188" y="53"/>
                </a:cubicBezTo>
                <a:cubicBezTo>
                  <a:pt x="188" y="53"/>
                  <a:pt x="187" y="54"/>
                  <a:pt x="187" y="54"/>
                </a:cubicBezTo>
                <a:cubicBezTo>
                  <a:pt x="187" y="54"/>
                  <a:pt x="187" y="54"/>
                  <a:pt x="187" y="54"/>
                </a:cubicBezTo>
                <a:cubicBezTo>
                  <a:pt x="187" y="54"/>
                  <a:pt x="187" y="54"/>
                  <a:pt x="187" y="54"/>
                </a:cubicBezTo>
                <a:cubicBezTo>
                  <a:pt x="186" y="55"/>
                  <a:pt x="185" y="55"/>
                  <a:pt x="185" y="56"/>
                </a:cubicBezTo>
                <a:cubicBezTo>
                  <a:pt x="185" y="54"/>
                  <a:pt x="185" y="52"/>
                  <a:pt x="185" y="50"/>
                </a:cubicBezTo>
                <a:cubicBezTo>
                  <a:pt x="186" y="49"/>
                  <a:pt x="186" y="48"/>
                  <a:pt x="186" y="48"/>
                </a:cubicBezTo>
                <a:cubicBezTo>
                  <a:pt x="186" y="48"/>
                  <a:pt x="187" y="47"/>
                  <a:pt x="187" y="47"/>
                </a:cubicBezTo>
                <a:cubicBezTo>
                  <a:pt x="188" y="47"/>
                  <a:pt x="188" y="46"/>
                  <a:pt x="188" y="46"/>
                </a:cubicBezTo>
                <a:cubicBezTo>
                  <a:pt x="188" y="46"/>
                  <a:pt x="188" y="46"/>
                  <a:pt x="187" y="46"/>
                </a:cubicBezTo>
                <a:cubicBezTo>
                  <a:pt x="187" y="45"/>
                  <a:pt x="188" y="44"/>
                  <a:pt x="187" y="44"/>
                </a:cubicBezTo>
                <a:cubicBezTo>
                  <a:pt x="187" y="44"/>
                  <a:pt x="187" y="44"/>
                  <a:pt x="186" y="45"/>
                </a:cubicBezTo>
                <a:cubicBezTo>
                  <a:pt x="186" y="46"/>
                  <a:pt x="185" y="46"/>
                  <a:pt x="185" y="47"/>
                </a:cubicBezTo>
                <a:cubicBezTo>
                  <a:pt x="185" y="47"/>
                  <a:pt x="184" y="47"/>
                  <a:pt x="184" y="47"/>
                </a:cubicBezTo>
                <a:cubicBezTo>
                  <a:pt x="184" y="48"/>
                  <a:pt x="183" y="48"/>
                  <a:pt x="182" y="49"/>
                </a:cubicBezTo>
                <a:cubicBezTo>
                  <a:pt x="183" y="43"/>
                  <a:pt x="185" y="39"/>
                  <a:pt x="186" y="36"/>
                </a:cubicBezTo>
                <a:cubicBezTo>
                  <a:pt x="188" y="31"/>
                  <a:pt x="189" y="28"/>
                  <a:pt x="189" y="28"/>
                </a:cubicBezTo>
                <a:cubicBezTo>
                  <a:pt x="189" y="28"/>
                  <a:pt x="188" y="28"/>
                  <a:pt x="187" y="30"/>
                </a:cubicBezTo>
                <a:cubicBezTo>
                  <a:pt x="186" y="31"/>
                  <a:pt x="185" y="33"/>
                  <a:pt x="184" y="35"/>
                </a:cubicBezTo>
                <a:cubicBezTo>
                  <a:pt x="182" y="39"/>
                  <a:pt x="179" y="45"/>
                  <a:pt x="177" y="52"/>
                </a:cubicBezTo>
                <a:cubicBezTo>
                  <a:pt x="177" y="53"/>
                  <a:pt x="176" y="53"/>
                  <a:pt x="176" y="54"/>
                </a:cubicBezTo>
                <a:cubicBezTo>
                  <a:pt x="175" y="54"/>
                  <a:pt x="175" y="55"/>
                  <a:pt x="174" y="55"/>
                </a:cubicBezTo>
                <a:cubicBezTo>
                  <a:pt x="174" y="56"/>
                  <a:pt x="174" y="56"/>
                  <a:pt x="174" y="56"/>
                </a:cubicBezTo>
                <a:cubicBezTo>
                  <a:pt x="174" y="55"/>
                  <a:pt x="174" y="54"/>
                  <a:pt x="174" y="53"/>
                </a:cubicBezTo>
                <a:cubicBezTo>
                  <a:pt x="175" y="52"/>
                  <a:pt x="175" y="52"/>
                  <a:pt x="175" y="52"/>
                </a:cubicBezTo>
                <a:cubicBezTo>
                  <a:pt x="175" y="52"/>
                  <a:pt x="175" y="52"/>
                  <a:pt x="175" y="52"/>
                </a:cubicBezTo>
                <a:cubicBezTo>
                  <a:pt x="176" y="45"/>
                  <a:pt x="178" y="40"/>
                  <a:pt x="180" y="36"/>
                </a:cubicBezTo>
                <a:cubicBezTo>
                  <a:pt x="181" y="30"/>
                  <a:pt x="182" y="27"/>
                  <a:pt x="182" y="27"/>
                </a:cubicBezTo>
                <a:cubicBezTo>
                  <a:pt x="182" y="27"/>
                  <a:pt x="180" y="30"/>
                  <a:pt x="178" y="35"/>
                </a:cubicBezTo>
                <a:cubicBezTo>
                  <a:pt x="176" y="38"/>
                  <a:pt x="175" y="41"/>
                  <a:pt x="173" y="45"/>
                </a:cubicBezTo>
                <a:cubicBezTo>
                  <a:pt x="173" y="46"/>
                  <a:pt x="172" y="46"/>
                  <a:pt x="171" y="47"/>
                </a:cubicBezTo>
                <a:cubicBezTo>
                  <a:pt x="169" y="48"/>
                  <a:pt x="168" y="50"/>
                  <a:pt x="166" y="52"/>
                </a:cubicBezTo>
                <a:cubicBezTo>
                  <a:pt x="165" y="49"/>
                  <a:pt x="163" y="47"/>
                  <a:pt x="162" y="45"/>
                </a:cubicBezTo>
                <a:cubicBezTo>
                  <a:pt x="162" y="44"/>
                  <a:pt x="161" y="43"/>
                  <a:pt x="161" y="43"/>
                </a:cubicBezTo>
                <a:cubicBezTo>
                  <a:pt x="160" y="38"/>
                  <a:pt x="160" y="34"/>
                  <a:pt x="160" y="31"/>
                </a:cubicBezTo>
                <a:cubicBezTo>
                  <a:pt x="159" y="25"/>
                  <a:pt x="158" y="22"/>
                  <a:pt x="158" y="22"/>
                </a:cubicBezTo>
                <a:cubicBezTo>
                  <a:pt x="157" y="22"/>
                  <a:pt x="158" y="33"/>
                  <a:pt x="158" y="48"/>
                </a:cubicBezTo>
                <a:cubicBezTo>
                  <a:pt x="157" y="48"/>
                  <a:pt x="157" y="48"/>
                  <a:pt x="157" y="48"/>
                </a:cubicBezTo>
                <a:cubicBezTo>
                  <a:pt x="157" y="48"/>
                  <a:pt x="157" y="49"/>
                  <a:pt x="157" y="49"/>
                </a:cubicBezTo>
                <a:cubicBezTo>
                  <a:pt x="157" y="50"/>
                  <a:pt x="157" y="51"/>
                  <a:pt x="157" y="52"/>
                </a:cubicBezTo>
                <a:cubicBezTo>
                  <a:pt x="157" y="52"/>
                  <a:pt x="157" y="52"/>
                  <a:pt x="157" y="52"/>
                </a:cubicBezTo>
                <a:cubicBezTo>
                  <a:pt x="156" y="51"/>
                  <a:pt x="156" y="50"/>
                  <a:pt x="156" y="50"/>
                </a:cubicBezTo>
                <a:cubicBezTo>
                  <a:pt x="155" y="49"/>
                  <a:pt x="155" y="48"/>
                  <a:pt x="155" y="47"/>
                </a:cubicBezTo>
                <a:cubicBezTo>
                  <a:pt x="155" y="39"/>
                  <a:pt x="154" y="33"/>
                  <a:pt x="154" y="28"/>
                </a:cubicBezTo>
                <a:cubicBezTo>
                  <a:pt x="153" y="22"/>
                  <a:pt x="152" y="19"/>
                  <a:pt x="151" y="19"/>
                </a:cubicBezTo>
                <a:cubicBezTo>
                  <a:pt x="151" y="19"/>
                  <a:pt x="151" y="23"/>
                  <a:pt x="152" y="29"/>
                </a:cubicBezTo>
                <a:cubicBezTo>
                  <a:pt x="152" y="32"/>
                  <a:pt x="152" y="37"/>
                  <a:pt x="152" y="42"/>
                </a:cubicBezTo>
                <a:cubicBezTo>
                  <a:pt x="151" y="41"/>
                  <a:pt x="150" y="40"/>
                  <a:pt x="150" y="40"/>
                </a:cubicBezTo>
                <a:cubicBezTo>
                  <a:pt x="150" y="40"/>
                  <a:pt x="150" y="39"/>
                  <a:pt x="149" y="39"/>
                </a:cubicBezTo>
                <a:cubicBezTo>
                  <a:pt x="149" y="37"/>
                  <a:pt x="148" y="35"/>
                  <a:pt x="148" y="35"/>
                </a:cubicBezTo>
                <a:cubicBezTo>
                  <a:pt x="148" y="35"/>
                  <a:pt x="148" y="36"/>
                  <a:pt x="148" y="38"/>
                </a:cubicBezTo>
                <a:cubicBezTo>
                  <a:pt x="147" y="37"/>
                  <a:pt x="147" y="37"/>
                  <a:pt x="147" y="37"/>
                </a:cubicBezTo>
                <a:cubicBezTo>
                  <a:pt x="147" y="37"/>
                  <a:pt x="147" y="38"/>
                  <a:pt x="148" y="39"/>
                </a:cubicBezTo>
                <a:cubicBezTo>
                  <a:pt x="148" y="39"/>
                  <a:pt x="148" y="39"/>
                  <a:pt x="148" y="39"/>
                </a:cubicBezTo>
                <a:cubicBezTo>
                  <a:pt x="148" y="40"/>
                  <a:pt x="148" y="41"/>
                  <a:pt x="148" y="42"/>
                </a:cubicBezTo>
                <a:cubicBezTo>
                  <a:pt x="148" y="44"/>
                  <a:pt x="147" y="46"/>
                  <a:pt x="147" y="48"/>
                </a:cubicBezTo>
                <a:cubicBezTo>
                  <a:pt x="147" y="47"/>
                  <a:pt x="146" y="46"/>
                  <a:pt x="146" y="45"/>
                </a:cubicBezTo>
                <a:cubicBezTo>
                  <a:pt x="146" y="45"/>
                  <a:pt x="146" y="45"/>
                  <a:pt x="146" y="45"/>
                </a:cubicBezTo>
                <a:cubicBezTo>
                  <a:pt x="146" y="45"/>
                  <a:pt x="146" y="45"/>
                  <a:pt x="146" y="45"/>
                </a:cubicBezTo>
                <a:cubicBezTo>
                  <a:pt x="145" y="44"/>
                  <a:pt x="145" y="44"/>
                  <a:pt x="144" y="43"/>
                </a:cubicBezTo>
                <a:cubicBezTo>
                  <a:pt x="144" y="42"/>
                  <a:pt x="143" y="42"/>
                  <a:pt x="143" y="41"/>
                </a:cubicBezTo>
                <a:cubicBezTo>
                  <a:pt x="143" y="40"/>
                  <a:pt x="143" y="40"/>
                  <a:pt x="143" y="39"/>
                </a:cubicBezTo>
                <a:cubicBezTo>
                  <a:pt x="144" y="38"/>
                  <a:pt x="145" y="37"/>
                  <a:pt x="145" y="36"/>
                </a:cubicBezTo>
                <a:cubicBezTo>
                  <a:pt x="145" y="36"/>
                  <a:pt x="144" y="37"/>
                  <a:pt x="143" y="37"/>
                </a:cubicBezTo>
                <a:cubicBezTo>
                  <a:pt x="143" y="37"/>
                  <a:pt x="143" y="36"/>
                  <a:pt x="143" y="36"/>
                </a:cubicBezTo>
                <a:cubicBezTo>
                  <a:pt x="143" y="31"/>
                  <a:pt x="143" y="29"/>
                  <a:pt x="143" y="29"/>
                </a:cubicBezTo>
                <a:cubicBezTo>
                  <a:pt x="142" y="29"/>
                  <a:pt x="142" y="31"/>
                  <a:pt x="141" y="36"/>
                </a:cubicBezTo>
                <a:cubicBezTo>
                  <a:pt x="141" y="37"/>
                  <a:pt x="141" y="38"/>
                  <a:pt x="141" y="38"/>
                </a:cubicBezTo>
                <a:cubicBezTo>
                  <a:pt x="140" y="38"/>
                  <a:pt x="140" y="37"/>
                  <a:pt x="140" y="37"/>
                </a:cubicBezTo>
                <a:cubicBezTo>
                  <a:pt x="140" y="37"/>
                  <a:pt x="140" y="38"/>
                  <a:pt x="141" y="40"/>
                </a:cubicBezTo>
                <a:cubicBezTo>
                  <a:pt x="140" y="40"/>
                  <a:pt x="140" y="40"/>
                  <a:pt x="139" y="41"/>
                </a:cubicBezTo>
                <a:cubicBezTo>
                  <a:pt x="139" y="42"/>
                  <a:pt x="138" y="43"/>
                  <a:pt x="137" y="44"/>
                </a:cubicBezTo>
                <a:cubicBezTo>
                  <a:pt x="137" y="44"/>
                  <a:pt x="137" y="43"/>
                  <a:pt x="137" y="43"/>
                </a:cubicBezTo>
                <a:cubicBezTo>
                  <a:pt x="135" y="41"/>
                  <a:pt x="134" y="39"/>
                  <a:pt x="134" y="38"/>
                </a:cubicBezTo>
                <a:cubicBezTo>
                  <a:pt x="134" y="37"/>
                  <a:pt x="134" y="37"/>
                  <a:pt x="134" y="37"/>
                </a:cubicBezTo>
                <a:cubicBezTo>
                  <a:pt x="134" y="37"/>
                  <a:pt x="134" y="37"/>
                  <a:pt x="133" y="38"/>
                </a:cubicBezTo>
                <a:cubicBezTo>
                  <a:pt x="133" y="38"/>
                  <a:pt x="133" y="38"/>
                  <a:pt x="133" y="38"/>
                </a:cubicBezTo>
                <a:cubicBezTo>
                  <a:pt x="133" y="38"/>
                  <a:pt x="133" y="38"/>
                  <a:pt x="133" y="38"/>
                </a:cubicBezTo>
                <a:cubicBezTo>
                  <a:pt x="132" y="39"/>
                  <a:pt x="131" y="40"/>
                  <a:pt x="130" y="41"/>
                </a:cubicBezTo>
                <a:cubicBezTo>
                  <a:pt x="130" y="41"/>
                  <a:pt x="130" y="41"/>
                  <a:pt x="130" y="41"/>
                </a:cubicBezTo>
                <a:cubicBezTo>
                  <a:pt x="130" y="40"/>
                  <a:pt x="130" y="39"/>
                  <a:pt x="129" y="38"/>
                </a:cubicBezTo>
                <a:cubicBezTo>
                  <a:pt x="130" y="36"/>
                  <a:pt x="131" y="35"/>
                  <a:pt x="131" y="33"/>
                </a:cubicBezTo>
                <a:cubicBezTo>
                  <a:pt x="133" y="29"/>
                  <a:pt x="134" y="26"/>
                  <a:pt x="134" y="26"/>
                </a:cubicBezTo>
                <a:cubicBezTo>
                  <a:pt x="134" y="26"/>
                  <a:pt x="132" y="28"/>
                  <a:pt x="130" y="33"/>
                </a:cubicBezTo>
                <a:cubicBezTo>
                  <a:pt x="129" y="33"/>
                  <a:pt x="129" y="34"/>
                  <a:pt x="129" y="34"/>
                </a:cubicBezTo>
                <a:cubicBezTo>
                  <a:pt x="129" y="34"/>
                  <a:pt x="129" y="33"/>
                  <a:pt x="128" y="33"/>
                </a:cubicBezTo>
                <a:cubicBezTo>
                  <a:pt x="127" y="28"/>
                  <a:pt x="126" y="26"/>
                  <a:pt x="126" y="26"/>
                </a:cubicBezTo>
                <a:cubicBezTo>
                  <a:pt x="126" y="26"/>
                  <a:pt x="126" y="29"/>
                  <a:pt x="127" y="34"/>
                </a:cubicBezTo>
                <a:cubicBezTo>
                  <a:pt x="127" y="35"/>
                  <a:pt x="127" y="36"/>
                  <a:pt x="127" y="37"/>
                </a:cubicBezTo>
                <a:cubicBezTo>
                  <a:pt x="127" y="38"/>
                  <a:pt x="126" y="39"/>
                  <a:pt x="126" y="39"/>
                </a:cubicBezTo>
                <a:cubicBezTo>
                  <a:pt x="126" y="35"/>
                  <a:pt x="126" y="31"/>
                  <a:pt x="126" y="28"/>
                </a:cubicBezTo>
                <a:cubicBezTo>
                  <a:pt x="126" y="23"/>
                  <a:pt x="125" y="20"/>
                  <a:pt x="125" y="20"/>
                </a:cubicBezTo>
                <a:cubicBezTo>
                  <a:pt x="125" y="20"/>
                  <a:pt x="124" y="23"/>
                  <a:pt x="124" y="29"/>
                </a:cubicBezTo>
                <a:cubicBezTo>
                  <a:pt x="124" y="31"/>
                  <a:pt x="123" y="35"/>
                  <a:pt x="123" y="38"/>
                </a:cubicBezTo>
                <a:cubicBezTo>
                  <a:pt x="123" y="39"/>
                  <a:pt x="123" y="40"/>
                  <a:pt x="123" y="41"/>
                </a:cubicBezTo>
                <a:cubicBezTo>
                  <a:pt x="123" y="42"/>
                  <a:pt x="123" y="43"/>
                  <a:pt x="122" y="44"/>
                </a:cubicBezTo>
                <a:cubicBezTo>
                  <a:pt x="122" y="44"/>
                  <a:pt x="122" y="44"/>
                  <a:pt x="122" y="44"/>
                </a:cubicBezTo>
                <a:cubicBezTo>
                  <a:pt x="122" y="43"/>
                  <a:pt x="121" y="41"/>
                  <a:pt x="121" y="40"/>
                </a:cubicBezTo>
                <a:cubicBezTo>
                  <a:pt x="122" y="40"/>
                  <a:pt x="122" y="40"/>
                  <a:pt x="122" y="39"/>
                </a:cubicBezTo>
                <a:cubicBezTo>
                  <a:pt x="122" y="39"/>
                  <a:pt x="121" y="39"/>
                  <a:pt x="121" y="39"/>
                </a:cubicBezTo>
                <a:cubicBezTo>
                  <a:pt x="121" y="39"/>
                  <a:pt x="121" y="39"/>
                  <a:pt x="120" y="39"/>
                </a:cubicBezTo>
                <a:cubicBezTo>
                  <a:pt x="120" y="38"/>
                  <a:pt x="120" y="38"/>
                  <a:pt x="120" y="38"/>
                </a:cubicBezTo>
                <a:cubicBezTo>
                  <a:pt x="120" y="34"/>
                  <a:pt x="118" y="32"/>
                  <a:pt x="118" y="32"/>
                </a:cubicBezTo>
                <a:cubicBezTo>
                  <a:pt x="118" y="32"/>
                  <a:pt x="118" y="33"/>
                  <a:pt x="118" y="34"/>
                </a:cubicBezTo>
                <a:cubicBezTo>
                  <a:pt x="116" y="31"/>
                  <a:pt x="115" y="29"/>
                  <a:pt x="115" y="29"/>
                </a:cubicBezTo>
                <a:cubicBezTo>
                  <a:pt x="115" y="29"/>
                  <a:pt x="116" y="32"/>
                  <a:pt x="117" y="36"/>
                </a:cubicBezTo>
                <a:cubicBezTo>
                  <a:pt x="118" y="37"/>
                  <a:pt x="118" y="39"/>
                  <a:pt x="118" y="40"/>
                </a:cubicBezTo>
                <a:cubicBezTo>
                  <a:pt x="118" y="40"/>
                  <a:pt x="118" y="40"/>
                  <a:pt x="118" y="40"/>
                </a:cubicBezTo>
                <a:cubicBezTo>
                  <a:pt x="118" y="41"/>
                  <a:pt x="117" y="41"/>
                  <a:pt x="116" y="41"/>
                </a:cubicBezTo>
                <a:cubicBezTo>
                  <a:pt x="116" y="41"/>
                  <a:pt x="116" y="41"/>
                  <a:pt x="116" y="41"/>
                </a:cubicBezTo>
                <a:cubicBezTo>
                  <a:pt x="115" y="38"/>
                  <a:pt x="115" y="36"/>
                  <a:pt x="115" y="35"/>
                </a:cubicBezTo>
                <a:cubicBezTo>
                  <a:pt x="114" y="30"/>
                  <a:pt x="113" y="28"/>
                  <a:pt x="113" y="28"/>
                </a:cubicBezTo>
                <a:cubicBezTo>
                  <a:pt x="113" y="28"/>
                  <a:pt x="113" y="31"/>
                  <a:pt x="113" y="35"/>
                </a:cubicBezTo>
                <a:cubicBezTo>
                  <a:pt x="113" y="36"/>
                  <a:pt x="113" y="37"/>
                  <a:pt x="113" y="38"/>
                </a:cubicBezTo>
                <a:cubicBezTo>
                  <a:pt x="113" y="38"/>
                  <a:pt x="112" y="38"/>
                  <a:pt x="112" y="38"/>
                </a:cubicBezTo>
                <a:cubicBezTo>
                  <a:pt x="111" y="37"/>
                  <a:pt x="111" y="37"/>
                  <a:pt x="111" y="37"/>
                </a:cubicBezTo>
                <a:cubicBezTo>
                  <a:pt x="111" y="34"/>
                  <a:pt x="111" y="33"/>
                  <a:pt x="110" y="33"/>
                </a:cubicBezTo>
                <a:cubicBezTo>
                  <a:pt x="110" y="33"/>
                  <a:pt x="109" y="38"/>
                  <a:pt x="108" y="47"/>
                </a:cubicBezTo>
                <a:cubicBezTo>
                  <a:pt x="107" y="47"/>
                  <a:pt x="107" y="47"/>
                  <a:pt x="107" y="48"/>
                </a:cubicBezTo>
                <a:cubicBezTo>
                  <a:pt x="106" y="47"/>
                  <a:pt x="106" y="46"/>
                  <a:pt x="106" y="46"/>
                </a:cubicBezTo>
                <a:cubicBezTo>
                  <a:pt x="107" y="43"/>
                  <a:pt x="108" y="40"/>
                  <a:pt x="108" y="38"/>
                </a:cubicBezTo>
                <a:cubicBezTo>
                  <a:pt x="109" y="33"/>
                  <a:pt x="109" y="31"/>
                  <a:pt x="109" y="31"/>
                </a:cubicBezTo>
                <a:cubicBezTo>
                  <a:pt x="109" y="31"/>
                  <a:pt x="108" y="34"/>
                  <a:pt x="106" y="40"/>
                </a:cubicBezTo>
                <a:cubicBezTo>
                  <a:pt x="105" y="34"/>
                  <a:pt x="104" y="30"/>
                  <a:pt x="103" y="27"/>
                </a:cubicBezTo>
                <a:cubicBezTo>
                  <a:pt x="101" y="22"/>
                  <a:pt x="100" y="20"/>
                  <a:pt x="100" y="20"/>
                </a:cubicBezTo>
                <a:cubicBezTo>
                  <a:pt x="100" y="20"/>
                  <a:pt x="100" y="23"/>
                  <a:pt x="101" y="28"/>
                </a:cubicBezTo>
                <a:cubicBezTo>
                  <a:pt x="102" y="32"/>
                  <a:pt x="103" y="39"/>
                  <a:pt x="103" y="47"/>
                </a:cubicBezTo>
                <a:cubicBezTo>
                  <a:pt x="102" y="43"/>
                  <a:pt x="102" y="39"/>
                  <a:pt x="102" y="36"/>
                </a:cubicBezTo>
                <a:cubicBezTo>
                  <a:pt x="101" y="33"/>
                  <a:pt x="101" y="30"/>
                  <a:pt x="100" y="27"/>
                </a:cubicBezTo>
                <a:cubicBezTo>
                  <a:pt x="99" y="23"/>
                  <a:pt x="98" y="20"/>
                  <a:pt x="98" y="20"/>
                </a:cubicBezTo>
                <a:cubicBezTo>
                  <a:pt x="98" y="20"/>
                  <a:pt x="98" y="23"/>
                  <a:pt x="98" y="28"/>
                </a:cubicBezTo>
                <a:cubicBezTo>
                  <a:pt x="99" y="29"/>
                  <a:pt x="99" y="31"/>
                  <a:pt x="99" y="33"/>
                </a:cubicBezTo>
                <a:cubicBezTo>
                  <a:pt x="98" y="32"/>
                  <a:pt x="98" y="32"/>
                  <a:pt x="98" y="31"/>
                </a:cubicBezTo>
                <a:cubicBezTo>
                  <a:pt x="98" y="28"/>
                  <a:pt x="98" y="25"/>
                  <a:pt x="97" y="23"/>
                </a:cubicBezTo>
                <a:cubicBezTo>
                  <a:pt x="97" y="18"/>
                  <a:pt x="97" y="15"/>
                  <a:pt x="97" y="15"/>
                </a:cubicBezTo>
                <a:cubicBezTo>
                  <a:pt x="97" y="15"/>
                  <a:pt x="96" y="18"/>
                  <a:pt x="96" y="23"/>
                </a:cubicBezTo>
                <a:cubicBezTo>
                  <a:pt x="95" y="27"/>
                  <a:pt x="95" y="32"/>
                  <a:pt x="94" y="38"/>
                </a:cubicBezTo>
                <a:cubicBezTo>
                  <a:pt x="94" y="38"/>
                  <a:pt x="94" y="38"/>
                  <a:pt x="94" y="39"/>
                </a:cubicBezTo>
                <a:cubicBezTo>
                  <a:pt x="94" y="37"/>
                  <a:pt x="93" y="36"/>
                  <a:pt x="93" y="35"/>
                </a:cubicBezTo>
                <a:cubicBezTo>
                  <a:pt x="93" y="34"/>
                  <a:pt x="94" y="34"/>
                  <a:pt x="94" y="34"/>
                </a:cubicBezTo>
                <a:cubicBezTo>
                  <a:pt x="94" y="34"/>
                  <a:pt x="93" y="34"/>
                  <a:pt x="93" y="34"/>
                </a:cubicBezTo>
                <a:cubicBezTo>
                  <a:pt x="92" y="33"/>
                  <a:pt x="92" y="32"/>
                  <a:pt x="92" y="32"/>
                </a:cubicBezTo>
                <a:cubicBezTo>
                  <a:pt x="92" y="28"/>
                  <a:pt x="92" y="25"/>
                  <a:pt x="92" y="22"/>
                </a:cubicBezTo>
                <a:cubicBezTo>
                  <a:pt x="92" y="17"/>
                  <a:pt x="93" y="14"/>
                  <a:pt x="92" y="14"/>
                </a:cubicBezTo>
                <a:cubicBezTo>
                  <a:pt x="92" y="14"/>
                  <a:pt x="91" y="17"/>
                  <a:pt x="90" y="23"/>
                </a:cubicBezTo>
                <a:cubicBezTo>
                  <a:pt x="90" y="23"/>
                  <a:pt x="90" y="24"/>
                  <a:pt x="90" y="25"/>
                </a:cubicBezTo>
                <a:cubicBezTo>
                  <a:pt x="89" y="21"/>
                  <a:pt x="88" y="18"/>
                  <a:pt x="88" y="18"/>
                </a:cubicBezTo>
                <a:cubicBezTo>
                  <a:pt x="88" y="18"/>
                  <a:pt x="88" y="19"/>
                  <a:pt x="88" y="19"/>
                </a:cubicBezTo>
                <a:cubicBezTo>
                  <a:pt x="88" y="15"/>
                  <a:pt x="88" y="13"/>
                  <a:pt x="87" y="13"/>
                </a:cubicBezTo>
                <a:cubicBezTo>
                  <a:pt x="87" y="13"/>
                  <a:pt x="87" y="16"/>
                  <a:pt x="86" y="21"/>
                </a:cubicBezTo>
                <a:cubicBezTo>
                  <a:pt x="86" y="22"/>
                  <a:pt x="86" y="23"/>
                  <a:pt x="86" y="25"/>
                </a:cubicBezTo>
                <a:cubicBezTo>
                  <a:pt x="85" y="23"/>
                  <a:pt x="85" y="23"/>
                  <a:pt x="85" y="23"/>
                </a:cubicBezTo>
                <a:cubicBezTo>
                  <a:pt x="85" y="23"/>
                  <a:pt x="85" y="25"/>
                  <a:pt x="85" y="30"/>
                </a:cubicBezTo>
                <a:cubicBezTo>
                  <a:pt x="85" y="30"/>
                  <a:pt x="85" y="31"/>
                  <a:pt x="85" y="32"/>
                </a:cubicBezTo>
                <a:cubicBezTo>
                  <a:pt x="85" y="33"/>
                  <a:pt x="85" y="34"/>
                  <a:pt x="85" y="34"/>
                </a:cubicBezTo>
                <a:cubicBezTo>
                  <a:pt x="84" y="34"/>
                  <a:pt x="84" y="34"/>
                  <a:pt x="84" y="34"/>
                </a:cubicBezTo>
                <a:cubicBezTo>
                  <a:pt x="84" y="32"/>
                  <a:pt x="83" y="30"/>
                  <a:pt x="83" y="29"/>
                </a:cubicBezTo>
                <a:cubicBezTo>
                  <a:pt x="82" y="28"/>
                  <a:pt x="82" y="28"/>
                  <a:pt x="82" y="28"/>
                </a:cubicBezTo>
                <a:cubicBezTo>
                  <a:pt x="82" y="28"/>
                  <a:pt x="82" y="28"/>
                  <a:pt x="82" y="28"/>
                </a:cubicBezTo>
                <a:cubicBezTo>
                  <a:pt x="82" y="28"/>
                  <a:pt x="82" y="28"/>
                  <a:pt x="82" y="28"/>
                </a:cubicBezTo>
                <a:cubicBezTo>
                  <a:pt x="81" y="24"/>
                  <a:pt x="80" y="22"/>
                  <a:pt x="79" y="23"/>
                </a:cubicBezTo>
                <a:cubicBezTo>
                  <a:pt x="79" y="23"/>
                  <a:pt x="80" y="24"/>
                  <a:pt x="80" y="26"/>
                </a:cubicBezTo>
                <a:cubicBezTo>
                  <a:pt x="80" y="28"/>
                  <a:pt x="79" y="30"/>
                  <a:pt x="77" y="34"/>
                </a:cubicBezTo>
                <a:cubicBezTo>
                  <a:pt x="77" y="29"/>
                  <a:pt x="75" y="25"/>
                  <a:pt x="75" y="22"/>
                </a:cubicBezTo>
                <a:cubicBezTo>
                  <a:pt x="74" y="21"/>
                  <a:pt x="74" y="20"/>
                  <a:pt x="74" y="19"/>
                </a:cubicBezTo>
                <a:cubicBezTo>
                  <a:pt x="75" y="16"/>
                  <a:pt x="75" y="13"/>
                  <a:pt x="76" y="10"/>
                </a:cubicBezTo>
                <a:cubicBezTo>
                  <a:pt x="78" y="8"/>
                  <a:pt x="79" y="6"/>
                  <a:pt x="80" y="5"/>
                </a:cubicBezTo>
                <a:cubicBezTo>
                  <a:pt x="81" y="3"/>
                  <a:pt x="81" y="3"/>
                  <a:pt x="81" y="3"/>
                </a:cubicBezTo>
                <a:cubicBezTo>
                  <a:pt x="81" y="3"/>
                  <a:pt x="80" y="3"/>
                  <a:pt x="79" y="4"/>
                </a:cubicBezTo>
                <a:cubicBezTo>
                  <a:pt x="78" y="5"/>
                  <a:pt x="76" y="7"/>
                  <a:pt x="75" y="10"/>
                </a:cubicBezTo>
                <a:cubicBezTo>
                  <a:pt x="74" y="12"/>
                  <a:pt x="73" y="13"/>
                  <a:pt x="72" y="15"/>
                </a:cubicBezTo>
                <a:cubicBezTo>
                  <a:pt x="72" y="15"/>
                  <a:pt x="72" y="14"/>
                  <a:pt x="72" y="14"/>
                </a:cubicBezTo>
                <a:cubicBezTo>
                  <a:pt x="72" y="15"/>
                  <a:pt x="72" y="15"/>
                  <a:pt x="72" y="16"/>
                </a:cubicBezTo>
                <a:cubicBezTo>
                  <a:pt x="71" y="19"/>
                  <a:pt x="70" y="22"/>
                  <a:pt x="69" y="25"/>
                </a:cubicBezTo>
                <a:cubicBezTo>
                  <a:pt x="69" y="25"/>
                  <a:pt x="69" y="25"/>
                  <a:pt x="69" y="25"/>
                </a:cubicBezTo>
                <a:cubicBezTo>
                  <a:pt x="69" y="24"/>
                  <a:pt x="69" y="24"/>
                  <a:pt x="69" y="24"/>
                </a:cubicBezTo>
                <a:cubicBezTo>
                  <a:pt x="70" y="19"/>
                  <a:pt x="71" y="17"/>
                  <a:pt x="71" y="17"/>
                </a:cubicBezTo>
                <a:cubicBezTo>
                  <a:pt x="71" y="17"/>
                  <a:pt x="69" y="19"/>
                  <a:pt x="67" y="23"/>
                </a:cubicBezTo>
                <a:cubicBezTo>
                  <a:pt x="67" y="26"/>
                  <a:pt x="66" y="28"/>
                  <a:pt x="65" y="31"/>
                </a:cubicBezTo>
                <a:cubicBezTo>
                  <a:pt x="64" y="30"/>
                  <a:pt x="64" y="28"/>
                  <a:pt x="64" y="27"/>
                </a:cubicBezTo>
                <a:cubicBezTo>
                  <a:pt x="64" y="23"/>
                  <a:pt x="64" y="20"/>
                  <a:pt x="63" y="17"/>
                </a:cubicBezTo>
                <a:cubicBezTo>
                  <a:pt x="64" y="12"/>
                  <a:pt x="64" y="9"/>
                  <a:pt x="64" y="9"/>
                </a:cubicBezTo>
                <a:cubicBezTo>
                  <a:pt x="64" y="9"/>
                  <a:pt x="63" y="12"/>
                  <a:pt x="62" y="17"/>
                </a:cubicBezTo>
                <a:cubicBezTo>
                  <a:pt x="61" y="20"/>
                  <a:pt x="61" y="23"/>
                  <a:pt x="61" y="26"/>
                </a:cubicBezTo>
                <a:cubicBezTo>
                  <a:pt x="61" y="26"/>
                  <a:pt x="61" y="26"/>
                  <a:pt x="61" y="25"/>
                </a:cubicBezTo>
                <a:cubicBezTo>
                  <a:pt x="60" y="24"/>
                  <a:pt x="60" y="24"/>
                  <a:pt x="59" y="23"/>
                </a:cubicBezTo>
                <a:cubicBezTo>
                  <a:pt x="59" y="18"/>
                  <a:pt x="58" y="14"/>
                  <a:pt x="58" y="11"/>
                </a:cubicBezTo>
                <a:cubicBezTo>
                  <a:pt x="57" y="6"/>
                  <a:pt x="57" y="3"/>
                  <a:pt x="57" y="3"/>
                </a:cubicBezTo>
                <a:cubicBezTo>
                  <a:pt x="56" y="3"/>
                  <a:pt x="57" y="13"/>
                  <a:pt x="56" y="29"/>
                </a:cubicBezTo>
                <a:cubicBezTo>
                  <a:pt x="56" y="29"/>
                  <a:pt x="56" y="29"/>
                  <a:pt x="56" y="29"/>
                </a:cubicBezTo>
                <a:cubicBezTo>
                  <a:pt x="56" y="29"/>
                  <a:pt x="56" y="29"/>
                  <a:pt x="56" y="29"/>
                </a:cubicBezTo>
                <a:cubicBezTo>
                  <a:pt x="56" y="30"/>
                  <a:pt x="56" y="31"/>
                  <a:pt x="56" y="32"/>
                </a:cubicBezTo>
                <a:cubicBezTo>
                  <a:pt x="55" y="31"/>
                  <a:pt x="54" y="30"/>
                  <a:pt x="54" y="30"/>
                </a:cubicBezTo>
                <a:cubicBezTo>
                  <a:pt x="54" y="29"/>
                  <a:pt x="54" y="29"/>
                  <a:pt x="54" y="29"/>
                </a:cubicBezTo>
                <a:cubicBezTo>
                  <a:pt x="54" y="29"/>
                  <a:pt x="54" y="29"/>
                  <a:pt x="54" y="29"/>
                </a:cubicBezTo>
                <a:cubicBezTo>
                  <a:pt x="54" y="21"/>
                  <a:pt x="53" y="14"/>
                  <a:pt x="53" y="9"/>
                </a:cubicBezTo>
                <a:cubicBezTo>
                  <a:pt x="52" y="3"/>
                  <a:pt x="51" y="0"/>
                  <a:pt x="51" y="0"/>
                </a:cubicBezTo>
                <a:cubicBezTo>
                  <a:pt x="50" y="0"/>
                  <a:pt x="51" y="4"/>
                  <a:pt x="51" y="10"/>
                </a:cubicBezTo>
                <a:cubicBezTo>
                  <a:pt x="51" y="13"/>
                  <a:pt x="51" y="17"/>
                  <a:pt x="51" y="22"/>
                </a:cubicBezTo>
                <a:cubicBezTo>
                  <a:pt x="49" y="19"/>
                  <a:pt x="48" y="16"/>
                  <a:pt x="47" y="14"/>
                </a:cubicBezTo>
                <a:cubicBezTo>
                  <a:pt x="44" y="10"/>
                  <a:pt x="43" y="7"/>
                  <a:pt x="43" y="7"/>
                </a:cubicBezTo>
                <a:cubicBezTo>
                  <a:pt x="43" y="7"/>
                  <a:pt x="43" y="11"/>
                  <a:pt x="45" y="16"/>
                </a:cubicBezTo>
                <a:cubicBezTo>
                  <a:pt x="46" y="17"/>
                  <a:pt x="47" y="19"/>
                  <a:pt x="48" y="21"/>
                </a:cubicBezTo>
                <a:cubicBezTo>
                  <a:pt x="47" y="22"/>
                  <a:pt x="47" y="22"/>
                  <a:pt x="47" y="23"/>
                </a:cubicBezTo>
                <a:cubicBezTo>
                  <a:pt x="47" y="25"/>
                  <a:pt x="47" y="26"/>
                  <a:pt x="46" y="28"/>
                </a:cubicBezTo>
                <a:cubicBezTo>
                  <a:pt x="46" y="28"/>
                  <a:pt x="46" y="27"/>
                  <a:pt x="45" y="26"/>
                </a:cubicBezTo>
                <a:cubicBezTo>
                  <a:pt x="45" y="26"/>
                  <a:pt x="45" y="26"/>
                  <a:pt x="45" y="26"/>
                </a:cubicBezTo>
                <a:cubicBezTo>
                  <a:pt x="45" y="26"/>
                  <a:pt x="45" y="26"/>
                  <a:pt x="45" y="26"/>
                </a:cubicBezTo>
                <a:cubicBezTo>
                  <a:pt x="45" y="25"/>
                  <a:pt x="45" y="25"/>
                  <a:pt x="44" y="24"/>
                </a:cubicBezTo>
                <a:cubicBezTo>
                  <a:pt x="44" y="23"/>
                  <a:pt x="44" y="23"/>
                  <a:pt x="43" y="22"/>
                </a:cubicBezTo>
                <a:cubicBezTo>
                  <a:pt x="43" y="22"/>
                  <a:pt x="43" y="21"/>
                  <a:pt x="43" y="20"/>
                </a:cubicBezTo>
                <a:cubicBezTo>
                  <a:pt x="44" y="19"/>
                  <a:pt x="45" y="18"/>
                  <a:pt x="45" y="18"/>
                </a:cubicBezTo>
                <a:cubicBezTo>
                  <a:pt x="44" y="17"/>
                  <a:pt x="44" y="18"/>
                  <a:pt x="43" y="18"/>
                </a:cubicBezTo>
                <a:cubicBezTo>
                  <a:pt x="43" y="18"/>
                  <a:pt x="43" y="18"/>
                  <a:pt x="43" y="17"/>
                </a:cubicBezTo>
                <a:cubicBezTo>
                  <a:pt x="43" y="12"/>
                  <a:pt x="43" y="10"/>
                  <a:pt x="43" y="10"/>
                </a:cubicBezTo>
                <a:cubicBezTo>
                  <a:pt x="43" y="10"/>
                  <a:pt x="42" y="13"/>
                  <a:pt x="41" y="17"/>
                </a:cubicBezTo>
                <a:cubicBezTo>
                  <a:pt x="41" y="18"/>
                  <a:pt x="41" y="19"/>
                  <a:pt x="41" y="19"/>
                </a:cubicBezTo>
                <a:cubicBezTo>
                  <a:pt x="41" y="19"/>
                  <a:pt x="40" y="19"/>
                  <a:pt x="40" y="19"/>
                </a:cubicBezTo>
                <a:cubicBezTo>
                  <a:pt x="40" y="19"/>
                  <a:pt x="40" y="19"/>
                  <a:pt x="41" y="21"/>
                </a:cubicBezTo>
                <a:cubicBezTo>
                  <a:pt x="41" y="21"/>
                  <a:pt x="41" y="21"/>
                  <a:pt x="41" y="21"/>
                </a:cubicBezTo>
                <a:cubicBezTo>
                  <a:pt x="40" y="21"/>
                  <a:pt x="40" y="22"/>
                  <a:pt x="40" y="22"/>
                </a:cubicBezTo>
                <a:cubicBezTo>
                  <a:pt x="39" y="23"/>
                  <a:pt x="38" y="24"/>
                  <a:pt x="38" y="25"/>
                </a:cubicBezTo>
                <a:cubicBezTo>
                  <a:pt x="37" y="25"/>
                  <a:pt x="37" y="25"/>
                  <a:pt x="37" y="25"/>
                </a:cubicBezTo>
                <a:cubicBezTo>
                  <a:pt x="36" y="22"/>
                  <a:pt x="35" y="21"/>
                  <a:pt x="35" y="20"/>
                </a:cubicBezTo>
                <a:cubicBezTo>
                  <a:pt x="35" y="19"/>
                  <a:pt x="35" y="18"/>
                  <a:pt x="35" y="18"/>
                </a:cubicBezTo>
                <a:cubicBezTo>
                  <a:pt x="35" y="18"/>
                  <a:pt x="33" y="20"/>
                  <a:pt x="31" y="23"/>
                </a:cubicBezTo>
                <a:cubicBezTo>
                  <a:pt x="30" y="25"/>
                  <a:pt x="29" y="27"/>
                  <a:pt x="28" y="30"/>
                </a:cubicBezTo>
                <a:cubicBezTo>
                  <a:pt x="30" y="24"/>
                  <a:pt x="31" y="19"/>
                  <a:pt x="33" y="15"/>
                </a:cubicBezTo>
                <a:cubicBezTo>
                  <a:pt x="35" y="11"/>
                  <a:pt x="36" y="8"/>
                  <a:pt x="35" y="8"/>
                </a:cubicBezTo>
                <a:cubicBezTo>
                  <a:pt x="35" y="8"/>
                  <a:pt x="33" y="10"/>
                  <a:pt x="31" y="15"/>
                </a:cubicBezTo>
                <a:cubicBezTo>
                  <a:pt x="30" y="17"/>
                  <a:pt x="28" y="20"/>
                  <a:pt x="27" y="24"/>
                </a:cubicBezTo>
                <a:cubicBezTo>
                  <a:pt x="27" y="19"/>
                  <a:pt x="27" y="16"/>
                  <a:pt x="26" y="16"/>
                </a:cubicBezTo>
                <a:cubicBezTo>
                  <a:pt x="26" y="16"/>
                  <a:pt x="25" y="18"/>
                  <a:pt x="25" y="23"/>
                </a:cubicBezTo>
                <a:cubicBezTo>
                  <a:pt x="24" y="25"/>
                  <a:pt x="24" y="28"/>
                  <a:pt x="24" y="31"/>
                </a:cubicBezTo>
                <a:cubicBezTo>
                  <a:pt x="24" y="31"/>
                  <a:pt x="24" y="31"/>
                  <a:pt x="24" y="32"/>
                </a:cubicBezTo>
                <a:cubicBezTo>
                  <a:pt x="25" y="23"/>
                  <a:pt x="25" y="17"/>
                  <a:pt x="25" y="17"/>
                </a:cubicBezTo>
                <a:cubicBezTo>
                  <a:pt x="24" y="17"/>
                  <a:pt x="23" y="21"/>
                  <a:pt x="21" y="28"/>
                </a:cubicBezTo>
                <a:cubicBezTo>
                  <a:pt x="21" y="27"/>
                  <a:pt x="21" y="27"/>
                  <a:pt x="21" y="26"/>
                </a:cubicBezTo>
                <a:cubicBezTo>
                  <a:pt x="21" y="23"/>
                  <a:pt x="22" y="20"/>
                  <a:pt x="23" y="18"/>
                </a:cubicBezTo>
                <a:cubicBezTo>
                  <a:pt x="24" y="14"/>
                  <a:pt x="24" y="12"/>
                  <a:pt x="24" y="12"/>
                </a:cubicBezTo>
                <a:cubicBezTo>
                  <a:pt x="24" y="12"/>
                  <a:pt x="23" y="14"/>
                  <a:pt x="21" y="18"/>
                </a:cubicBezTo>
                <a:cubicBezTo>
                  <a:pt x="20" y="20"/>
                  <a:pt x="19" y="21"/>
                  <a:pt x="19" y="23"/>
                </a:cubicBezTo>
                <a:cubicBezTo>
                  <a:pt x="19" y="23"/>
                  <a:pt x="19" y="23"/>
                  <a:pt x="19" y="23"/>
                </a:cubicBezTo>
                <a:cubicBezTo>
                  <a:pt x="18" y="23"/>
                  <a:pt x="18" y="23"/>
                  <a:pt x="18" y="23"/>
                </a:cubicBezTo>
                <a:cubicBezTo>
                  <a:pt x="19" y="22"/>
                  <a:pt x="19" y="22"/>
                  <a:pt x="19" y="22"/>
                </a:cubicBezTo>
                <a:cubicBezTo>
                  <a:pt x="19" y="22"/>
                  <a:pt x="18" y="22"/>
                  <a:pt x="18" y="22"/>
                </a:cubicBezTo>
                <a:cubicBezTo>
                  <a:pt x="18" y="22"/>
                  <a:pt x="18" y="22"/>
                  <a:pt x="18" y="22"/>
                </a:cubicBezTo>
                <a:cubicBezTo>
                  <a:pt x="18" y="21"/>
                  <a:pt x="19" y="19"/>
                  <a:pt x="19" y="18"/>
                </a:cubicBezTo>
                <a:cubicBezTo>
                  <a:pt x="22" y="15"/>
                  <a:pt x="23" y="13"/>
                  <a:pt x="23" y="12"/>
                </a:cubicBezTo>
                <a:cubicBezTo>
                  <a:pt x="23" y="12"/>
                  <a:pt x="21" y="13"/>
                  <a:pt x="19" y="15"/>
                </a:cubicBezTo>
                <a:cubicBezTo>
                  <a:pt x="20" y="15"/>
                  <a:pt x="20" y="14"/>
                  <a:pt x="20" y="14"/>
                </a:cubicBezTo>
                <a:cubicBezTo>
                  <a:pt x="20" y="14"/>
                  <a:pt x="18" y="16"/>
                  <a:pt x="16" y="20"/>
                </a:cubicBezTo>
                <a:cubicBezTo>
                  <a:pt x="16" y="20"/>
                  <a:pt x="16" y="20"/>
                  <a:pt x="16" y="20"/>
                </a:cubicBezTo>
                <a:cubicBezTo>
                  <a:pt x="16" y="20"/>
                  <a:pt x="16" y="20"/>
                  <a:pt x="16" y="20"/>
                </a:cubicBezTo>
                <a:cubicBezTo>
                  <a:pt x="16" y="20"/>
                  <a:pt x="15" y="20"/>
                  <a:pt x="15" y="20"/>
                </a:cubicBezTo>
                <a:cubicBezTo>
                  <a:pt x="15" y="20"/>
                  <a:pt x="15" y="20"/>
                  <a:pt x="15" y="20"/>
                </a:cubicBezTo>
                <a:cubicBezTo>
                  <a:pt x="15" y="18"/>
                  <a:pt x="15" y="16"/>
                  <a:pt x="16" y="15"/>
                </a:cubicBezTo>
                <a:cubicBezTo>
                  <a:pt x="17" y="14"/>
                  <a:pt x="17" y="13"/>
                  <a:pt x="17" y="13"/>
                </a:cubicBezTo>
                <a:cubicBezTo>
                  <a:pt x="17" y="13"/>
                  <a:pt x="17" y="13"/>
                  <a:pt x="16" y="13"/>
                </a:cubicBezTo>
                <a:cubicBezTo>
                  <a:pt x="16" y="12"/>
                  <a:pt x="17" y="10"/>
                  <a:pt x="17" y="9"/>
                </a:cubicBezTo>
                <a:cubicBezTo>
                  <a:pt x="18" y="4"/>
                  <a:pt x="18" y="1"/>
                  <a:pt x="18" y="1"/>
                </a:cubicBezTo>
                <a:cubicBezTo>
                  <a:pt x="18" y="1"/>
                  <a:pt x="17" y="3"/>
                  <a:pt x="16" y="6"/>
                </a:cubicBezTo>
                <a:cubicBezTo>
                  <a:pt x="16" y="6"/>
                  <a:pt x="16" y="6"/>
                  <a:pt x="16" y="6"/>
                </a:cubicBezTo>
                <a:cubicBezTo>
                  <a:pt x="15" y="6"/>
                  <a:pt x="14" y="8"/>
                  <a:pt x="12" y="12"/>
                </a:cubicBezTo>
                <a:cubicBezTo>
                  <a:pt x="12" y="11"/>
                  <a:pt x="13" y="10"/>
                  <a:pt x="13" y="9"/>
                </a:cubicBezTo>
                <a:cubicBezTo>
                  <a:pt x="13" y="3"/>
                  <a:pt x="13" y="1"/>
                  <a:pt x="13" y="1"/>
                </a:cubicBezTo>
                <a:cubicBezTo>
                  <a:pt x="13" y="0"/>
                  <a:pt x="12" y="4"/>
                  <a:pt x="11" y="9"/>
                </a:cubicBezTo>
                <a:cubicBezTo>
                  <a:pt x="9" y="14"/>
                  <a:pt x="7" y="20"/>
                  <a:pt x="2" y="28"/>
                </a:cubicBezTo>
                <a:cubicBezTo>
                  <a:pt x="2" y="29"/>
                  <a:pt x="1" y="29"/>
                  <a:pt x="1" y="30"/>
                </a:cubicBezTo>
                <a:cubicBezTo>
                  <a:pt x="0" y="30"/>
                  <a:pt x="0" y="31"/>
                  <a:pt x="0" y="31"/>
                </a:cubicBezTo>
                <a:cubicBezTo>
                  <a:pt x="0" y="58"/>
                  <a:pt x="0" y="58"/>
                  <a:pt x="0" y="58"/>
                </a:cubicBezTo>
                <a:cubicBezTo>
                  <a:pt x="1" y="59"/>
                  <a:pt x="1" y="59"/>
                  <a:pt x="2" y="59"/>
                </a:cubicBezTo>
                <a:cubicBezTo>
                  <a:pt x="2" y="59"/>
                  <a:pt x="2" y="59"/>
                  <a:pt x="2" y="59"/>
                </a:cubicBezTo>
                <a:cubicBezTo>
                  <a:pt x="2" y="59"/>
                  <a:pt x="2" y="59"/>
                  <a:pt x="2" y="59"/>
                </a:cubicBezTo>
                <a:cubicBezTo>
                  <a:pt x="3" y="59"/>
                  <a:pt x="3" y="59"/>
                  <a:pt x="3" y="58"/>
                </a:cubicBezTo>
                <a:cubicBezTo>
                  <a:pt x="4" y="59"/>
                  <a:pt x="4" y="59"/>
                  <a:pt x="5" y="59"/>
                </a:cubicBezTo>
                <a:cubicBezTo>
                  <a:pt x="5" y="59"/>
                  <a:pt x="5" y="59"/>
                  <a:pt x="5" y="59"/>
                </a:cubicBezTo>
                <a:cubicBezTo>
                  <a:pt x="5" y="59"/>
                  <a:pt x="5" y="59"/>
                  <a:pt x="5" y="59"/>
                </a:cubicBezTo>
                <a:cubicBezTo>
                  <a:pt x="5" y="59"/>
                  <a:pt x="5" y="59"/>
                  <a:pt x="6" y="59"/>
                </a:cubicBezTo>
                <a:cubicBezTo>
                  <a:pt x="6" y="59"/>
                  <a:pt x="7" y="59"/>
                  <a:pt x="7" y="58"/>
                </a:cubicBezTo>
                <a:cubicBezTo>
                  <a:pt x="8" y="59"/>
                  <a:pt x="8" y="60"/>
                  <a:pt x="9" y="60"/>
                </a:cubicBezTo>
                <a:cubicBezTo>
                  <a:pt x="9" y="60"/>
                  <a:pt x="9" y="60"/>
                  <a:pt x="10" y="60"/>
                </a:cubicBezTo>
                <a:cubicBezTo>
                  <a:pt x="10" y="60"/>
                  <a:pt x="10" y="60"/>
                  <a:pt x="11" y="60"/>
                </a:cubicBezTo>
                <a:cubicBezTo>
                  <a:pt x="11" y="60"/>
                  <a:pt x="11" y="60"/>
                  <a:pt x="11" y="60"/>
                </a:cubicBezTo>
                <a:cubicBezTo>
                  <a:pt x="11" y="60"/>
                  <a:pt x="11" y="60"/>
                  <a:pt x="12" y="60"/>
                </a:cubicBezTo>
                <a:cubicBezTo>
                  <a:pt x="12" y="60"/>
                  <a:pt x="12" y="60"/>
                  <a:pt x="12" y="60"/>
                </a:cubicBezTo>
                <a:cubicBezTo>
                  <a:pt x="12" y="60"/>
                  <a:pt x="12" y="60"/>
                  <a:pt x="12" y="60"/>
                </a:cubicBezTo>
                <a:cubicBezTo>
                  <a:pt x="13" y="61"/>
                  <a:pt x="13" y="61"/>
                  <a:pt x="14" y="60"/>
                </a:cubicBezTo>
                <a:cubicBezTo>
                  <a:pt x="14" y="60"/>
                  <a:pt x="14" y="61"/>
                  <a:pt x="15" y="61"/>
                </a:cubicBezTo>
                <a:cubicBezTo>
                  <a:pt x="15" y="61"/>
                  <a:pt x="15" y="61"/>
                  <a:pt x="15" y="61"/>
                </a:cubicBezTo>
                <a:cubicBezTo>
                  <a:pt x="15" y="61"/>
                  <a:pt x="15" y="61"/>
                  <a:pt x="15" y="61"/>
                </a:cubicBezTo>
                <a:cubicBezTo>
                  <a:pt x="15" y="61"/>
                  <a:pt x="16" y="61"/>
                  <a:pt x="16" y="61"/>
                </a:cubicBezTo>
                <a:cubicBezTo>
                  <a:pt x="17" y="61"/>
                  <a:pt x="17" y="61"/>
                  <a:pt x="17" y="61"/>
                </a:cubicBezTo>
                <a:cubicBezTo>
                  <a:pt x="18" y="61"/>
                  <a:pt x="18" y="61"/>
                  <a:pt x="18" y="61"/>
                </a:cubicBezTo>
                <a:cubicBezTo>
                  <a:pt x="18" y="61"/>
                  <a:pt x="19" y="61"/>
                  <a:pt x="19" y="61"/>
                </a:cubicBezTo>
                <a:cubicBezTo>
                  <a:pt x="19" y="61"/>
                  <a:pt x="19" y="61"/>
                  <a:pt x="20" y="61"/>
                </a:cubicBezTo>
                <a:cubicBezTo>
                  <a:pt x="20" y="61"/>
                  <a:pt x="20" y="62"/>
                  <a:pt x="20" y="62"/>
                </a:cubicBezTo>
                <a:cubicBezTo>
                  <a:pt x="20" y="62"/>
                  <a:pt x="20" y="62"/>
                  <a:pt x="20" y="62"/>
                </a:cubicBezTo>
                <a:cubicBezTo>
                  <a:pt x="21" y="62"/>
                  <a:pt x="21" y="62"/>
                  <a:pt x="22" y="62"/>
                </a:cubicBezTo>
                <a:cubicBezTo>
                  <a:pt x="22" y="62"/>
                  <a:pt x="22" y="62"/>
                  <a:pt x="23" y="61"/>
                </a:cubicBezTo>
                <a:cubicBezTo>
                  <a:pt x="23" y="62"/>
                  <a:pt x="24" y="62"/>
                  <a:pt x="25" y="62"/>
                </a:cubicBezTo>
                <a:cubicBezTo>
                  <a:pt x="25" y="62"/>
                  <a:pt x="25" y="62"/>
                  <a:pt x="25" y="62"/>
                </a:cubicBezTo>
                <a:cubicBezTo>
                  <a:pt x="25" y="62"/>
                  <a:pt x="25" y="62"/>
                  <a:pt x="26" y="62"/>
                </a:cubicBezTo>
                <a:cubicBezTo>
                  <a:pt x="26" y="62"/>
                  <a:pt x="26" y="62"/>
                  <a:pt x="26" y="62"/>
                </a:cubicBezTo>
                <a:cubicBezTo>
                  <a:pt x="26" y="62"/>
                  <a:pt x="26" y="63"/>
                  <a:pt x="27" y="63"/>
                </a:cubicBezTo>
                <a:cubicBezTo>
                  <a:pt x="27" y="63"/>
                  <a:pt x="28" y="63"/>
                  <a:pt x="28" y="63"/>
                </a:cubicBezTo>
                <a:cubicBezTo>
                  <a:pt x="28" y="63"/>
                  <a:pt x="28" y="63"/>
                  <a:pt x="28" y="63"/>
                </a:cubicBezTo>
                <a:cubicBezTo>
                  <a:pt x="28" y="63"/>
                  <a:pt x="28" y="63"/>
                  <a:pt x="28" y="63"/>
                </a:cubicBezTo>
                <a:cubicBezTo>
                  <a:pt x="29" y="63"/>
                  <a:pt x="29" y="63"/>
                  <a:pt x="29" y="63"/>
                </a:cubicBezTo>
                <a:cubicBezTo>
                  <a:pt x="29" y="63"/>
                  <a:pt x="29" y="63"/>
                  <a:pt x="29" y="63"/>
                </a:cubicBezTo>
                <a:cubicBezTo>
                  <a:pt x="29" y="63"/>
                  <a:pt x="29" y="63"/>
                  <a:pt x="29" y="63"/>
                </a:cubicBezTo>
                <a:cubicBezTo>
                  <a:pt x="29" y="63"/>
                  <a:pt x="29" y="63"/>
                  <a:pt x="29" y="63"/>
                </a:cubicBezTo>
                <a:cubicBezTo>
                  <a:pt x="30" y="64"/>
                  <a:pt x="31" y="64"/>
                  <a:pt x="32" y="64"/>
                </a:cubicBezTo>
                <a:cubicBezTo>
                  <a:pt x="32" y="64"/>
                  <a:pt x="32" y="64"/>
                  <a:pt x="32" y="64"/>
                </a:cubicBezTo>
                <a:cubicBezTo>
                  <a:pt x="32" y="64"/>
                  <a:pt x="32" y="64"/>
                  <a:pt x="32" y="64"/>
                </a:cubicBezTo>
                <a:cubicBezTo>
                  <a:pt x="32" y="64"/>
                  <a:pt x="32" y="63"/>
                  <a:pt x="32" y="64"/>
                </a:cubicBezTo>
                <a:cubicBezTo>
                  <a:pt x="33" y="64"/>
                  <a:pt x="33" y="64"/>
                  <a:pt x="33" y="64"/>
                </a:cubicBezTo>
                <a:cubicBezTo>
                  <a:pt x="34" y="64"/>
                  <a:pt x="35" y="64"/>
                  <a:pt x="35" y="63"/>
                </a:cubicBezTo>
                <a:cubicBezTo>
                  <a:pt x="36" y="64"/>
                  <a:pt x="36" y="64"/>
                  <a:pt x="37" y="64"/>
                </a:cubicBezTo>
                <a:cubicBezTo>
                  <a:pt x="37" y="64"/>
                  <a:pt x="37" y="64"/>
                  <a:pt x="37" y="64"/>
                </a:cubicBezTo>
                <a:cubicBezTo>
                  <a:pt x="38" y="65"/>
                  <a:pt x="38" y="65"/>
                  <a:pt x="38" y="65"/>
                </a:cubicBezTo>
                <a:cubicBezTo>
                  <a:pt x="39" y="65"/>
                  <a:pt x="39" y="65"/>
                  <a:pt x="40" y="64"/>
                </a:cubicBezTo>
                <a:cubicBezTo>
                  <a:pt x="40" y="64"/>
                  <a:pt x="40" y="64"/>
                  <a:pt x="40" y="65"/>
                </a:cubicBezTo>
                <a:cubicBezTo>
                  <a:pt x="40" y="65"/>
                  <a:pt x="40" y="65"/>
                  <a:pt x="40" y="65"/>
                </a:cubicBezTo>
                <a:cubicBezTo>
                  <a:pt x="40" y="65"/>
                  <a:pt x="40" y="65"/>
                  <a:pt x="41" y="65"/>
                </a:cubicBezTo>
                <a:cubicBezTo>
                  <a:pt x="41" y="65"/>
                  <a:pt x="41" y="65"/>
                  <a:pt x="41" y="65"/>
                </a:cubicBezTo>
                <a:cubicBezTo>
                  <a:pt x="41" y="65"/>
                  <a:pt x="41" y="65"/>
                  <a:pt x="41" y="65"/>
                </a:cubicBezTo>
                <a:cubicBezTo>
                  <a:pt x="41" y="65"/>
                  <a:pt x="41" y="65"/>
                  <a:pt x="42" y="65"/>
                </a:cubicBezTo>
                <a:cubicBezTo>
                  <a:pt x="42" y="65"/>
                  <a:pt x="42" y="65"/>
                  <a:pt x="43" y="65"/>
                </a:cubicBezTo>
                <a:cubicBezTo>
                  <a:pt x="43" y="65"/>
                  <a:pt x="43" y="65"/>
                  <a:pt x="44" y="65"/>
                </a:cubicBezTo>
                <a:cubicBezTo>
                  <a:pt x="44" y="65"/>
                  <a:pt x="44" y="66"/>
                  <a:pt x="45" y="66"/>
                </a:cubicBezTo>
                <a:cubicBezTo>
                  <a:pt x="45" y="66"/>
                  <a:pt x="45" y="66"/>
                  <a:pt x="45" y="66"/>
                </a:cubicBezTo>
                <a:cubicBezTo>
                  <a:pt x="46" y="66"/>
                  <a:pt x="47" y="67"/>
                  <a:pt x="47" y="66"/>
                </a:cubicBezTo>
                <a:cubicBezTo>
                  <a:pt x="47" y="66"/>
                  <a:pt x="48" y="66"/>
                  <a:pt x="48" y="66"/>
                </a:cubicBezTo>
                <a:cubicBezTo>
                  <a:pt x="48" y="66"/>
                  <a:pt x="48" y="66"/>
                  <a:pt x="48" y="66"/>
                </a:cubicBezTo>
                <a:cubicBezTo>
                  <a:pt x="48" y="66"/>
                  <a:pt x="48" y="66"/>
                  <a:pt x="49" y="66"/>
                </a:cubicBezTo>
                <a:cubicBezTo>
                  <a:pt x="49" y="67"/>
                  <a:pt x="50" y="67"/>
                  <a:pt x="51" y="66"/>
                </a:cubicBezTo>
                <a:cubicBezTo>
                  <a:pt x="51" y="67"/>
                  <a:pt x="52" y="67"/>
                  <a:pt x="52" y="67"/>
                </a:cubicBezTo>
                <a:cubicBezTo>
                  <a:pt x="53" y="67"/>
                  <a:pt x="53" y="67"/>
                  <a:pt x="53" y="67"/>
                </a:cubicBezTo>
                <a:cubicBezTo>
                  <a:pt x="53" y="67"/>
                  <a:pt x="54" y="67"/>
                  <a:pt x="55" y="68"/>
                </a:cubicBezTo>
                <a:cubicBezTo>
                  <a:pt x="55" y="68"/>
                  <a:pt x="56" y="67"/>
                  <a:pt x="56" y="67"/>
                </a:cubicBezTo>
                <a:cubicBezTo>
                  <a:pt x="56" y="68"/>
                  <a:pt x="57" y="68"/>
                  <a:pt x="57" y="68"/>
                </a:cubicBezTo>
                <a:cubicBezTo>
                  <a:pt x="57" y="68"/>
                  <a:pt x="57" y="68"/>
                  <a:pt x="57" y="68"/>
                </a:cubicBezTo>
                <a:cubicBezTo>
                  <a:pt x="58" y="69"/>
                  <a:pt x="59" y="69"/>
                  <a:pt x="61" y="69"/>
                </a:cubicBezTo>
                <a:cubicBezTo>
                  <a:pt x="61" y="69"/>
                  <a:pt x="61" y="69"/>
                  <a:pt x="61" y="69"/>
                </a:cubicBezTo>
                <a:cubicBezTo>
                  <a:pt x="61" y="69"/>
                  <a:pt x="61" y="69"/>
                  <a:pt x="61" y="69"/>
                </a:cubicBezTo>
                <a:cubicBezTo>
                  <a:pt x="61" y="69"/>
                  <a:pt x="61" y="69"/>
                  <a:pt x="61" y="69"/>
                </a:cubicBezTo>
                <a:cubicBezTo>
                  <a:pt x="61" y="69"/>
                  <a:pt x="61" y="69"/>
                  <a:pt x="61" y="69"/>
                </a:cubicBezTo>
                <a:cubicBezTo>
                  <a:pt x="62" y="69"/>
                  <a:pt x="62" y="69"/>
                  <a:pt x="62" y="69"/>
                </a:cubicBezTo>
                <a:cubicBezTo>
                  <a:pt x="62" y="69"/>
                  <a:pt x="63" y="68"/>
                  <a:pt x="63" y="68"/>
                </a:cubicBezTo>
                <a:cubicBezTo>
                  <a:pt x="63" y="69"/>
                  <a:pt x="63" y="69"/>
                  <a:pt x="64" y="69"/>
                </a:cubicBezTo>
                <a:cubicBezTo>
                  <a:pt x="64" y="69"/>
                  <a:pt x="64" y="69"/>
                  <a:pt x="64" y="69"/>
                </a:cubicBezTo>
                <a:cubicBezTo>
                  <a:pt x="64" y="69"/>
                  <a:pt x="64" y="69"/>
                  <a:pt x="64" y="69"/>
                </a:cubicBezTo>
                <a:cubicBezTo>
                  <a:pt x="64" y="69"/>
                  <a:pt x="64" y="69"/>
                  <a:pt x="64" y="69"/>
                </a:cubicBezTo>
                <a:cubicBezTo>
                  <a:pt x="64" y="69"/>
                  <a:pt x="64" y="69"/>
                  <a:pt x="64" y="69"/>
                </a:cubicBezTo>
                <a:cubicBezTo>
                  <a:pt x="64" y="69"/>
                  <a:pt x="65" y="69"/>
                  <a:pt x="65" y="69"/>
                </a:cubicBezTo>
                <a:cubicBezTo>
                  <a:pt x="65" y="69"/>
                  <a:pt x="65" y="70"/>
                  <a:pt x="66" y="70"/>
                </a:cubicBezTo>
                <a:cubicBezTo>
                  <a:pt x="66" y="70"/>
                  <a:pt x="66" y="70"/>
                  <a:pt x="67" y="69"/>
                </a:cubicBezTo>
                <a:cubicBezTo>
                  <a:pt x="67" y="70"/>
                  <a:pt x="67" y="70"/>
                  <a:pt x="68" y="70"/>
                </a:cubicBezTo>
                <a:cubicBezTo>
                  <a:pt x="68" y="70"/>
                  <a:pt x="69" y="70"/>
                  <a:pt x="69" y="70"/>
                </a:cubicBezTo>
                <a:cubicBezTo>
                  <a:pt x="69" y="70"/>
                  <a:pt x="70" y="70"/>
                  <a:pt x="70" y="70"/>
                </a:cubicBezTo>
                <a:cubicBezTo>
                  <a:pt x="70" y="70"/>
                  <a:pt x="70" y="70"/>
                  <a:pt x="70" y="70"/>
                </a:cubicBezTo>
                <a:cubicBezTo>
                  <a:pt x="70" y="71"/>
                  <a:pt x="71" y="71"/>
                  <a:pt x="71" y="71"/>
                </a:cubicBezTo>
                <a:cubicBezTo>
                  <a:pt x="72" y="71"/>
                  <a:pt x="72" y="71"/>
                  <a:pt x="72" y="71"/>
                </a:cubicBezTo>
                <a:cubicBezTo>
                  <a:pt x="72" y="71"/>
                  <a:pt x="73" y="71"/>
                  <a:pt x="73" y="71"/>
                </a:cubicBezTo>
                <a:cubicBezTo>
                  <a:pt x="73" y="71"/>
                  <a:pt x="73" y="71"/>
                  <a:pt x="73" y="71"/>
                </a:cubicBezTo>
                <a:cubicBezTo>
                  <a:pt x="73" y="71"/>
                  <a:pt x="74" y="71"/>
                  <a:pt x="74" y="71"/>
                </a:cubicBezTo>
                <a:cubicBezTo>
                  <a:pt x="74" y="71"/>
                  <a:pt x="74" y="71"/>
                  <a:pt x="75" y="71"/>
                </a:cubicBezTo>
                <a:cubicBezTo>
                  <a:pt x="75" y="71"/>
                  <a:pt x="75" y="71"/>
                  <a:pt x="75" y="71"/>
                </a:cubicBezTo>
                <a:cubicBezTo>
                  <a:pt x="75" y="72"/>
                  <a:pt x="76" y="72"/>
                  <a:pt x="77" y="72"/>
                </a:cubicBezTo>
                <a:cubicBezTo>
                  <a:pt x="77" y="72"/>
                  <a:pt x="78" y="72"/>
                  <a:pt x="78" y="72"/>
                </a:cubicBezTo>
                <a:cubicBezTo>
                  <a:pt x="78" y="72"/>
                  <a:pt x="78" y="72"/>
                  <a:pt x="78" y="72"/>
                </a:cubicBezTo>
                <a:cubicBezTo>
                  <a:pt x="79" y="72"/>
                  <a:pt x="79" y="72"/>
                  <a:pt x="79" y="72"/>
                </a:cubicBezTo>
                <a:cubicBezTo>
                  <a:pt x="79" y="72"/>
                  <a:pt x="80" y="72"/>
                  <a:pt x="80" y="72"/>
                </a:cubicBezTo>
                <a:cubicBezTo>
                  <a:pt x="80" y="72"/>
                  <a:pt x="80" y="72"/>
                  <a:pt x="80" y="72"/>
                </a:cubicBezTo>
                <a:cubicBezTo>
                  <a:pt x="80" y="72"/>
                  <a:pt x="80" y="72"/>
                  <a:pt x="81" y="72"/>
                </a:cubicBezTo>
                <a:cubicBezTo>
                  <a:pt x="81" y="72"/>
                  <a:pt x="81" y="72"/>
                  <a:pt x="81" y="72"/>
                </a:cubicBezTo>
                <a:cubicBezTo>
                  <a:pt x="81" y="72"/>
                  <a:pt x="81" y="72"/>
                  <a:pt x="81" y="72"/>
                </a:cubicBezTo>
                <a:cubicBezTo>
                  <a:pt x="82" y="72"/>
                  <a:pt x="82" y="72"/>
                  <a:pt x="82" y="72"/>
                </a:cubicBezTo>
                <a:cubicBezTo>
                  <a:pt x="82" y="72"/>
                  <a:pt x="82" y="73"/>
                  <a:pt x="82" y="73"/>
                </a:cubicBezTo>
                <a:cubicBezTo>
                  <a:pt x="82" y="73"/>
                  <a:pt x="82" y="73"/>
                  <a:pt x="83" y="73"/>
                </a:cubicBezTo>
                <a:cubicBezTo>
                  <a:pt x="83" y="73"/>
                  <a:pt x="83" y="73"/>
                  <a:pt x="83" y="73"/>
                </a:cubicBezTo>
                <a:cubicBezTo>
                  <a:pt x="83" y="73"/>
                  <a:pt x="83" y="73"/>
                  <a:pt x="83" y="73"/>
                </a:cubicBezTo>
                <a:cubicBezTo>
                  <a:pt x="83" y="73"/>
                  <a:pt x="84" y="73"/>
                  <a:pt x="84" y="73"/>
                </a:cubicBezTo>
                <a:cubicBezTo>
                  <a:pt x="84" y="73"/>
                  <a:pt x="84" y="73"/>
                  <a:pt x="85" y="73"/>
                </a:cubicBezTo>
                <a:cubicBezTo>
                  <a:pt x="85" y="73"/>
                  <a:pt x="85" y="73"/>
                  <a:pt x="85" y="73"/>
                </a:cubicBezTo>
                <a:cubicBezTo>
                  <a:pt x="85" y="73"/>
                  <a:pt x="85" y="73"/>
                  <a:pt x="85" y="73"/>
                </a:cubicBezTo>
                <a:cubicBezTo>
                  <a:pt x="85" y="73"/>
                  <a:pt x="86" y="73"/>
                  <a:pt x="86" y="73"/>
                </a:cubicBezTo>
                <a:cubicBezTo>
                  <a:pt x="86" y="74"/>
                  <a:pt x="87" y="74"/>
                  <a:pt x="89" y="74"/>
                </a:cubicBezTo>
                <a:cubicBezTo>
                  <a:pt x="89" y="74"/>
                  <a:pt x="89" y="74"/>
                  <a:pt x="89" y="74"/>
                </a:cubicBezTo>
                <a:cubicBezTo>
                  <a:pt x="89" y="74"/>
                  <a:pt x="89" y="74"/>
                  <a:pt x="89" y="74"/>
                </a:cubicBezTo>
                <a:cubicBezTo>
                  <a:pt x="90" y="74"/>
                  <a:pt x="90" y="74"/>
                  <a:pt x="90" y="74"/>
                </a:cubicBezTo>
                <a:cubicBezTo>
                  <a:pt x="90" y="74"/>
                  <a:pt x="90" y="74"/>
                  <a:pt x="91" y="74"/>
                </a:cubicBezTo>
                <a:cubicBezTo>
                  <a:pt x="91" y="74"/>
                  <a:pt x="91" y="74"/>
                  <a:pt x="91" y="74"/>
                </a:cubicBezTo>
                <a:cubicBezTo>
                  <a:pt x="92" y="74"/>
                  <a:pt x="92" y="74"/>
                  <a:pt x="92" y="74"/>
                </a:cubicBezTo>
                <a:cubicBezTo>
                  <a:pt x="92" y="74"/>
                  <a:pt x="92" y="74"/>
                  <a:pt x="92" y="74"/>
                </a:cubicBezTo>
                <a:cubicBezTo>
                  <a:pt x="92" y="74"/>
                  <a:pt x="92" y="75"/>
                  <a:pt x="92" y="75"/>
                </a:cubicBezTo>
                <a:cubicBezTo>
                  <a:pt x="92" y="75"/>
                  <a:pt x="92" y="75"/>
                  <a:pt x="92" y="75"/>
                </a:cubicBezTo>
                <a:cubicBezTo>
                  <a:pt x="93" y="75"/>
                  <a:pt x="93" y="75"/>
                  <a:pt x="93" y="75"/>
                </a:cubicBezTo>
                <a:cubicBezTo>
                  <a:pt x="94" y="75"/>
                  <a:pt x="94" y="75"/>
                  <a:pt x="94" y="75"/>
                </a:cubicBezTo>
                <a:cubicBezTo>
                  <a:pt x="94" y="75"/>
                  <a:pt x="94" y="75"/>
                  <a:pt x="94" y="75"/>
                </a:cubicBezTo>
                <a:cubicBezTo>
                  <a:pt x="94" y="75"/>
                  <a:pt x="95" y="75"/>
                  <a:pt x="95" y="75"/>
                </a:cubicBezTo>
                <a:cubicBezTo>
                  <a:pt x="95" y="75"/>
                  <a:pt x="95" y="75"/>
                  <a:pt x="95" y="75"/>
                </a:cubicBezTo>
                <a:cubicBezTo>
                  <a:pt x="95" y="75"/>
                  <a:pt x="95" y="75"/>
                  <a:pt x="96" y="75"/>
                </a:cubicBezTo>
                <a:cubicBezTo>
                  <a:pt x="96" y="75"/>
                  <a:pt x="96" y="75"/>
                  <a:pt x="96" y="75"/>
                </a:cubicBezTo>
                <a:cubicBezTo>
                  <a:pt x="96" y="75"/>
                  <a:pt x="96" y="75"/>
                  <a:pt x="96" y="75"/>
                </a:cubicBezTo>
                <a:cubicBezTo>
                  <a:pt x="96" y="75"/>
                  <a:pt x="96" y="75"/>
                  <a:pt x="96" y="75"/>
                </a:cubicBezTo>
                <a:cubicBezTo>
                  <a:pt x="97" y="75"/>
                  <a:pt x="97" y="75"/>
                  <a:pt x="97" y="75"/>
                </a:cubicBezTo>
                <a:cubicBezTo>
                  <a:pt x="98" y="75"/>
                  <a:pt x="98" y="75"/>
                  <a:pt x="98" y="75"/>
                </a:cubicBezTo>
                <a:cubicBezTo>
                  <a:pt x="98" y="75"/>
                  <a:pt x="98" y="76"/>
                  <a:pt x="98" y="76"/>
                </a:cubicBezTo>
                <a:cubicBezTo>
                  <a:pt x="99" y="76"/>
                  <a:pt x="99" y="76"/>
                  <a:pt x="100" y="76"/>
                </a:cubicBezTo>
                <a:cubicBezTo>
                  <a:pt x="100" y="76"/>
                  <a:pt x="100" y="76"/>
                  <a:pt x="100" y="76"/>
                </a:cubicBezTo>
                <a:cubicBezTo>
                  <a:pt x="100" y="76"/>
                  <a:pt x="101" y="76"/>
                  <a:pt x="101" y="76"/>
                </a:cubicBezTo>
                <a:cubicBezTo>
                  <a:pt x="101" y="76"/>
                  <a:pt x="101" y="76"/>
                  <a:pt x="101" y="76"/>
                </a:cubicBezTo>
                <a:cubicBezTo>
                  <a:pt x="102" y="77"/>
                  <a:pt x="103" y="78"/>
                  <a:pt x="104" y="77"/>
                </a:cubicBezTo>
                <a:cubicBezTo>
                  <a:pt x="105" y="77"/>
                  <a:pt x="105" y="77"/>
                  <a:pt x="105" y="77"/>
                </a:cubicBezTo>
                <a:cubicBezTo>
                  <a:pt x="106" y="77"/>
                  <a:pt x="106" y="77"/>
                  <a:pt x="106" y="77"/>
                </a:cubicBezTo>
                <a:cubicBezTo>
                  <a:pt x="106" y="77"/>
                  <a:pt x="107" y="77"/>
                  <a:pt x="107" y="77"/>
                </a:cubicBezTo>
                <a:cubicBezTo>
                  <a:pt x="107" y="77"/>
                  <a:pt x="108" y="78"/>
                  <a:pt x="108" y="78"/>
                </a:cubicBezTo>
                <a:cubicBezTo>
                  <a:pt x="108" y="78"/>
                  <a:pt x="108" y="78"/>
                  <a:pt x="108" y="78"/>
                </a:cubicBezTo>
                <a:cubicBezTo>
                  <a:pt x="108" y="78"/>
                  <a:pt x="109" y="78"/>
                  <a:pt x="109" y="78"/>
                </a:cubicBezTo>
                <a:cubicBezTo>
                  <a:pt x="109" y="78"/>
                  <a:pt x="109" y="78"/>
                  <a:pt x="109" y="78"/>
                </a:cubicBezTo>
                <a:cubicBezTo>
                  <a:pt x="109" y="78"/>
                  <a:pt x="109" y="78"/>
                  <a:pt x="110" y="78"/>
                </a:cubicBezTo>
                <a:cubicBezTo>
                  <a:pt x="110" y="78"/>
                  <a:pt x="111" y="78"/>
                  <a:pt x="112" y="77"/>
                </a:cubicBezTo>
                <a:cubicBezTo>
                  <a:pt x="112" y="78"/>
                  <a:pt x="112" y="78"/>
                  <a:pt x="113" y="78"/>
                </a:cubicBezTo>
                <a:cubicBezTo>
                  <a:pt x="113" y="79"/>
                  <a:pt x="113" y="79"/>
                  <a:pt x="114" y="78"/>
                </a:cubicBezTo>
                <a:cubicBezTo>
                  <a:pt x="114" y="78"/>
                  <a:pt x="114" y="79"/>
                  <a:pt x="114" y="79"/>
                </a:cubicBezTo>
                <a:cubicBezTo>
                  <a:pt x="114" y="79"/>
                  <a:pt x="115" y="79"/>
                  <a:pt x="115" y="79"/>
                </a:cubicBezTo>
                <a:cubicBezTo>
                  <a:pt x="115" y="79"/>
                  <a:pt x="115" y="79"/>
                  <a:pt x="115" y="79"/>
                </a:cubicBezTo>
                <a:cubicBezTo>
                  <a:pt x="116" y="79"/>
                  <a:pt x="116" y="79"/>
                  <a:pt x="117" y="79"/>
                </a:cubicBezTo>
                <a:cubicBezTo>
                  <a:pt x="117" y="79"/>
                  <a:pt x="117" y="79"/>
                  <a:pt x="117" y="79"/>
                </a:cubicBezTo>
                <a:cubicBezTo>
                  <a:pt x="117" y="79"/>
                  <a:pt x="117" y="79"/>
                  <a:pt x="117" y="79"/>
                </a:cubicBezTo>
                <a:cubicBezTo>
                  <a:pt x="117" y="79"/>
                  <a:pt x="117" y="79"/>
                  <a:pt x="117" y="79"/>
                </a:cubicBezTo>
                <a:cubicBezTo>
                  <a:pt x="117" y="79"/>
                  <a:pt x="117" y="79"/>
                  <a:pt x="118" y="79"/>
                </a:cubicBezTo>
                <a:cubicBezTo>
                  <a:pt x="118" y="79"/>
                  <a:pt x="118" y="80"/>
                  <a:pt x="118" y="80"/>
                </a:cubicBezTo>
                <a:cubicBezTo>
                  <a:pt x="118" y="80"/>
                  <a:pt x="118" y="79"/>
                  <a:pt x="119" y="80"/>
                </a:cubicBezTo>
                <a:cubicBezTo>
                  <a:pt x="119" y="80"/>
                  <a:pt x="120" y="80"/>
                  <a:pt x="120" y="80"/>
                </a:cubicBezTo>
                <a:cubicBezTo>
                  <a:pt x="120" y="80"/>
                  <a:pt x="120" y="80"/>
                  <a:pt x="120" y="80"/>
                </a:cubicBezTo>
                <a:cubicBezTo>
                  <a:pt x="120" y="80"/>
                  <a:pt x="120" y="80"/>
                  <a:pt x="120" y="80"/>
                </a:cubicBezTo>
                <a:cubicBezTo>
                  <a:pt x="121" y="80"/>
                  <a:pt x="121" y="80"/>
                  <a:pt x="121" y="80"/>
                </a:cubicBezTo>
                <a:cubicBezTo>
                  <a:pt x="122" y="80"/>
                  <a:pt x="122" y="80"/>
                  <a:pt x="122" y="80"/>
                </a:cubicBezTo>
                <a:cubicBezTo>
                  <a:pt x="122" y="80"/>
                  <a:pt x="123" y="81"/>
                  <a:pt x="123" y="81"/>
                </a:cubicBezTo>
                <a:cubicBezTo>
                  <a:pt x="123" y="81"/>
                  <a:pt x="123" y="80"/>
                  <a:pt x="123" y="80"/>
                </a:cubicBezTo>
                <a:cubicBezTo>
                  <a:pt x="123" y="81"/>
                  <a:pt x="123" y="81"/>
                  <a:pt x="123" y="81"/>
                </a:cubicBezTo>
                <a:cubicBezTo>
                  <a:pt x="124" y="81"/>
                  <a:pt x="124" y="81"/>
                  <a:pt x="125" y="81"/>
                </a:cubicBezTo>
                <a:cubicBezTo>
                  <a:pt x="125" y="81"/>
                  <a:pt x="125" y="81"/>
                  <a:pt x="126" y="81"/>
                </a:cubicBezTo>
                <a:cubicBezTo>
                  <a:pt x="126" y="81"/>
                  <a:pt x="126" y="81"/>
                  <a:pt x="127" y="81"/>
                </a:cubicBezTo>
                <a:cubicBezTo>
                  <a:pt x="127" y="81"/>
                  <a:pt x="127" y="81"/>
                  <a:pt x="128" y="81"/>
                </a:cubicBezTo>
                <a:cubicBezTo>
                  <a:pt x="128" y="81"/>
                  <a:pt x="128" y="81"/>
                  <a:pt x="128" y="81"/>
                </a:cubicBezTo>
                <a:cubicBezTo>
                  <a:pt x="128" y="81"/>
                  <a:pt x="128" y="81"/>
                  <a:pt x="128" y="81"/>
                </a:cubicBezTo>
                <a:cubicBezTo>
                  <a:pt x="128" y="81"/>
                  <a:pt x="128" y="81"/>
                  <a:pt x="128" y="81"/>
                </a:cubicBezTo>
                <a:cubicBezTo>
                  <a:pt x="128" y="82"/>
                  <a:pt x="129" y="82"/>
                  <a:pt x="129" y="82"/>
                </a:cubicBezTo>
                <a:cubicBezTo>
                  <a:pt x="129" y="82"/>
                  <a:pt x="130" y="82"/>
                  <a:pt x="130" y="82"/>
                </a:cubicBezTo>
                <a:cubicBezTo>
                  <a:pt x="131" y="83"/>
                  <a:pt x="132" y="83"/>
                  <a:pt x="133" y="82"/>
                </a:cubicBezTo>
                <a:cubicBezTo>
                  <a:pt x="134" y="83"/>
                  <a:pt x="134" y="83"/>
                  <a:pt x="134" y="83"/>
                </a:cubicBezTo>
                <a:cubicBezTo>
                  <a:pt x="135" y="83"/>
                  <a:pt x="135" y="83"/>
                  <a:pt x="136" y="82"/>
                </a:cubicBezTo>
                <a:cubicBezTo>
                  <a:pt x="136" y="83"/>
                  <a:pt x="136" y="83"/>
                  <a:pt x="137" y="83"/>
                </a:cubicBezTo>
                <a:cubicBezTo>
                  <a:pt x="137" y="83"/>
                  <a:pt x="137" y="83"/>
                  <a:pt x="137" y="83"/>
                </a:cubicBezTo>
                <a:cubicBezTo>
                  <a:pt x="138" y="83"/>
                  <a:pt x="138" y="84"/>
                  <a:pt x="139" y="84"/>
                </a:cubicBezTo>
                <a:cubicBezTo>
                  <a:pt x="139" y="84"/>
                  <a:pt x="140" y="83"/>
                  <a:pt x="140" y="83"/>
                </a:cubicBezTo>
                <a:cubicBezTo>
                  <a:pt x="140" y="84"/>
                  <a:pt x="141" y="84"/>
                  <a:pt x="141" y="84"/>
                </a:cubicBezTo>
                <a:cubicBezTo>
                  <a:pt x="141" y="84"/>
                  <a:pt x="141" y="84"/>
                  <a:pt x="141" y="84"/>
                </a:cubicBezTo>
                <a:cubicBezTo>
                  <a:pt x="141" y="84"/>
                  <a:pt x="141" y="84"/>
                  <a:pt x="141" y="84"/>
                </a:cubicBezTo>
                <a:cubicBezTo>
                  <a:pt x="142" y="84"/>
                  <a:pt x="142" y="84"/>
                  <a:pt x="142" y="84"/>
                </a:cubicBezTo>
                <a:cubicBezTo>
                  <a:pt x="143" y="85"/>
                  <a:pt x="143" y="85"/>
                  <a:pt x="143" y="85"/>
                </a:cubicBezTo>
                <a:cubicBezTo>
                  <a:pt x="144" y="85"/>
                  <a:pt x="144" y="85"/>
                  <a:pt x="144" y="84"/>
                </a:cubicBezTo>
                <a:cubicBezTo>
                  <a:pt x="144" y="85"/>
                  <a:pt x="144" y="85"/>
                  <a:pt x="144" y="85"/>
                </a:cubicBezTo>
                <a:cubicBezTo>
                  <a:pt x="145" y="85"/>
                  <a:pt x="145" y="85"/>
                  <a:pt x="146" y="85"/>
                </a:cubicBezTo>
                <a:cubicBezTo>
                  <a:pt x="146" y="85"/>
                  <a:pt x="146" y="85"/>
                  <a:pt x="146" y="85"/>
                </a:cubicBezTo>
                <a:cubicBezTo>
                  <a:pt x="146" y="85"/>
                  <a:pt x="146" y="85"/>
                  <a:pt x="146" y="85"/>
                </a:cubicBezTo>
                <a:cubicBezTo>
                  <a:pt x="147" y="86"/>
                  <a:pt x="148" y="86"/>
                  <a:pt x="148" y="86"/>
                </a:cubicBezTo>
                <a:cubicBezTo>
                  <a:pt x="149" y="86"/>
                  <a:pt x="149" y="86"/>
                  <a:pt x="149" y="86"/>
                </a:cubicBezTo>
                <a:cubicBezTo>
                  <a:pt x="149" y="86"/>
                  <a:pt x="149" y="86"/>
                  <a:pt x="149" y="86"/>
                </a:cubicBezTo>
                <a:cubicBezTo>
                  <a:pt x="149" y="86"/>
                  <a:pt x="149" y="86"/>
                  <a:pt x="150" y="86"/>
                </a:cubicBezTo>
                <a:cubicBezTo>
                  <a:pt x="150" y="86"/>
                  <a:pt x="150" y="86"/>
                  <a:pt x="150" y="86"/>
                </a:cubicBezTo>
                <a:cubicBezTo>
                  <a:pt x="150" y="86"/>
                  <a:pt x="151" y="86"/>
                  <a:pt x="152" y="86"/>
                </a:cubicBezTo>
                <a:cubicBezTo>
                  <a:pt x="153" y="86"/>
                  <a:pt x="153" y="87"/>
                  <a:pt x="154" y="87"/>
                </a:cubicBezTo>
                <a:cubicBezTo>
                  <a:pt x="154" y="87"/>
                  <a:pt x="154" y="87"/>
                  <a:pt x="154" y="87"/>
                </a:cubicBezTo>
                <a:cubicBezTo>
                  <a:pt x="155" y="87"/>
                  <a:pt x="155" y="87"/>
                  <a:pt x="155" y="86"/>
                </a:cubicBezTo>
                <a:cubicBezTo>
                  <a:pt x="155" y="87"/>
                  <a:pt x="156" y="87"/>
                  <a:pt x="157" y="87"/>
                </a:cubicBezTo>
                <a:cubicBezTo>
                  <a:pt x="157" y="88"/>
                  <a:pt x="158" y="87"/>
                  <a:pt x="158" y="87"/>
                </a:cubicBezTo>
                <a:cubicBezTo>
                  <a:pt x="159" y="87"/>
                  <a:pt x="159" y="88"/>
                  <a:pt x="159" y="88"/>
                </a:cubicBezTo>
                <a:cubicBezTo>
                  <a:pt x="160" y="88"/>
                  <a:pt x="160" y="88"/>
                  <a:pt x="161" y="88"/>
                </a:cubicBezTo>
                <a:cubicBezTo>
                  <a:pt x="161" y="88"/>
                  <a:pt x="161" y="89"/>
                  <a:pt x="162" y="89"/>
                </a:cubicBezTo>
                <a:cubicBezTo>
                  <a:pt x="162" y="89"/>
                  <a:pt x="163" y="88"/>
                  <a:pt x="163" y="88"/>
                </a:cubicBezTo>
                <a:cubicBezTo>
                  <a:pt x="163" y="89"/>
                  <a:pt x="164" y="89"/>
                  <a:pt x="164" y="89"/>
                </a:cubicBezTo>
                <a:cubicBezTo>
                  <a:pt x="165" y="89"/>
                  <a:pt x="166" y="89"/>
                  <a:pt x="166" y="89"/>
                </a:cubicBezTo>
                <a:cubicBezTo>
                  <a:pt x="166" y="89"/>
                  <a:pt x="166" y="90"/>
                  <a:pt x="167" y="90"/>
                </a:cubicBezTo>
                <a:cubicBezTo>
                  <a:pt x="168" y="90"/>
                  <a:pt x="168" y="90"/>
                  <a:pt x="169" y="89"/>
                </a:cubicBezTo>
                <a:cubicBezTo>
                  <a:pt x="170" y="90"/>
                  <a:pt x="170" y="91"/>
                  <a:pt x="171" y="91"/>
                </a:cubicBezTo>
                <a:cubicBezTo>
                  <a:pt x="171" y="91"/>
                  <a:pt x="171" y="91"/>
                  <a:pt x="171" y="91"/>
                </a:cubicBezTo>
                <a:cubicBezTo>
                  <a:pt x="172" y="91"/>
                  <a:pt x="172" y="91"/>
                  <a:pt x="172" y="91"/>
                </a:cubicBezTo>
                <a:cubicBezTo>
                  <a:pt x="172" y="91"/>
                  <a:pt x="172" y="91"/>
                  <a:pt x="172" y="91"/>
                </a:cubicBezTo>
                <a:cubicBezTo>
                  <a:pt x="172" y="91"/>
                  <a:pt x="172" y="91"/>
                  <a:pt x="172" y="91"/>
                </a:cubicBezTo>
                <a:cubicBezTo>
                  <a:pt x="173" y="92"/>
                  <a:pt x="174" y="92"/>
                  <a:pt x="175" y="91"/>
                </a:cubicBezTo>
                <a:cubicBezTo>
                  <a:pt x="175" y="91"/>
                  <a:pt x="175" y="92"/>
                  <a:pt x="175" y="92"/>
                </a:cubicBezTo>
                <a:cubicBezTo>
                  <a:pt x="175" y="92"/>
                  <a:pt x="175" y="92"/>
                  <a:pt x="175" y="92"/>
                </a:cubicBezTo>
                <a:cubicBezTo>
                  <a:pt x="176" y="92"/>
                  <a:pt x="176" y="92"/>
                  <a:pt x="176" y="92"/>
                </a:cubicBezTo>
                <a:cubicBezTo>
                  <a:pt x="177" y="92"/>
                  <a:pt x="177" y="92"/>
                  <a:pt x="177" y="92"/>
                </a:cubicBezTo>
                <a:cubicBezTo>
                  <a:pt x="177" y="92"/>
                  <a:pt x="177" y="92"/>
                  <a:pt x="178" y="92"/>
                </a:cubicBezTo>
                <a:cubicBezTo>
                  <a:pt x="178" y="92"/>
                  <a:pt x="178" y="92"/>
                  <a:pt x="179" y="92"/>
                </a:cubicBezTo>
                <a:cubicBezTo>
                  <a:pt x="179" y="92"/>
                  <a:pt x="179" y="93"/>
                  <a:pt x="179" y="93"/>
                </a:cubicBezTo>
                <a:cubicBezTo>
                  <a:pt x="179" y="93"/>
                  <a:pt x="179" y="93"/>
                  <a:pt x="180" y="93"/>
                </a:cubicBezTo>
                <a:cubicBezTo>
                  <a:pt x="180" y="93"/>
                  <a:pt x="180" y="93"/>
                  <a:pt x="180" y="93"/>
                </a:cubicBezTo>
                <a:cubicBezTo>
                  <a:pt x="180" y="93"/>
                  <a:pt x="181" y="93"/>
                  <a:pt x="181" y="92"/>
                </a:cubicBezTo>
                <a:cubicBezTo>
                  <a:pt x="181" y="93"/>
                  <a:pt x="182" y="93"/>
                  <a:pt x="182" y="93"/>
                </a:cubicBezTo>
                <a:cubicBezTo>
                  <a:pt x="183" y="93"/>
                  <a:pt x="183" y="93"/>
                  <a:pt x="184" y="93"/>
                </a:cubicBezTo>
                <a:cubicBezTo>
                  <a:pt x="184" y="93"/>
                  <a:pt x="184" y="94"/>
                  <a:pt x="184" y="94"/>
                </a:cubicBezTo>
                <a:cubicBezTo>
                  <a:pt x="185" y="94"/>
                  <a:pt x="185" y="94"/>
                  <a:pt x="186" y="93"/>
                </a:cubicBezTo>
                <a:cubicBezTo>
                  <a:pt x="186" y="94"/>
                  <a:pt x="186" y="94"/>
                  <a:pt x="187" y="94"/>
                </a:cubicBezTo>
                <a:cubicBezTo>
                  <a:pt x="187" y="94"/>
                  <a:pt x="187" y="94"/>
                  <a:pt x="188" y="94"/>
                </a:cubicBezTo>
                <a:cubicBezTo>
                  <a:pt x="189" y="96"/>
                  <a:pt x="190" y="96"/>
                  <a:pt x="191" y="96"/>
                </a:cubicBezTo>
                <a:cubicBezTo>
                  <a:pt x="191" y="96"/>
                  <a:pt x="192" y="96"/>
                  <a:pt x="192" y="96"/>
                </a:cubicBezTo>
                <a:cubicBezTo>
                  <a:pt x="192" y="96"/>
                  <a:pt x="193" y="96"/>
                  <a:pt x="193" y="96"/>
                </a:cubicBezTo>
                <a:cubicBezTo>
                  <a:pt x="193" y="96"/>
                  <a:pt x="193" y="96"/>
                  <a:pt x="193" y="96"/>
                </a:cubicBezTo>
                <a:cubicBezTo>
                  <a:pt x="193" y="96"/>
                  <a:pt x="193" y="96"/>
                  <a:pt x="193" y="96"/>
                </a:cubicBezTo>
                <a:cubicBezTo>
                  <a:pt x="194" y="96"/>
                  <a:pt x="194" y="96"/>
                  <a:pt x="194" y="96"/>
                </a:cubicBezTo>
                <a:cubicBezTo>
                  <a:pt x="194" y="96"/>
                  <a:pt x="195" y="96"/>
                  <a:pt x="195" y="96"/>
                </a:cubicBezTo>
                <a:cubicBezTo>
                  <a:pt x="196" y="96"/>
                  <a:pt x="196" y="96"/>
                  <a:pt x="196" y="96"/>
                </a:cubicBezTo>
                <a:cubicBezTo>
                  <a:pt x="197" y="97"/>
                  <a:pt x="197" y="97"/>
                  <a:pt x="198" y="97"/>
                </a:cubicBezTo>
                <a:cubicBezTo>
                  <a:pt x="198" y="97"/>
                  <a:pt x="198" y="97"/>
                  <a:pt x="198" y="97"/>
                </a:cubicBezTo>
                <a:cubicBezTo>
                  <a:pt x="198" y="97"/>
                  <a:pt x="198" y="97"/>
                  <a:pt x="198" y="97"/>
                </a:cubicBezTo>
                <a:cubicBezTo>
                  <a:pt x="198" y="97"/>
                  <a:pt x="198" y="97"/>
                  <a:pt x="199" y="97"/>
                </a:cubicBezTo>
                <a:cubicBezTo>
                  <a:pt x="199" y="97"/>
                  <a:pt x="199" y="97"/>
                  <a:pt x="199" y="97"/>
                </a:cubicBezTo>
                <a:cubicBezTo>
                  <a:pt x="200" y="97"/>
                  <a:pt x="200" y="98"/>
                  <a:pt x="201" y="98"/>
                </a:cubicBezTo>
                <a:cubicBezTo>
                  <a:pt x="201" y="98"/>
                  <a:pt x="201" y="98"/>
                  <a:pt x="201" y="98"/>
                </a:cubicBezTo>
                <a:cubicBezTo>
                  <a:pt x="201" y="98"/>
                  <a:pt x="201" y="98"/>
                  <a:pt x="201" y="98"/>
                </a:cubicBezTo>
                <a:cubicBezTo>
                  <a:pt x="201" y="98"/>
                  <a:pt x="202" y="98"/>
                  <a:pt x="202" y="98"/>
                </a:cubicBezTo>
                <a:cubicBezTo>
                  <a:pt x="202" y="98"/>
                  <a:pt x="202" y="98"/>
                  <a:pt x="202" y="98"/>
                </a:cubicBezTo>
                <a:cubicBezTo>
                  <a:pt x="203" y="98"/>
                  <a:pt x="203" y="98"/>
                  <a:pt x="203" y="98"/>
                </a:cubicBezTo>
                <a:cubicBezTo>
                  <a:pt x="203" y="98"/>
                  <a:pt x="204" y="99"/>
                  <a:pt x="204" y="98"/>
                </a:cubicBezTo>
                <a:cubicBezTo>
                  <a:pt x="204" y="99"/>
                  <a:pt x="205" y="99"/>
                  <a:pt x="205" y="99"/>
                </a:cubicBezTo>
                <a:cubicBezTo>
                  <a:pt x="205" y="99"/>
                  <a:pt x="205" y="99"/>
                  <a:pt x="206" y="99"/>
                </a:cubicBezTo>
                <a:cubicBezTo>
                  <a:pt x="206" y="99"/>
                  <a:pt x="206" y="99"/>
                  <a:pt x="207" y="99"/>
                </a:cubicBezTo>
                <a:cubicBezTo>
                  <a:pt x="207" y="99"/>
                  <a:pt x="207" y="99"/>
                  <a:pt x="207" y="99"/>
                </a:cubicBezTo>
                <a:cubicBezTo>
                  <a:pt x="207" y="99"/>
                  <a:pt x="208" y="99"/>
                  <a:pt x="208" y="99"/>
                </a:cubicBezTo>
                <a:cubicBezTo>
                  <a:pt x="209" y="100"/>
                  <a:pt x="209" y="99"/>
                  <a:pt x="210" y="99"/>
                </a:cubicBezTo>
                <a:cubicBezTo>
                  <a:pt x="210" y="100"/>
                  <a:pt x="210" y="100"/>
                  <a:pt x="211" y="100"/>
                </a:cubicBezTo>
                <a:cubicBezTo>
                  <a:pt x="211" y="100"/>
                  <a:pt x="211" y="100"/>
                  <a:pt x="212" y="100"/>
                </a:cubicBezTo>
                <a:cubicBezTo>
                  <a:pt x="212" y="100"/>
                  <a:pt x="212" y="100"/>
                  <a:pt x="212" y="100"/>
                </a:cubicBezTo>
                <a:cubicBezTo>
                  <a:pt x="212" y="100"/>
                  <a:pt x="212" y="101"/>
                  <a:pt x="212" y="101"/>
                </a:cubicBezTo>
                <a:cubicBezTo>
                  <a:pt x="212" y="101"/>
                  <a:pt x="212" y="101"/>
                  <a:pt x="212" y="101"/>
                </a:cubicBezTo>
                <a:cubicBezTo>
                  <a:pt x="213" y="101"/>
                  <a:pt x="214" y="101"/>
                  <a:pt x="214" y="100"/>
                </a:cubicBezTo>
                <a:cubicBezTo>
                  <a:pt x="216" y="102"/>
                  <a:pt x="217" y="103"/>
                  <a:pt x="218" y="102"/>
                </a:cubicBezTo>
                <a:cubicBezTo>
                  <a:pt x="218" y="102"/>
                  <a:pt x="218" y="102"/>
                  <a:pt x="218" y="102"/>
                </a:cubicBezTo>
                <a:cubicBezTo>
                  <a:pt x="218" y="102"/>
                  <a:pt x="218" y="102"/>
                  <a:pt x="218" y="102"/>
                </a:cubicBezTo>
                <a:cubicBezTo>
                  <a:pt x="219" y="102"/>
                  <a:pt x="219" y="102"/>
                  <a:pt x="219" y="102"/>
                </a:cubicBezTo>
                <a:cubicBezTo>
                  <a:pt x="220" y="102"/>
                  <a:pt x="220" y="102"/>
                  <a:pt x="220" y="102"/>
                </a:cubicBezTo>
                <a:cubicBezTo>
                  <a:pt x="220" y="102"/>
                  <a:pt x="220" y="103"/>
                  <a:pt x="220" y="103"/>
                </a:cubicBezTo>
                <a:cubicBezTo>
                  <a:pt x="220" y="103"/>
                  <a:pt x="221" y="103"/>
                  <a:pt x="221" y="103"/>
                </a:cubicBezTo>
                <a:cubicBezTo>
                  <a:pt x="221" y="103"/>
                  <a:pt x="222" y="103"/>
                  <a:pt x="222" y="103"/>
                </a:cubicBezTo>
                <a:cubicBezTo>
                  <a:pt x="222" y="103"/>
                  <a:pt x="222" y="103"/>
                  <a:pt x="223" y="103"/>
                </a:cubicBezTo>
                <a:cubicBezTo>
                  <a:pt x="223" y="103"/>
                  <a:pt x="223" y="103"/>
                  <a:pt x="224" y="103"/>
                </a:cubicBezTo>
                <a:cubicBezTo>
                  <a:pt x="224" y="103"/>
                  <a:pt x="224" y="104"/>
                  <a:pt x="225" y="104"/>
                </a:cubicBezTo>
                <a:cubicBezTo>
                  <a:pt x="225" y="104"/>
                  <a:pt x="225" y="104"/>
                  <a:pt x="226" y="104"/>
                </a:cubicBezTo>
                <a:cubicBezTo>
                  <a:pt x="226" y="104"/>
                  <a:pt x="226" y="104"/>
                  <a:pt x="227" y="104"/>
                </a:cubicBezTo>
                <a:cubicBezTo>
                  <a:pt x="227" y="104"/>
                  <a:pt x="227" y="104"/>
                  <a:pt x="227" y="104"/>
                </a:cubicBezTo>
                <a:cubicBezTo>
                  <a:pt x="228" y="105"/>
                  <a:pt x="228" y="105"/>
                  <a:pt x="228" y="105"/>
                </a:cubicBezTo>
                <a:cubicBezTo>
                  <a:pt x="228" y="105"/>
                  <a:pt x="229" y="105"/>
                  <a:pt x="229" y="105"/>
                </a:cubicBezTo>
                <a:cubicBezTo>
                  <a:pt x="229" y="105"/>
                  <a:pt x="230" y="105"/>
                  <a:pt x="230" y="105"/>
                </a:cubicBezTo>
                <a:cubicBezTo>
                  <a:pt x="230" y="105"/>
                  <a:pt x="230" y="105"/>
                  <a:pt x="231" y="105"/>
                </a:cubicBezTo>
                <a:cubicBezTo>
                  <a:pt x="231" y="105"/>
                  <a:pt x="231" y="106"/>
                  <a:pt x="231" y="106"/>
                </a:cubicBezTo>
                <a:cubicBezTo>
                  <a:pt x="231" y="106"/>
                  <a:pt x="231" y="106"/>
                  <a:pt x="232" y="106"/>
                </a:cubicBezTo>
                <a:cubicBezTo>
                  <a:pt x="233" y="107"/>
                  <a:pt x="234" y="107"/>
                  <a:pt x="235" y="107"/>
                </a:cubicBezTo>
                <a:cubicBezTo>
                  <a:pt x="235" y="107"/>
                  <a:pt x="235" y="107"/>
                  <a:pt x="235" y="107"/>
                </a:cubicBezTo>
                <a:cubicBezTo>
                  <a:pt x="235" y="107"/>
                  <a:pt x="235" y="107"/>
                  <a:pt x="235" y="107"/>
                </a:cubicBezTo>
                <a:cubicBezTo>
                  <a:pt x="236" y="107"/>
                  <a:pt x="236" y="107"/>
                  <a:pt x="236" y="107"/>
                </a:cubicBezTo>
                <a:cubicBezTo>
                  <a:pt x="237" y="107"/>
                  <a:pt x="237" y="107"/>
                  <a:pt x="238" y="108"/>
                </a:cubicBezTo>
                <a:cubicBezTo>
                  <a:pt x="238" y="108"/>
                  <a:pt x="238" y="108"/>
                  <a:pt x="238" y="108"/>
                </a:cubicBezTo>
                <a:cubicBezTo>
                  <a:pt x="239" y="108"/>
                  <a:pt x="240" y="108"/>
                  <a:pt x="240" y="107"/>
                </a:cubicBezTo>
                <a:cubicBezTo>
                  <a:pt x="240" y="108"/>
                  <a:pt x="241" y="109"/>
                  <a:pt x="242" y="109"/>
                </a:cubicBezTo>
                <a:cubicBezTo>
                  <a:pt x="242" y="109"/>
                  <a:pt x="242" y="109"/>
                  <a:pt x="242" y="109"/>
                </a:cubicBezTo>
                <a:cubicBezTo>
                  <a:pt x="242" y="109"/>
                  <a:pt x="243" y="109"/>
                  <a:pt x="243" y="109"/>
                </a:cubicBezTo>
                <a:cubicBezTo>
                  <a:pt x="243" y="109"/>
                  <a:pt x="243" y="109"/>
                  <a:pt x="244" y="109"/>
                </a:cubicBezTo>
                <a:cubicBezTo>
                  <a:pt x="244" y="109"/>
                  <a:pt x="244" y="110"/>
                  <a:pt x="244" y="110"/>
                </a:cubicBezTo>
                <a:cubicBezTo>
                  <a:pt x="244" y="110"/>
                  <a:pt x="244" y="110"/>
                  <a:pt x="244" y="110"/>
                </a:cubicBezTo>
                <a:cubicBezTo>
                  <a:pt x="244" y="110"/>
                  <a:pt x="245" y="110"/>
                  <a:pt x="245" y="110"/>
                </a:cubicBezTo>
                <a:cubicBezTo>
                  <a:pt x="245" y="111"/>
                  <a:pt x="246" y="111"/>
                  <a:pt x="247" y="110"/>
                </a:cubicBezTo>
                <a:cubicBezTo>
                  <a:pt x="247" y="110"/>
                  <a:pt x="247" y="111"/>
                  <a:pt x="247" y="111"/>
                </a:cubicBezTo>
                <a:cubicBezTo>
                  <a:pt x="247" y="111"/>
                  <a:pt x="247" y="111"/>
                  <a:pt x="247" y="111"/>
                </a:cubicBezTo>
                <a:cubicBezTo>
                  <a:pt x="247" y="111"/>
                  <a:pt x="247" y="111"/>
                  <a:pt x="247" y="111"/>
                </a:cubicBezTo>
                <a:cubicBezTo>
                  <a:pt x="248" y="111"/>
                  <a:pt x="248" y="111"/>
                  <a:pt x="249" y="111"/>
                </a:cubicBezTo>
                <a:cubicBezTo>
                  <a:pt x="249" y="111"/>
                  <a:pt x="249" y="111"/>
                  <a:pt x="250" y="112"/>
                </a:cubicBezTo>
                <a:cubicBezTo>
                  <a:pt x="250" y="112"/>
                  <a:pt x="250" y="112"/>
                  <a:pt x="251" y="111"/>
                </a:cubicBezTo>
                <a:cubicBezTo>
                  <a:pt x="251" y="112"/>
                  <a:pt x="251" y="112"/>
                  <a:pt x="251" y="112"/>
                </a:cubicBezTo>
                <a:cubicBezTo>
                  <a:pt x="251" y="112"/>
                  <a:pt x="252" y="112"/>
                  <a:pt x="252" y="112"/>
                </a:cubicBezTo>
                <a:cubicBezTo>
                  <a:pt x="252" y="112"/>
                  <a:pt x="252" y="112"/>
                  <a:pt x="253" y="113"/>
                </a:cubicBezTo>
                <a:cubicBezTo>
                  <a:pt x="253" y="113"/>
                  <a:pt x="253" y="112"/>
                  <a:pt x="253" y="113"/>
                </a:cubicBezTo>
                <a:cubicBezTo>
                  <a:pt x="253" y="113"/>
                  <a:pt x="254" y="113"/>
                  <a:pt x="254" y="113"/>
                </a:cubicBezTo>
                <a:cubicBezTo>
                  <a:pt x="256" y="113"/>
                  <a:pt x="256" y="111"/>
                  <a:pt x="256" y="107"/>
                </a:cubicBezTo>
                <a:cubicBezTo>
                  <a:pt x="256" y="105"/>
                  <a:pt x="256" y="104"/>
                  <a:pt x="256" y="102"/>
                </a:cubicBezTo>
                <a:cubicBezTo>
                  <a:pt x="257" y="98"/>
                  <a:pt x="258" y="92"/>
                  <a:pt x="259" y="86"/>
                </a:cubicBezTo>
                <a:cubicBezTo>
                  <a:pt x="261" y="77"/>
                  <a:pt x="263" y="71"/>
                  <a:pt x="265" y="67"/>
                </a:cubicBezTo>
                <a:cubicBezTo>
                  <a:pt x="267" y="63"/>
                  <a:pt x="268" y="60"/>
                  <a:pt x="267" y="60"/>
                </a:cubicBezTo>
                <a:cubicBezTo>
                  <a:pt x="267" y="60"/>
                  <a:pt x="266" y="62"/>
                  <a:pt x="263" y="66"/>
                </a:cubicBezTo>
                <a:close/>
                <a:moveTo>
                  <a:pt x="3" y="38"/>
                </a:moveTo>
                <a:cubicBezTo>
                  <a:pt x="3" y="38"/>
                  <a:pt x="2" y="38"/>
                  <a:pt x="2" y="39"/>
                </a:cubicBezTo>
                <a:cubicBezTo>
                  <a:pt x="3" y="37"/>
                  <a:pt x="3" y="35"/>
                  <a:pt x="4" y="34"/>
                </a:cubicBezTo>
                <a:cubicBezTo>
                  <a:pt x="4" y="33"/>
                  <a:pt x="4" y="33"/>
                  <a:pt x="4" y="32"/>
                </a:cubicBezTo>
                <a:cubicBezTo>
                  <a:pt x="4" y="34"/>
                  <a:pt x="3" y="36"/>
                  <a:pt x="3" y="38"/>
                </a:cubicBezTo>
                <a:close/>
                <a:moveTo>
                  <a:pt x="17" y="28"/>
                </a:moveTo>
                <a:cubicBezTo>
                  <a:pt x="17" y="27"/>
                  <a:pt x="17" y="26"/>
                  <a:pt x="17" y="25"/>
                </a:cubicBezTo>
                <a:cubicBezTo>
                  <a:pt x="18" y="25"/>
                  <a:pt x="18" y="25"/>
                  <a:pt x="18" y="26"/>
                </a:cubicBezTo>
                <a:cubicBezTo>
                  <a:pt x="18" y="26"/>
                  <a:pt x="17" y="27"/>
                  <a:pt x="17" y="28"/>
                </a:cubicBezTo>
                <a:close/>
                <a:moveTo>
                  <a:pt x="19" y="37"/>
                </a:moveTo>
                <a:cubicBezTo>
                  <a:pt x="19" y="37"/>
                  <a:pt x="19" y="36"/>
                  <a:pt x="19" y="36"/>
                </a:cubicBezTo>
                <a:cubicBezTo>
                  <a:pt x="19" y="34"/>
                  <a:pt x="19" y="33"/>
                  <a:pt x="20" y="31"/>
                </a:cubicBezTo>
                <a:cubicBezTo>
                  <a:pt x="20" y="32"/>
                  <a:pt x="20" y="33"/>
                  <a:pt x="20" y="33"/>
                </a:cubicBezTo>
                <a:cubicBezTo>
                  <a:pt x="20" y="33"/>
                  <a:pt x="20" y="33"/>
                  <a:pt x="20" y="34"/>
                </a:cubicBezTo>
                <a:cubicBezTo>
                  <a:pt x="20" y="35"/>
                  <a:pt x="19" y="36"/>
                  <a:pt x="19" y="37"/>
                </a:cubicBezTo>
                <a:close/>
                <a:moveTo>
                  <a:pt x="33" y="26"/>
                </a:moveTo>
                <a:cubicBezTo>
                  <a:pt x="33" y="23"/>
                  <a:pt x="34" y="22"/>
                  <a:pt x="34" y="21"/>
                </a:cubicBezTo>
                <a:cubicBezTo>
                  <a:pt x="35" y="22"/>
                  <a:pt x="35" y="24"/>
                  <a:pt x="36" y="25"/>
                </a:cubicBezTo>
                <a:cubicBezTo>
                  <a:pt x="35" y="25"/>
                  <a:pt x="34" y="26"/>
                  <a:pt x="32" y="29"/>
                </a:cubicBezTo>
                <a:cubicBezTo>
                  <a:pt x="32" y="28"/>
                  <a:pt x="33" y="26"/>
                  <a:pt x="33" y="26"/>
                </a:cubicBezTo>
                <a:close/>
                <a:moveTo>
                  <a:pt x="33" y="33"/>
                </a:moveTo>
                <a:cubicBezTo>
                  <a:pt x="33" y="33"/>
                  <a:pt x="32" y="33"/>
                  <a:pt x="32" y="32"/>
                </a:cubicBezTo>
                <a:cubicBezTo>
                  <a:pt x="33" y="32"/>
                  <a:pt x="33" y="31"/>
                  <a:pt x="34" y="30"/>
                </a:cubicBezTo>
                <a:cubicBezTo>
                  <a:pt x="35" y="27"/>
                  <a:pt x="36" y="26"/>
                  <a:pt x="36" y="25"/>
                </a:cubicBezTo>
                <a:cubicBezTo>
                  <a:pt x="36" y="26"/>
                  <a:pt x="36" y="26"/>
                  <a:pt x="36" y="26"/>
                </a:cubicBezTo>
                <a:cubicBezTo>
                  <a:pt x="36" y="26"/>
                  <a:pt x="36" y="27"/>
                  <a:pt x="36" y="27"/>
                </a:cubicBezTo>
                <a:cubicBezTo>
                  <a:pt x="35" y="29"/>
                  <a:pt x="34" y="31"/>
                  <a:pt x="33" y="33"/>
                </a:cubicBezTo>
                <a:close/>
                <a:moveTo>
                  <a:pt x="35" y="40"/>
                </a:moveTo>
                <a:cubicBezTo>
                  <a:pt x="35" y="39"/>
                  <a:pt x="35" y="39"/>
                  <a:pt x="35" y="38"/>
                </a:cubicBezTo>
                <a:cubicBezTo>
                  <a:pt x="35" y="38"/>
                  <a:pt x="35" y="38"/>
                  <a:pt x="35" y="37"/>
                </a:cubicBezTo>
                <a:cubicBezTo>
                  <a:pt x="35" y="38"/>
                  <a:pt x="36" y="38"/>
                  <a:pt x="36" y="39"/>
                </a:cubicBezTo>
                <a:cubicBezTo>
                  <a:pt x="36" y="39"/>
                  <a:pt x="35" y="40"/>
                  <a:pt x="35" y="40"/>
                </a:cubicBezTo>
                <a:close/>
                <a:moveTo>
                  <a:pt x="37" y="36"/>
                </a:moveTo>
                <a:cubicBezTo>
                  <a:pt x="37" y="36"/>
                  <a:pt x="36" y="35"/>
                  <a:pt x="36" y="35"/>
                </a:cubicBezTo>
                <a:cubicBezTo>
                  <a:pt x="36" y="35"/>
                  <a:pt x="36" y="34"/>
                  <a:pt x="36" y="34"/>
                </a:cubicBezTo>
                <a:cubicBezTo>
                  <a:pt x="37" y="34"/>
                  <a:pt x="37" y="33"/>
                  <a:pt x="37" y="32"/>
                </a:cubicBezTo>
                <a:cubicBezTo>
                  <a:pt x="37" y="33"/>
                  <a:pt x="38" y="33"/>
                  <a:pt x="38" y="33"/>
                </a:cubicBezTo>
                <a:cubicBezTo>
                  <a:pt x="38" y="34"/>
                  <a:pt x="38" y="34"/>
                  <a:pt x="38" y="35"/>
                </a:cubicBezTo>
                <a:cubicBezTo>
                  <a:pt x="38" y="35"/>
                  <a:pt x="38" y="36"/>
                  <a:pt x="37" y="36"/>
                </a:cubicBezTo>
                <a:close/>
                <a:moveTo>
                  <a:pt x="40" y="28"/>
                </a:moveTo>
                <a:cubicBezTo>
                  <a:pt x="39" y="28"/>
                  <a:pt x="39" y="28"/>
                  <a:pt x="39" y="28"/>
                </a:cubicBezTo>
                <a:cubicBezTo>
                  <a:pt x="39" y="28"/>
                  <a:pt x="39" y="28"/>
                  <a:pt x="39" y="28"/>
                </a:cubicBezTo>
                <a:cubicBezTo>
                  <a:pt x="39" y="27"/>
                  <a:pt x="40" y="26"/>
                  <a:pt x="40" y="25"/>
                </a:cubicBezTo>
                <a:cubicBezTo>
                  <a:pt x="40" y="26"/>
                  <a:pt x="40" y="27"/>
                  <a:pt x="40" y="28"/>
                </a:cubicBezTo>
                <a:close/>
                <a:moveTo>
                  <a:pt x="43" y="26"/>
                </a:moveTo>
                <a:cubicBezTo>
                  <a:pt x="43" y="27"/>
                  <a:pt x="43" y="27"/>
                  <a:pt x="44" y="28"/>
                </a:cubicBezTo>
                <a:cubicBezTo>
                  <a:pt x="43" y="28"/>
                  <a:pt x="43" y="28"/>
                  <a:pt x="43" y="29"/>
                </a:cubicBezTo>
                <a:cubicBezTo>
                  <a:pt x="43" y="28"/>
                  <a:pt x="43" y="27"/>
                  <a:pt x="43" y="26"/>
                </a:cubicBezTo>
                <a:close/>
                <a:moveTo>
                  <a:pt x="42" y="37"/>
                </a:moveTo>
                <a:cubicBezTo>
                  <a:pt x="42" y="37"/>
                  <a:pt x="42" y="36"/>
                  <a:pt x="42" y="36"/>
                </a:cubicBezTo>
                <a:cubicBezTo>
                  <a:pt x="43" y="37"/>
                  <a:pt x="43" y="39"/>
                  <a:pt x="43" y="40"/>
                </a:cubicBezTo>
                <a:cubicBezTo>
                  <a:pt x="43" y="39"/>
                  <a:pt x="42" y="38"/>
                  <a:pt x="42" y="37"/>
                </a:cubicBezTo>
                <a:close/>
                <a:moveTo>
                  <a:pt x="44" y="36"/>
                </a:moveTo>
                <a:cubicBezTo>
                  <a:pt x="44" y="35"/>
                  <a:pt x="44" y="34"/>
                  <a:pt x="43" y="34"/>
                </a:cubicBezTo>
                <a:cubicBezTo>
                  <a:pt x="43" y="33"/>
                  <a:pt x="43" y="33"/>
                  <a:pt x="42" y="33"/>
                </a:cubicBezTo>
                <a:cubicBezTo>
                  <a:pt x="42" y="32"/>
                  <a:pt x="42" y="32"/>
                  <a:pt x="42" y="32"/>
                </a:cubicBezTo>
                <a:cubicBezTo>
                  <a:pt x="43" y="31"/>
                  <a:pt x="44" y="30"/>
                  <a:pt x="44" y="29"/>
                </a:cubicBezTo>
                <a:cubicBezTo>
                  <a:pt x="44" y="30"/>
                  <a:pt x="45" y="31"/>
                  <a:pt x="45" y="33"/>
                </a:cubicBezTo>
                <a:cubicBezTo>
                  <a:pt x="45" y="34"/>
                  <a:pt x="45" y="35"/>
                  <a:pt x="44" y="36"/>
                </a:cubicBezTo>
                <a:close/>
                <a:moveTo>
                  <a:pt x="49" y="33"/>
                </a:moveTo>
                <a:cubicBezTo>
                  <a:pt x="49" y="34"/>
                  <a:pt x="49" y="34"/>
                  <a:pt x="49" y="35"/>
                </a:cubicBezTo>
                <a:cubicBezTo>
                  <a:pt x="49" y="34"/>
                  <a:pt x="49" y="34"/>
                  <a:pt x="48" y="33"/>
                </a:cubicBezTo>
                <a:cubicBezTo>
                  <a:pt x="49" y="30"/>
                  <a:pt x="49" y="28"/>
                  <a:pt x="49" y="25"/>
                </a:cubicBezTo>
                <a:cubicBezTo>
                  <a:pt x="50" y="26"/>
                  <a:pt x="50" y="28"/>
                  <a:pt x="50" y="29"/>
                </a:cubicBezTo>
                <a:cubicBezTo>
                  <a:pt x="50" y="30"/>
                  <a:pt x="50" y="32"/>
                  <a:pt x="49" y="33"/>
                </a:cubicBezTo>
                <a:close/>
                <a:moveTo>
                  <a:pt x="61" y="34"/>
                </a:moveTo>
                <a:cubicBezTo>
                  <a:pt x="61" y="33"/>
                  <a:pt x="61" y="33"/>
                  <a:pt x="60" y="33"/>
                </a:cubicBezTo>
                <a:cubicBezTo>
                  <a:pt x="60" y="32"/>
                  <a:pt x="60" y="32"/>
                  <a:pt x="59" y="32"/>
                </a:cubicBezTo>
                <a:cubicBezTo>
                  <a:pt x="59" y="30"/>
                  <a:pt x="59" y="29"/>
                  <a:pt x="59" y="27"/>
                </a:cubicBezTo>
                <a:cubicBezTo>
                  <a:pt x="60" y="29"/>
                  <a:pt x="61" y="31"/>
                  <a:pt x="61" y="34"/>
                </a:cubicBezTo>
                <a:close/>
                <a:moveTo>
                  <a:pt x="62" y="42"/>
                </a:moveTo>
                <a:cubicBezTo>
                  <a:pt x="62" y="43"/>
                  <a:pt x="62" y="44"/>
                  <a:pt x="62" y="46"/>
                </a:cubicBezTo>
                <a:cubicBezTo>
                  <a:pt x="61" y="44"/>
                  <a:pt x="60" y="43"/>
                  <a:pt x="60" y="42"/>
                </a:cubicBezTo>
                <a:cubicBezTo>
                  <a:pt x="59" y="42"/>
                  <a:pt x="59" y="41"/>
                  <a:pt x="59" y="40"/>
                </a:cubicBezTo>
                <a:cubicBezTo>
                  <a:pt x="59" y="39"/>
                  <a:pt x="59" y="37"/>
                  <a:pt x="59" y="36"/>
                </a:cubicBezTo>
                <a:cubicBezTo>
                  <a:pt x="59" y="35"/>
                  <a:pt x="59" y="35"/>
                  <a:pt x="59" y="34"/>
                </a:cubicBezTo>
                <a:cubicBezTo>
                  <a:pt x="60" y="36"/>
                  <a:pt x="61" y="37"/>
                  <a:pt x="62" y="39"/>
                </a:cubicBezTo>
                <a:cubicBezTo>
                  <a:pt x="62" y="40"/>
                  <a:pt x="62" y="40"/>
                  <a:pt x="62" y="40"/>
                </a:cubicBezTo>
                <a:cubicBezTo>
                  <a:pt x="62" y="40"/>
                  <a:pt x="62" y="40"/>
                  <a:pt x="62" y="40"/>
                </a:cubicBezTo>
                <a:cubicBezTo>
                  <a:pt x="62" y="40"/>
                  <a:pt x="62" y="41"/>
                  <a:pt x="62" y="41"/>
                </a:cubicBezTo>
                <a:cubicBezTo>
                  <a:pt x="62" y="41"/>
                  <a:pt x="62" y="42"/>
                  <a:pt x="62" y="42"/>
                </a:cubicBezTo>
                <a:close/>
                <a:moveTo>
                  <a:pt x="68" y="35"/>
                </a:moveTo>
                <a:cubicBezTo>
                  <a:pt x="67" y="37"/>
                  <a:pt x="67" y="39"/>
                  <a:pt x="67" y="41"/>
                </a:cubicBezTo>
                <a:cubicBezTo>
                  <a:pt x="67" y="41"/>
                  <a:pt x="67" y="41"/>
                  <a:pt x="67" y="41"/>
                </a:cubicBezTo>
                <a:cubicBezTo>
                  <a:pt x="67" y="41"/>
                  <a:pt x="67" y="40"/>
                  <a:pt x="67" y="40"/>
                </a:cubicBezTo>
                <a:cubicBezTo>
                  <a:pt x="67" y="36"/>
                  <a:pt x="67" y="32"/>
                  <a:pt x="68" y="29"/>
                </a:cubicBezTo>
                <a:cubicBezTo>
                  <a:pt x="68" y="30"/>
                  <a:pt x="68" y="31"/>
                  <a:pt x="68" y="32"/>
                </a:cubicBezTo>
                <a:cubicBezTo>
                  <a:pt x="68" y="33"/>
                  <a:pt x="68" y="34"/>
                  <a:pt x="68" y="35"/>
                </a:cubicBezTo>
                <a:close/>
                <a:moveTo>
                  <a:pt x="73" y="44"/>
                </a:moveTo>
                <a:cubicBezTo>
                  <a:pt x="73" y="39"/>
                  <a:pt x="73" y="35"/>
                  <a:pt x="72" y="32"/>
                </a:cubicBezTo>
                <a:cubicBezTo>
                  <a:pt x="72" y="29"/>
                  <a:pt x="73" y="26"/>
                  <a:pt x="73" y="24"/>
                </a:cubicBezTo>
                <a:cubicBezTo>
                  <a:pt x="74" y="28"/>
                  <a:pt x="74" y="34"/>
                  <a:pt x="74" y="42"/>
                </a:cubicBezTo>
                <a:cubicBezTo>
                  <a:pt x="74" y="42"/>
                  <a:pt x="74" y="43"/>
                  <a:pt x="73" y="44"/>
                </a:cubicBezTo>
                <a:close/>
                <a:moveTo>
                  <a:pt x="81" y="33"/>
                </a:moveTo>
                <a:cubicBezTo>
                  <a:pt x="81" y="33"/>
                  <a:pt x="81" y="33"/>
                  <a:pt x="81" y="33"/>
                </a:cubicBezTo>
                <a:cubicBezTo>
                  <a:pt x="80" y="33"/>
                  <a:pt x="81" y="33"/>
                  <a:pt x="81" y="33"/>
                </a:cubicBezTo>
                <a:cubicBezTo>
                  <a:pt x="80" y="36"/>
                  <a:pt x="80" y="40"/>
                  <a:pt x="79" y="44"/>
                </a:cubicBezTo>
                <a:cubicBezTo>
                  <a:pt x="79" y="44"/>
                  <a:pt x="78" y="44"/>
                  <a:pt x="78" y="44"/>
                </a:cubicBezTo>
                <a:cubicBezTo>
                  <a:pt x="78" y="43"/>
                  <a:pt x="78" y="43"/>
                  <a:pt x="78" y="43"/>
                </a:cubicBezTo>
                <a:cubicBezTo>
                  <a:pt x="78" y="42"/>
                  <a:pt x="78" y="41"/>
                  <a:pt x="78" y="40"/>
                </a:cubicBezTo>
                <a:cubicBezTo>
                  <a:pt x="79" y="37"/>
                  <a:pt x="80" y="35"/>
                  <a:pt x="80" y="32"/>
                </a:cubicBezTo>
                <a:cubicBezTo>
                  <a:pt x="80" y="31"/>
                  <a:pt x="80" y="29"/>
                  <a:pt x="81" y="28"/>
                </a:cubicBezTo>
                <a:cubicBezTo>
                  <a:pt x="81" y="29"/>
                  <a:pt x="81" y="29"/>
                  <a:pt x="81" y="29"/>
                </a:cubicBezTo>
                <a:cubicBezTo>
                  <a:pt x="81" y="30"/>
                  <a:pt x="81" y="31"/>
                  <a:pt x="81" y="31"/>
                </a:cubicBezTo>
                <a:cubicBezTo>
                  <a:pt x="81" y="32"/>
                  <a:pt x="81" y="32"/>
                  <a:pt x="81" y="33"/>
                </a:cubicBezTo>
                <a:close/>
                <a:moveTo>
                  <a:pt x="113" y="53"/>
                </a:moveTo>
                <a:cubicBezTo>
                  <a:pt x="113" y="54"/>
                  <a:pt x="113" y="54"/>
                  <a:pt x="113" y="54"/>
                </a:cubicBezTo>
                <a:cubicBezTo>
                  <a:pt x="112" y="55"/>
                  <a:pt x="112" y="56"/>
                  <a:pt x="111" y="57"/>
                </a:cubicBezTo>
                <a:cubicBezTo>
                  <a:pt x="111" y="57"/>
                  <a:pt x="111" y="58"/>
                  <a:pt x="111" y="58"/>
                </a:cubicBezTo>
                <a:cubicBezTo>
                  <a:pt x="110" y="57"/>
                  <a:pt x="110" y="56"/>
                  <a:pt x="110" y="55"/>
                </a:cubicBezTo>
                <a:cubicBezTo>
                  <a:pt x="111" y="54"/>
                  <a:pt x="112" y="53"/>
                  <a:pt x="113" y="52"/>
                </a:cubicBezTo>
                <a:cubicBezTo>
                  <a:pt x="113" y="53"/>
                  <a:pt x="113" y="53"/>
                  <a:pt x="113" y="53"/>
                </a:cubicBezTo>
                <a:close/>
                <a:moveTo>
                  <a:pt x="113" y="44"/>
                </a:moveTo>
                <a:cubicBezTo>
                  <a:pt x="112" y="45"/>
                  <a:pt x="111" y="46"/>
                  <a:pt x="111" y="47"/>
                </a:cubicBezTo>
                <a:cubicBezTo>
                  <a:pt x="111" y="43"/>
                  <a:pt x="111" y="39"/>
                  <a:pt x="111" y="37"/>
                </a:cubicBezTo>
                <a:cubicBezTo>
                  <a:pt x="111" y="37"/>
                  <a:pt x="111" y="38"/>
                  <a:pt x="112" y="38"/>
                </a:cubicBezTo>
                <a:cubicBezTo>
                  <a:pt x="112" y="39"/>
                  <a:pt x="112" y="39"/>
                  <a:pt x="113" y="40"/>
                </a:cubicBezTo>
                <a:cubicBezTo>
                  <a:pt x="113" y="41"/>
                  <a:pt x="113" y="43"/>
                  <a:pt x="113" y="44"/>
                </a:cubicBezTo>
                <a:close/>
                <a:moveTo>
                  <a:pt x="127" y="47"/>
                </a:moveTo>
                <a:cubicBezTo>
                  <a:pt x="127" y="48"/>
                  <a:pt x="126" y="49"/>
                  <a:pt x="126" y="50"/>
                </a:cubicBezTo>
                <a:cubicBezTo>
                  <a:pt x="126" y="49"/>
                  <a:pt x="126" y="49"/>
                  <a:pt x="126" y="48"/>
                </a:cubicBezTo>
                <a:cubicBezTo>
                  <a:pt x="126" y="47"/>
                  <a:pt x="127" y="46"/>
                  <a:pt x="127" y="45"/>
                </a:cubicBezTo>
                <a:cubicBezTo>
                  <a:pt x="127" y="46"/>
                  <a:pt x="127" y="46"/>
                  <a:pt x="127" y="47"/>
                </a:cubicBezTo>
                <a:close/>
                <a:moveTo>
                  <a:pt x="132" y="51"/>
                </a:moveTo>
                <a:cubicBezTo>
                  <a:pt x="132" y="51"/>
                  <a:pt x="131" y="51"/>
                  <a:pt x="131" y="51"/>
                </a:cubicBezTo>
                <a:cubicBezTo>
                  <a:pt x="132" y="50"/>
                  <a:pt x="132" y="49"/>
                  <a:pt x="132" y="48"/>
                </a:cubicBezTo>
                <a:cubicBezTo>
                  <a:pt x="134" y="45"/>
                  <a:pt x="135" y="44"/>
                  <a:pt x="135" y="44"/>
                </a:cubicBezTo>
                <a:cubicBezTo>
                  <a:pt x="135" y="44"/>
                  <a:pt x="133" y="45"/>
                  <a:pt x="131" y="47"/>
                </a:cubicBezTo>
                <a:cubicBezTo>
                  <a:pt x="131" y="46"/>
                  <a:pt x="131" y="45"/>
                  <a:pt x="132" y="44"/>
                </a:cubicBezTo>
                <a:cubicBezTo>
                  <a:pt x="132" y="41"/>
                  <a:pt x="133" y="40"/>
                  <a:pt x="133" y="39"/>
                </a:cubicBezTo>
                <a:cubicBezTo>
                  <a:pt x="134" y="41"/>
                  <a:pt x="134" y="42"/>
                  <a:pt x="135" y="44"/>
                </a:cubicBezTo>
                <a:cubicBezTo>
                  <a:pt x="135" y="45"/>
                  <a:pt x="135" y="45"/>
                  <a:pt x="136" y="46"/>
                </a:cubicBezTo>
                <a:cubicBezTo>
                  <a:pt x="134" y="47"/>
                  <a:pt x="133" y="49"/>
                  <a:pt x="132" y="51"/>
                </a:cubicBezTo>
                <a:close/>
                <a:moveTo>
                  <a:pt x="135" y="53"/>
                </a:moveTo>
                <a:cubicBezTo>
                  <a:pt x="136" y="52"/>
                  <a:pt x="136" y="52"/>
                  <a:pt x="137" y="51"/>
                </a:cubicBezTo>
                <a:cubicBezTo>
                  <a:pt x="137" y="51"/>
                  <a:pt x="137" y="51"/>
                  <a:pt x="137" y="51"/>
                </a:cubicBezTo>
                <a:cubicBezTo>
                  <a:pt x="137" y="52"/>
                  <a:pt x="136" y="52"/>
                  <a:pt x="135" y="53"/>
                </a:cubicBezTo>
                <a:close/>
                <a:moveTo>
                  <a:pt x="137" y="55"/>
                </a:moveTo>
                <a:cubicBezTo>
                  <a:pt x="137" y="55"/>
                  <a:pt x="136" y="55"/>
                  <a:pt x="136" y="54"/>
                </a:cubicBezTo>
                <a:cubicBezTo>
                  <a:pt x="137" y="54"/>
                  <a:pt x="137" y="53"/>
                  <a:pt x="137" y="52"/>
                </a:cubicBezTo>
                <a:cubicBezTo>
                  <a:pt x="138" y="53"/>
                  <a:pt x="138" y="53"/>
                  <a:pt x="138" y="54"/>
                </a:cubicBezTo>
                <a:cubicBezTo>
                  <a:pt x="138" y="54"/>
                  <a:pt x="137" y="55"/>
                  <a:pt x="137" y="55"/>
                </a:cubicBezTo>
                <a:close/>
                <a:moveTo>
                  <a:pt x="140" y="47"/>
                </a:moveTo>
                <a:cubicBezTo>
                  <a:pt x="139" y="47"/>
                  <a:pt x="139" y="47"/>
                  <a:pt x="138" y="47"/>
                </a:cubicBezTo>
                <a:cubicBezTo>
                  <a:pt x="138" y="47"/>
                  <a:pt x="138" y="47"/>
                  <a:pt x="138" y="47"/>
                </a:cubicBezTo>
                <a:cubicBezTo>
                  <a:pt x="139" y="45"/>
                  <a:pt x="140" y="44"/>
                  <a:pt x="140" y="43"/>
                </a:cubicBezTo>
                <a:cubicBezTo>
                  <a:pt x="140" y="44"/>
                  <a:pt x="140" y="45"/>
                  <a:pt x="140" y="47"/>
                </a:cubicBezTo>
                <a:close/>
                <a:moveTo>
                  <a:pt x="143" y="45"/>
                </a:moveTo>
                <a:cubicBezTo>
                  <a:pt x="143" y="45"/>
                  <a:pt x="143" y="44"/>
                  <a:pt x="143" y="44"/>
                </a:cubicBezTo>
                <a:cubicBezTo>
                  <a:pt x="143" y="45"/>
                  <a:pt x="144" y="46"/>
                  <a:pt x="144" y="47"/>
                </a:cubicBezTo>
                <a:cubicBezTo>
                  <a:pt x="144" y="47"/>
                  <a:pt x="143" y="47"/>
                  <a:pt x="143" y="48"/>
                </a:cubicBezTo>
                <a:cubicBezTo>
                  <a:pt x="143" y="47"/>
                  <a:pt x="143" y="46"/>
                  <a:pt x="143" y="45"/>
                </a:cubicBezTo>
                <a:close/>
                <a:moveTo>
                  <a:pt x="142" y="57"/>
                </a:moveTo>
                <a:cubicBezTo>
                  <a:pt x="143" y="57"/>
                  <a:pt x="143" y="57"/>
                  <a:pt x="143" y="56"/>
                </a:cubicBezTo>
                <a:cubicBezTo>
                  <a:pt x="143" y="58"/>
                  <a:pt x="143" y="59"/>
                  <a:pt x="144" y="60"/>
                </a:cubicBezTo>
                <a:cubicBezTo>
                  <a:pt x="143" y="59"/>
                  <a:pt x="143" y="58"/>
                  <a:pt x="142" y="57"/>
                </a:cubicBezTo>
                <a:close/>
                <a:moveTo>
                  <a:pt x="143" y="52"/>
                </a:moveTo>
                <a:cubicBezTo>
                  <a:pt x="143" y="52"/>
                  <a:pt x="143" y="52"/>
                  <a:pt x="142" y="51"/>
                </a:cubicBezTo>
                <a:cubicBezTo>
                  <a:pt x="143" y="50"/>
                  <a:pt x="144" y="49"/>
                  <a:pt x="144" y="48"/>
                </a:cubicBezTo>
                <a:cubicBezTo>
                  <a:pt x="145" y="49"/>
                  <a:pt x="145" y="50"/>
                  <a:pt x="146" y="51"/>
                </a:cubicBezTo>
                <a:cubicBezTo>
                  <a:pt x="145" y="52"/>
                  <a:pt x="144" y="52"/>
                  <a:pt x="143" y="52"/>
                </a:cubicBezTo>
                <a:close/>
                <a:moveTo>
                  <a:pt x="150" y="53"/>
                </a:moveTo>
                <a:cubicBezTo>
                  <a:pt x="150" y="53"/>
                  <a:pt x="150" y="54"/>
                  <a:pt x="150" y="55"/>
                </a:cubicBezTo>
                <a:cubicBezTo>
                  <a:pt x="150" y="54"/>
                  <a:pt x="150" y="53"/>
                  <a:pt x="149" y="52"/>
                </a:cubicBezTo>
                <a:cubicBezTo>
                  <a:pt x="149" y="52"/>
                  <a:pt x="150" y="52"/>
                  <a:pt x="150" y="52"/>
                </a:cubicBezTo>
                <a:cubicBezTo>
                  <a:pt x="150" y="52"/>
                  <a:pt x="150" y="52"/>
                  <a:pt x="151" y="52"/>
                </a:cubicBezTo>
                <a:cubicBezTo>
                  <a:pt x="151" y="52"/>
                  <a:pt x="151" y="52"/>
                  <a:pt x="150" y="53"/>
                </a:cubicBezTo>
                <a:close/>
                <a:moveTo>
                  <a:pt x="151" y="50"/>
                </a:moveTo>
                <a:cubicBezTo>
                  <a:pt x="150" y="50"/>
                  <a:pt x="150" y="50"/>
                  <a:pt x="149" y="50"/>
                </a:cubicBezTo>
                <a:cubicBezTo>
                  <a:pt x="149" y="50"/>
                  <a:pt x="149" y="50"/>
                  <a:pt x="149" y="50"/>
                </a:cubicBezTo>
                <a:cubicBezTo>
                  <a:pt x="150" y="47"/>
                  <a:pt x="150" y="44"/>
                  <a:pt x="150" y="42"/>
                </a:cubicBezTo>
                <a:cubicBezTo>
                  <a:pt x="150" y="43"/>
                  <a:pt x="150" y="43"/>
                  <a:pt x="150" y="43"/>
                </a:cubicBezTo>
                <a:cubicBezTo>
                  <a:pt x="151" y="44"/>
                  <a:pt x="151" y="45"/>
                  <a:pt x="151" y="45"/>
                </a:cubicBezTo>
                <a:cubicBezTo>
                  <a:pt x="151" y="47"/>
                  <a:pt x="151" y="48"/>
                  <a:pt x="151" y="50"/>
                </a:cubicBezTo>
                <a:close/>
                <a:moveTo>
                  <a:pt x="164" y="54"/>
                </a:moveTo>
                <a:cubicBezTo>
                  <a:pt x="163" y="53"/>
                  <a:pt x="163" y="53"/>
                  <a:pt x="162" y="52"/>
                </a:cubicBezTo>
                <a:cubicBezTo>
                  <a:pt x="162" y="52"/>
                  <a:pt x="162" y="52"/>
                  <a:pt x="161" y="51"/>
                </a:cubicBezTo>
                <a:cubicBezTo>
                  <a:pt x="161" y="50"/>
                  <a:pt x="161" y="48"/>
                  <a:pt x="161" y="46"/>
                </a:cubicBezTo>
                <a:cubicBezTo>
                  <a:pt x="162" y="48"/>
                  <a:pt x="163" y="51"/>
                  <a:pt x="164" y="54"/>
                </a:cubicBezTo>
                <a:close/>
                <a:moveTo>
                  <a:pt x="161" y="58"/>
                </a:moveTo>
                <a:cubicBezTo>
                  <a:pt x="161" y="57"/>
                  <a:pt x="161" y="56"/>
                  <a:pt x="161" y="55"/>
                </a:cubicBezTo>
                <a:cubicBezTo>
                  <a:pt x="161" y="55"/>
                  <a:pt x="161" y="54"/>
                  <a:pt x="161" y="54"/>
                </a:cubicBezTo>
                <a:cubicBezTo>
                  <a:pt x="162" y="54"/>
                  <a:pt x="162" y="55"/>
                  <a:pt x="162" y="56"/>
                </a:cubicBezTo>
                <a:cubicBezTo>
                  <a:pt x="162" y="57"/>
                  <a:pt x="161" y="57"/>
                  <a:pt x="161" y="58"/>
                </a:cubicBezTo>
                <a:close/>
                <a:moveTo>
                  <a:pt x="164" y="67"/>
                </a:moveTo>
                <a:cubicBezTo>
                  <a:pt x="164" y="68"/>
                  <a:pt x="164" y="69"/>
                  <a:pt x="163" y="70"/>
                </a:cubicBezTo>
                <a:cubicBezTo>
                  <a:pt x="163" y="69"/>
                  <a:pt x="163" y="68"/>
                  <a:pt x="163" y="67"/>
                </a:cubicBezTo>
                <a:cubicBezTo>
                  <a:pt x="163" y="66"/>
                  <a:pt x="162" y="65"/>
                  <a:pt x="162" y="64"/>
                </a:cubicBezTo>
                <a:cubicBezTo>
                  <a:pt x="162" y="64"/>
                  <a:pt x="162" y="64"/>
                  <a:pt x="163" y="63"/>
                </a:cubicBezTo>
                <a:cubicBezTo>
                  <a:pt x="163" y="62"/>
                  <a:pt x="164" y="61"/>
                  <a:pt x="164" y="60"/>
                </a:cubicBezTo>
                <a:cubicBezTo>
                  <a:pt x="165" y="59"/>
                  <a:pt x="165" y="59"/>
                  <a:pt x="165" y="59"/>
                </a:cubicBezTo>
                <a:cubicBezTo>
                  <a:pt x="165" y="59"/>
                  <a:pt x="165" y="60"/>
                  <a:pt x="165" y="60"/>
                </a:cubicBezTo>
                <a:cubicBezTo>
                  <a:pt x="165" y="61"/>
                  <a:pt x="165" y="62"/>
                  <a:pt x="166" y="64"/>
                </a:cubicBezTo>
                <a:cubicBezTo>
                  <a:pt x="166" y="64"/>
                  <a:pt x="166" y="65"/>
                  <a:pt x="166" y="65"/>
                </a:cubicBezTo>
                <a:cubicBezTo>
                  <a:pt x="165" y="66"/>
                  <a:pt x="165" y="66"/>
                  <a:pt x="164" y="67"/>
                </a:cubicBezTo>
                <a:close/>
                <a:moveTo>
                  <a:pt x="169" y="57"/>
                </a:moveTo>
                <a:cubicBezTo>
                  <a:pt x="169" y="58"/>
                  <a:pt x="169" y="59"/>
                  <a:pt x="169" y="60"/>
                </a:cubicBezTo>
                <a:cubicBezTo>
                  <a:pt x="168" y="59"/>
                  <a:pt x="168" y="58"/>
                  <a:pt x="168" y="57"/>
                </a:cubicBezTo>
                <a:cubicBezTo>
                  <a:pt x="169" y="57"/>
                  <a:pt x="169" y="56"/>
                  <a:pt x="170" y="56"/>
                </a:cubicBezTo>
                <a:cubicBezTo>
                  <a:pt x="170" y="56"/>
                  <a:pt x="169" y="57"/>
                  <a:pt x="169" y="57"/>
                </a:cubicBezTo>
                <a:close/>
                <a:moveTo>
                  <a:pt x="170" y="53"/>
                </a:moveTo>
                <a:cubicBezTo>
                  <a:pt x="170" y="54"/>
                  <a:pt x="169" y="54"/>
                  <a:pt x="169" y="54"/>
                </a:cubicBezTo>
                <a:cubicBezTo>
                  <a:pt x="168" y="54"/>
                  <a:pt x="168" y="54"/>
                  <a:pt x="167" y="55"/>
                </a:cubicBezTo>
                <a:cubicBezTo>
                  <a:pt x="169" y="52"/>
                  <a:pt x="171" y="50"/>
                  <a:pt x="172" y="49"/>
                </a:cubicBezTo>
                <a:cubicBezTo>
                  <a:pt x="171" y="50"/>
                  <a:pt x="171" y="52"/>
                  <a:pt x="170" y="53"/>
                </a:cubicBezTo>
                <a:close/>
                <a:moveTo>
                  <a:pt x="180" y="61"/>
                </a:moveTo>
                <a:cubicBezTo>
                  <a:pt x="180" y="61"/>
                  <a:pt x="180" y="60"/>
                  <a:pt x="180" y="59"/>
                </a:cubicBezTo>
                <a:cubicBezTo>
                  <a:pt x="180" y="59"/>
                  <a:pt x="180" y="58"/>
                  <a:pt x="180" y="58"/>
                </a:cubicBezTo>
                <a:cubicBezTo>
                  <a:pt x="180" y="58"/>
                  <a:pt x="181" y="59"/>
                  <a:pt x="181" y="59"/>
                </a:cubicBezTo>
                <a:cubicBezTo>
                  <a:pt x="181" y="59"/>
                  <a:pt x="181" y="59"/>
                  <a:pt x="181" y="59"/>
                </a:cubicBezTo>
                <a:cubicBezTo>
                  <a:pt x="181" y="60"/>
                  <a:pt x="180" y="60"/>
                  <a:pt x="180" y="61"/>
                </a:cubicBezTo>
                <a:close/>
                <a:moveTo>
                  <a:pt x="184" y="50"/>
                </a:moveTo>
                <a:cubicBezTo>
                  <a:pt x="183" y="52"/>
                  <a:pt x="182" y="54"/>
                  <a:pt x="182" y="57"/>
                </a:cubicBezTo>
                <a:cubicBezTo>
                  <a:pt x="181" y="57"/>
                  <a:pt x="181" y="57"/>
                  <a:pt x="180" y="56"/>
                </a:cubicBezTo>
                <a:cubicBezTo>
                  <a:pt x="181" y="55"/>
                  <a:pt x="181" y="53"/>
                  <a:pt x="181" y="52"/>
                </a:cubicBezTo>
                <a:cubicBezTo>
                  <a:pt x="182" y="51"/>
                  <a:pt x="182" y="51"/>
                  <a:pt x="183" y="50"/>
                </a:cubicBezTo>
                <a:cubicBezTo>
                  <a:pt x="183" y="50"/>
                  <a:pt x="183" y="50"/>
                  <a:pt x="184" y="50"/>
                </a:cubicBezTo>
                <a:cubicBezTo>
                  <a:pt x="184" y="50"/>
                  <a:pt x="184" y="50"/>
                  <a:pt x="184" y="50"/>
                </a:cubicBezTo>
                <a:close/>
                <a:moveTo>
                  <a:pt x="184" y="69"/>
                </a:moveTo>
                <a:cubicBezTo>
                  <a:pt x="184" y="69"/>
                  <a:pt x="184" y="69"/>
                  <a:pt x="184" y="69"/>
                </a:cubicBezTo>
                <a:cubicBezTo>
                  <a:pt x="185" y="68"/>
                  <a:pt x="185" y="67"/>
                  <a:pt x="186" y="66"/>
                </a:cubicBezTo>
                <a:cubicBezTo>
                  <a:pt x="186" y="66"/>
                  <a:pt x="186" y="66"/>
                  <a:pt x="186" y="67"/>
                </a:cubicBezTo>
                <a:cubicBezTo>
                  <a:pt x="186" y="68"/>
                  <a:pt x="185" y="68"/>
                  <a:pt x="184" y="69"/>
                </a:cubicBezTo>
                <a:close/>
                <a:moveTo>
                  <a:pt x="187" y="62"/>
                </a:moveTo>
                <a:cubicBezTo>
                  <a:pt x="186" y="61"/>
                  <a:pt x="185" y="61"/>
                  <a:pt x="185" y="60"/>
                </a:cubicBezTo>
                <a:cubicBezTo>
                  <a:pt x="186" y="59"/>
                  <a:pt x="186" y="58"/>
                  <a:pt x="187" y="57"/>
                </a:cubicBezTo>
                <a:cubicBezTo>
                  <a:pt x="187" y="58"/>
                  <a:pt x="188" y="60"/>
                  <a:pt x="188" y="61"/>
                </a:cubicBezTo>
                <a:cubicBezTo>
                  <a:pt x="188" y="61"/>
                  <a:pt x="187" y="62"/>
                  <a:pt x="187" y="62"/>
                </a:cubicBezTo>
                <a:close/>
                <a:moveTo>
                  <a:pt x="189" y="58"/>
                </a:moveTo>
                <a:cubicBezTo>
                  <a:pt x="188" y="57"/>
                  <a:pt x="188" y="57"/>
                  <a:pt x="188" y="56"/>
                </a:cubicBezTo>
                <a:cubicBezTo>
                  <a:pt x="188" y="56"/>
                  <a:pt x="189" y="55"/>
                  <a:pt x="190" y="54"/>
                </a:cubicBezTo>
                <a:cubicBezTo>
                  <a:pt x="189" y="56"/>
                  <a:pt x="189" y="57"/>
                  <a:pt x="189" y="58"/>
                </a:cubicBezTo>
                <a:close/>
                <a:moveTo>
                  <a:pt x="192" y="56"/>
                </a:moveTo>
                <a:cubicBezTo>
                  <a:pt x="192" y="55"/>
                  <a:pt x="192" y="55"/>
                  <a:pt x="192" y="54"/>
                </a:cubicBezTo>
                <a:cubicBezTo>
                  <a:pt x="193" y="56"/>
                  <a:pt x="193" y="57"/>
                  <a:pt x="193" y="59"/>
                </a:cubicBezTo>
                <a:cubicBezTo>
                  <a:pt x="193" y="59"/>
                  <a:pt x="193" y="59"/>
                  <a:pt x="193" y="59"/>
                </a:cubicBezTo>
                <a:cubicBezTo>
                  <a:pt x="192" y="59"/>
                  <a:pt x="192" y="58"/>
                  <a:pt x="192" y="58"/>
                </a:cubicBezTo>
                <a:cubicBezTo>
                  <a:pt x="192" y="57"/>
                  <a:pt x="192" y="56"/>
                  <a:pt x="192" y="56"/>
                </a:cubicBezTo>
                <a:close/>
                <a:moveTo>
                  <a:pt x="192" y="67"/>
                </a:moveTo>
                <a:cubicBezTo>
                  <a:pt x="192" y="67"/>
                  <a:pt x="192" y="66"/>
                  <a:pt x="192" y="65"/>
                </a:cubicBezTo>
                <a:cubicBezTo>
                  <a:pt x="192" y="65"/>
                  <a:pt x="192" y="65"/>
                  <a:pt x="192" y="64"/>
                </a:cubicBezTo>
                <a:cubicBezTo>
                  <a:pt x="192" y="65"/>
                  <a:pt x="193" y="66"/>
                  <a:pt x="193" y="67"/>
                </a:cubicBezTo>
                <a:cubicBezTo>
                  <a:pt x="193" y="67"/>
                  <a:pt x="192" y="67"/>
                  <a:pt x="192" y="67"/>
                </a:cubicBezTo>
                <a:close/>
                <a:moveTo>
                  <a:pt x="194" y="71"/>
                </a:moveTo>
                <a:cubicBezTo>
                  <a:pt x="194" y="71"/>
                  <a:pt x="194" y="71"/>
                  <a:pt x="194" y="71"/>
                </a:cubicBezTo>
                <a:cubicBezTo>
                  <a:pt x="194" y="70"/>
                  <a:pt x="193" y="70"/>
                  <a:pt x="193" y="70"/>
                </a:cubicBezTo>
                <a:cubicBezTo>
                  <a:pt x="193" y="70"/>
                  <a:pt x="194" y="69"/>
                  <a:pt x="194" y="69"/>
                </a:cubicBezTo>
                <a:cubicBezTo>
                  <a:pt x="194" y="69"/>
                  <a:pt x="194" y="69"/>
                  <a:pt x="194" y="70"/>
                </a:cubicBezTo>
                <a:cubicBezTo>
                  <a:pt x="194" y="70"/>
                  <a:pt x="194" y="71"/>
                  <a:pt x="194" y="71"/>
                </a:cubicBezTo>
                <a:close/>
                <a:moveTo>
                  <a:pt x="200" y="59"/>
                </a:moveTo>
                <a:cubicBezTo>
                  <a:pt x="200" y="60"/>
                  <a:pt x="200" y="61"/>
                  <a:pt x="200" y="62"/>
                </a:cubicBezTo>
                <a:cubicBezTo>
                  <a:pt x="198" y="59"/>
                  <a:pt x="198" y="57"/>
                  <a:pt x="197" y="57"/>
                </a:cubicBezTo>
                <a:cubicBezTo>
                  <a:pt x="197" y="57"/>
                  <a:pt x="197" y="60"/>
                  <a:pt x="198" y="63"/>
                </a:cubicBezTo>
                <a:cubicBezTo>
                  <a:pt x="198" y="64"/>
                  <a:pt x="199" y="65"/>
                  <a:pt x="199" y="66"/>
                </a:cubicBezTo>
                <a:cubicBezTo>
                  <a:pt x="198" y="66"/>
                  <a:pt x="198" y="66"/>
                  <a:pt x="198" y="66"/>
                </a:cubicBezTo>
                <a:cubicBezTo>
                  <a:pt x="197" y="63"/>
                  <a:pt x="197" y="61"/>
                  <a:pt x="196" y="59"/>
                </a:cubicBezTo>
                <a:cubicBezTo>
                  <a:pt x="196" y="58"/>
                  <a:pt x="197" y="58"/>
                  <a:pt x="197" y="57"/>
                </a:cubicBezTo>
                <a:cubicBezTo>
                  <a:pt x="198" y="56"/>
                  <a:pt x="199" y="55"/>
                  <a:pt x="200" y="54"/>
                </a:cubicBezTo>
                <a:cubicBezTo>
                  <a:pt x="200" y="55"/>
                  <a:pt x="201" y="57"/>
                  <a:pt x="200" y="59"/>
                </a:cubicBezTo>
                <a:close/>
                <a:moveTo>
                  <a:pt x="204" y="66"/>
                </a:moveTo>
                <a:cubicBezTo>
                  <a:pt x="204" y="66"/>
                  <a:pt x="204" y="66"/>
                  <a:pt x="204" y="67"/>
                </a:cubicBezTo>
                <a:cubicBezTo>
                  <a:pt x="204" y="66"/>
                  <a:pt x="204" y="65"/>
                  <a:pt x="204" y="64"/>
                </a:cubicBezTo>
                <a:cubicBezTo>
                  <a:pt x="204" y="63"/>
                  <a:pt x="204" y="63"/>
                  <a:pt x="204" y="62"/>
                </a:cubicBezTo>
                <a:cubicBezTo>
                  <a:pt x="204" y="63"/>
                  <a:pt x="204" y="64"/>
                  <a:pt x="204" y="66"/>
                </a:cubicBezTo>
                <a:close/>
                <a:moveTo>
                  <a:pt x="213" y="70"/>
                </a:moveTo>
                <a:cubicBezTo>
                  <a:pt x="213" y="70"/>
                  <a:pt x="213" y="69"/>
                  <a:pt x="213" y="69"/>
                </a:cubicBezTo>
                <a:cubicBezTo>
                  <a:pt x="213" y="68"/>
                  <a:pt x="214" y="68"/>
                  <a:pt x="214" y="67"/>
                </a:cubicBezTo>
                <a:cubicBezTo>
                  <a:pt x="214" y="68"/>
                  <a:pt x="213" y="69"/>
                  <a:pt x="213" y="70"/>
                </a:cubicBezTo>
                <a:close/>
                <a:moveTo>
                  <a:pt x="217" y="79"/>
                </a:moveTo>
                <a:cubicBezTo>
                  <a:pt x="217" y="80"/>
                  <a:pt x="216" y="81"/>
                  <a:pt x="216" y="81"/>
                </a:cubicBezTo>
                <a:cubicBezTo>
                  <a:pt x="216" y="81"/>
                  <a:pt x="216" y="80"/>
                  <a:pt x="216" y="80"/>
                </a:cubicBezTo>
                <a:cubicBezTo>
                  <a:pt x="215" y="79"/>
                  <a:pt x="215" y="78"/>
                  <a:pt x="215" y="77"/>
                </a:cubicBezTo>
                <a:cubicBezTo>
                  <a:pt x="215" y="77"/>
                  <a:pt x="215" y="76"/>
                  <a:pt x="215" y="76"/>
                </a:cubicBezTo>
                <a:cubicBezTo>
                  <a:pt x="216" y="74"/>
                  <a:pt x="216" y="73"/>
                  <a:pt x="216" y="72"/>
                </a:cubicBezTo>
                <a:cubicBezTo>
                  <a:pt x="217" y="74"/>
                  <a:pt x="217" y="76"/>
                  <a:pt x="217" y="78"/>
                </a:cubicBezTo>
                <a:cubicBezTo>
                  <a:pt x="217" y="78"/>
                  <a:pt x="217" y="78"/>
                  <a:pt x="217" y="79"/>
                </a:cubicBezTo>
                <a:close/>
                <a:moveTo>
                  <a:pt x="219" y="71"/>
                </a:moveTo>
                <a:cubicBezTo>
                  <a:pt x="219" y="70"/>
                  <a:pt x="218" y="68"/>
                  <a:pt x="218" y="67"/>
                </a:cubicBezTo>
                <a:cubicBezTo>
                  <a:pt x="218" y="67"/>
                  <a:pt x="218" y="66"/>
                  <a:pt x="218" y="66"/>
                </a:cubicBezTo>
                <a:cubicBezTo>
                  <a:pt x="218" y="65"/>
                  <a:pt x="218" y="64"/>
                  <a:pt x="219" y="64"/>
                </a:cubicBezTo>
                <a:cubicBezTo>
                  <a:pt x="219" y="63"/>
                  <a:pt x="220" y="63"/>
                  <a:pt x="221" y="62"/>
                </a:cubicBezTo>
                <a:cubicBezTo>
                  <a:pt x="221" y="62"/>
                  <a:pt x="222" y="62"/>
                  <a:pt x="222" y="62"/>
                </a:cubicBezTo>
                <a:cubicBezTo>
                  <a:pt x="221" y="64"/>
                  <a:pt x="220" y="67"/>
                  <a:pt x="219" y="71"/>
                </a:cubicBezTo>
                <a:close/>
                <a:moveTo>
                  <a:pt x="236" y="86"/>
                </a:moveTo>
                <a:cubicBezTo>
                  <a:pt x="235" y="86"/>
                  <a:pt x="235" y="86"/>
                  <a:pt x="235" y="86"/>
                </a:cubicBezTo>
                <a:cubicBezTo>
                  <a:pt x="235" y="85"/>
                  <a:pt x="236" y="83"/>
                  <a:pt x="237" y="82"/>
                </a:cubicBezTo>
                <a:cubicBezTo>
                  <a:pt x="237" y="81"/>
                  <a:pt x="237" y="81"/>
                  <a:pt x="237" y="80"/>
                </a:cubicBezTo>
                <a:cubicBezTo>
                  <a:pt x="237" y="82"/>
                  <a:pt x="236" y="84"/>
                  <a:pt x="236" y="86"/>
                </a:cubicBezTo>
                <a:close/>
                <a:moveTo>
                  <a:pt x="250" y="78"/>
                </a:moveTo>
                <a:cubicBezTo>
                  <a:pt x="250" y="76"/>
                  <a:pt x="250" y="75"/>
                  <a:pt x="250" y="74"/>
                </a:cubicBezTo>
                <a:cubicBezTo>
                  <a:pt x="250" y="75"/>
                  <a:pt x="250" y="75"/>
                  <a:pt x="250" y="75"/>
                </a:cubicBezTo>
                <a:cubicBezTo>
                  <a:pt x="250" y="76"/>
                  <a:pt x="250" y="77"/>
                  <a:pt x="250" y="78"/>
                </a:cubicBezTo>
                <a:close/>
                <a:moveTo>
                  <a:pt x="251" y="87"/>
                </a:moveTo>
                <a:cubicBezTo>
                  <a:pt x="251" y="87"/>
                  <a:pt x="251" y="86"/>
                  <a:pt x="251" y="86"/>
                </a:cubicBezTo>
                <a:cubicBezTo>
                  <a:pt x="251" y="84"/>
                  <a:pt x="252" y="83"/>
                  <a:pt x="252" y="81"/>
                </a:cubicBezTo>
                <a:cubicBezTo>
                  <a:pt x="252" y="82"/>
                  <a:pt x="252" y="83"/>
                  <a:pt x="252" y="84"/>
                </a:cubicBezTo>
                <a:cubicBezTo>
                  <a:pt x="252" y="84"/>
                  <a:pt x="252" y="84"/>
                  <a:pt x="252" y="84"/>
                </a:cubicBezTo>
                <a:cubicBezTo>
                  <a:pt x="252" y="85"/>
                  <a:pt x="252" y="86"/>
                  <a:pt x="251" y="87"/>
                </a:cubicBez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331"/>
          <p:cNvSpPr>
            <a:spLocks noEditPoints="1"/>
          </p:cNvSpPr>
          <p:nvPr/>
        </p:nvSpPr>
        <p:spPr bwMode="auto">
          <a:xfrm rot="554431">
            <a:off x="7660094" y="3951751"/>
            <a:ext cx="4464766" cy="1526828"/>
          </a:xfrm>
          <a:custGeom>
            <a:avLst/>
            <a:gdLst>
              <a:gd name="T0" fmla="*/ 483 w 518"/>
              <a:gd name="T1" fmla="*/ 1 h 175"/>
              <a:gd name="T2" fmla="*/ 461 w 518"/>
              <a:gd name="T3" fmla="*/ 14 h 175"/>
              <a:gd name="T4" fmla="*/ 435 w 518"/>
              <a:gd name="T5" fmla="*/ 24 h 175"/>
              <a:gd name="T6" fmla="*/ 419 w 518"/>
              <a:gd name="T7" fmla="*/ 32 h 175"/>
              <a:gd name="T8" fmla="*/ 386 w 518"/>
              <a:gd name="T9" fmla="*/ 34 h 175"/>
              <a:gd name="T10" fmla="*/ 368 w 518"/>
              <a:gd name="T11" fmla="*/ 45 h 175"/>
              <a:gd name="T12" fmla="*/ 340 w 518"/>
              <a:gd name="T13" fmla="*/ 40 h 175"/>
              <a:gd name="T14" fmla="*/ 312 w 518"/>
              <a:gd name="T15" fmla="*/ 32 h 175"/>
              <a:gd name="T16" fmla="*/ 280 w 518"/>
              <a:gd name="T17" fmla="*/ 43 h 175"/>
              <a:gd name="T18" fmla="*/ 268 w 518"/>
              <a:gd name="T19" fmla="*/ 59 h 175"/>
              <a:gd name="T20" fmla="*/ 247 w 518"/>
              <a:gd name="T21" fmla="*/ 66 h 175"/>
              <a:gd name="T22" fmla="*/ 224 w 518"/>
              <a:gd name="T23" fmla="*/ 74 h 175"/>
              <a:gd name="T24" fmla="*/ 201 w 518"/>
              <a:gd name="T25" fmla="*/ 74 h 175"/>
              <a:gd name="T26" fmla="*/ 180 w 518"/>
              <a:gd name="T27" fmla="*/ 89 h 175"/>
              <a:gd name="T28" fmla="*/ 151 w 518"/>
              <a:gd name="T29" fmla="*/ 86 h 175"/>
              <a:gd name="T30" fmla="*/ 133 w 518"/>
              <a:gd name="T31" fmla="*/ 97 h 175"/>
              <a:gd name="T32" fmla="*/ 112 w 518"/>
              <a:gd name="T33" fmla="*/ 114 h 175"/>
              <a:gd name="T34" fmla="*/ 89 w 518"/>
              <a:gd name="T35" fmla="*/ 111 h 175"/>
              <a:gd name="T36" fmla="*/ 65 w 518"/>
              <a:gd name="T37" fmla="*/ 112 h 175"/>
              <a:gd name="T38" fmla="*/ 34 w 518"/>
              <a:gd name="T39" fmla="*/ 121 h 175"/>
              <a:gd name="T40" fmla="*/ 19 w 518"/>
              <a:gd name="T41" fmla="*/ 142 h 175"/>
              <a:gd name="T42" fmla="*/ 25 w 518"/>
              <a:gd name="T43" fmla="*/ 171 h 175"/>
              <a:gd name="T44" fmla="*/ 58 w 518"/>
              <a:gd name="T45" fmla="*/ 161 h 175"/>
              <a:gd name="T46" fmla="*/ 89 w 518"/>
              <a:gd name="T47" fmla="*/ 152 h 175"/>
              <a:gd name="T48" fmla="*/ 113 w 518"/>
              <a:gd name="T49" fmla="*/ 145 h 175"/>
              <a:gd name="T50" fmla="*/ 145 w 518"/>
              <a:gd name="T51" fmla="*/ 136 h 175"/>
              <a:gd name="T52" fmla="*/ 171 w 518"/>
              <a:gd name="T53" fmla="*/ 129 h 175"/>
              <a:gd name="T54" fmla="*/ 205 w 518"/>
              <a:gd name="T55" fmla="*/ 120 h 175"/>
              <a:gd name="T56" fmla="*/ 235 w 518"/>
              <a:gd name="T57" fmla="*/ 113 h 175"/>
              <a:gd name="T58" fmla="*/ 264 w 518"/>
              <a:gd name="T59" fmla="*/ 105 h 175"/>
              <a:gd name="T60" fmla="*/ 289 w 518"/>
              <a:gd name="T61" fmla="*/ 99 h 175"/>
              <a:gd name="T62" fmla="*/ 321 w 518"/>
              <a:gd name="T63" fmla="*/ 92 h 175"/>
              <a:gd name="T64" fmla="*/ 342 w 518"/>
              <a:gd name="T65" fmla="*/ 87 h 175"/>
              <a:gd name="T66" fmla="*/ 364 w 518"/>
              <a:gd name="T67" fmla="*/ 83 h 175"/>
              <a:gd name="T68" fmla="*/ 388 w 518"/>
              <a:gd name="T69" fmla="*/ 77 h 175"/>
              <a:gd name="T70" fmla="*/ 422 w 518"/>
              <a:gd name="T71" fmla="*/ 69 h 175"/>
              <a:gd name="T72" fmla="*/ 458 w 518"/>
              <a:gd name="T73" fmla="*/ 64 h 175"/>
              <a:gd name="T74" fmla="*/ 486 w 518"/>
              <a:gd name="T75" fmla="*/ 59 h 175"/>
              <a:gd name="T76" fmla="*/ 515 w 518"/>
              <a:gd name="T77" fmla="*/ 57 h 175"/>
              <a:gd name="T78" fmla="*/ 269 w 518"/>
              <a:gd name="T79" fmla="*/ 78 h 175"/>
              <a:gd name="T80" fmla="*/ 281 w 518"/>
              <a:gd name="T81" fmla="*/ 71 h 175"/>
              <a:gd name="T82" fmla="*/ 199 w 518"/>
              <a:gd name="T83" fmla="*/ 97 h 175"/>
              <a:gd name="T84" fmla="*/ 195 w 518"/>
              <a:gd name="T85" fmla="*/ 88 h 175"/>
              <a:gd name="T86" fmla="*/ 134 w 518"/>
              <a:gd name="T87" fmla="*/ 109 h 175"/>
              <a:gd name="T88" fmla="*/ 73 w 518"/>
              <a:gd name="T89" fmla="*/ 128 h 175"/>
              <a:gd name="T90" fmla="*/ 70 w 518"/>
              <a:gd name="T91" fmla="*/ 120 h 175"/>
              <a:gd name="T92" fmla="*/ 182 w 518"/>
              <a:gd name="T93" fmla="*/ 96 h 175"/>
              <a:gd name="T94" fmla="*/ 430 w 518"/>
              <a:gd name="T95" fmla="*/ 44 h 175"/>
              <a:gd name="T96" fmla="*/ 417 w 518"/>
              <a:gd name="T97" fmla="*/ 41 h 175"/>
              <a:gd name="T98" fmla="*/ 393 w 518"/>
              <a:gd name="T99" fmla="*/ 46 h 175"/>
              <a:gd name="T100" fmla="*/ 326 w 518"/>
              <a:gd name="T101" fmla="*/ 73 h 175"/>
              <a:gd name="T102" fmla="*/ 488 w 518"/>
              <a:gd name="T103" fmla="*/ 40 h 175"/>
              <a:gd name="T104" fmla="*/ 459 w 518"/>
              <a:gd name="T105" fmla="*/ 27 h 175"/>
              <a:gd name="T106" fmla="*/ 426 w 518"/>
              <a:gd name="T107" fmla="*/ 26 h 175"/>
              <a:gd name="T108" fmla="*/ 389 w 518"/>
              <a:gd name="T109" fmla="*/ 39 h 175"/>
              <a:gd name="T110" fmla="*/ 356 w 518"/>
              <a:gd name="T111" fmla="*/ 44 h 175"/>
              <a:gd name="T112" fmla="*/ 311 w 518"/>
              <a:gd name="T113" fmla="*/ 50 h 175"/>
              <a:gd name="T114" fmla="*/ 285 w 518"/>
              <a:gd name="T115" fmla="*/ 60 h 175"/>
              <a:gd name="T116" fmla="*/ 227 w 518"/>
              <a:gd name="T117" fmla="*/ 77 h 175"/>
              <a:gd name="T118" fmla="*/ 195 w 518"/>
              <a:gd name="T119" fmla="*/ 79 h 175"/>
              <a:gd name="T120" fmla="*/ 157 w 518"/>
              <a:gd name="T121" fmla="*/ 96 h 175"/>
              <a:gd name="T122" fmla="*/ 99 w 518"/>
              <a:gd name="T123" fmla="*/ 101 h 175"/>
              <a:gd name="T124" fmla="*/ 64 w 518"/>
              <a:gd name="T125" fmla="*/ 11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175">
                <a:moveTo>
                  <a:pt x="508" y="10"/>
                </a:moveTo>
                <a:cubicBezTo>
                  <a:pt x="508" y="6"/>
                  <a:pt x="508" y="3"/>
                  <a:pt x="508" y="3"/>
                </a:cubicBezTo>
                <a:cubicBezTo>
                  <a:pt x="507" y="3"/>
                  <a:pt x="507" y="5"/>
                  <a:pt x="506" y="10"/>
                </a:cubicBezTo>
                <a:cubicBezTo>
                  <a:pt x="505" y="14"/>
                  <a:pt x="505" y="20"/>
                  <a:pt x="506" y="28"/>
                </a:cubicBezTo>
                <a:cubicBezTo>
                  <a:pt x="503" y="19"/>
                  <a:pt x="502" y="14"/>
                  <a:pt x="501" y="14"/>
                </a:cubicBezTo>
                <a:cubicBezTo>
                  <a:pt x="501" y="14"/>
                  <a:pt x="501" y="18"/>
                  <a:pt x="502" y="25"/>
                </a:cubicBezTo>
                <a:cubicBezTo>
                  <a:pt x="502" y="24"/>
                  <a:pt x="501" y="24"/>
                  <a:pt x="501" y="24"/>
                </a:cubicBezTo>
                <a:cubicBezTo>
                  <a:pt x="500" y="20"/>
                  <a:pt x="500" y="18"/>
                  <a:pt x="500" y="15"/>
                </a:cubicBezTo>
                <a:cubicBezTo>
                  <a:pt x="499" y="11"/>
                  <a:pt x="499" y="9"/>
                  <a:pt x="498" y="9"/>
                </a:cubicBezTo>
                <a:cubicBezTo>
                  <a:pt x="498" y="9"/>
                  <a:pt x="498" y="11"/>
                  <a:pt x="498" y="16"/>
                </a:cubicBezTo>
                <a:cubicBezTo>
                  <a:pt x="498" y="17"/>
                  <a:pt x="498" y="19"/>
                  <a:pt x="498" y="21"/>
                </a:cubicBezTo>
                <a:cubicBezTo>
                  <a:pt x="498" y="21"/>
                  <a:pt x="498" y="21"/>
                  <a:pt x="498" y="21"/>
                </a:cubicBezTo>
                <a:cubicBezTo>
                  <a:pt x="497" y="21"/>
                  <a:pt x="497" y="21"/>
                  <a:pt x="497" y="21"/>
                </a:cubicBezTo>
                <a:cubicBezTo>
                  <a:pt x="497" y="20"/>
                  <a:pt x="497" y="20"/>
                  <a:pt x="497" y="20"/>
                </a:cubicBezTo>
                <a:cubicBezTo>
                  <a:pt x="497" y="19"/>
                  <a:pt x="497" y="20"/>
                  <a:pt x="496" y="20"/>
                </a:cubicBezTo>
                <a:cubicBezTo>
                  <a:pt x="496" y="20"/>
                  <a:pt x="496" y="20"/>
                  <a:pt x="496" y="20"/>
                </a:cubicBezTo>
                <a:cubicBezTo>
                  <a:pt x="496" y="19"/>
                  <a:pt x="496" y="17"/>
                  <a:pt x="496" y="16"/>
                </a:cubicBezTo>
                <a:cubicBezTo>
                  <a:pt x="497" y="12"/>
                  <a:pt x="497" y="10"/>
                  <a:pt x="497" y="10"/>
                </a:cubicBezTo>
                <a:cubicBezTo>
                  <a:pt x="497" y="10"/>
                  <a:pt x="496" y="11"/>
                  <a:pt x="495" y="14"/>
                </a:cubicBezTo>
                <a:cubicBezTo>
                  <a:pt x="495" y="13"/>
                  <a:pt x="495" y="12"/>
                  <a:pt x="495" y="12"/>
                </a:cubicBezTo>
                <a:cubicBezTo>
                  <a:pt x="495" y="12"/>
                  <a:pt x="494" y="14"/>
                  <a:pt x="494" y="18"/>
                </a:cubicBezTo>
                <a:cubicBezTo>
                  <a:pt x="494" y="18"/>
                  <a:pt x="494" y="18"/>
                  <a:pt x="494" y="18"/>
                </a:cubicBezTo>
                <a:cubicBezTo>
                  <a:pt x="494" y="19"/>
                  <a:pt x="494" y="19"/>
                  <a:pt x="494" y="19"/>
                </a:cubicBezTo>
                <a:cubicBezTo>
                  <a:pt x="494" y="19"/>
                  <a:pt x="493" y="19"/>
                  <a:pt x="493" y="19"/>
                </a:cubicBezTo>
                <a:cubicBezTo>
                  <a:pt x="493" y="19"/>
                  <a:pt x="493" y="19"/>
                  <a:pt x="492" y="19"/>
                </a:cubicBezTo>
                <a:cubicBezTo>
                  <a:pt x="492" y="17"/>
                  <a:pt x="492" y="15"/>
                  <a:pt x="491" y="14"/>
                </a:cubicBezTo>
                <a:cubicBezTo>
                  <a:pt x="492" y="13"/>
                  <a:pt x="492" y="12"/>
                  <a:pt x="492" y="12"/>
                </a:cubicBezTo>
                <a:cubicBezTo>
                  <a:pt x="492" y="12"/>
                  <a:pt x="492" y="12"/>
                  <a:pt x="491" y="12"/>
                </a:cubicBezTo>
                <a:cubicBezTo>
                  <a:pt x="491" y="11"/>
                  <a:pt x="490" y="9"/>
                  <a:pt x="490" y="8"/>
                </a:cubicBezTo>
                <a:cubicBezTo>
                  <a:pt x="489" y="3"/>
                  <a:pt x="488" y="0"/>
                  <a:pt x="488" y="0"/>
                </a:cubicBezTo>
                <a:cubicBezTo>
                  <a:pt x="488" y="0"/>
                  <a:pt x="488" y="2"/>
                  <a:pt x="488" y="6"/>
                </a:cubicBezTo>
                <a:cubicBezTo>
                  <a:pt x="488" y="5"/>
                  <a:pt x="488" y="5"/>
                  <a:pt x="488" y="5"/>
                </a:cubicBezTo>
                <a:cubicBezTo>
                  <a:pt x="487" y="5"/>
                  <a:pt x="487" y="8"/>
                  <a:pt x="487" y="12"/>
                </a:cubicBezTo>
                <a:cubicBezTo>
                  <a:pt x="486" y="11"/>
                  <a:pt x="486" y="10"/>
                  <a:pt x="486" y="9"/>
                </a:cubicBezTo>
                <a:cubicBezTo>
                  <a:pt x="484" y="4"/>
                  <a:pt x="483" y="1"/>
                  <a:pt x="483" y="1"/>
                </a:cubicBezTo>
                <a:cubicBezTo>
                  <a:pt x="483" y="1"/>
                  <a:pt x="483" y="4"/>
                  <a:pt x="484" y="9"/>
                </a:cubicBezTo>
                <a:cubicBezTo>
                  <a:pt x="485" y="14"/>
                  <a:pt x="485" y="22"/>
                  <a:pt x="484" y="30"/>
                </a:cubicBezTo>
                <a:cubicBezTo>
                  <a:pt x="483" y="31"/>
                  <a:pt x="483" y="31"/>
                  <a:pt x="483" y="32"/>
                </a:cubicBezTo>
                <a:cubicBezTo>
                  <a:pt x="483" y="33"/>
                  <a:pt x="482" y="34"/>
                  <a:pt x="482" y="35"/>
                </a:cubicBezTo>
                <a:cubicBezTo>
                  <a:pt x="481" y="24"/>
                  <a:pt x="481" y="18"/>
                  <a:pt x="480" y="18"/>
                </a:cubicBezTo>
                <a:cubicBezTo>
                  <a:pt x="480" y="18"/>
                  <a:pt x="480" y="20"/>
                  <a:pt x="479" y="22"/>
                </a:cubicBezTo>
                <a:cubicBezTo>
                  <a:pt x="479" y="22"/>
                  <a:pt x="479" y="22"/>
                  <a:pt x="479" y="21"/>
                </a:cubicBezTo>
                <a:cubicBezTo>
                  <a:pt x="480" y="17"/>
                  <a:pt x="480" y="15"/>
                  <a:pt x="480" y="15"/>
                </a:cubicBezTo>
                <a:cubicBezTo>
                  <a:pt x="480" y="15"/>
                  <a:pt x="479" y="17"/>
                  <a:pt x="477" y="21"/>
                </a:cubicBezTo>
                <a:cubicBezTo>
                  <a:pt x="477" y="24"/>
                  <a:pt x="476" y="29"/>
                  <a:pt x="477" y="34"/>
                </a:cubicBezTo>
                <a:cubicBezTo>
                  <a:pt x="476" y="33"/>
                  <a:pt x="476" y="33"/>
                  <a:pt x="476" y="32"/>
                </a:cubicBezTo>
                <a:cubicBezTo>
                  <a:pt x="475" y="24"/>
                  <a:pt x="475" y="17"/>
                  <a:pt x="475" y="13"/>
                </a:cubicBezTo>
                <a:cubicBezTo>
                  <a:pt x="476" y="8"/>
                  <a:pt x="476" y="6"/>
                  <a:pt x="475" y="6"/>
                </a:cubicBezTo>
                <a:cubicBezTo>
                  <a:pt x="475" y="6"/>
                  <a:pt x="474" y="8"/>
                  <a:pt x="473" y="13"/>
                </a:cubicBezTo>
                <a:cubicBezTo>
                  <a:pt x="472" y="16"/>
                  <a:pt x="472" y="20"/>
                  <a:pt x="472" y="25"/>
                </a:cubicBezTo>
                <a:cubicBezTo>
                  <a:pt x="469" y="19"/>
                  <a:pt x="468" y="16"/>
                  <a:pt x="467" y="16"/>
                </a:cubicBezTo>
                <a:cubicBezTo>
                  <a:pt x="467" y="16"/>
                  <a:pt x="468" y="19"/>
                  <a:pt x="469" y="23"/>
                </a:cubicBezTo>
                <a:cubicBezTo>
                  <a:pt x="469" y="25"/>
                  <a:pt x="470" y="28"/>
                  <a:pt x="472" y="31"/>
                </a:cubicBezTo>
                <a:cubicBezTo>
                  <a:pt x="472" y="32"/>
                  <a:pt x="472" y="32"/>
                  <a:pt x="472" y="33"/>
                </a:cubicBezTo>
                <a:cubicBezTo>
                  <a:pt x="472" y="34"/>
                  <a:pt x="472" y="36"/>
                  <a:pt x="472" y="37"/>
                </a:cubicBezTo>
                <a:cubicBezTo>
                  <a:pt x="472" y="37"/>
                  <a:pt x="472" y="37"/>
                  <a:pt x="472" y="37"/>
                </a:cubicBezTo>
                <a:cubicBezTo>
                  <a:pt x="469" y="25"/>
                  <a:pt x="467" y="18"/>
                  <a:pt x="466" y="18"/>
                </a:cubicBezTo>
                <a:cubicBezTo>
                  <a:pt x="466" y="18"/>
                  <a:pt x="466" y="20"/>
                  <a:pt x="466" y="22"/>
                </a:cubicBezTo>
                <a:cubicBezTo>
                  <a:pt x="466" y="22"/>
                  <a:pt x="465" y="22"/>
                  <a:pt x="465" y="23"/>
                </a:cubicBezTo>
                <a:cubicBezTo>
                  <a:pt x="464" y="23"/>
                  <a:pt x="464" y="23"/>
                  <a:pt x="464" y="23"/>
                </a:cubicBezTo>
                <a:cubicBezTo>
                  <a:pt x="464" y="22"/>
                  <a:pt x="464" y="21"/>
                  <a:pt x="464" y="20"/>
                </a:cubicBezTo>
                <a:cubicBezTo>
                  <a:pt x="463" y="16"/>
                  <a:pt x="463" y="13"/>
                  <a:pt x="463" y="13"/>
                </a:cubicBezTo>
                <a:cubicBezTo>
                  <a:pt x="462" y="13"/>
                  <a:pt x="462" y="16"/>
                  <a:pt x="462" y="20"/>
                </a:cubicBezTo>
                <a:cubicBezTo>
                  <a:pt x="461" y="22"/>
                  <a:pt x="461" y="23"/>
                  <a:pt x="461" y="26"/>
                </a:cubicBezTo>
                <a:cubicBezTo>
                  <a:pt x="461" y="26"/>
                  <a:pt x="461" y="26"/>
                  <a:pt x="461" y="26"/>
                </a:cubicBezTo>
                <a:cubicBezTo>
                  <a:pt x="461" y="26"/>
                  <a:pt x="461" y="26"/>
                  <a:pt x="461" y="26"/>
                </a:cubicBezTo>
                <a:cubicBezTo>
                  <a:pt x="460" y="26"/>
                  <a:pt x="459" y="25"/>
                  <a:pt x="459" y="25"/>
                </a:cubicBezTo>
                <a:cubicBezTo>
                  <a:pt x="459" y="25"/>
                  <a:pt x="459" y="25"/>
                  <a:pt x="459" y="25"/>
                </a:cubicBezTo>
                <a:cubicBezTo>
                  <a:pt x="459" y="23"/>
                  <a:pt x="459" y="22"/>
                  <a:pt x="459" y="21"/>
                </a:cubicBezTo>
                <a:cubicBezTo>
                  <a:pt x="461" y="17"/>
                  <a:pt x="461" y="14"/>
                  <a:pt x="461" y="14"/>
                </a:cubicBezTo>
                <a:cubicBezTo>
                  <a:pt x="461" y="14"/>
                  <a:pt x="460" y="16"/>
                  <a:pt x="458" y="19"/>
                </a:cubicBezTo>
                <a:cubicBezTo>
                  <a:pt x="458" y="17"/>
                  <a:pt x="458" y="17"/>
                  <a:pt x="458" y="17"/>
                </a:cubicBezTo>
                <a:cubicBezTo>
                  <a:pt x="458" y="17"/>
                  <a:pt x="458" y="17"/>
                  <a:pt x="457" y="18"/>
                </a:cubicBezTo>
                <a:cubicBezTo>
                  <a:pt x="457" y="19"/>
                  <a:pt x="456" y="21"/>
                  <a:pt x="456" y="23"/>
                </a:cubicBezTo>
                <a:cubicBezTo>
                  <a:pt x="456" y="23"/>
                  <a:pt x="456" y="23"/>
                  <a:pt x="456" y="23"/>
                </a:cubicBezTo>
                <a:cubicBezTo>
                  <a:pt x="456" y="24"/>
                  <a:pt x="456" y="24"/>
                  <a:pt x="456" y="24"/>
                </a:cubicBezTo>
                <a:cubicBezTo>
                  <a:pt x="455" y="24"/>
                  <a:pt x="455" y="24"/>
                  <a:pt x="455" y="24"/>
                </a:cubicBezTo>
                <a:cubicBezTo>
                  <a:pt x="455" y="24"/>
                  <a:pt x="455" y="24"/>
                  <a:pt x="456" y="25"/>
                </a:cubicBezTo>
                <a:cubicBezTo>
                  <a:pt x="455" y="26"/>
                  <a:pt x="455" y="27"/>
                  <a:pt x="455" y="28"/>
                </a:cubicBezTo>
                <a:cubicBezTo>
                  <a:pt x="455" y="28"/>
                  <a:pt x="455" y="28"/>
                  <a:pt x="455" y="28"/>
                </a:cubicBezTo>
                <a:cubicBezTo>
                  <a:pt x="454" y="27"/>
                  <a:pt x="454" y="26"/>
                  <a:pt x="454" y="25"/>
                </a:cubicBezTo>
                <a:cubicBezTo>
                  <a:pt x="454" y="24"/>
                  <a:pt x="453" y="23"/>
                  <a:pt x="453" y="22"/>
                </a:cubicBezTo>
                <a:cubicBezTo>
                  <a:pt x="453" y="19"/>
                  <a:pt x="452" y="16"/>
                  <a:pt x="452" y="13"/>
                </a:cubicBezTo>
                <a:cubicBezTo>
                  <a:pt x="450" y="8"/>
                  <a:pt x="450" y="5"/>
                  <a:pt x="450" y="5"/>
                </a:cubicBezTo>
                <a:cubicBezTo>
                  <a:pt x="449" y="5"/>
                  <a:pt x="449" y="8"/>
                  <a:pt x="450" y="14"/>
                </a:cubicBezTo>
                <a:cubicBezTo>
                  <a:pt x="450" y="16"/>
                  <a:pt x="450" y="20"/>
                  <a:pt x="450" y="24"/>
                </a:cubicBezTo>
                <a:cubicBezTo>
                  <a:pt x="450" y="23"/>
                  <a:pt x="450" y="23"/>
                  <a:pt x="449" y="22"/>
                </a:cubicBezTo>
                <a:cubicBezTo>
                  <a:pt x="449" y="15"/>
                  <a:pt x="450" y="11"/>
                  <a:pt x="449" y="11"/>
                </a:cubicBezTo>
                <a:cubicBezTo>
                  <a:pt x="449" y="11"/>
                  <a:pt x="448" y="13"/>
                  <a:pt x="447" y="18"/>
                </a:cubicBezTo>
                <a:cubicBezTo>
                  <a:pt x="447" y="18"/>
                  <a:pt x="447" y="18"/>
                  <a:pt x="447" y="19"/>
                </a:cubicBezTo>
                <a:cubicBezTo>
                  <a:pt x="447" y="18"/>
                  <a:pt x="446" y="17"/>
                  <a:pt x="446" y="17"/>
                </a:cubicBezTo>
                <a:cubicBezTo>
                  <a:pt x="443" y="13"/>
                  <a:pt x="441" y="11"/>
                  <a:pt x="441" y="11"/>
                </a:cubicBezTo>
                <a:cubicBezTo>
                  <a:pt x="441" y="11"/>
                  <a:pt x="442" y="14"/>
                  <a:pt x="445" y="18"/>
                </a:cubicBezTo>
                <a:cubicBezTo>
                  <a:pt x="445" y="19"/>
                  <a:pt x="446" y="21"/>
                  <a:pt x="447" y="23"/>
                </a:cubicBezTo>
                <a:cubicBezTo>
                  <a:pt x="447" y="24"/>
                  <a:pt x="447" y="25"/>
                  <a:pt x="447" y="26"/>
                </a:cubicBezTo>
                <a:cubicBezTo>
                  <a:pt x="447" y="26"/>
                  <a:pt x="447" y="26"/>
                  <a:pt x="447" y="26"/>
                </a:cubicBezTo>
                <a:cubicBezTo>
                  <a:pt x="445" y="24"/>
                  <a:pt x="444" y="23"/>
                  <a:pt x="443" y="22"/>
                </a:cubicBezTo>
                <a:cubicBezTo>
                  <a:pt x="443" y="22"/>
                  <a:pt x="443" y="22"/>
                  <a:pt x="443" y="22"/>
                </a:cubicBezTo>
                <a:cubicBezTo>
                  <a:pt x="443" y="22"/>
                  <a:pt x="443" y="22"/>
                  <a:pt x="443" y="22"/>
                </a:cubicBezTo>
                <a:cubicBezTo>
                  <a:pt x="442" y="21"/>
                  <a:pt x="442" y="21"/>
                  <a:pt x="442" y="21"/>
                </a:cubicBezTo>
                <a:cubicBezTo>
                  <a:pt x="442" y="21"/>
                  <a:pt x="442" y="22"/>
                  <a:pt x="443" y="23"/>
                </a:cubicBezTo>
                <a:cubicBezTo>
                  <a:pt x="442" y="24"/>
                  <a:pt x="441" y="25"/>
                  <a:pt x="440" y="28"/>
                </a:cubicBezTo>
                <a:cubicBezTo>
                  <a:pt x="440" y="28"/>
                  <a:pt x="440" y="28"/>
                  <a:pt x="440" y="28"/>
                </a:cubicBezTo>
                <a:cubicBezTo>
                  <a:pt x="439" y="27"/>
                  <a:pt x="438" y="26"/>
                  <a:pt x="437" y="25"/>
                </a:cubicBezTo>
                <a:cubicBezTo>
                  <a:pt x="436" y="24"/>
                  <a:pt x="436" y="24"/>
                  <a:pt x="435" y="24"/>
                </a:cubicBezTo>
                <a:cubicBezTo>
                  <a:pt x="436" y="22"/>
                  <a:pt x="436" y="22"/>
                  <a:pt x="436" y="21"/>
                </a:cubicBezTo>
                <a:cubicBezTo>
                  <a:pt x="436" y="21"/>
                  <a:pt x="436" y="22"/>
                  <a:pt x="435" y="22"/>
                </a:cubicBezTo>
                <a:cubicBezTo>
                  <a:pt x="435" y="22"/>
                  <a:pt x="435" y="21"/>
                  <a:pt x="435" y="20"/>
                </a:cubicBezTo>
                <a:cubicBezTo>
                  <a:pt x="433" y="15"/>
                  <a:pt x="433" y="13"/>
                  <a:pt x="432" y="13"/>
                </a:cubicBezTo>
                <a:cubicBezTo>
                  <a:pt x="432" y="13"/>
                  <a:pt x="432" y="16"/>
                  <a:pt x="433" y="20"/>
                </a:cubicBezTo>
                <a:cubicBezTo>
                  <a:pt x="433" y="21"/>
                  <a:pt x="433" y="21"/>
                  <a:pt x="433" y="22"/>
                </a:cubicBezTo>
                <a:cubicBezTo>
                  <a:pt x="432" y="21"/>
                  <a:pt x="431" y="21"/>
                  <a:pt x="431" y="21"/>
                </a:cubicBezTo>
                <a:cubicBezTo>
                  <a:pt x="431" y="21"/>
                  <a:pt x="432" y="22"/>
                  <a:pt x="433" y="23"/>
                </a:cubicBezTo>
                <a:cubicBezTo>
                  <a:pt x="433" y="24"/>
                  <a:pt x="433" y="24"/>
                  <a:pt x="433" y="25"/>
                </a:cubicBezTo>
                <a:cubicBezTo>
                  <a:pt x="433" y="26"/>
                  <a:pt x="432" y="26"/>
                  <a:pt x="432" y="27"/>
                </a:cubicBezTo>
                <a:cubicBezTo>
                  <a:pt x="432" y="28"/>
                  <a:pt x="431" y="28"/>
                  <a:pt x="431" y="29"/>
                </a:cubicBezTo>
                <a:cubicBezTo>
                  <a:pt x="431" y="29"/>
                  <a:pt x="431" y="29"/>
                  <a:pt x="431" y="29"/>
                </a:cubicBezTo>
                <a:cubicBezTo>
                  <a:pt x="431" y="29"/>
                  <a:pt x="431" y="29"/>
                  <a:pt x="431" y="29"/>
                </a:cubicBezTo>
                <a:cubicBezTo>
                  <a:pt x="431" y="30"/>
                  <a:pt x="430" y="31"/>
                  <a:pt x="430" y="31"/>
                </a:cubicBezTo>
                <a:cubicBezTo>
                  <a:pt x="429" y="29"/>
                  <a:pt x="429" y="27"/>
                  <a:pt x="428" y="26"/>
                </a:cubicBezTo>
                <a:cubicBezTo>
                  <a:pt x="428" y="25"/>
                  <a:pt x="428" y="24"/>
                  <a:pt x="428" y="23"/>
                </a:cubicBezTo>
                <a:cubicBezTo>
                  <a:pt x="428" y="23"/>
                  <a:pt x="428" y="23"/>
                  <a:pt x="428" y="23"/>
                </a:cubicBezTo>
                <a:cubicBezTo>
                  <a:pt x="429" y="22"/>
                  <a:pt x="429" y="21"/>
                  <a:pt x="429" y="21"/>
                </a:cubicBezTo>
                <a:cubicBezTo>
                  <a:pt x="429" y="21"/>
                  <a:pt x="429" y="21"/>
                  <a:pt x="428" y="22"/>
                </a:cubicBezTo>
                <a:cubicBezTo>
                  <a:pt x="428" y="20"/>
                  <a:pt x="428" y="20"/>
                  <a:pt x="428" y="20"/>
                </a:cubicBezTo>
                <a:cubicBezTo>
                  <a:pt x="427" y="19"/>
                  <a:pt x="427" y="20"/>
                  <a:pt x="427" y="21"/>
                </a:cubicBezTo>
                <a:cubicBezTo>
                  <a:pt x="427" y="22"/>
                  <a:pt x="426" y="22"/>
                  <a:pt x="426" y="23"/>
                </a:cubicBezTo>
                <a:cubicBezTo>
                  <a:pt x="426" y="23"/>
                  <a:pt x="426" y="23"/>
                  <a:pt x="426" y="24"/>
                </a:cubicBezTo>
                <a:cubicBezTo>
                  <a:pt x="425" y="24"/>
                  <a:pt x="425" y="25"/>
                  <a:pt x="424" y="26"/>
                </a:cubicBezTo>
                <a:cubicBezTo>
                  <a:pt x="423" y="21"/>
                  <a:pt x="423" y="16"/>
                  <a:pt x="423" y="13"/>
                </a:cubicBezTo>
                <a:cubicBezTo>
                  <a:pt x="423" y="7"/>
                  <a:pt x="423" y="4"/>
                  <a:pt x="422" y="4"/>
                </a:cubicBezTo>
                <a:cubicBezTo>
                  <a:pt x="422" y="4"/>
                  <a:pt x="422" y="5"/>
                  <a:pt x="422" y="6"/>
                </a:cubicBezTo>
                <a:cubicBezTo>
                  <a:pt x="422" y="8"/>
                  <a:pt x="421" y="10"/>
                  <a:pt x="421" y="13"/>
                </a:cubicBezTo>
                <a:cubicBezTo>
                  <a:pt x="421" y="17"/>
                  <a:pt x="421" y="24"/>
                  <a:pt x="422" y="31"/>
                </a:cubicBezTo>
                <a:cubicBezTo>
                  <a:pt x="421" y="32"/>
                  <a:pt x="421" y="32"/>
                  <a:pt x="421" y="33"/>
                </a:cubicBezTo>
                <a:cubicBezTo>
                  <a:pt x="421" y="34"/>
                  <a:pt x="420" y="34"/>
                  <a:pt x="420" y="35"/>
                </a:cubicBezTo>
                <a:cubicBezTo>
                  <a:pt x="420" y="35"/>
                  <a:pt x="420" y="35"/>
                  <a:pt x="420" y="36"/>
                </a:cubicBezTo>
                <a:cubicBezTo>
                  <a:pt x="419" y="35"/>
                  <a:pt x="419" y="34"/>
                  <a:pt x="419" y="33"/>
                </a:cubicBezTo>
                <a:cubicBezTo>
                  <a:pt x="419" y="32"/>
                  <a:pt x="419" y="32"/>
                  <a:pt x="419" y="32"/>
                </a:cubicBezTo>
                <a:cubicBezTo>
                  <a:pt x="419" y="32"/>
                  <a:pt x="419" y="32"/>
                  <a:pt x="419" y="32"/>
                </a:cubicBezTo>
                <a:cubicBezTo>
                  <a:pt x="418" y="25"/>
                  <a:pt x="417" y="19"/>
                  <a:pt x="417" y="15"/>
                </a:cubicBezTo>
                <a:cubicBezTo>
                  <a:pt x="417" y="9"/>
                  <a:pt x="416" y="6"/>
                  <a:pt x="416" y="6"/>
                </a:cubicBezTo>
                <a:cubicBezTo>
                  <a:pt x="416" y="6"/>
                  <a:pt x="415" y="9"/>
                  <a:pt x="415" y="15"/>
                </a:cubicBezTo>
                <a:cubicBezTo>
                  <a:pt x="415" y="18"/>
                  <a:pt x="415" y="22"/>
                  <a:pt x="415" y="26"/>
                </a:cubicBezTo>
                <a:cubicBezTo>
                  <a:pt x="415" y="27"/>
                  <a:pt x="414" y="28"/>
                  <a:pt x="414" y="29"/>
                </a:cubicBezTo>
                <a:cubicBezTo>
                  <a:pt x="413" y="30"/>
                  <a:pt x="412" y="33"/>
                  <a:pt x="411" y="35"/>
                </a:cubicBezTo>
                <a:cubicBezTo>
                  <a:pt x="409" y="33"/>
                  <a:pt x="407" y="31"/>
                  <a:pt x="405" y="30"/>
                </a:cubicBezTo>
                <a:cubicBezTo>
                  <a:pt x="404" y="30"/>
                  <a:pt x="403" y="29"/>
                  <a:pt x="403" y="29"/>
                </a:cubicBezTo>
                <a:cubicBezTo>
                  <a:pt x="400" y="24"/>
                  <a:pt x="398" y="21"/>
                  <a:pt x="397" y="18"/>
                </a:cubicBezTo>
                <a:cubicBezTo>
                  <a:pt x="394" y="13"/>
                  <a:pt x="392" y="11"/>
                  <a:pt x="392" y="11"/>
                </a:cubicBezTo>
                <a:cubicBezTo>
                  <a:pt x="391" y="11"/>
                  <a:pt x="396" y="20"/>
                  <a:pt x="402" y="35"/>
                </a:cubicBezTo>
                <a:cubicBezTo>
                  <a:pt x="402" y="35"/>
                  <a:pt x="401" y="35"/>
                  <a:pt x="401" y="35"/>
                </a:cubicBezTo>
                <a:cubicBezTo>
                  <a:pt x="401" y="35"/>
                  <a:pt x="402" y="36"/>
                  <a:pt x="402" y="36"/>
                </a:cubicBezTo>
                <a:cubicBezTo>
                  <a:pt x="402" y="37"/>
                  <a:pt x="403" y="38"/>
                  <a:pt x="403" y="39"/>
                </a:cubicBezTo>
                <a:cubicBezTo>
                  <a:pt x="403" y="39"/>
                  <a:pt x="403" y="38"/>
                  <a:pt x="403" y="38"/>
                </a:cubicBezTo>
                <a:cubicBezTo>
                  <a:pt x="402" y="38"/>
                  <a:pt x="401" y="37"/>
                  <a:pt x="401" y="37"/>
                </a:cubicBezTo>
                <a:cubicBezTo>
                  <a:pt x="400" y="36"/>
                  <a:pt x="400" y="36"/>
                  <a:pt x="399" y="35"/>
                </a:cubicBezTo>
                <a:cubicBezTo>
                  <a:pt x="396" y="28"/>
                  <a:pt x="393" y="22"/>
                  <a:pt x="390" y="18"/>
                </a:cubicBezTo>
                <a:cubicBezTo>
                  <a:pt x="387" y="13"/>
                  <a:pt x="385" y="11"/>
                  <a:pt x="385" y="11"/>
                </a:cubicBezTo>
                <a:cubicBezTo>
                  <a:pt x="384" y="11"/>
                  <a:pt x="386" y="14"/>
                  <a:pt x="389" y="20"/>
                </a:cubicBezTo>
                <a:cubicBezTo>
                  <a:pt x="390" y="23"/>
                  <a:pt x="392" y="27"/>
                  <a:pt x="394" y="32"/>
                </a:cubicBezTo>
                <a:cubicBezTo>
                  <a:pt x="393" y="31"/>
                  <a:pt x="392" y="31"/>
                  <a:pt x="391" y="30"/>
                </a:cubicBezTo>
                <a:cubicBezTo>
                  <a:pt x="391" y="30"/>
                  <a:pt x="391" y="30"/>
                  <a:pt x="391" y="30"/>
                </a:cubicBezTo>
                <a:cubicBezTo>
                  <a:pt x="389" y="28"/>
                  <a:pt x="388" y="27"/>
                  <a:pt x="388" y="27"/>
                </a:cubicBezTo>
                <a:cubicBezTo>
                  <a:pt x="388" y="27"/>
                  <a:pt x="388" y="28"/>
                  <a:pt x="389" y="29"/>
                </a:cubicBezTo>
                <a:cubicBezTo>
                  <a:pt x="388" y="29"/>
                  <a:pt x="387" y="29"/>
                  <a:pt x="387" y="29"/>
                </a:cubicBezTo>
                <a:cubicBezTo>
                  <a:pt x="387" y="29"/>
                  <a:pt x="388" y="30"/>
                  <a:pt x="389" y="30"/>
                </a:cubicBezTo>
                <a:cubicBezTo>
                  <a:pt x="389" y="30"/>
                  <a:pt x="389" y="31"/>
                  <a:pt x="390" y="31"/>
                </a:cubicBezTo>
                <a:cubicBezTo>
                  <a:pt x="390" y="31"/>
                  <a:pt x="390" y="32"/>
                  <a:pt x="391" y="33"/>
                </a:cubicBezTo>
                <a:cubicBezTo>
                  <a:pt x="391" y="35"/>
                  <a:pt x="391" y="37"/>
                  <a:pt x="392" y="39"/>
                </a:cubicBezTo>
                <a:cubicBezTo>
                  <a:pt x="391" y="38"/>
                  <a:pt x="390" y="38"/>
                  <a:pt x="390" y="37"/>
                </a:cubicBezTo>
                <a:cubicBezTo>
                  <a:pt x="390" y="37"/>
                  <a:pt x="390" y="37"/>
                  <a:pt x="390" y="37"/>
                </a:cubicBezTo>
                <a:cubicBezTo>
                  <a:pt x="390" y="37"/>
                  <a:pt x="390" y="37"/>
                  <a:pt x="390" y="37"/>
                </a:cubicBezTo>
                <a:cubicBezTo>
                  <a:pt x="389" y="36"/>
                  <a:pt x="388" y="36"/>
                  <a:pt x="387" y="35"/>
                </a:cubicBezTo>
                <a:cubicBezTo>
                  <a:pt x="387" y="35"/>
                  <a:pt x="386" y="35"/>
                  <a:pt x="386" y="34"/>
                </a:cubicBezTo>
                <a:cubicBezTo>
                  <a:pt x="385" y="34"/>
                  <a:pt x="385" y="33"/>
                  <a:pt x="385" y="32"/>
                </a:cubicBezTo>
                <a:cubicBezTo>
                  <a:pt x="385" y="30"/>
                  <a:pt x="385" y="29"/>
                  <a:pt x="385" y="29"/>
                </a:cubicBezTo>
                <a:cubicBezTo>
                  <a:pt x="385" y="29"/>
                  <a:pt x="385" y="30"/>
                  <a:pt x="384" y="31"/>
                </a:cubicBezTo>
                <a:cubicBezTo>
                  <a:pt x="384" y="30"/>
                  <a:pt x="384" y="30"/>
                  <a:pt x="384" y="29"/>
                </a:cubicBezTo>
                <a:cubicBezTo>
                  <a:pt x="382" y="25"/>
                  <a:pt x="380" y="23"/>
                  <a:pt x="380" y="23"/>
                </a:cubicBezTo>
                <a:cubicBezTo>
                  <a:pt x="380" y="23"/>
                  <a:pt x="381" y="26"/>
                  <a:pt x="382" y="30"/>
                </a:cubicBezTo>
                <a:cubicBezTo>
                  <a:pt x="382" y="31"/>
                  <a:pt x="382" y="32"/>
                  <a:pt x="383" y="32"/>
                </a:cubicBezTo>
                <a:cubicBezTo>
                  <a:pt x="382" y="32"/>
                  <a:pt x="381" y="32"/>
                  <a:pt x="381" y="32"/>
                </a:cubicBezTo>
                <a:cubicBezTo>
                  <a:pt x="381" y="32"/>
                  <a:pt x="382" y="33"/>
                  <a:pt x="383" y="34"/>
                </a:cubicBezTo>
                <a:cubicBezTo>
                  <a:pt x="383" y="34"/>
                  <a:pt x="382" y="35"/>
                  <a:pt x="382" y="35"/>
                </a:cubicBezTo>
                <a:cubicBezTo>
                  <a:pt x="382" y="36"/>
                  <a:pt x="381" y="38"/>
                  <a:pt x="381" y="39"/>
                </a:cubicBezTo>
                <a:cubicBezTo>
                  <a:pt x="381" y="39"/>
                  <a:pt x="381" y="39"/>
                  <a:pt x="381" y="39"/>
                </a:cubicBezTo>
                <a:cubicBezTo>
                  <a:pt x="378" y="37"/>
                  <a:pt x="377" y="36"/>
                  <a:pt x="376" y="36"/>
                </a:cubicBezTo>
                <a:cubicBezTo>
                  <a:pt x="376" y="34"/>
                  <a:pt x="376" y="34"/>
                  <a:pt x="376" y="34"/>
                </a:cubicBezTo>
                <a:cubicBezTo>
                  <a:pt x="376" y="34"/>
                  <a:pt x="375" y="34"/>
                  <a:pt x="375" y="35"/>
                </a:cubicBezTo>
                <a:cubicBezTo>
                  <a:pt x="375" y="35"/>
                  <a:pt x="375" y="35"/>
                  <a:pt x="375" y="35"/>
                </a:cubicBezTo>
                <a:cubicBezTo>
                  <a:pt x="375" y="35"/>
                  <a:pt x="375" y="35"/>
                  <a:pt x="375" y="35"/>
                </a:cubicBezTo>
                <a:cubicBezTo>
                  <a:pt x="375" y="36"/>
                  <a:pt x="374" y="38"/>
                  <a:pt x="374" y="40"/>
                </a:cubicBezTo>
                <a:cubicBezTo>
                  <a:pt x="374" y="40"/>
                  <a:pt x="374" y="40"/>
                  <a:pt x="374" y="40"/>
                </a:cubicBezTo>
                <a:cubicBezTo>
                  <a:pt x="373" y="39"/>
                  <a:pt x="373" y="38"/>
                  <a:pt x="372" y="37"/>
                </a:cubicBezTo>
                <a:cubicBezTo>
                  <a:pt x="372" y="35"/>
                  <a:pt x="372" y="33"/>
                  <a:pt x="372" y="32"/>
                </a:cubicBezTo>
                <a:cubicBezTo>
                  <a:pt x="372" y="27"/>
                  <a:pt x="372" y="24"/>
                  <a:pt x="372" y="24"/>
                </a:cubicBezTo>
                <a:cubicBezTo>
                  <a:pt x="371" y="24"/>
                  <a:pt x="371" y="27"/>
                  <a:pt x="370" y="32"/>
                </a:cubicBezTo>
                <a:cubicBezTo>
                  <a:pt x="370" y="32"/>
                  <a:pt x="370" y="33"/>
                  <a:pt x="370" y="33"/>
                </a:cubicBezTo>
                <a:cubicBezTo>
                  <a:pt x="370" y="33"/>
                  <a:pt x="369" y="33"/>
                  <a:pt x="369" y="32"/>
                </a:cubicBezTo>
                <a:cubicBezTo>
                  <a:pt x="366" y="29"/>
                  <a:pt x="364" y="27"/>
                  <a:pt x="364" y="27"/>
                </a:cubicBezTo>
                <a:cubicBezTo>
                  <a:pt x="364" y="27"/>
                  <a:pt x="365" y="29"/>
                  <a:pt x="368" y="34"/>
                </a:cubicBezTo>
                <a:cubicBezTo>
                  <a:pt x="368" y="35"/>
                  <a:pt x="369" y="36"/>
                  <a:pt x="369" y="37"/>
                </a:cubicBezTo>
                <a:cubicBezTo>
                  <a:pt x="369" y="38"/>
                  <a:pt x="369" y="38"/>
                  <a:pt x="369" y="39"/>
                </a:cubicBezTo>
                <a:cubicBezTo>
                  <a:pt x="368" y="35"/>
                  <a:pt x="366" y="32"/>
                  <a:pt x="365" y="29"/>
                </a:cubicBezTo>
                <a:cubicBezTo>
                  <a:pt x="363" y="25"/>
                  <a:pt x="361" y="22"/>
                  <a:pt x="361" y="22"/>
                </a:cubicBezTo>
                <a:cubicBezTo>
                  <a:pt x="361" y="22"/>
                  <a:pt x="362" y="25"/>
                  <a:pt x="363" y="30"/>
                </a:cubicBezTo>
                <a:cubicBezTo>
                  <a:pt x="364" y="33"/>
                  <a:pt x="365" y="36"/>
                  <a:pt x="366" y="39"/>
                </a:cubicBezTo>
                <a:cubicBezTo>
                  <a:pt x="366" y="40"/>
                  <a:pt x="367" y="41"/>
                  <a:pt x="367" y="42"/>
                </a:cubicBezTo>
                <a:cubicBezTo>
                  <a:pt x="367" y="43"/>
                  <a:pt x="367" y="44"/>
                  <a:pt x="368" y="45"/>
                </a:cubicBezTo>
                <a:cubicBezTo>
                  <a:pt x="368" y="45"/>
                  <a:pt x="368" y="45"/>
                  <a:pt x="368" y="45"/>
                </a:cubicBezTo>
                <a:cubicBezTo>
                  <a:pt x="367" y="44"/>
                  <a:pt x="366" y="43"/>
                  <a:pt x="365" y="42"/>
                </a:cubicBezTo>
                <a:cubicBezTo>
                  <a:pt x="365" y="41"/>
                  <a:pt x="366" y="41"/>
                  <a:pt x="366" y="41"/>
                </a:cubicBezTo>
                <a:cubicBezTo>
                  <a:pt x="366" y="41"/>
                  <a:pt x="365" y="41"/>
                  <a:pt x="364" y="42"/>
                </a:cubicBezTo>
                <a:cubicBezTo>
                  <a:pt x="364" y="41"/>
                  <a:pt x="364" y="41"/>
                  <a:pt x="364" y="41"/>
                </a:cubicBezTo>
                <a:cubicBezTo>
                  <a:pt x="364" y="41"/>
                  <a:pt x="364" y="40"/>
                  <a:pt x="363" y="40"/>
                </a:cubicBezTo>
                <a:cubicBezTo>
                  <a:pt x="361" y="37"/>
                  <a:pt x="359" y="35"/>
                  <a:pt x="359" y="35"/>
                </a:cubicBezTo>
                <a:cubicBezTo>
                  <a:pt x="359" y="36"/>
                  <a:pt x="359" y="36"/>
                  <a:pt x="360" y="37"/>
                </a:cubicBezTo>
                <a:cubicBezTo>
                  <a:pt x="357" y="35"/>
                  <a:pt x="355" y="34"/>
                  <a:pt x="355" y="34"/>
                </a:cubicBezTo>
                <a:cubicBezTo>
                  <a:pt x="355" y="35"/>
                  <a:pt x="357" y="37"/>
                  <a:pt x="360" y="40"/>
                </a:cubicBezTo>
                <a:cubicBezTo>
                  <a:pt x="361" y="41"/>
                  <a:pt x="362" y="42"/>
                  <a:pt x="363" y="43"/>
                </a:cubicBezTo>
                <a:cubicBezTo>
                  <a:pt x="363" y="43"/>
                  <a:pt x="363" y="43"/>
                  <a:pt x="363" y="43"/>
                </a:cubicBezTo>
                <a:cubicBezTo>
                  <a:pt x="362" y="44"/>
                  <a:pt x="362" y="44"/>
                  <a:pt x="361" y="45"/>
                </a:cubicBezTo>
                <a:cubicBezTo>
                  <a:pt x="361" y="45"/>
                  <a:pt x="361" y="45"/>
                  <a:pt x="360" y="45"/>
                </a:cubicBezTo>
                <a:cubicBezTo>
                  <a:pt x="359" y="43"/>
                  <a:pt x="358" y="41"/>
                  <a:pt x="357" y="39"/>
                </a:cubicBezTo>
                <a:cubicBezTo>
                  <a:pt x="355" y="36"/>
                  <a:pt x="353" y="34"/>
                  <a:pt x="353" y="34"/>
                </a:cubicBezTo>
                <a:cubicBezTo>
                  <a:pt x="353" y="34"/>
                  <a:pt x="354" y="36"/>
                  <a:pt x="356" y="40"/>
                </a:cubicBezTo>
                <a:cubicBezTo>
                  <a:pt x="356" y="41"/>
                  <a:pt x="356" y="42"/>
                  <a:pt x="357" y="43"/>
                </a:cubicBezTo>
                <a:cubicBezTo>
                  <a:pt x="357" y="43"/>
                  <a:pt x="356" y="43"/>
                  <a:pt x="356" y="43"/>
                </a:cubicBezTo>
                <a:cubicBezTo>
                  <a:pt x="355" y="43"/>
                  <a:pt x="354" y="43"/>
                  <a:pt x="354" y="43"/>
                </a:cubicBezTo>
                <a:cubicBezTo>
                  <a:pt x="353" y="41"/>
                  <a:pt x="353" y="39"/>
                  <a:pt x="352" y="39"/>
                </a:cubicBezTo>
                <a:cubicBezTo>
                  <a:pt x="352" y="40"/>
                  <a:pt x="353" y="45"/>
                  <a:pt x="355" y="54"/>
                </a:cubicBezTo>
                <a:cubicBezTo>
                  <a:pt x="355" y="54"/>
                  <a:pt x="355" y="54"/>
                  <a:pt x="355" y="55"/>
                </a:cubicBezTo>
                <a:cubicBezTo>
                  <a:pt x="354" y="54"/>
                  <a:pt x="354" y="54"/>
                  <a:pt x="354" y="53"/>
                </a:cubicBezTo>
                <a:cubicBezTo>
                  <a:pt x="353" y="50"/>
                  <a:pt x="353" y="47"/>
                  <a:pt x="352" y="45"/>
                </a:cubicBezTo>
                <a:cubicBezTo>
                  <a:pt x="351" y="40"/>
                  <a:pt x="351" y="38"/>
                  <a:pt x="350" y="38"/>
                </a:cubicBezTo>
                <a:cubicBezTo>
                  <a:pt x="350" y="38"/>
                  <a:pt x="350" y="42"/>
                  <a:pt x="351" y="48"/>
                </a:cubicBezTo>
                <a:cubicBezTo>
                  <a:pt x="348" y="43"/>
                  <a:pt x="345" y="39"/>
                  <a:pt x="343" y="37"/>
                </a:cubicBezTo>
                <a:cubicBezTo>
                  <a:pt x="340" y="33"/>
                  <a:pt x="338" y="31"/>
                  <a:pt x="338" y="32"/>
                </a:cubicBezTo>
                <a:cubicBezTo>
                  <a:pt x="337" y="32"/>
                  <a:pt x="339" y="34"/>
                  <a:pt x="342" y="38"/>
                </a:cubicBezTo>
                <a:cubicBezTo>
                  <a:pt x="344" y="42"/>
                  <a:pt x="347" y="48"/>
                  <a:pt x="351" y="55"/>
                </a:cubicBezTo>
                <a:cubicBezTo>
                  <a:pt x="349" y="52"/>
                  <a:pt x="347" y="49"/>
                  <a:pt x="346" y="46"/>
                </a:cubicBezTo>
                <a:cubicBezTo>
                  <a:pt x="344" y="43"/>
                  <a:pt x="342" y="40"/>
                  <a:pt x="341" y="38"/>
                </a:cubicBezTo>
                <a:cubicBezTo>
                  <a:pt x="338" y="35"/>
                  <a:pt x="336" y="33"/>
                  <a:pt x="336" y="33"/>
                </a:cubicBezTo>
                <a:cubicBezTo>
                  <a:pt x="336" y="33"/>
                  <a:pt x="337" y="36"/>
                  <a:pt x="340" y="40"/>
                </a:cubicBezTo>
                <a:cubicBezTo>
                  <a:pt x="340" y="41"/>
                  <a:pt x="341" y="43"/>
                  <a:pt x="342" y="44"/>
                </a:cubicBezTo>
                <a:cubicBezTo>
                  <a:pt x="341" y="44"/>
                  <a:pt x="341" y="43"/>
                  <a:pt x="340" y="43"/>
                </a:cubicBezTo>
                <a:cubicBezTo>
                  <a:pt x="339" y="40"/>
                  <a:pt x="338" y="38"/>
                  <a:pt x="337" y="35"/>
                </a:cubicBezTo>
                <a:cubicBezTo>
                  <a:pt x="334" y="31"/>
                  <a:pt x="333" y="28"/>
                  <a:pt x="333" y="28"/>
                </a:cubicBezTo>
                <a:cubicBezTo>
                  <a:pt x="333" y="28"/>
                  <a:pt x="333" y="31"/>
                  <a:pt x="335" y="36"/>
                </a:cubicBezTo>
                <a:cubicBezTo>
                  <a:pt x="336" y="40"/>
                  <a:pt x="338" y="45"/>
                  <a:pt x="340" y="51"/>
                </a:cubicBezTo>
                <a:cubicBezTo>
                  <a:pt x="340" y="51"/>
                  <a:pt x="340" y="51"/>
                  <a:pt x="339" y="51"/>
                </a:cubicBezTo>
                <a:cubicBezTo>
                  <a:pt x="339" y="50"/>
                  <a:pt x="338" y="49"/>
                  <a:pt x="337" y="48"/>
                </a:cubicBezTo>
                <a:cubicBezTo>
                  <a:pt x="337" y="48"/>
                  <a:pt x="338" y="47"/>
                  <a:pt x="337" y="47"/>
                </a:cubicBezTo>
                <a:cubicBezTo>
                  <a:pt x="337" y="47"/>
                  <a:pt x="337" y="47"/>
                  <a:pt x="336" y="48"/>
                </a:cubicBezTo>
                <a:cubicBezTo>
                  <a:pt x="336" y="47"/>
                  <a:pt x="336" y="46"/>
                  <a:pt x="335" y="46"/>
                </a:cubicBezTo>
                <a:cubicBezTo>
                  <a:pt x="333" y="42"/>
                  <a:pt x="332" y="40"/>
                  <a:pt x="331" y="37"/>
                </a:cubicBezTo>
                <a:cubicBezTo>
                  <a:pt x="330" y="32"/>
                  <a:pt x="329" y="30"/>
                  <a:pt x="328" y="30"/>
                </a:cubicBezTo>
                <a:cubicBezTo>
                  <a:pt x="328" y="30"/>
                  <a:pt x="329" y="33"/>
                  <a:pt x="329" y="38"/>
                </a:cubicBezTo>
                <a:cubicBezTo>
                  <a:pt x="330" y="39"/>
                  <a:pt x="330" y="40"/>
                  <a:pt x="330" y="41"/>
                </a:cubicBezTo>
                <a:cubicBezTo>
                  <a:pt x="328" y="37"/>
                  <a:pt x="326" y="35"/>
                  <a:pt x="326" y="35"/>
                </a:cubicBezTo>
                <a:cubicBezTo>
                  <a:pt x="326" y="35"/>
                  <a:pt x="326" y="35"/>
                  <a:pt x="326" y="36"/>
                </a:cubicBezTo>
                <a:cubicBezTo>
                  <a:pt x="325" y="32"/>
                  <a:pt x="324" y="30"/>
                  <a:pt x="324" y="30"/>
                </a:cubicBezTo>
                <a:cubicBezTo>
                  <a:pt x="323" y="30"/>
                  <a:pt x="324" y="33"/>
                  <a:pt x="325" y="39"/>
                </a:cubicBezTo>
                <a:cubicBezTo>
                  <a:pt x="326" y="39"/>
                  <a:pt x="326" y="41"/>
                  <a:pt x="326" y="42"/>
                </a:cubicBezTo>
                <a:cubicBezTo>
                  <a:pt x="326" y="41"/>
                  <a:pt x="325" y="40"/>
                  <a:pt x="325" y="40"/>
                </a:cubicBezTo>
                <a:cubicBezTo>
                  <a:pt x="325" y="40"/>
                  <a:pt x="326" y="43"/>
                  <a:pt x="327" y="47"/>
                </a:cubicBezTo>
                <a:cubicBezTo>
                  <a:pt x="328" y="47"/>
                  <a:pt x="328" y="48"/>
                  <a:pt x="329" y="49"/>
                </a:cubicBezTo>
                <a:cubicBezTo>
                  <a:pt x="329" y="50"/>
                  <a:pt x="329" y="50"/>
                  <a:pt x="329" y="51"/>
                </a:cubicBezTo>
                <a:cubicBezTo>
                  <a:pt x="329" y="51"/>
                  <a:pt x="329" y="51"/>
                  <a:pt x="328" y="51"/>
                </a:cubicBezTo>
                <a:cubicBezTo>
                  <a:pt x="327" y="49"/>
                  <a:pt x="326" y="48"/>
                  <a:pt x="325" y="47"/>
                </a:cubicBezTo>
                <a:cubicBezTo>
                  <a:pt x="325" y="46"/>
                  <a:pt x="325" y="46"/>
                  <a:pt x="325" y="46"/>
                </a:cubicBezTo>
                <a:cubicBezTo>
                  <a:pt x="325" y="46"/>
                  <a:pt x="324" y="46"/>
                  <a:pt x="324" y="46"/>
                </a:cubicBezTo>
                <a:cubicBezTo>
                  <a:pt x="324" y="46"/>
                  <a:pt x="324" y="46"/>
                  <a:pt x="324" y="46"/>
                </a:cubicBezTo>
                <a:cubicBezTo>
                  <a:pt x="322" y="43"/>
                  <a:pt x="320" y="42"/>
                  <a:pt x="320" y="42"/>
                </a:cubicBezTo>
                <a:cubicBezTo>
                  <a:pt x="320" y="42"/>
                  <a:pt x="321" y="43"/>
                  <a:pt x="322" y="45"/>
                </a:cubicBezTo>
                <a:cubicBezTo>
                  <a:pt x="322" y="47"/>
                  <a:pt x="322" y="50"/>
                  <a:pt x="323" y="54"/>
                </a:cubicBezTo>
                <a:cubicBezTo>
                  <a:pt x="320" y="49"/>
                  <a:pt x="317" y="46"/>
                  <a:pt x="315" y="43"/>
                </a:cubicBezTo>
                <a:cubicBezTo>
                  <a:pt x="314" y="43"/>
                  <a:pt x="314" y="42"/>
                  <a:pt x="313" y="41"/>
                </a:cubicBezTo>
                <a:cubicBezTo>
                  <a:pt x="313" y="38"/>
                  <a:pt x="312" y="35"/>
                  <a:pt x="312" y="32"/>
                </a:cubicBezTo>
                <a:cubicBezTo>
                  <a:pt x="312" y="29"/>
                  <a:pt x="313" y="27"/>
                  <a:pt x="313" y="26"/>
                </a:cubicBezTo>
                <a:cubicBezTo>
                  <a:pt x="313" y="24"/>
                  <a:pt x="313" y="23"/>
                  <a:pt x="313" y="23"/>
                </a:cubicBezTo>
                <a:cubicBezTo>
                  <a:pt x="313" y="23"/>
                  <a:pt x="313" y="24"/>
                  <a:pt x="312" y="26"/>
                </a:cubicBezTo>
                <a:cubicBezTo>
                  <a:pt x="311" y="27"/>
                  <a:pt x="311" y="29"/>
                  <a:pt x="310" y="33"/>
                </a:cubicBezTo>
                <a:cubicBezTo>
                  <a:pt x="310" y="34"/>
                  <a:pt x="310" y="36"/>
                  <a:pt x="310" y="38"/>
                </a:cubicBezTo>
                <a:cubicBezTo>
                  <a:pt x="310" y="38"/>
                  <a:pt x="310" y="38"/>
                  <a:pt x="310" y="38"/>
                </a:cubicBezTo>
                <a:cubicBezTo>
                  <a:pt x="309" y="38"/>
                  <a:pt x="310" y="39"/>
                  <a:pt x="310" y="40"/>
                </a:cubicBezTo>
                <a:cubicBezTo>
                  <a:pt x="311" y="42"/>
                  <a:pt x="311" y="46"/>
                  <a:pt x="312" y="49"/>
                </a:cubicBezTo>
                <a:cubicBezTo>
                  <a:pt x="312" y="49"/>
                  <a:pt x="311" y="49"/>
                  <a:pt x="311" y="48"/>
                </a:cubicBezTo>
                <a:cubicBezTo>
                  <a:pt x="311" y="48"/>
                  <a:pt x="311" y="48"/>
                  <a:pt x="311" y="47"/>
                </a:cubicBezTo>
                <a:cubicBezTo>
                  <a:pt x="310" y="43"/>
                  <a:pt x="310" y="40"/>
                  <a:pt x="310" y="40"/>
                </a:cubicBezTo>
                <a:cubicBezTo>
                  <a:pt x="310" y="40"/>
                  <a:pt x="309" y="43"/>
                  <a:pt x="309" y="48"/>
                </a:cubicBezTo>
                <a:cubicBezTo>
                  <a:pt x="309" y="50"/>
                  <a:pt x="309" y="53"/>
                  <a:pt x="310" y="56"/>
                </a:cubicBezTo>
                <a:cubicBezTo>
                  <a:pt x="309" y="55"/>
                  <a:pt x="308" y="53"/>
                  <a:pt x="307" y="52"/>
                </a:cubicBezTo>
                <a:cubicBezTo>
                  <a:pt x="305" y="49"/>
                  <a:pt x="304" y="46"/>
                  <a:pt x="303" y="44"/>
                </a:cubicBezTo>
                <a:cubicBezTo>
                  <a:pt x="302" y="39"/>
                  <a:pt x="301" y="36"/>
                  <a:pt x="300" y="36"/>
                </a:cubicBezTo>
                <a:cubicBezTo>
                  <a:pt x="300" y="36"/>
                  <a:pt x="301" y="39"/>
                  <a:pt x="301" y="44"/>
                </a:cubicBezTo>
                <a:cubicBezTo>
                  <a:pt x="302" y="47"/>
                  <a:pt x="303" y="50"/>
                  <a:pt x="304" y="53"/>
                </a:cubicBezTo>
                <a:cubicBezTo>
                  <a:pt x="304" y="53"/>
                  <a:pt x="304" y="52"/>
                  <a:pt x="304" y="52"/>
                </a:cubicBezTo>
                <a:cubicBezTo>
                  <a:pt x="303" y="51"/>
                  <a:pt x="302" y="51"/>
                  <a:pt x="301" y="51"/>
                </a:cubicBezTo>
                <a:cubicBezTo>
                  <a:pt x="299" y="46"/>
                  <a:pt x="297" y="43"/>
                  <a:pt x="296" y="40"/>
                </a:cubicBezTo>
                <a:cubicBezTo>
                  <a:pt x="293" y="35"/>
                  <a:pt x="291" y="33"/>
                  <a:pt x="291" y="33"/>
                </a:cubicBezTo>
                <a:cubicBezTo>
                  <a:pt x="290" y="33"/>
                  <a:pt x="295" y="42"/>
                  <a:pt x="301" y="57"/>
                </a:cubicBezTo>
                <a:cubicBezTo>
                  <a:pt x="301" y="57"/>
                  <a:pt x="300" y="57"/>
                  <a:pt x="300" y="57"/>
                </a:cubicBezTo>
                <a:cubicBezTo>
                  <a:pt x="300" y="57"/>
                  <a:pt x="301" y="57"/>
                  <a:pt x="301" y="57"/>
                </a:cubicBezTo>
                <a:cubicBezTo>
                  <a:pt x="301" y="58"/>
                  <a:pt x="301" y="59"/>
                  <a:pt x="302" y="60"/>
                </a:cubicBezTo>
                <a:cubicBezTo>
                  <a:pt x="301" y="60"/>
                  <a:pt x="300" y="59"/>
                  <a:pt x="299" y="59"/>
                </a:cubicBezTo>
                <a:cubicBezTo>
                  <a:pt x="299" y="59"/>
                  <a:pt x="299" y="58"/>
                  <a:pt x="299" y="58"/>
                </a:cubicBezTo>
                <a:cubicBezTo>
                  <a:pt x="299" y="58"/>
                  <a:pt x="299" y="58"/>
                  <a:pt x="299" y="58"/>
                </a:cubicBezTo>
                <a:cubicBezTo>
                  <a:pt x="296" y="50"/>
                  <a:pt x="293" y="44"/>
                  <a:pt x="290" y="40"/>
                </a:cubicBezTo>
                <a:cubicBezTo>
                  <a:pt x="287" y="35"/>
                  <a:pt x="285" y="33"/>
                  <a:pt x="285" y="33"/>
                </a:cubicBezTo>
                <a:cubicBezTo>
                  <a:pt x="285" y="33"/>
                  <a:pt x="286" y="36"/>
                  <a:pt x="289" y="42"/>
                </a:cubicBezTo>
                <a:cubicBezTo>
                  <a:pt x="290" y="45"/>
                  <a:pt x="292" y="48"/>
                  <a:pt x="293" y="53"/>
                </a:cubicBezTo>
                <a:cubicBezTo>
                  <a:pt x="291" y="51"/>
                  <a:pt x="289" y="49"/>
                  <a:pt x="287" y="48"/>
                </a:cubicBezTo>
                <a:cubicBezTo>
                  <a:pt x="283" y="44"/>
                  <a:pt x="280" y="42"/>
                  <a:pt x="280" y="43"/>
                </a:cubicBezTo>
                <a:cubicBezTo>
                  <a:pt x="280" y="43"/>
                  <a:pt x="282" y="45"/>
                  <a:pt x="286" y="49"/>
                </a:cubicBezTo>
                <a:cubicBezTo>
                  <a:pt x="287" y="50"/>
                  <a:pt x="288" y="52"/>
                  <a:pt x="290" y="53"/>
                </a:cubicBezTo>
                <a:cubicBezTo>
                  <a:pt x="290" y="54"/>
                  <a:pt x="290" y="54"/>
                  <a:pt x="291" y="55"/>
                </a:cubicBezTo>
                <a:cubicBezTo>
                  <a:pt x="291" y="57"/>
                  <a:pt x="291" y="58"/>
                  <a:pt x="292" y="60"/>
                </a:cubicBezTo>
                <a:cubicBezTo>
                  <a:pt x="291" y="60"/>
                  <a:pt x="291" y="59"/>
                  <a:pt x="290" y="59"/>
                </a:cubicBezTo>
                <a:cubicBezTo>
                  <a:pt x="290" y="59"/>
                  <a:pt x="290" y="59"/>
                  <a:pt x="290" y="59"/>
                </a:cubicBezTo>
                <a:cubicBezTo>
                  <a:pt x="290" y="59"/>
                  <a:pt x="290" y="59"/>
                  <a:pt x="290" y="59"/>
                </a:cubicBezTo>
                <a:cubicBezTo>
                  <a:pt x="289" y="58"/>
                  <a:pt x="289" y="58"/>
                  <a:pt x="288" y="57"/>
                </a:cubicBezTo>
                <a:cubicBezTo>
                  <a:pt x="288" y="57"/>
                  <a:pt x="287" y="57"/>
                  <a:pt x="286" y="56"/>
                </a:cubicBezTo>
                <a:cubicBezTo>
                  <a:pt x="286" y="56"/>
                  <a:pt x="286" y="55"/>
                  <a:pt x="286" y="54"/>
                </a:cubicBezTo>
                <a:cubicBezTo>
                  <a:pt x="286" y="52"/>
                  <a:pt x="286" y="51"/>
                  <a:pt x="286" y="51"/>
                </a:cubicBezTo>
                <a:cubicBezTo>
                  <a:pt x="286" y="51"/>
                  <a:pt x="285" y="52"/>
                  <a:pt x="285" y="53"/>
                </a:cubicBezTo>
                <a:cubicBezTo>
                  <a:pt x="285" y="52"/>
                  <a:pt x="285" y="52"/>
                  <a:pt x="284" y="51"/>
                </a:cubicBezTo>
                <a:cubicBezTo>
                  <a:pt x="283" y="47"/>
                  <a:pt x="281" y="45"/>
                  <a:pt x="281" y="45"/>
                </a:cubicBezTo>
                <a:cubicBezTo>
                  <a:pt x="281" y="45"/>
                  <a:pt x="282" y="48"/>
                  <a:pt x="283" y="52"/>
                </a:cubicBezTo>
                <a:cubicBezTo>
                  <a:pt x="283" y="53"/>
                  <a:pt x="283" y="54"/>
                  <a:pt x="283" y="54"/>
                </a:cubicBezTo>
                <a:cubicBezTo>
                  <a:pt x="283" y="54"/>
                  <a:pt x="282" y="54"/>
                  <a:pt x="282" y="54"/>
                </a:cubicBezTo>
                <a:cubicBezTo>
                  <a:pt x="282" y="54"/>
                  <a:pt x="283" y="55"/>
                  <a:pt x="284" y="56"/>
                </a:cubicBezTo>
                <a:cubicBezTo>
                  <a:pt x="284" y="56"/>
                  <a:pt x="284" y="56"/>
                  <a:pt x="284" y="56"/>
                </a:cubicBezTo>
                <a:cubicBezTo>
                  <a:pt x="284" y="56"/>
                  <a:pt x="283" y="57"/>
                  <a:pt x="283" y="58"/>
                </a:cubicBezTo>
                <a:cubicBezTo>
                  <a:pt x="283" y="59"/>
                  <a:pt x="283" y="60"/>
                  <a:pt x="282" y="61"/>
                </a:cubicBezTo>
                <a:cubicBezTo>
                  <a:pt x="282" y="61"/>
                  <a:pt x="282" y="61"/>
                  <a:pt x="282" y="61"/>
                </a:cubicBezTo>
                <a:cubicBezTo>
                  <a:pt x="280" y="59"/>
                  <a:pt x="279" y="58"/>
                  <a:pt x="278" y="58"/>
                </a:cubicBezTo>
                <a:cubicBezTo>
                  <a:pt x="278" y="56"/>
                  <a:pt x="278" y="56"/>
                  <a:pt x="277" y="56"/>
                </a:cubicBezTo>
                <a:cubicBezTo>
                  <a:pt x="277" y="56"/>
                  <a:pt x="276" y="58"/>
                  <a:pt x="276" y="62"/>
                </a:cubicBezTo>
                <a:cubicBezTo>
                  <a:pt x="276" y="64"/>
                  <a:pt x="275" y="66"/>
                  <a:pt x="276" y="69"/>
                </a:cubicBezTo>
                <a:cubicBezTo>
                  <a:pt x="275" y="63"/>
                  <a:pt x="274" y="57"/>
                  <a:pt x="274" y="54"/>
                </a:cubicBezTo>
                <a:cubicBezTo>
                  <a:pt x="274" y="49"/>
                  <a:pt x="274" y="46"/>
                  <a:pt x="274" y="46"/>
                </a:cubicBezTo>
                <a:cubicBezTo>
                  <a:pt x="273" y="46"/>
                  <a:pt x="273" y="49"/>
                  <a:pt x="272" y="54"/>
                </a:cubicBezTo>
                <a:cubicBezTo>
                  <a:pt x="272" y="57"/>
                  <a:pt x="272" y="60"/>
                  <a:pt x="272" y="64"/>
                </a:cubicBezTo>
                <a:cubicBezTo>
                  <a:pt x="270" y="59"/>
                  <a:pt x="269" y="57"/>
                  <a:pt x="268" y="57"/>
                </a:cubicBezTo>
                <a:cubicBezTo>
                  <a:pt x="268" y="57"/>
                  <a:pt x="269" y="60"/>
                  <a:pt x="270" y="64"/>
                </a:cubicBezTo>
                <a:cubicBezTo>
                  <a:pt x="270" y="66"/>
                  <a:pt x="271" y="69"/>
                  <a:pt x="272" y="72"/>
                </a:cubicBezTo>
                <a:cubicBezTo>
                  <a:pt x="272" y="72"/>
                  <a:pt x="272" y="72"/>
                  <a:pt x="272" y="72"/>
                </a:cubicBezTo>
                <a:cubicBezTo>
                  <a:pt x="270" y="64"/>
                  <a:pt x="268" y="59"/>
                  <a:pt x="268" y="59"/>
                </a:cubicBezTo>
                <a:cubicBezTo>
                  <a:pt x="267" y="59"/>
                  <a:pt x="268" y="63"/>
                  <a:pt x="269" y="70"/>
                </a:cubicBezTo>
                <a:cubicBezTo>
                  <a:pt x="268" y="69"/>
                  <a:pt x="268" y="69"/>
                  <a:pt x="267" y="69"/>
                </a:cubicBezTo>
                <a:cubicBezTo>
                  <a:pt x="267" y="66"/>
                  <a:pt x="266" y="63"/>
                  <a:pt x="266" y="61"/>
                </a:cubicBezTo>
                <a:cubicBezTo>
                  <a:pt x="266" y="56"/>
                  <a:pt x="265" y="54"/>
                  <a:pt x="265" y="54"/>
                </a:cubicBezTo>
                <a:cubicBezTo>
                  <a:pt x="265" y="54"/>
                  <a:pt x="264" y="57"/>
                  <a:pt x="264" y="61"/>
                </a:cubicBezTo>
                <a:cubicBezTo>
                  <a:pt x="264" y="63"/>
                  <a:pt x="264" y="65"/>
                  <a:pt x="264" y="67"/>
                </a:cubicBezTo>
                <a:cubicBezTo>
                  <a:pt x="264" y="67"/>
                  <a:pt x="264" y="67"/>
                  <a:pt x="264" y="67"/>
                </a:cubicBezTo>
                <a:cubicBezTo>
                  <a:pt x="264" y="67"/>
                  <a:pt x="264" y="67"/>
                  <a:pt x="264" y="67"/>
                </a:cubicBezTo>
                <a:cubicBezTo>
                  <a:pt x="264" y="66"/>
                  <a:pt x="264" y="65"/>
                  <a:pt x="264" y="65"/>
                </a:cubicBezTo>
                <a:cubicBezTo>
                  <a:pt x="264" y="65"/>
                  <a:pt x="263" y="66"/>
                  <a:pt x="263" y="66"/>
                </a:cubicBezTo>
                <a:cubicBezTo>
                  <a:pt x="263" y="66"/>
                  <a:pt x="263" y="66"/>
                  <a:pt x="263" y="66"/>
                </a:cubicBezTo>
                <a:cubicBezTo>
                  <a:pt x="263" y="64"/>
                  <a:pt x="263" y="63"/>
                  <a:pt x="263" y="62"/>
                </a:cubicBezTo>
                <a:cubicBezTo>
                  <a:pt x="264" y="58"/>
                  <a:pt x="264" y="55"/>
                  <a:pt x="264" y="55"/>
                </a:cubicBezTo>
                <a:cubicBezTo>
                  <a:pt x="264" y="55"/>
                  <a:pt x="263" y="57"/>
                  <a:pt x="262" y="59"/>
                </a:cubicBezTo>
                <a:cubicBezTo>
                  <a:pt x="262" y="58"/>
                  <a:pt x="262" y="58"/>
                  <a:pt x="262" y="58"/>
                </a:cubicBezTo>
                <a:cubicBezTo>
                  <a:pt x="261" y="58"/>
                  <a:pt x="261" y="60"/>
                  <a:pt x="261" y="64"/>
                </a:cubicBezTo>
                <a:cubicBezTo>
                  <a:pt x="261" y="64"/>
                  <a:pt x="261" y="64"/>
                  <a:pt x="261" y="64"/>
                </a:cubicBezTo>
                <a:cubicBezTo>
                  <a:pt x="261" y="65"/>
                  <a:pt x="260" y="65"/>
                  <a:pt x="260" y="65"/>
                </a:cubicBezTo>
                <a:cubicBezTo>
                  <a:pt x="260" y="65"/>
                  <a:pt x="260" y="65"/>
                  <a:pt x="260" y="65"/>
                </a:cubicBezTo>
                <a:cubicBezTo>
                  <a:pt x="260" y="65"/>
                  <a:pt x="260" y="65"/>
                  <a:pt x="259" y="65"/>
                </a:cubicBezTo>
                <a:cubicBezTo>
                  <a:pt x="259" y="63"/>
                  <a:pt x="259" y="62"/>
                  <a:pt x="258" y="60"/>
                </a:cubicBezTo>
                <a:cubicBezTo>
                  <a:pt x="259" y="59"/>
                  <a:pt x="259" y="58"/>
                  <a:pt x="259" y="58"/>
                </a:cubicBezTo>
                <a:cubicBezTo>
                  <a:pt x="259" y="58"/>
                  <a:pt x="258" y="58"/>
                  <a:pt x="258" y="59"/>
                </a:cubicBezTo>
                <a:cubicBezTo>
                  <a:pt x="258" y="57"/>
                  <a:pt x="257" y="56"/>
                  <a:pt x="257" y="54"/>
                </a:cubicBezTo>
                <a:cubicBezTo>
                  <a:pt x="256" y="49"/>
                  <a:pt x="255" y="46"/>
                  <a:pt x="255" y="47"/>
                </a:cubicBezTo>
                <a:cubicBezTo>
                  <a:pt x="254" y="47"/>
                  <a:pt x="255" y="49"/>
                  <a:pt x="255" y="52"/>
                </a:cubicBezTo>
                <a:cubicBezTo>
                  <a:pt x="255" y="52"/>
                  <a:pt x="255" y="52"/>
                  <a:pt x="255" y="52"/>
                </a:cubicBezTo>
                <a:cubicBezTo>
                  <a:pt x="254" y="52"/>
                  <a:pt x="254" y="54"/>
                  <a:pt x="254" y="59"/>
                </a:cubicBezTo>
                <a:cubicBezTo>
                  <a:pt x="253" y="58"/>
                  <a:pt x="253" y="57"/>
                  <a:pt x="253" y="56"/>
                </a:cubicBezTo>
                <a:cubicBezTo>
                  <a:pt x="251" y="51"/>
                  <a:pt x="250" y="48"/>
                  <a:pt x="250" y="48"/>
                </a:cubicBezTo>
                <a:cubicBezTo>
                  <a:pt x="250" y="48"/>
                  <a:pt x="250" y="51"/>
                  <a:pt x="251" y="56"/>
                </a:cubicBezTo>
                <a:cubicBezTo>
                  <a:pt x="252" y="62"/>
                  <a:pt x="252" y="69"/>
                  <a:pt x="251" y="78"/>
                </a:cubicBezTo>
                <a:cubicBezTo>
                  <a:pt x="251" y="78"/>
                  <a:pt x="251" y="79"/>
                  <a:pt x="251" y="80"/>
                </a:cubicBezTo>
                <a:cubicBezTo>
                  <a:pt x="250" y="81"/>
                  <a:pt x="250" y="82"/>
                  <a:pt x="249" y="83"/>
                </a:cubicBezTo>
                <a:cubicBezTo>
                  <a:pt x="248" y="72"/>
                  <a:pt x="248" y="66"/>
                  <a:pt x="247" y="66"/>
                </a:cubicBezTo>
                <a:cubicBezTo>
                  <a:pt x="247" y="66"/>
                  <a:pt x="247" y="67"/>
                  <a:pt x="247" y="70"/>
                </a:cubicBezTo>
                <a:cubicBezTo>
                  <a:pt x="247" y="70"/>
                  <a:pt x="247" y="69"/>
                  <a:pt x="247" y="69"/>
                </a:cubicBezTo>
                <a:cubicBezTo>
                  <a:pt x="247" y="65"/>
                  <a:pt x="247" y="63"/>
                  <a:pt x="247" y="63"/>
                </a:cubicBezTo>
                <a:cubicBezTo>
                  <a:pt x="247" y="63"/>
                  <a:pt x="246" y="65"/>
                  <a:pt x="245" y="69"/>
                </a:cubicBezTo>
                <a:cubicBezTo>
                  <a:pt x="244" y="72"/>
                  <a:pt x="244" y="77"/>
                  <a:pt x="244" y="83"/>
                </a:cubicBezTo>
                <a:cubicBezTo>
                  <a:pt x="244" y="82"/>
                  <a:pt x="243" y="81"/>
                  <a:pt x="243" y="81"/>
                </a:cubicBezTo>
                <a:cubicBezTo>
                  <a:pt x="242" y="72"/>
                  <a:pt x="242" y="66"/>
                  <a:pt x="242" y="61"/>
                </a:cubicBezTo>
                <a:cubicBezTo>
                  <a:pt x="243" y="56"/>
                  <a:pt x="243" y="54"/>
                  <a:pt x="243" y="54"/>
                </a:cubicBezTo>
                <a:cubicBezTo>
                  <a:pt x="243" y="54"/>
                  <a:pt x="242" y="56"/>
                  <a:pt x="241" y="61"/>
                </a:cubicBezTo>
                <a:cubicBezTo>
                  <a:pt x="240" y="64"/>
                  <a:pt x="239" y="69"/>
                  <a:pt x="239" y="74"/>
                </a:cubicBezTo>
                <a:cubicBezTo>
                  <a:pt x="238" y="72"/>
                  <a:pt x="238" y="71"/>
                  <a:pt x="237" y="70"/>
                </a:cubicBezTo>
                <a:cubicBezTo>
                  <a:pt x="237" y="63"/>
                  <a:pt x="237" y="57"/>
                  <a:pt x="237" y="52"/>
                </a:cubicBezTo>
                <a:cubicBezTo>
                  <a:pt x="236" y="46"/>
                  <a:pt x="236" y="43"/>
                  <a:pt x="236" y="43"/>
                </a:cubicBezTo>
                <a:cubicBezTo>
                  <a:pt x="236" y="43"/>
                  <a:pt x="235" y="47"/>
                  <a:pt x="235" y="53"/>
                </a:cubicBezTo>
                <a:cubicBezTo>
                  <a:pt x="234" y="57"/>
                  <a:pt x="234" y="62"/>
                  <a:pt x="234" y="68"/>
                </a:cubicBezTo>
                <a:cubicBezTo>
                  <a:pt x="234" y="67"/>
                  <a:pt x="234" y="67"/>
                  <a:pt x="234" y="67"/>
                </a:cubicBezTo>
                <a:cubicBezTo>
                  <a:pt x="233" y="67"/>
                  <a:pt x="233" y="69"/>
                  <a:pt x="234" y="71"/>
                </a:cubicBezTo>
                <a:cubicBezTo>
                  <a:pt x="233" y="71"/>
                  <a:pt x="233" y="71"/>
                  <a:pt x="232" y="72"/>
                </a:cubicBezTo>
                <a:cubicBezTo>
                  <a:pt x="232" y="72"/>
                  <a:pt x="232" y="73"/>
                  <a:pt x="232" y="73"/>
                </a:cubicBezTo>
                <a:cubicBezTo>
                  <a:pt x="231" y="71"/>
                  <a:pt x="231" y="70"/>
                  <a:pt x="231" y="69"/>
                </a:cubicBezTo>
                <a:cubicBezTo>
                  <a:pt x="231" y="65"/>
                  <a:pt x="231" y="63"/>
                  <a:pt x="230" y="63"/>
                </a:cubicBezTo>
                <a:cubicBezTo>
                  <a:pt x="230" y="63"/>
                  <a:pt x="230" y="65"/>
                  <a:pt x="229" y="69"/>
                </a:cubicBezTo>
                <a:cubicBezTo>
                  <a:pt x="229" y="71"/>
                  <a:pt x="229" y="73"/>
                  <a:pt x="229" y="75"/>
                </a:cubicBezTo>
                <a:cubicBezTo>
                  <a:pt x="229" y="75"/>
                  <a:pt x="229" y="75"/>
                  <a:pt x="229" y="75"/>
                </a:cubicBezTo>
                <a:cubicBezTo>
                  <a:pt x="229" y="76"/>
                  <a:pt x="229" y="76"/>
                  <a:pt x="229" y="76"/>
                </a:cubicBezTo>
                <a:cubicBezTo>
                  <a:pt x="228" y="76"/>
                  <a:pt x="227" y="75"/>
                  <a:pt x="226" y="75"/>
                </a:cubicBezTo>
                <a:cubicBezTo>
                  <a:pt x="226" y="75"/>
                  <a:pt x="226" y="75"/>
                  <a:pt x="226" y="75"/>
                </a:cubicBezTo>
                <a:cubicBezTo>
                  <a:pt x="227" y="73"/>
                  <a:pt x="227" y="72"/>
                  <a:pt x="227" y="70"/>
                </a:cubicBezTo>
                <a:cubicBezTo>
                  <a:pt x="228" y="66"/>
                  <a:pt x="229" y="64"/>
                  <a:pt x="229" y="64"/>
                </a:cubicBezTo>
                <a:cubicBezTo>
                  <a:pt x="229" y="64"/>
                  <a:pt x="228" y="66"/>
                  <a:pt x="226" y="69"/>
                </a:cubicBezTo>
                <a:cubicBezTo>
                  <a:pt x="226" y="67"/>
                  <a:pt x="226" y="67"/>
                  <a:pt x="226" y="67"/>
                </a:cubicBezTo>
                <a:cubicBezTo>
                  <a:pt x="226" y="67"/>
                  <a:pt x="225" y="67"/>
                  <a:pt x="225" y="68"/>
                </a:cubicBezTo>
                <a:cubicBezTo>
                  <a:pt x="225" y="69"/>
                  <a:pt x="224" y="71"/>
                  <a:pt x="224" y="73"/>
                </a:cubicBezTo>
                <a:cubicBezTo>
                  <a:pt x="224" y="73"/>
                  <a:pt x="224" y="73"/>
                  <a:pt x="224" y="73"/>
                </a:cubicBezTo>
                <a:cubicBezTo>
                  <a:pt x="224" y="74"/>
                  <a:pt x="224" y="74"/>
                  <a:pt x="224" y="74"/>
                </a:cubicBezTo>
                <a:cubicBezTo>
                  <a:pt x="223" y="74"/>
                  <a:pt x="223" y="74"/>
                  <a:pt x="223" y="74"/>
                </a:cubicBezTo>
                <a:cubicBezTo>
                  <a:pt x="223" y="75"/>
                  <a:pt x="223" y="75"/>
                  <a:pt x="224" y="75"/>
                </a:cubicBezTo>
                <a:cubicBezTo>
                  <a:pt x="223" y="76"/>
                  <a:pt x="223" y="78"/>
                  <a:pt x="223" y="79"/>
                </a:cubicBezTo>
                <a:cubicBezTo>
                  <a:pt x="223" y="79"/>
                  <a:pt x="223" y="79"/>
                  <a:pt x="223" y="79"/>
                </a:cubicBezTo>
                <a:cubicBezTo>
                  <a:pt x="222" y="77"/>
                  <a:pt x="222" y="76"/>
                  <a:pt x="222" y="75"/>
                </a:cubicBezTo>
                <a:cubicBezTo>
                  <a:pt x="222" y="74"/>
                  <a:pt x="221" y="74"/>
                  <a:pt x="221" y="73"/>
                </a:cubicBezTo>
                <a:cubicBezTo>
                  <a:pt x="221" y="69"/>
                  <a:pt x="220" y="66"/>
                  <a:pt x="219" y="64"/>
                </a:cubicBezTo>
                <a:cubicBezTo>
                  <a:pt x="218" y="58"/>
                  <a:pt x="218" y="56"/>
                  <a:pt x="217" y="56"/>
                </a:cubicBezTo>
                <a:cubicBezTo>
                  <a:pt x="217" y="56"/>
                  <a:pt x="217" y="59"/>
                  <a:pt x="218" y="64"/>
                </a:cubicBezTo>
                <a:cubicBezTo>
                  <a:pt x="218" y="67"/>
                  <a:pt x="218" y="70"/>
                  <a:pt x="218" y="74"/>
                </a:cubicBezTo>
                <a:cubicBezTo>
                  <a:pt x="218" y="74"/>
                  <a:pt x="218" y="73"/>
                  <a:pt x="217" y="73"/>
                </a:cubicBezTo>
                <a:cubicBezTo>
                  <a:pt x="217" y="65"/>
                  <a:pt x="217" y="61"/>
                  <a:pt x="217" y="61"/>
                </a:cubicBezTo>
                <a:cubicBezTo>
                  <a:pt x="217" y="61"/>
                  <a:pt x="216" y="64"/>
                  <a:pt x="215" y="69"/>
                </a:cubicBezTo>
                <a:cubicBezTo>
                  <a:pt x="215" y="69"/>
                  <a:pt x="215" y="69"/>
                  <a:pt x="215" y="70"/>
                </a:cubicBezTo>
                <a:cubicBezTo>
                  <a:pt x="215" y="69"/>
                  <a:pt x="214" y="68"/>
                  <a:pt x="214" y="68"/>
                </a:cubicBezTo>
                <a:cubicBezTo>
                  <a:pt x="211" y="64"/>
                  <a:pt x="209" y="62"/>
                  <a:pt x="209" y="62"/>
                </a:cubicBezTo>
                <a:cubicBezTo>
                  <a:pt x="209" y="62"/>
                  <a:pt x="210" y="65"/>
                  <a:pt x="213" y="69"/>
                </a:cubicBezTo>
                <a:cubicBezTo>
                  <a:pt x="213" y="70"/>
                  <a:pt x="214" y="72"/>
                  <a:pt x="215" y="74"/>
                </a:cubicBezTo>
                <a:cubicBezTo>
                  <a:pt x="215" y="75"/>
                  <a:pt x="215" y="76"/>
                  <a:pt x="215" y="77"/>
                </a:cubicBezTo>
                <a:cubicBezTo>
                  <a:pt x="215" y="77"/>
                  <a:pt x="215" y="77"/>
                  <a:pt x="215" y="77"/>
                </a:cubicBezTo>
                <a:cubicBezTo>
                  <a:pt x="213" y="75"/>
                  <a:pt x="212" y="74"/>
                  <a:pt x="212" y="73"/>
                </a:cubicBezTo>
                <a:cubicBezTo>
                  <a:pt x="212" y="73"/>
                  <a:pt x="212" y="73"/>
                  <a:pt x="212" y="73"/>
                </a:cubicBezTo>
                <a:cubicBezTo>
                  <a:pt x="212" y="73"/>
                  <a:pt x="212" y="73"/>
                  <a:pt x="211" y="73"/>
                </a:cubicBezTo>
                <a:cubicBezTo>
                  <a:pt x="211" y="73"/>
                  <a:pt x="210" y="72"/>
                  <a:pt x="210" y="72"/>
                </a:cubicBezTo>
                <a:cubicBezTo>
                  <a:pt x="210" y="72"/>
                  <a:pt x="210" y="73"/>
                  <a:pt x="211" y="74"/>
                </a:cubicBezTo>
                <a:cubicBezTo>
                  <a:pt x="210" y="75"/>
                  <a:pt x="209" y="77"/>
                  <a:pt x="208" y="79"/>
                </a:cubicBezTo>
                <a:cubicBezTo>
                  <a:pt x="208" y="79"/>
                  <a:pt x="208" y="79"/>
                  <a:pt x="208" y="79"/>
                </a:cubicBezTo>
                <a:cubicBezTo>
                  <a:pt x="207" y="78"/>
                  <a:pt x="206" y="77"/>
                  <a:pt x="205" y="77"/>
                </a:cubicBezTo>
                <a:cubicBezTo>
                  <a:pt x="205" y="76"/>
                  <a:pt x="204" y="76"/>
                  <a:pt x="204" y="75"/>
                </a:cubicBezTo>
                <a:cubicBezTo>
                  <a:pt x="204" y="74"/>
                  <a:pt x="205" y="73"/>
                  <a:pt x="204" y="73"/>
                </a:cubicBezTo>
                <a:cubicBezTo>
                  <a:pt x="204" y="73"/>
                  <a:pt x="204" y="74"/>
                  <a:pt x="203" y="74"/>
                </a:cubicBezTo>
                <a:cubicBezTo>
                  <a:pt x="203" y="73"/>
                  <a:pt x="203" y="73"/>
                  <a:pt x="203" y="72"/>
                </a:cubicBezTo>
                <a:cubicBezTo>
                  <a:pt x="202" y="67"/>
                  <a:pt x="201" y="65"/>
                  <a:pt x="201" y="65"/>
                </a:cubicBezTo>
                <a:cubicBezTo>
                  <a:pt x="201" y="65"/>
                  <a:pt x="201" y="68"/>
                  <a:pt x="201" y="72"/>
                </a:cubicBezTo>
                <a:cubicBezTo>
                  <a:pt x="201" y="73"/>
                  <a:pt x="201" y="73"/>
                  <a:pt x="201" y="74"/>
                </a:cubicBezTo>
                <a:cubicBezTo>
                  <a:pt x="200" y="73"/>
                  <a:pt x="200" y="73"/>
                  <a:pt x="200" y="73"/>
                </a:cubicBezTo>
                <a:cubicBezTo>
                  <a:pt x="199" y="73"/>
                  <a:pt x="200" y="74"/>
                  <a:pt x="201" y="75"/>
                </a:cubicBezTo>
                <a:cubicBezTo>
                  <a:pt x="201" y="76"/>
                  <a:pt x="201" y="76"/>
                  <a:pt x="202" y="77"/>
                </a:cubicBezTo>
                <a:cubicBezTo>
                  <a:pt x="201" y="78"/>
                  <a:pt x="201" y="78"/>
                  <a:pt x="200" y="79"/>
                </a:cubicBezTo>
                <a:cubicBezTo>
                  <a:pt x="200" y="80"/>
                  <a:pt x="200" y="81"/>
                  <a:pt x="199" y="81"/>
                </a:cubicBezTo>
                <a:cubicBezTo>
                  <a:pt x="199" y="81"/>
                  <a:pt x="199" y="81"/>
                  <a:pt x="199" y="81"/>
                </a:cubicBezTo>
                <a:cubicBezTo>
                  <a:pt x="199" y="81"/>
                  <a:pt x="199" y="82"/>
                  <a:pt x="199" y="82"/>
                </a:cubicBezTo>
                <a:cubicBezTo>
                  <a:pt x="199" y="82"/>
                  <a:pt x="199" y="83"/>
                  <a:pt x="198" y="84"/>
                </a:cubicBezTo>
                <a:cubicBezTo>
                  <a:pt x="198" y="82"/>
                  <a:pt x="197" y="80"/>
                  <a:pt x="197" y="78"/>
                </a:cubicBezTo>
                <a:cubicBezTo>
                  <a:pt x="196" y="77"/>
                  <a:pt x="196" y="77"/>
                  <a:pt x="196" y="76"/>
                </a:cubicBezTo>
                <a:cubicBezTo>
                  <a:pt x="196" y="76"/>
                  <a:pt x="197" y="75"/>
                  <a:pt x="197" y="75"/>
                </a:cubicBezTo>
                <a:cubicBezTo>
                  <a:pt x="197" y="74"/>
                  <a:pt x="198" y="73"/>
                  <a:pt x="198" y="73"/>
                </a:cubicBezTo>
                <a:cubicBezTo>
                  <a:pt x="197" y="73"/>
                  <a:pt x="197" y="74"/>
                  <a:pt x="196" y="74"/>
                </a:cubicBezTo>
                <a:cubicBezTo>
                  <a:pt x="196" y="73"/>
                  <a:pt x="196" y="72"/>
                  <a:pt x="196" y="72"/>
                </a:cubicBezTo>
                <a:cubicBezTo>
                  <a:pt x="196" y="72"/>
                  <a:pt x="196" y="72"/>
                  <a:pt x="195" y="74"/>
                </a:cubicBezTo>
                <a:cubicBezTo>
                  <a:pt x="195" y="74"/>
                  <a:pt x="195" y="75"/>
                  <a:pt x="195" y="76"/>
                </a:cubicBezTo>
                <a:cubicBezTo>
                  <a:pt x="195" y="76"/>
                  <a:pt x="195" y="76"/>
                  <a:pt x="194" y="76"/>
                </a:cubicBezTo>
                <a:cubicBezTo>
                  <a:pt x="194" y="77"/>
                  <a:pt x="193" y="78"/>
                  <a:pt x="193" y="78"/>
                </a:cubicBezTo>
                <a:cubicBezTo>
                  <a:pt x="192" y="73"/>
                  <a:pt x="192" y="69"/>
                  <a:pt x="191" y="65"/>
                </a:cubicBezTo>
                <a:cubicBezTo>
                  <a:pt x="191" y="59"/>
                  <a:pt x="191" y="56"/>
                  <a:pt x="191" y="56"/>
                </a:cubicBezTo>
                <a:cubicBezTo>
                  <a:pt x="191" y="56"/>
                  <a:pt x="191" y="57"/>
                  <a:pt x="190" y="59"/>
                </a:cubicBezTo>
                <a:cubicBezTo>
                  <a:pt x="190" y="60"/>
                  <a:pt x="190" y="63"/>
                  <a:pt x="190" y="66"/>
                </a:cubicBezTo>
                <a:cubicBezTo>
                  <a:pt x="189" y="70"/>
                  <a:pt x="189" y="77"/>
                  <a:pt x="190" y="84"/>
                </a:cubicBezTo>
                <a:cubicBezTo>
                  <a:pt x="190" y="85"/>
                  <a:pt x="190" y="85"/>
                  <a:pt x="190" y="86"/>
                </a:cubicBezTo>
                <a:cubicBezTo>
                  <a:pt x="189" y="87"/>
                  <a:pt x="189" y="88"/>
                  <a:pt x="189" y="88"/>
                </a:cubicBezTo>
                <a:cubicBezTo>
                  <a:pt x="189" y="88"/>
                  <a:pt x="188" y="89"/>
                  <a:pt x="188" y="89"/>
                </a:cubicBezTo>
                <a:cubicBezTo>
                  <a:pt x="188" y="88"/>
                  <a:pt x="188" y="87"/>
                  <a:pt x="188" y="86"/>
                </a:cubicBezTo>
                <a:cubicBezTo>
                  <a:pt x="188" y="85"/>
                  <a:pt x="188" y="85"/>
                  <a:pt x="188" y="85"/>
                </a:cubicBezTo>
                <a:cubicBezTo>
                  <a:pt x="188" y="85"/>
                  <a:pt x="188" y="85"/>
                  <a:pt x="188" y="85"/>
                </a:cubicBezTo>
                <a:cubicBezTo>
                  <a:pt x="186" y="78"/>
                  <a:pt x="186" y="72"/>
                  <a:pt x="186" y="68"/>
                </a:cubicBezTo>
                <a:cubicBezTo>
                  <a:pt x="185" y="62"/>
                  <a:pt x="185" y="59"/>
                  <a:pt x="185" y="59"/>
                </a:cubicBezTo>
                <a:cubicBezTo>
                  <a:pt x="185" y="59"/>
                  <a:pt x="184" y="62"/>
                  <a:pt x="184" y="68"/>
                </a:cubicBezTo>
                <a:cubicBezTo>
                  <a:pt x="184" y="71"/>
                  <a:pt x="184" y="75"/>
                  <a:pt x="184" y="80"/>
                </a:cubicBezTo>
                <a:cubicBezTo>
                  <a:pt x="183" y="80"/>
                  <a:pt x="183" y="81"/>
                  <a:pt x="182" y="82"/>
                </a:cubicBezTo>
                <a:cubicBezTo>
                  <a:pt x="181" y="84"/>
                  <a:pt x="181" y="86"/>
                  <a:pt x="180" y="89"/>
                </a:cubicBezTo>
                <a:cubicBezTo>
                  <a:pt x="177" y="87"/>
                  <a:pt x="175" y="85"/>
                  <a:pt x="174" y="84"/>
                </a:cubicBezTo>
                <a:cubicBezTo>
                  <a:pt x="173" y="84"/>
                  <a:pt x="172" y="83"/>
                  <a:pt x="172" y="83"/>
                </a:cubicBezTo>
                <a:cubicBezTo>
                  <a:pt x="169" y="79"/>
                  <a:pt x="167" y="75"/>
                  <a:pt x="166" y="73"/>
                </a:cubicBezTo>
                <a:cubicBezTo>
                  <a:pt x="163" y="68"/>
                  <a:pt x="161" y="65"/>
                  <a:pt x="161" y="65"/>
                </a:cubicBezTo>
                <a:cubicBezTo>
                  <a:pt x="160" y="66"/>
                  <a:pt x="165" y="75"/>
                  <a:pt x="171" y="90"/>
                </a:cubicBezTo>
                <a:cubicBezTo>
                  <a:pt x="171" y="90"/>
                  <a:pt x="170" y="90"/>
                  <a:pt x="170" y="90"/>
                </a:cubicBezTo>
                <a:cubicBezTo>
                  <a:pt x="170" y="90"/>
                  <a:pt x="171" y="90"/>
                  <a:pt x="171" y="90"/>
                </a:cubicBezTo>
                <a:cubicBezTo>
                  <a:pt x="171" y="91"/>
                  <a:pt x="172" y="92"/>
                  <a:pt x="172" y="93"/>
                </a:cubicBezTo>
                <a:cubicBezTo>
                  <a:pt x="172" y="93"/>
                  <a:pt x="172" y="93"/>
                  <a:pt x="171" y="93"/>
                </a:cubicBezTo>
                <a:cubicBezTo>
                  <a:pt x="171" y="92"/>
                  <a:pt x="170" y="92"/>
                  <a:pt x="170" y="92"/>
                </a:cubicBezTo>
                <a:cubicBezTo>
                  <a:pt x="169" y="91"/>
                  <a:pt x="169" y="90"/>
                  <a:pt x="168" y="90"/>
                </a:cubicBezTo>
                <a:cubicBezTo>
                  <a:pt x="165" y="83"/>
                  <a:pt x="162" y="77"/>
                  <a:pt x="159" y="73"/>
                </a:cubicBezTo>
                <a:cubicBezTo>
                  <a:pt x="156" y="68"/>
                  <a:pt x="154" y="66"/>
                  <a:pt x="154" y="66"/>
                </a:cubicBezTo>
                <a:cubicBezTo>
                  <a:pt x="154" y="66"/>
                  <a:pt x="155" y="69"/>
                  <a:pt x="158" y="74"/>
                </a:cubicBezTo>
                <a:cubicBezTo>
                  <a:pt x="159" y="78"/>
                  <a:pt x="161" y="82"/>
                  <a:pt x="163" y="86"/>
                </a:cubicBezTo>
                <a:cubicBezTo>
                  <a:pt x="162" y="86"/>
                  <a:pt x="161" y="85"/>
                  <a:pt x="160" y="85"/>
                </a:cubicBezTo>
                <a:cubicBezTo>
                  <a:pt x="160" y="85"/>
                  <a:pt x="160" y="85"/>
                  <a:pt x="160" y="85"/>
                </a:cubicBezTo>
                <a:cubicBezTo>
                  <a:pt x="158" y="83"/>
                  <a:pt x="157" y="82"/>
                  <a:pt x="157" y="82"/>
                </a:cubicBezTo>
                <a:cubicBezTo>
                  <a:pt x="157" y="82"/>
                  <a:pt x="157" y="83"/>
                  <a:pt x="158" y="84"/>
                </a:cubicBezTo>
                <a:cubicBezTo>
                  <a:pt x="157" y="84"/>
                  <a:pt x="157" y="84"/>
                  <a:pt x="157" y="84"/>
                </a:cubicBezTo>
                <a:cubicBezTo>
                  <a:pt x="157" y="84"/>
                  <a:pt x="157" y="85"/>
                  <a:pt x="158" y="85"/>
                </a:cubicBezTo>
                <a:cubicBezTo>
                  <a:pt x="158" y="85"/>
                  <a:pt x="159" y="86"/>
                  <a:pt x="159" y="86"/>
                </a:cubicBezTo>
                <a:cubicBezTo>
                  <a:pt x="159" y="86"/>
                  <a:pt x="159" y="87"/>
                  <a:pt x="160" y="88"/>
                </a:cubicBezTo>
                <a:cubicBezTo>
                  <a:pt x="160" y="90"/>
                  <a:pt x="161" y="92"/>
                  <a:pt x="161" y="94"/>
                </a:cubicBezTo>
                <a:cubicBezTo>
                  <a:pt x="160" y="93"/>
                  <a:pt x="160" y="93"/>
                  <a:pt x="159" y="92"/>
                </a:cubicBezTo>
                <a:cubicBezTo>
                  <a:pt x="159" y="92"/>
                  <a:pt x="159" y="92"/>
                  <a:pt x="159" y="92"/>
                </a:cubicBezTo>
                <a:cubicBezTo>
                  <a:pt x="159" y="92"/>
                  <a:pt x="159" y="92"/>
                  <a:pt x="159" y="92"/>
                </a:cubicBezTo>
                <a:cubicBezTo>
                  <a:pt x="158" y="92"/>
                  <a:pt x="157" y="91"/>
                  <a:pt x="157" y="90"/>
                </a:cubicBezTo>
                <a:cubicBezTo>
                  <a:pt x="156" y="90"/>
                  <a:pt x="155" y="90"/>
                  <a:pt x="155" y="89"/>
                </a:cubicBezTo>
                <a:cubicBezTo>
                  <a:pt x="155" y="89"/>
                  <a:pt x="154" y="88"/>
                  <a:pt x="154" y="88"/>
                </a:cubicBezTo>
                <a:cubicBezTo>
                  <a:pt x="154" y="86"/>
                  <a:pt x="155" y="85"/>
                  <a:pt x="154" y="85"/>
                </a:cubicBezTo>
                <a:cubicBezTo>
                  <a:pt x="154" y="85"/>
                  <a:pt x="154" y="85"/>
                  <a:pt x="153" y="86"/>
                </a:cubicBezTo>
                <a:cubicBezTo>
                  <a:pt x="153" y="86"/>
                  <a:pt x="153" y="85"/>
                  <a:pt x="153" y="85"/>
                </a:cubicBezTo>
                <a:cubicBezTo>
                  <a:pt x="151" y="80"/>
                  <a:pt x="150" y="78"/>
                  <a:pt x="149" y="78"/>
                </a:cubicBezTo>
                <a:cubicBezTo>
                  <a:pt x="149" y="78"/>
                  <a:pt x="150" y="81"/>
                  <a:pt x="151" y="86"/>
                </a:cubicBezTo>
                <a:cubicBezTo>
                  <a:pt x="151" y="86"/>
                  <a:pt x="152" y="87"/>
                  <a:pt x="152" y="88"/>
                </a:cubicBezTo>
                <a:cubicBezTo>
                  <a:pt x="151" y="87"/>
                  <a:pt x="151" y="87"/>
                  <a:pt x="151" y="87"/>
                </a:cubicBezTo>
                <a:cubicBezTo>
                  <a:pt x="150" y="88"/>
                  <a:pt x="151" y="88"/>
                  <a:pt x="152" y="89"/>
                </a:cubicBezTo>
                <a:cubicBezTo>
                  <a:pt x="152" y="90"/>
                  <a:pt x="152" y="90"/>
                  <a:pt x="151" y="91"/>
                </a:cubicBezTo>
                <a:cubicBezTo>
                  <a:pt x="151" y="92"/>
                  <a:pt x="151" y="93"/>
                  <a:pt x="150" y="95"/>
                </a:cubicBezTo>
                <a:cubicBezTo>
                  <a:pt x="150" y="95"/>
                  <a:pt x="150" y="94"/>
                  <a:pt x="150" y="94"/>
                </a:cubicBezTo>
                <a:cubicBezTo>
                  <a:pt x="148" y="93"/>
                  <a:pt x="146" y="92"/>
                  <a:pt x="145" y="91"/>
                </a:cubicBezTo>
                <a:cubicBezTo>
                  <a:pt x="145" y="90"/>
                  <a:pt x="145" y="89"/>
                  <a:pt x="145" y="89"/>
                </a:cubicBezTo>
                <a:cubicBezTo>
                  <a:pt x="145" y="89"/>
                  <a:pt x="145" y="90"/>
                  <a:pt x="144" y="91"/>
                </a:cubicBezTo>
                <a:cubicBezTo>
                  <a:pt x="144" y="91"/>
                  <a:pt x="144" y="91"/>
                  <a:pt x="144" y="91"/>
                </a:cubicBezTo>
                <a:cubicBezTo>
                  <a:pt x="144" y="91"/>
                  <a:pt x="144" y="91"/>
                  <a:pt x="144" y="91"/>
                </a:cubicBezTo>
                <a:cubicBezTo>
                  <a:pt x="144" y="92"/>
                  <a:pt x="144" y="94"/>
                  <a:pt x="143" y="96"/>
                </a:cubicBezTo>
                <a:cubicBezTo>
                  <a:pt x="143" y="96"/>
                  <a:pt x="143" y="96"/>
                  <a:pt x="143" y="96"/>
                </a:cubicBezTo>
                <a:cubicBezTo>
                  <a:pt x="143" y="95"/>
                  <a:pt x="142" y="94"/>
                  <a:pt x="141" y="93"/>
                </a:cubicBezTo>
                <a:cubicBezTo>
                  <a:pt x="141" y="91"/>
                  <a:pt x="141" y="89"/>
                  <a:pt x="141" y="88"/>
                </a:cubicBezTo>
                <a:cubicBezTo>
                  <a:pt x="141" y="83"/>
                  <a:pt x="141" y="80"/>
                  <a:pt x="141" y="80"/>
                </a:cubicBezTo>
                <a:cubicBezTo>
                  <a:pt x="141" y="80"/>
                  <a:pt x="140" y="83"/>
                  <a:pt x="139" y="88"/>
                </a:cubicBezTo>
                <a:cubicBezTo>
                  <a:pt x="139" y="88"/>
                  <a:pt x="139" y="89"/>
                  <a:pt x="139" y="90"/>
                </a:cubicBezTo>
                <a:cubicBezTo>
                  <a:pt x="139" y="89"/>
                  <a:pt x="139" y="89"/>
                  <a:pt x="139" y="89"/>
                </a:cubicBezTo>
                <a:cubicBezTo>
                  <a:pt x="136" y="85"/>
                  <a:pt x="134" y="83"/>
                  <a:pt x="134" y="83"/>
                </a:cubicBezTo>
                <a:cubicBezTo>
                  <a:pt x="133" y="83"/>
                  <a:pt x="135" y="86"/>
                  <a:pt x="137" y="90"/>
                </a:cubicBezTo>
                <a:cubicBezTo>
                  <a:pt x="138" y="91"/>
                  <a:pt x="138" y="92"/>
                  <a:pt x="139" y="93"/>
                </a:cubicBezTo>
                <a:cubicBezTo>
                  <a:pt x="139" y="94"/>
                  <a:pt x="139" y="95"/>
                  <a:pt x="139" y="95"/>
                </a:cubicBezTo>
                <a:cubicBezTo>
                  <a:pt x="137" y="92"/>
                  <a:pt x="135" y="88"/>
                  <a:pt x="134" y="86"/>
                </a:cubicBezTo>
                <a:cubicBezTo>
                  <a:pt x="132" y="81"/>
                  <a:pt x="131" y="79"/>
                  <a:pt x="131" y="79"/>
                </a:cubicBezTo>
                <a:cubicBezTo>
                  <a:pt x="130" y="79"/>
                  <a:pt x="131" y="82"/>
                  <a:pt x="133" y="87"/>
                </a:cubicBezTo>
                <a:cubicBezTo>
                  <a:pt x="133" y="89"/>
                  <a:pt x="135" y="92"/>
                  <a:pt x="136" y="96"/>
                </a:cubicBezTo>
                <a:cubicBezTo>
                  <a:pt x="136" y="97"/>
                  <a:pt x="136" y="97"/>
                  <a:pt x="136" y="98"/>
                </a:cubicBezTo>
                <a:cubicBezTo>
                  <a:pt x="137" y="99"/>
                  <a:pt x="137" y="100"/>
                  <a:pt x="137" y="101"/>
                </a:cubicBezTo>
                <a:cubicBezTo>
                  <a:pt x="137" y="101"/>
                  <a:pt x="137" y="101"/>
                  <a:pt x="137" y="102"/>
                </a:cubicBezTo>
                <a:cubicBezTo>
                  <a:pt x="136" y="100"/>
                  <a:pt x="135" y="99"/>
                  <a:pt x="135" y="99"/>
                </a:cubicBezTo>
                <a:cubicBezTo>
                  <a:pt x="135" y="98"/>
                  <a:pt x="135" y="98"/>
                  <a:pt x="135" y="97"/>
                </a:cubicBezTo>
                <a:cubicBezTo>
                  <a:pt x="135" y="97"/>
                  <a:pt x="135" y="98"/>
                  <a:pt x="134" y="98"/>
                </a:cubicBezTo>
                <a:cubicBezTo>
                  <a:pt x="134" y="98"/>
                  <a:pt x="134" y="98"/>
                  <a:pt x="133" y="98"/>
                </a:cubicBezTo>
                <a:cubicBezTo>
                  <a:pt x="133" y="97"/>
                  <a:pt x="133" y="97"/>
                  <a:pt x="133" y="97"/>
                </a:cubicBezTo>
                <a:cubicBezTo>
                  <a:pt x="131" y="93"/>
                  <a:pt x="129" y="92"/>
                  <a:pt x="129" y="92"/>
                </a:cubicBezTo>
                <a:cubicBezTo>
                  <a:pt x="128" y="92"/>
                  <a:pt x="129" y="93"/>
                  <a:pt x="130" y="94"/>
                </a:cubicBezTo>
                <a:cubicBezTo>
                  <a:pt x="126" y="92"/>
                  <a:pt x="125" y="91"/>
                  <a:pt x="125" y="91"/>
                </a:cubicBezTo>
                <a:cubicBezTo>
                  <a:pt x="125" y="92"/>
                  <a:pt x="126" y="93"/>
                  <a:pt x="130" y="96"/>
                </a:cubicBezTo>
                <a:cubicBezTo>
                  <a:pt x="130" y="97"/>
                  <a:pt x="131" y="99"/>
                  <a:pt x="132" y="100"/>
                </a:cubicBezTo>
                <a:cubicBezTo>
                  <a:pt x="132" y="100"/>
                  <a:pt x="132" y="100"/>
                  <a:pt x="132" y="100"/>
                </a:cubicBezTo>
                <a:cubicBezTo>
                  <a:pt x="132" y="100"/>
                  <a:pt x="131" y="101"/>
                  <a:pt x="131" y="102"/>
                </a:cubicBezTo>
                <a:cubicBezTo>
                  <a:pt x="131" y="102"/>
                  <a:pt x="130" y="102"/>
                  <a:pt x="130" y="102"/>
                </a:cubicBezTo>
                <a:cubicBezTo>
                  <a:pt x="129" y="100"/>
                  <a:pt x="128" y="98"/>
                  <a:pt x="127" y="96"/>
                </a:cubicBezTo>
                <a:cubicBezTo>
                  <a:pt x="124" y="93"/>
                  <a:pt x="123" y="91"/>
                  <a:pt x="123" y="91"/>
                </a:cubicBezTo>
                <a:cubicBezTo>
                  <a:pt x="123" y="91"/>
                  <a:pt x="123" y="93"/>
                  <a:pt x="125" y="97"/>
                </a:cubicBezTo>
                <a:cubicBezTo>
                  <a:pt x="126" y="98"/>
                  <a:pt x="126" y="99"/>
                  <a:pt x="127" y="100"/>
                </a:cubicBezTo>
                <a:cubicBezTo>
                  <a:pt x="126" y="100"/>
                  <a:pt x="126" y="100"/>
                  <a:pt x="125" y="100"/>
                </a:cubicBezTo>
                <a:cubicBezTo>
                  <a:pt x="125" y="100"/>
                  <a:pt x="124" y="100"/>
                  <a:pt x="124" y="100"/>
                </a:cubicBezTo>
                <a:cubicBezTo>
                  <a:pt x="123" y="98"/>
                  <a:pt x="122" y="97"/>
                  <a:pt x="122" y="97"/>
                </a:cubicBezTo>
                <a:cubicBezTo>
                  <a:pt x="122" y="97"/>
                  <a:pt x="123" y="104"/>
                  <a:pt x="126" y="116"/>
                </a:cubicBezTo>
                <a:cubicBezTo>
                  <a:pt x="126" y="116"/>
                  <a:pt x="126" y="116"/>
                  <a:pt x="126" y="116"/>
                </a:cubicBezTo>
                <a:cubicBezTo>
                  <a:pt x="126" y="115"/>
                  <a:pt x="125" y="113"/>
                  <a:pt x="125" y="112"/>
                </a:cubicBezTo>
                <a:cubicBezTo>
                  <a:pt x="124" y="112"/>
                  <a:pt x="124" y="111"/>
                  <a:pt x="123" y="110"/>
                </a:cubicBezTo>
                <a:cubicBezTo>
                  <a:pt x="123" y="107"/>
                  <a:pt x="123" y="104"/>
                  <a:pt x="122" y="102"/>
                </a:cubicBezTo>
                <a:cubicBezTo>
                  <a:pt x="121" y="98"/>
                  <a:pt x="120" y="96"/>
                  <a:pt x="120" y="96"/>
                </a:cubicBezTo>
                <a:cubicBezTo>
                  <a:pt x="120" y="96"/>
                  <a:pt x="120" y="99"/>
                  <a:pt x="120" y="105"/>
                </a:cubicBezTo>
                <a:cubicBezTo>
                  <a:pt x="118" y="101"/>
                  <a:pt x="115" y="97"/>
                  <a:pt x="113" y="95"/>
                </a:cubicBezTo>
                <a:cubicBezTo>
                  <a:pt x="110" y="91"/>
                  <a:pt x="108" y="89"/>
                  <a:pt x="107" y="89"/>
                </a:cubicBezTo>
                <a:cubicBezTo>
                  <a:pt x="107" y="90"/>
                  <a:pt x="109" y="92"/>
                  <a:pt x="112" y="96"/>
                </a:cubicBezTo>
                <a:cubicBezTo>
                  <a:pt x="114" y="100"/>
                  <a:pt x="117" y="106"/>
                  <a:pt x="121" y="113"/>
                </a:cubicBezTo>
                <a:cubicBezTo>
                  <a:pt x="121" y="114"/>
                  <a:pt x="121" y="114"/>
                  <a:pt x="120" y="115"/>
                </a:cubicBezTo>
                <a:cubicBezTo>
                  <a:pt x="118" y="110"/>
                  <a:pt x="115" y="106"/>
                  <a:pt x="113" y="103"/>
                </a:cubicBezTo>
                <a:cubicBezTo>
                  <a:pt x="110" y="101"/>
                  <a:pt x="108" y="99"/>
                  <a:pt x="108" y="100"/>
                </a:cubicBezTo>
                <a:cubicBezTo>
                  <a:pt x="108" y="100"/>
                  <a:pt x="110" y="102"/>
                  <a:pt x="112" y="105"/>
                </a:cubicBezTo>
                <a:cubicBezTo>
                  <a:pt x="112" y="105"/>
                  <a:pt x="112" y="105"/>
                  <a:pt x="112" y="106"/>
                </a:cubicBezTo>
                <a:cubicBezTo>
                  <a:pt x="111" y="103"/>
                  <a:pt x="109" y="102"/>
                  <a:pt x="109" y="102"/>
                </a:cubicBezTo>
                <a:cubicBezTo>
                  <a:pt x="109" y="102"/>
                  <a:pt x="112" y="109"/>
                  <a:pt x="116" y="118"/>
                </a:cubicBezTo>
                <a:cubicBezTo>
                  <a:pt x="115" y="117"/>
                  <a:pt x="114" y="116"/>
                  <a:pt x="113" y="116"/>
                </a:cubicBezTo>
                <a:cubicBezTo>
                  <a:pt x="113" y="115"/>
                  <a:pt x="113" y="115"/>
                  <a:pt x="112" y="114"/>
                </a:cubicBezTo>
                <a:cubicBezTo>
                  <a:pt x="111" y="112"/>
                  <a:pt x="110" y="111"/>
                  <a:pt x="108" y="109"/>
                </a:cubicBezTo>
                <a:cubicBezTo>
                  <a:pt x="107" y="107"/>
                  <a:pt x="106" y="105"/>
                  <a:pt x="105" y="104"/>
                </a:cubicBezTo>
                <a:cubicBezTo>
                  <a:pt x="103" y="101"/>
                  <a:pt x="102" y="98"/>
                  <a:pt x="101" y="96"/>
                </a:cubicBezTo>
                <a:cubicBezTo>
                  <a:pt x="100" y="91"/>
                  <a:pt x="99" y="88"/>
                  <a:pt x="98" y="88"/>
                </a:cubicBezTo>
                <a:cubicBezTo>
                  <a:pt x="98" y="88"/>
                  <a:pt x="99" y="91"/>
                  <a:pt x="100" y="97"/>
                </a:cubicBezTo>
                <a:cubicBezTo>
                  <a:pt x="100" y="97"/>
                  <a:pt x="100" y="98"/>
                  <a:pt x="100" y="99"/>
                </a:cubicBezTo>
                <a:cubicBezTo>
                  <a:pt x="98" y="95"/>
                  <a:pt x="96" y="93"/>
                  <a:pt x="96" y="94"/>
                </a:cubicBezTo>
                <a:cubicBezTo>
                  <a:pt x="96" y="94"/>
                  <a:pt x="96" y="94"/>
                  <a:pt x="96" y="95"/>
                </a:cubicBezTo>
                <a:cubicBezTo>
                  <a:pt x="95" y="91"/>
                  <a:pt x="94" y="89"/>
                  <a:pt x="94" y="89"/>
                </a:cubicBezTo>
                <a:cubicBezTo>
                  <a:pt x="93" y="89"/>
                  <a:pt x="94" y="92"/>
                  <a:pt x="95" y="97"/>
                </a:cubicBezTo>
                <a:cubicBezTo>
                  <a:pt x="96" y="98"/>
                  <a:pt x="96" y="100"/>
                  <a:pt x="97" y="101"/>
                </a:cubicBezTo>
                <a:cubicBezTo>
                  <a:pt x="96" y="101"/>
                  <a:pt x="96" y="101"/>
                  <a:pt x="96" y="101"/>
                </a:cubicBezTo>
                <a:cubicBezTo>
                  <a:pt x="96" y="101"/>
                  <a:pt x="96" y="102"/>
                  <a:pt x="97" y="102"/>
                </a:cubicBezTo>
                <a:cubicBezTo>
                  <a:pt x="98" y="104"/>
                  <a:pt x="98" y="106"/>
                  <a:pt x="99" y="107"/>
                </a:cubicBezTo>
                <a:cubicBezTo>
                  <a:pt x="98" y="108"/>
                  <a:pt x="98" y="108"/>
                  <a:pt x="98" y="108"/>
                </a:cubicBezTo>
                <a:cubicBezTo>
                  <a:pt x="98" y="108"/>
                  <a:pt x="98" y="108"/>
                  <a:pt x="98" y="108"/>
                </a:cubicBezTo>
                <a:cubicBezTo>
                  <a:pt x="98" y="108"/>
                  <a:pt x="97" y="108"/>
                  <a:pt x="97" y="108"/>
                </a:cubicBezTo>
                <a:cubicBezTo>
                  <a:pt x="97" y="107"/>
                  <a:pt x="97" y="107"/>
                  <a:pt x="97" y="107"/>
                </a:cubicBezTo>
                <a:cubicBezTo>
                  <a:pt x="95" y="104"/>
                  <a:pt x="93" y="102"/>
                  <a:pt x="93" y="102"/>
                </a:cubicBezTo>
                <a:cubicBezTo>
                  <a:pt x="93" y="102"/>
                  <a:pt x="93" y="103"/>
                  <a:pt x="94" y="104"/>
                </a:cubicBezTo>
                <a:cubicBezTo>
                  <a:pt x="91" y="102"/>
                  <a:pt x="90" y="101"/>
                  <a:pt x="90" y="101"/>
                </a:cubicBezTo>
                <a:cubicBezTo>
                  <a:pt x="90" y="101"/>
                  <a:pt x="91" y="103"/>
                  <a:pt x="94" y="107"/>
                </a:cubicBezTo>
                <a:cubicBezTo>
                  <a:pt x="95" y="108"/>
                  <a:pt x="95" y="109"/>
                  <a:pt x="96" y="110"/>
                </a:cubicBezTo>
                <a:cubicBezTo>
                  <a:pt x="96" y="110"/>
                  <a:pt x="96" y="110"/>
                  <a:pt x="96" y="110"/>
                </a:cubicBezTo>
                <a:cubicBezTo>
                  <a:pt x="95" y="110"/>
                  <a:pt x="95" y="110"/>
                  <a:pt x="95" y="110"/>
                </a:cubicBezTo>
                <a:cubicBezTo>
                  <a:pt x="95" y="110"/>
                  <a:pt x="95" y="110"/>
                  <a:pt x="96" y="111"/>
                </a:cubicBezTo>
                <a:cubicBezTo>
                  <a:pt x="95" y="111"/>
                  <a:pt x="95" y="111"/>
                  <a:pt x="95" y="112"/>
                </a:cubicBezTo>
                <a:cubicBezTo>
                  <a:pt x="94" y="109"/>
                  <a:pt x="93" y="108"/>
                  <a:pt x="92" y="106"/>
                </a:cubicBezTo>
                <a:cubicBezTo>
                  <a:pt x="90" y="102"/>
                  <a:pt x="89" y="100"/>
                  <a:pt x="89" y="101"/>
                </a:cubicBezTo>
                <a:cubicBezTo>
                  <a:pt x="88" y="101"/>
                  <a:pt x="90" y="106"/>
                  <a:pt x="93" y="115"/>
                </a:cubicBezTo>
                <a:cubicBezTo>
                  <a:pt x="93" y="115"/>
                  <a:pt x="93" y="116"/>
                  <a:pt x="93" y="116"/>
                </a:cubicBezTo>
                <a:cubicBezTo>
                  <a:pt x="90" y="110"/>
                  <a:pt x="89" y="106"/>
                  <a:pt x="88" y="106"/>
                </a:cubicBezTo>
                <a:cubicBezTo>
                  <a:pt x="88" y="106"/>
                  <a:pt x="89" y="112"/>
                  <a:pt x="91" y="120"/>
                </a:cubicBezTo>
                <a:cubicBezTo>
                  <a:pt x="91" y="120"/>
                  <a:pt x="91" y="120"/>
                  <a:pt x="91" y="119"/>
                </a:cubicBezTo>
                <a:cubicBezTo>
                  <a:pt x="90" y="116"/>
                  <a:pt x="89" y="113"/>
                  <a:pt x="89" y="111"/>
                </a:cubicBezTo>
                <a:cubicBezTo>
                  <a:pt x="88" y="107"/>
                  <a:pt x="87" y="105"/>
                  <a:pt x="87" y="105"/>
                </a:cubicBezTo>
                <a:cubicBezTo>
                  <a:pt x="86" y="105"/>
                  <a:pt x="87" y="108"/>
                  <a:pt x="87" y="113"/>
                </a:cubicBezTo>
                <a:cubicBezTo>
                  <a:pt x="85" y="109"/>
                  <a:pt x="83" y="106"/>
                  <a:pt x="82" y="104"/>
                </a:cubicBezTo>
                <a:cubicBezTo>
                  <a:pt x="79" y="100"/>
                  <a:pt x="77" y="98"/>
                  <a:pt x="77" y="98"/>
                </a:cubicBezTo>
                <a:cubicBezTo>
                  <a:pt x="77" y="98"/>
                  <a:pt x="78" y="101"/>
                  <a:pt x="80" y="105"/>
                </a:cubicBezTo>
                <a:cubicBezTo>
                  <a:pt x="82" y="109"/>
                  <a:pt x="84" y="113"/>
                  <a:pt x="87" y="119"/>
                </a:cubicBezTo>
                <a:cubicBezTo>
                  <a:pt x="85" y="117"/>
                  <a:pt x="84" y="114"/>
                  <a:pt x="83" y="112"/>
                </a:cubicBezTo>
                <a:cubicBezTo>
                  <a:pt x="81" y="111"/>
                  <a:pt x="80" y="110"/>
                  <a:pt x="80" y="109"/>
                </a:cubicBezTo>
                <a:cubicBezTo>
                  <a:pt x="80" y="109"/>
                  <a:pt x="80" y="109"/>
                  <a:pt x="80" y="109"/>
                </a:cubicBezTo>
                <a:cubicBezTo>
                  <a:pt x="80" y="109"/>
                  <a:pt x="80" y="109"/>
                  <a:pt x="80" y="109"/>
                </a:cubicBezTo>
                <a:cubicBezTo>
                  <a:pt x="79" y="108"/>
                  <a:pt x="78" y="108"/>
                  <a:pt x="78" y="108"/>
                </a:cubicBezTo>
                <a:cubicBezTo>
                  <a:pt x="78" y="108"/>
                  <a:pt x="78" y="109"/>
                  <a:pt x="79" y="110"/>
                </a:cubicBezTo>
                <a:cubicBezTo>
                  <a:pt x="78" y="111"/>
                  <a:pt x="78" y="113"/>
                  <a:pt x="77" y="115"/>
                </a:cubicBezTo>
                <a:cubicBezTo>
                  <a:pt x="76" y="114"/>
                  <a:pt x="75" y="113"/>
                  <a:pt x="74" y="112"/>
                </a:cubicBezTo>
                <a:cubicBezTo>
                  <a:pt x="74" y="112"/>
                  <a:pt x="73" y="112"/>
                  <a:pt x="73" y="111"/>
                </a:cubicBezTo>
                <a:cubicBezTo>
                  <a:pt x="73" y="111"/>
                  <a:pt x="73" y="111"/>
                  <a:pt x="73" y="111"/>
                </a:cubicBezTo>
                <a:cubicBezTo>
                  <a:pt x="73" y="110"/>
                  <a:pt x="73" y="109"/>
                  <a:pt x="73" y="109"/>
                </a:cubicBezTo>
                <a:cubicBezTo>
                  <a:pt x="73" y="109"/>
                  <a:pt x="73" y="109"/>
                  <a:pt x="72" y="110"/>
                </a:cubicBezTo>
                <a:cubicBezTo>
                  <a:pt x="72" y="109"/>
                  <a:pt x="72" y="108"/>
                  <a:pt x="72" y="108"/>
                </a:cubicBezTo>
                <a:cubicBezTo>
                  <a:pt x="71" y="103"/>
                  <a:pt x="70" y="101"/>
                  <a:pt x="70" y="101"/>
                </a:cubicBezTo>
                <a:cubicBezTo>
                  <a:pt x="69" y="101"/>
                  <a:pt x="70" y="103"/>
                  <a:pt x="70" y="108"/>
                </a:cubicBezTo>
                <a:cubicBezTo>
                  <a:pt x="70" y="109"/>
                  <a:pt x="70" y="109"/>
                  <a:pt x="70" y="109"/>
                </a:cubicBezTo>
                <a:cubicBezTo>
                  <a:pt x="69" y="109"/>
                  <a:pt x="69" y="108"/>
                  <a:pt x="69" y="109"/>
                </a:cubicBezTo>
                <a:cubicBezTo>
                  <a:pt x="69" y="109"/>
                  <a:pt x="69" y="110"/>
                  <a:pt x="70" y="111"/>
                </a:cubicBezTo>
                <a:cubicBezTo>
                  <a:pt x="70" y="112"/>
                  <a:pt x="71" y="112"/>
                  <a:pt x="71" y="113"/>
                </a:cubicBezTo>
                <a:cubicBezTo>
                  <a:pt x="70" y="114"/>
                  <a:pt x="70" y="114"/>
                  <a:pt x="70" y="115"/>
                </a:cubicBezTo>
                <a:cubicBezTo>
                  <a:pt x="69" y="116"/>
                  <a:pt x="69" y="118"/>
                  <a:pt x="68" y="119"/>
                </a:cubicBezTo>
                <a:cubicBezTo>
                  <a:pt x="67" y="117"/>
                  <a:pt x="67" y="116"/>
                  <a:pt x="67" y="114"/>
                </a:cubicBezTo>
                <a:cubicBezTo>
                  <a:pt x="66" y="113"/>
                  <a:pt x="66" y="112"/>
                  <a:pt x="66" y="112"/>
                </a:cubicBezTo>
                <a:cubicBezTo>
                  <a:pt x="66" y="111"/>
                  <a:pt x="66" y="111"/>
                  <a:pt x="66" y="111"/>
                </a:cubicBezTo>
                <a:cubicBezTo>
                  <a:pt x="67" y="110"/>
                  <a:pt x="67" y="109"/>
                  <a:pt x="67" y="109"/>
                </a:cubicBezTo>
                <a:cubicBezTo>
                  <a:pt x="67" y="109"/>
                  <a:pt x="67" y="110"/>
                  <a:pt x="66" y="110"/>
                </a:cubicBezTo>
                <a:cubicBezTo>
                  <a:pt x="66" y="109"/>
                  <a:pt x="66" y="108"/>
                  <a:pt x="66" y="108"/>
                </a:cubicBezTo>
                <a:cubicBezTo>
                  <a:pt x="66" y="108"/>
                  <a:pt x="65" y="108"/>
                  <a:pt x="65" y="109"/>
                </a:cubicBezTo>
                <a:cubicBezTo>
                  <a:pt x="65" y="110"/>
                  <a:pt x="65" y="111"/>
                  <a:pt x="65" y="112"/>
                </a:cubicBezTo>
                <a:cubicBezTo>
                  <a:pt x="64" y="112"/>
                  <a:pt x="64" y="113"/>
                  <a:pt x="63" y="114"/>
                </a:cubicBezTo>
                <a:cubicBezTo>
                  <a:pt x="62" y="109"/>
                  <a:pt x="62" y="104"/>
                  <a:pt x="62" y="101"/>
                </a:cubicBezTo>
                <a:cubicBezTo>
                  <a:pt x="61" y="95"/>
                  <a:pt x="61" y="92"/>
                  <a:pt x="61" y="92"/>
                </a:cubicBezTo>
                <a:cubicBezTo>
                  <a:pt x="61" y="92"/>
                  <a:pt x="60" y="93"/>
                  <a:pt x="60" y="95"/>
                </a:cubicBezTo>
                <a:cubicBezTo>
                  <a:pt x="60" y="96"/>
                  <a:pt x="60" y="98"/>
                  <a:pt x="60" y="101"/>
                </a:cubicBezTo>
                <a:cubicBezTo>
                  <a:pt x="60" y="106"/>
                  <a:pt x="60" y="113"/>
                  <a:pt x="61" y="120"/>
                </a:cubicBezTo>
                <a:cubicBezTo>
                  <a:pt x="61" y="121"/>
                  <a:pt x="61" y="122"/>
                  <a:pt x="60" y="122"/>
                </a:cubicBezTo>
                <a:cubicBezTo>
                  <a:pt x="60" y="123"/>
                  <a:pt x="60" y="123"/>
                  <a:pt x="59" y="124"/>
                </a:cubicBezTo>
                <a:cubicBezTo>
                  <a:pt x="59" y="123"/>
                  <a:pt x="59" y="122"/>
                  <a:pt x="59" y="121"/>
                </a:cubicBezTo>
                <a:cubicBezTo>
                  <a:pt x="59" y="121"/>
                  <a:pt x="59" y="121"/>
                  <a:pt x="59" y="121"/>
                </a:cubicBezTo>
                <a:cubicBezTo>
                  <a:pt x="59" y="121"/>
                  <a:pt x="59" y="121"/>
                  <a:pt x="59" y="121"/>
                </a:cubicBezTo>
                <a:cubicBezTo>
                  <a:pt x="58" y="114"/>
                  <a:pt x="57" y="108"/>
                  <a:pt x="56" y="104"/>
                </a:cubicBezTo>
                <a:cubicBezTo>
                  <a:pt x="56" y="98"/>
                  <a:pt x="56" y="95"/>
                  <a:pt x="55" y="95"/>
                </a:cubicBezTo>
                <a:cubicBezTo>
                  <a:pt x="55" y="95"/>
                  <a:pt x="55" y="98"/>
                  <a:pt x="55" y="104"/>
                </a:cubicBezTo>
                <a:cubicBezTo>
                  <a:pt x="55" y="107"/>
                  <a:pt x="55" y="111"/>
                  <a:pt x="55" y="116"/>
                </a:cubicBezTo>
                <a:cubicBezTo>
                  <a:pt x="54" y="116"/>
                  <a:pt x="54" y="117"/>
                  <a:pt x="54" y="118"/>
                </a:cubicBezTo>
                <a:cubicBezTo>
                  <a:pt x="53" y="118"/>
                  <a:pt x="53" y="119"/>
                  <a:pt x="53" y="119"/>
                </a:cubicBezTo>
                <a:cubicBezTo>
                  <a:pt x="53" y="115"/>
                  <a:pt x="52" y="112"/>
                  <a:pt x="52" y="110"/>
                </a:cubicBezTo>
                <a:cubicBezTo>
                  <a:pt x="50" y="105"/>
                  <a:pt x="49" y="102"/>
                  <a:pt x="49" y="102"/>
                </a:cubicBezTo>
                <a:cubicBezTo>
                  <a:pt x="48" y="103"/>
                  <a:pt x="49" y="106"/>
                  <a:pt x="50" y="111"/>
                </a:cubicBezTo>
                <a:cubicBezTo>
                  <a:pt x="50" y="116"/>
                  <a:pt x="51" y="123"/>
                  <a:pt x="50" y="132"/>
                </a:cubicBezTo>
                <a:cubicBezTo>
                  <a:pt x="49" y="133"/>
                  <a:pt x="49" y="134"/>
                  <a:pt x="49" y="134"/>
                </a:cubicBezTo>
                <a:cubicBezTo>
                  <a:pt x="49" y="135"/>
                  <a:pt x="48" y="137"/>
                  <a:pt x="48" y="138"/>
                </a:cubicBezTo>
                <a:cubicBezTo>
                  <a:pt x="47" y="127"/>
                  <a:pt x="47" y="120"/>
                  <a:pt x="46" y="120"/>
                </a:cubicBezTo>
                <a:cubicBezTo>
                  <a:pt x="46" y="120"/>
                  <a:pt x="46" y="122"/>
                  <a:pt x="45" y="125"/>
                </a:cubicBezTo>
                <a:cubicBezTo>
                  <a:pt x="45" y="125"/>
                  <a:pt x="45" y="124"/>
                  <a:pt x="45" y="124"/>
                </a:cubicBezTo>
                <a:cubicBezTo>
                  <a:pt x="46" y="120"/>
                  <a:pt x="46" y="118"/>
                  <a:pt x="46" y="118"/>
                </a:cubicBezTo>
                <a:cubicBezTo>
                  <a:pt x="46" y="118"/>
                  <a:pt x="45" y="120"/>
                  <a:pt x="43" y="124"/>
                </a:cubicBezTo>
                <a:cubicBezTo>
                  <a:pt x="43" y="127"/>
                  <a:pt x="42" y="132"/>
                  <a:pt x="43" y="138"/>
                </a:cubicBezTo>
                <a:cubicBezTo>
                  <a:pt x="43" y="137"/>
                  <a:pt x="42" y="136"/>
                  <a:pt x="42" y="136"/>
                </a:cubicBezTo>
                <a:cubicBezTo>
                  <a:pt x="41" y="128"/>
                  <a:pt x="41" y="121"/>
                  <a:pt x="41" y="116"/>
                </a:cubicBezTo>
                <a:cubicBezTo>
                  <a:pt x="42" y="111"/>
                  <a:pt x="42" y="109"/>
                  <a:pt x="42" y="108"/>
                </a:cubicBezTo>
                <a:cubicBezTo>
                  <a:pt x="41" y="108"/>
                  <a:pt x="40" y="111"/>
                  <a:pt x="39" y="116"/>
                </a:cubicBezTo>
                <a:cubicBezTo>
                  <a:pt x="39" y="119"/>
                  <a:pt x="38" y="124"/>
                  <a:pt x="38" y="129"/>
                </a:cubicBezTo>
                <a:cubicBezTo>
                  <a:pt x="35" y="124"/>
                  <a:pt x="34" y="120"/>
                  <a:pt x="34" y="121"/>
                </a:cubicBezTo>
                <a:cubicBezTo>
                  <a:pt x="34" y="121"/>
                  <a:pt x="34" y="123"/>
                  <a:pt x="35" y="127"/>
                </a:cubicBezTo>
                <a:cubicBezTo>
                  <a:pt x="36" y="130"/>
                  <a:pt x="37" y="132"/>
                  <a:pt x="38" y="135"/>
                </a:cubicBezTo>
                <a:cubicBezTo>
                  <a:pt x="38" y="136"/>
                  <a:pt x="38" y="137"/>
                  <a:pt x="38" y="137"/>
                </a:cubicBezTo>
                <a:cubicBezTo>
                  <a:pt x="38" y="139"/>
                  <a:pt x="38" y="140"/>
                  <a:pt x="38" y="141"/>
                </a:cubicBezTo>
                <a:cubicBezTo>
                  <a:pt x="38" y="141"/>
                  <a:pt x="38" y="141"/>
                  <a:pt x="38" y="141"/>
                </a:cubicBezTo>
                <a:cubicBezTo>
                  <a:pt x="35" y="129"/>
                  <a:pt x="33" y="122"/>
                  <a:pt x="33" y="123"/>
                </a:cubicBezTo>
                <a:cubicBezTo>
                  <a:pt x="32" y="123"/>
                  <a:pt x="33" y="128"/>
                  <a:pt x="34" y="137"/>
                </a:cubicBezTo>
                <a:cubicBezTo>
                  <a:pt x="33" y="136"/>
                  <a:pt x="32" y="135"/>
                  <a:pt x="31" y="134"/>
                </a:cubicBezTo>
                <a:cubicBezTo>
                  <a:pt x="31" y="134"/>
                  <a:pt x="31" y="133"/>
                  <a:pt x="31" y="133"/>
                </a:cubicBezTo>
                <a:cubicBezTo>
                  <a:pt x="31" y="129"/>
                  <a:pt x="30" y="127"/>
                  <a:pt x="30" y="125"/>
                </a:cubicBezTo>
                <a:cubicBezTo>
                  <a:pt x="30" y="120"/>
                  <a:pt x="30" y="118"/>
                  <a:pt x="29" y="118"/>
                </a:cubicBezTo>
                <a:cubicBezTo>
                  <a:pt x="29" y="118"/>
                  <a:pt x="29" y="121"/>
                  <a:pt x="28" y="125"/>
                </a:cubicBezTo>
                <a:cubicBezTo>
                  <a:pt x="28" y="127"/>
                  <a:pt x="28" y="129"/>
                  <a:pt x="28" y="132"/>
                </a:cubicBezTo>
                <a:cubicBezTo>
                  <a:pt x="28" y="132"/>
                  <a:pt x="28" y="132"/>
                  <a:pt x="28" y="132"/>
                </a:cubicBezTo>
                <a:cubicBezTo>
                  <a:pt x="27" y="131"/>
                  <a:pt x="26" y="131"/>
                  <a:pt x="25" y="131"/>
                </a:cubicBezTo>
                <a:cubicBezTo>
                  <a:pt x="25" y="131"/>
                  <a:pt x="25" y="131"/>
                  <a:pt x="25" y="131"/>
                </a:cubicBezTo>
                <a:cubicBezTo>
                  <a:pt x="26" y="129"/>
                  <a:pt x="26" y="127"/>
                  <a:pt x="26" y="126"/>
                </a:cubicBezTo>
                <a:cubicBezTo>
                  <a:pt x="27" y="122"/>
                  <a:pt x="28" y="119"/>
                  <a:pt x="28" y="119"/>
                </a:cubicBezTo>
                <a:cubicBezTo>
                  <a:pt x="28" y="119"/>
                  <a:pt x="27" y="121"/>
                  <a:pt x="25" y="124"/>
                </a:cubicBezTo>
                <a:cubicBezTo>
                  <a:pt x="25" y="123"/>
                  <a:pt x="25" y="122"/>
                  <a:pt x="25" y="122"/>
                </a:cubicBezTo>
                <a:cubicBezTo>
                  <a:pt x="25" y="122"/>
                  <a:pt x="24" y="123"/>
                  <a:pt x="24" y="124"/>
                </a:cubicBezTo>
                <a:cubicBezTo>
                  <a:pt x="24" y="125"/>
                  <a:pt x="23" y="127"/>
                  <a:pt x="23" y="129"/>
                </a:cubicBezTo>
                <a:cubicBezTo>
                  <a:pt x="23" y="129"/>
                  <a:pt x="23" y="129"/>
                  <a:pt x="23" y="129"/>
                </a:cubicBezTo>
                <a:cubicBezTo>
                  <a:pt x="23" y="130"/>
                  <a:pt x="23" y="130"/>
                  <a:pt x="23" y="130"/>
                </a:cubicBezTo>
                <a:cubicBezTo>
                  <a:pt x="22" y="130"/>
                  <a:pt x="22" y="130"/>
                  <a:pt x="22" y="130"/>
                </a:cubicBezTo>
                <a:cubicBezTo>
                  <a:pt x="22" y="130"/>
                  <a:pt x="22" y="131"/>
                  <a:pt x="23" y="131"/>
                </a:cubicBezTo>
                <a:cubicBezTo>
                  <a:pt x="22" y="132"/>
                  <a:pt x="22" y="134"/>
                  <a:pt x="22" y="135"/>
                </a:cubicBezTo>
                <a:cubicBezTo>
                  <a:pt x="22" y="135"/>
                  <a:pt x="22" y="135"/>
                  <a:pt x="21" y="135"/>
                </a:cubicBezTo>
                <a:cubicBezTo>
                  <a:pt x="20" y="128"/>
                  <a:pt x="19" y="123"/>
                  <a:pt x="19" y="120"/>
                </a:cubicBezTo>
                <a:cubicBezTo>
                  <a:pt x="18" y="114"/>
                  <a:pt x="17" y="112"/>
                  <a:pt x="17" y="112"/>
                </a:cubicBezTo>
                <a:cubicBezTo>
                  <a:pt x="16" y="112"/>
                  <a:pt x="16" y="115"/>
                  <a:pt x="17" y="120"/>
                </a:cubicBezTo>
                <a:cubicBezTo>
                  <a:pt x="17" y="124"/>
                  <a:pt x="17" y="128"/>
                  <a:pt x="18" y="133"/>
                </a:cubicBezTo>
                <a:cubicBezTo>
                  <a:pt x="18" y="133"/>
                  <a:pt x="17" y="133"/>
                  <a:pt x="17" y="133"/>
                </a:cubicBezTo>
                <a:cubicBezTo>
                  <a:pt x="17" y="133"/>
                  <a:pt x="18" y="133"/>
                  <a:pt x="18" y="134"/>
                </a:cubicBezTo>
                <a:cubicBezTo>
                  <a:pt x="18" y="136"/>
                  <a:pt x="18" y="139"/>
                  <a:pt x="19" y="142"/>
                </a:cubicBezTo>
                <a:cubicBezTo>
                  <a:pt x="19" y="143"/>
                  <a:pt x="19" y="143"/>
                  <a:pt x="19" y="144"/>
                </a:cubicBezTo>
                <a:cubicBezTo>
                  <a:pt x="19" y="144"/>
                  <a:pt x="18" y="143"/>
                  <a:pt x="18" y="143"/>
                </a:cubicBezTo>
                <a:cubicBezTo>
                  <a:pt x="15" y="127"/>
                  <a:pt x="17" y="117"/>
                  <a:pt x="16" y="117"/>
                </a:cubicBezTo>
                <a:cubicBezTo>
                  <a:pt x="16" y="117"/>
                  <a:pt x="15" y="120"/>
                  <a:pt x="14" y="125"/>
                </a:cubicBezTo>
                <a:cubicBezTo>
                  <a:pt x="14" y="127"/>
                  <a:pt x="14" y="130"/>
                  <a:pt x="14" y="134"/>
                </a:cubicBezTo>
                <a:cubicBezTo>
                  <a:pt x="14" y="136"/>
                  <a:pt x="14" y="137"/>
                  <a:pt x="14" y="139"/>
                </a:cubicBezTo>
                <a:cubicBezTo>
                  <a:pt x="14" y="138"/>
                  <a:pt x="13" y="137"/>
                  <a:pt x="13" y="137"/>
                </a:cubicBezTo>
                <a:cubicBezTo>
                  <a:pt x="11" y="134"/>
                  <a:pt x="9" y="132"/>
                  <a:pt x="6" y="131"/>
                </a:cubicBezTo>
                <a:cubicBezTo>
                  <a:pt x="4" y="130"/>
                  <a:pt x="3" y="130"/>
                  <a:pt x="1" y="130"/>
                </a:cubicBezTo>
                <a:cubicBezTo>
                  <a:pt x="0" y="130"/>
                  <a:pt x="0" y="130"/>
                  <a:pt x="0" y="130"/>
                </a:cubicBezTo>
                <a:cubicBezTo>
                  <a:pt x="0" y="130"/>
                  <a:pt x="2" y="130"/>
                  <a:pt x="6" y="133"/>
                </a:cubicBezTo>
                <a:cubicBezTo>
                  <a:pt x="9" y="135"/>
                  <a:pt x="11" y="140"/>
                  <a:pt x="13" y="147"/>
                </a:cubicBezTo>
                <a:cubicBezTo>
                  <a:pt x="12" y="146"/>
                  <a:pt x="12" y="146"/>
                  <a:pt x="11" y="146"/>
                </a:cubicBezTo>
                <a:cubicBezTo>
                  <a:pt x="8" y="144"/>
                  <a:pt x="7" y="143"/>
                  <a:pt x="7" y="143"/>
                </a:cubicBezTo>
                <a:cubicBezTo>
                  <a:pt x="7" y="143"/>
                  <a:pt x="8" y="145"/>
                  <a:pt x="10" y="147"/>
                </a:cubicBezTo>
                <a:cubicBezTo>
                  <a:pt x="11" y="148"/>
                  <a:pt x="12" y="149"/>
                  <a:pt x="14" y="150"/>
                </a:cubicBezTo>
                <a:cubicBezTo>
                  <a:pt x="14" y="150"/>
                  <a:pt x="14" y="151"/>
                  <a:pt x="14" y="151"/>
                </a:cubicBezTo>
                <a:cubicBezTo>
                  <a:pt x="13" y="151"/>
                  <a:pt x="12" y="150"/>
                  <a:pt x="12" y="150"/>
                </a:cubicBezTo>
                <a:cubicBezTo>
                  <a:pt x="9" y="149"/>
                  <a:pt x="8" y="149"/>
                  <a:pt x="8" y="149"/>
                </a:cubicBezTo>
                <a:cubicBezTo>
                  <a:pt x="8" y="149"/>
                  <a:pt x="8" y="149"/>
                  <a:pt x="8" y="149"/>
                </a:cubicBezTo>
                <a:cubicBezTo>
                  <a:pt x="8" y="149"/>
                  <a:pt x="8" y="150"/>
                  <a:pt x="8" y="153"/>
                </a:cubicBezTo>
                <a:cubicBezTo>
                  <a:pt x="8" y="154"/>
                  <a:pt x="9" y="156"/>
                  <a:pt x="9" y="158"/>
                </a:cubicBezTo>
                <a:cubicBezTo>
                  <a:pt x="9" y="158"/>
                  <a:pt x="9" y="158"/>
                  <a:pt x="9" y="158"/>
                </a:cubicBezTo>
                <a:cubicBezTo>
                  <a:pt x="8" y="157"/>
                  <a:pt x="7" y="156"/>
                  <a:pt x="6" y="155"/>
                </a:cubicBezTo>
                <a:cubicBezTo>
                  <a:pt x="4" y="154"/>
                  <a:pt x="3" y="153"/>
                  <a:pt x="3" y="154"/>
                </a:cubicBezTo>
                <a:cubicBezTo>
                  <a:pt x="3" y="154"/>
                  <a:pt x="3" y="155"/>
                  <a:pt x="5" y="157"/>
                </a:cubicBezTo>
                <a:cubicBezTo>
                  <a:pt x="5" y="158"/>
                  <a:pt x="6" y="159"/>
                  <a:pt x="7" y="160"/>
                </a:cubicBezTo>
                <a:cubicBezTo>
                  <a:pt x="7" y="161"/>
                  <a:pt x="8" y="163"/>
                  <a:pt x="9" y="164"/>
                </a:cubicBezTo>
                <a:cubicBezTo>
                  <a:pt x="11" y="170"/>
                  <a:pt x="11" y="175"/>
                  <a:pt x="15" y="175"/>
                </a:cubicBezTo>
                <a:cubicBezTo>
                  <a:pt x="15" y="174"/>
                  <a:pt x="15" y="174"/>
                  <a:pt x="16" y="174"/>
                </a:cubicBezTo>
                <a:cubicBezTo>
                  <a:pt x="17" y="175"/>
                  <a:pt x="18" y="174"/>
                  <a:pt x="19" y="173"/>
                </a:cubicBezTo>
                <a:cubicBezTo>
                  <a:pt x="19" y="173"/>
                  <a:pt x="19" y="173"/>
                  <a:pt x="19" y="173"/>
                </a:cubicBezTo>
                <a:cubicBezTo>
                  <a:pt x="20" y="173"/>
                  <a:pt x="21" y="173"/>
                  <a:pt x="21" y="171"/>
                </a:cubicBezTo>
                <a:cubicBezTo>
                  <a:pt x="22" y="171"/>
                  <a:pt x="22" y="171"/>
                  <a:pt x="22" y="170"/>
                </a:cubicBezTo>
                <a:cubicBezTo>
                  <a:pt x="23" y="171"/>
                  <a:pt x="24" y="172"/>
                  <a:pt x="25" y="171"/>
                </a:cubicBezTo>
                <a:cubicBezTo>
                  <a:pt x="25" y="171"/>
                  <a:pt x="25" y="171"/>
                  <a:pt x="25" y="171"/>
                </a:cubicBezTo>
                <a:cubicBezTo>
                  <a:pt x="26" y="171"/>
                  <a:pt x="26" y="171"/>
                  <a:pt x="26" y="171"/>
                </a:cubicBezTo>
                <a:cubicBezTo>
                  <a:pt x="26" y="171"/>
                  <a:pt x="26" y="171"/>
                  <a:pt x="27" y="171"/>
                </a:cubicBezTo>
                <a:cubicBezTo>
                  <a:pt x="27" y="171"/>
                  <a:pt x="28" y="171"/>
                  <a:pt x="28" y="170"/>
                </a:cubicBezTo>
                <a:cubicBezTo>
                  <a:pt x="29" y="170"/>
                  <a:pt x="29" y="170"/>
                  <a:pt x="29" y="169"/>
                </a:cubicBezTo>
                <a:cubicBezTo>
                  <a:pt x="30" y="169"/>
                  <a:pt x="31" y="170"/>
                  <a:pt x="31" y="169"/>
                </a:cubicBezTo>
                <a:cubicBezTo>
                  <a:pt x="32" y="169"/>
                  <a:pt x="32" y="169"/>
                  <a:pt x="33" y="169"/>
                </a:cubicBezTo>
                <a:cubicBezTo>
                  <a:pt x="33" y="169"/>
                  <a:pt x="33" y="169"/>
                  <a:pt x="33" y="169"/>
                </a:cubicBezTo>
                <a:cubicBezTo>
                  <a:pt x="33" y="169"/>
                  <a:pt x="34" y="169"/>
                  <a:pt x="34" y="169"/>
                </a:cubicBezTo>
                <a:cubicBezTo>
                  <a:pt x="34" y="168"/>
                  <a:pt x="34" y="168"/>
                  <a:pt x="34" y="168"/>
                </a:cubicBezTo>
                <a:cubicBezTo>
                  <a:pt x="35" y="168"/>
                  <a:pt x="35" y="168"/>
                  <a:pt x="35" y="168"/>
                </a:cubicBezTo>
                <a:cubicBezTo>
                  <a:pt x="36" y="168"/>
                  <a:pt x="36" y="168"/>
                  <a:pt x="36" y="167"/>
                </a:cubicBezTo>
                <a:cubicBezTo>
                  <a:pt x="37" y="167"/>
                  <a:pt x="38" y="167"/>
                  <a:pt x="38" y="167"/>
                </a:cubicBezTo>
                <a:cubicBezTo>
                  <a:pt x="38" y="167"/>
                  <a:pt x="39" y="167"/>
                  <a:pt x="39" y="167"/>
                </a:cubicBezTo>
                <a:cubicBezTo>
                  <a:pt x="39" y="167"/>
                  <a:pt x="39" y="167"/>
                  <a:pt x="39" y="167"/>
                </a:cubicBezTo>
                <a:cubicBezTo>
                  <a:pt x="39" y="167"/>
                  <a:pt x="39" y="167"/>
                  <a:pt x="40" y="167"/>
                </a:cubicBezTo>
                <a:cubicBezTo>
                  <a:pt x="40" y="167"/>
                  <a:pt x="40" y="167"/>
                  <a:pt x="40" y="167"/>
                </a:cubicBezTo>
                <a:cubicBezTo>
                  <a:pt x="40" y="167"/>
                  <a:pt x="41" y="166"/>
                  <a:pt x="41" y="165"/>
                </a:cubicBezTo>
                <a:cubicBezTo>
                  <a:pt x="43" y="166"/>
                  <a:pt x="44" y="166"/>
                  <a:pt x="45" y="165"/>
                </a:cubicBezTo>
                <a:cubicBezTo>
                  <a:pt x="45" y="165"/>
                  <a:pt x="45" y="165"/>
                  <a:pt x="45" y="165"/>
                </a:cubicBezTo>
                <a:cubicBezTo>
                  <a:pt x="45" y="165"/>
                  <a:pt x="45" y="165"/>
                  <a:pt x="45" y="165"/>
                </a:cubicBezTo>
                <a:cubicBezTo>
                  <a:pt x="46" y="165"/>
                  <a:pt x="46" y="165"/>
                  <a:pt x="46" y="165"/>
                </a:cubicBezTo>
                <a:cubicBezTo>
                  <a:pt x="47" y="165"/>
                  <a:pt x="47" y="165"/>
                  <a:pt x="47" y="165"/>
                </a:cubicBezTo>
                <a:cubicBezTo>
                  <a:pt x="47" y="165"/>
                  <a:pt x="47" y="165"/>
                  <a:pt x="47" y="165"/>
                </a:cubicBezTo>
                <a:cubicBezTo>
                  <a:pt x="47" y="165"/>
                  <a:pt x="48" y="164"/>
                  <a:pt x="48" y="164"/>
                </a:cubicBezTo>
                <a:cubicBezTo>
                  <a:pt x="48" y="164"/>
                  <a:pt x="49" y="164"/>
                  <a:pt x="49" y="164"/>
                </a:cubicBezTo>
                <a:cubicBezTo>
                  <a:pt x="49" y="164"/>
                  <a:pt x="49" y="164"/>
                  <a:pt x="49" y="164"/>
                </a:cubicBezTo>
                <a:cubicBezTo>
                  <a:pt x="50" y="163"/>
                  <a:pt x="50" y="163"/>
                  <a:pt x="50" y="163"/>
                </a:cubicBezTo>
                <a:cubicBezTo>
                  <a:pt x="51" y="163"/>
                  <a:pt x="51" y="163"/>
                  <a:pt x="52" y="163"/>
                </a:cubicBezTo>
                <a:cubicBezTo>
                  <a:pt x="52" y="163"/>
                  <a:pt x="52" y="163"/>
                  <a:pt x="53" y="163"/>
                </a:cubicBezTo>
                <a:cubicBezTo>
                  <a:pt x="53" y="163"/>
                  <a:pt x="53" y="163"/>
                  <a:pt x="54" y="163"/>
                </a:cubicBezTo>
                <a:cubicBezTo>
                  <a:pt x="54" y="162"/>
                  <a:pt x="54" y="162"/>
                  <a:pt x="54" y="162"/>
                </a:cubicBezTo>
                <a:cubicBezTo>
                  <a:pt x="54" y="162"/>
                  <a:pt x="55" y="162"/>
                  <a:pt x="55" y="162"/>
                </a:cubicBezTo>
                <a:cubicBezTo>
                  <a:pt x="56" y="162"/>
                  <a:pt x="56" y="162"/>
                  <a:pt x="56" y="161"/>
                </a:cubicBezTo>
                <a:cubicBezTo>
                  <a:pt x="57" y="161"/>
                  <a:pt x="57" y="161"/>
                  <a:pt x="58" y="161"/>
                </a:cubicBezTo>
                <a:cubicBezTo>
                  <a:pt x="58" y="161"/>
                  <a:pt x="58" y="161"/>
                  <a:pt x="58" y="161"/>
                </a:cubicBezTo>
                <a:cubicBezTo>
                  <a:pt x="60" y="162"/>
                  <a:pt x="61" y="161"/>
                  <a:pt x="62" y="160"/>
                </a:cubicBezTo>
                <a:cubicBezTo>
                  <a:pt x="62" y="160"/>
                  <a:pt x="62" y="160"/>
                  <a:pt x="62" y="160"/>
                </a:cubicBezTo>
                <a:cubicBezTo>
                  <a:pt x="62" y="160"/>
                  <a:pt x="62" y="160"/>
                  <a:pt x="62" y="160"/>
                </a:cubicBezTo>
                <a:cubicBezTo>
                  <a:pt x="62" y="160"/>
                  <a:pt x="63" y="160"/>
                  <a:pt x="63" y="159"/>
                </a:cubicBezTo>
                <a:cubicBezTo>
                  <a:pt x="63" y="159"/>
                  <a:pt x="64" y="160"/>
                  <a:pt x="64" y="159"/>
                </a:cubicBezTo>
                <a:cubicBezTo>
                  <a:pt x="65" y="159"/>
                  <a:pt x="65" y="159"/>
                  <a:pt x="66" y="159"/>
                </a:cubicBezTo>
                <a:cubicBezTo>
                  <a:pt x="66" y="159"/>
                  <a:pt x="66" y="159"/>
                  <a:pt x="66" y="159"/>
                </a:cubicBezTo>
                <a:cubicBezTo>
                  <a:pt x="67" y="159"/>
                  <a:pt x="68" y="158"/>
                  <a:pt x="68" y="157"/>
                </a:cubicBezTo>
                <a:cubicBezTo>
                  <a:pt x="69" y="158"/>
                  <a:pt x="70" y="158"/>
                  <a:pt x="70" y="158"/>
                </a:cubicBezTo>
                <a:cubicBezTo>
                  <a:pt x="70" y="158"/>
                  <a:pt x="70" y="158"/>
                  <a:pt x="70" y="157"/>
                </a:cubicBezTo>
                <a:cubicBezTo>
                  <a:pt x="71" y="157"/>
                  <a:pt x="71" y="157"/>
                  <a:pt x="71" y="157"/>
                </a:cubicBezTo>
                <a:cubicBezTo>
                  <a:pt x="71" y="157"/>
                  <a:pt x="71" y="157"/>
                  <a:pt x="71" y="157"/>
                </a:cubicBezTo>
                <a:cubicBezTo>
                  <a:pt x="71" y="157"/>
                  <a:pt x="71" y="157"/>
                  <a:pt x="71" y="157"/>
                </a:cubicBezTo>
                <a:cubicBezTo>
                  <a:pt x="72" y="157"/>
                  <a:pt x="73" y="157"/>
                  <a:pt x="73" y="157"/>
                </a:cubicBezTo>
                <a:cubicBezTo>
                  <a:pt x="74" y="157"/>
                  <a:pt x="74" y="157"/>
                  <a:pt x="74" y="157"/>
                </a:cubicBezTo>
                <a:cubicBezTo>
                  <a:pt x="74" y="156"/>
                  <a:pt x="75" y="156"/>
                  <a:pt x="75" y="156"/>
                </a:cubicBezTo>
                <a:cubicBezTo>
                  <a:pt x="75" y="156"/>
                  <a:pt x="76" y="156"/>
                  <a:pt x="76" y="156"/>
                </a:cubicBezTo>
                <a:cubicBezTo>
                  <a:pt x="76" y="156"/>
                  <a:pt x="77" y="156"/>
                  <a:pt x="77" y="155"/>
                </a:cubicBezTo>
                <a:cubicBezTo>
                  <a:pt x="77" y="155"/>
                  <a:pt x="77" y="156"/>
                  <a:pt x="78" y="155"/>
                </a:cubicBezTo>
                <a:cubicBezTo>
                  <a:pt x="78" y="155"/>
                  <a:pt x="78" y="155"/>
                  <a:pt x="78" y="155"/>
                </a:cubicBezTo>
                <a:cubicBezTo>
                  <a:pt x="78" y="155"/>
                  <a:pt x="78" y="155"/>
                  <a:pt x="78" y="155"/>
                </a:cubicBezTo>
                <a:cubicBezTo>
                  <a:pt x="78" y="155"/>
                  <a:pt x="78" y="155"/>
                  <a:pt x="79" y="155"/>
                </a:cubicBezTo>
                <a:cubicBezTo>
                  <a:pt x="79" y="155"/>
                  <a:pt x="79" y="155"/>
                  <a:pt x="79" y="155"/>
                </a:cubicBezTo>
                <a:cubicBezTo>
                  <a:pt x="79" y="155"/>
                  <a:pt x="79" y="155"/>
                  <a:pt x="79" y="155"/>
                </a:cubicBezTo>
                <a:cubicBezTo>
                  <a:pt x="79" y="155"/>
                  <a:pt x="80" y="155"/>
                  <a:pt x="80" y="155"/>
                </a:cubicBezTo>
                <a:cubicBezTo>
                  <a:pt x="81" y="155"/>
                  <a:pt x="81" y="155"/>
                  <a:pt x="81" y="154"/>
                </a:cubicBezTo>
                <a:cubicBezTo>
                  <a:pt x="81" y="154"/>
                  <a:pt x="82" y="154"/>
                  <a:pt x="82" y="154"/>
                </a:cubicBezTo>
                <a:cubicBezTo>
                  <a:pt x="82" y="154"/>
                  <a:pt x="83" y="154"/>
                  <a:pt x="83" y="153"/>
                </a:cubicBezTo>
                <a:cubicBezTo>
                  <a:pt x="84" y="153"/>
                  <a:pt x="84" y="153"/>
                  <a:pt x="85" y="153"/>
                </a:cubicBezTo>
                <a:cubicBezTo>
                  <a:pt x="85" y="153"/>
                  <a:pt x="86" y="153"/>
                  <a:pt x="86" y="153"/>
                </a:cubicBezTo>
                <a:cubicBezTo>
                  <a:pt x="86" y="153"/>
                  <a:pt x="86" y="153"/>
                  <a:pt x="86" y="153"/>
                </a:cubicBezTo>
                <a:cubicBezTo>
                  <a:pt x="86" y="153"/>
                  <a:pt x="87" y="153"/>
                  <a:pt x="87" y="153"/>
                </a:cubicBezTo>
                <a:cubicBezTo>
                  <a:pt x="87" y="153"/>
                  <a:pt x="88" y="153"/>
                  <a:pt x="89" y="152"/>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0" y="152"/>
                  <a:pt x="90" y="151"/>
                </a:cubicBezTo>
                <a:cubicBezTo>
                  <a:pt x="90" y="151"/>
                  <a:pt x="90" y="151"/>
                  <a:pt x="90" y="151"/>
                </a:cubicBezTo>
                <a:cubicBezTo>
                  <a:pt x="91" y="152"/>
                  <a:pt x="91" y="152"/>
                  <a:pt x="91" y="151"/>
                </a:cubicBezTo>
                <a:cubicBezTo>
                  <a:pt x="92" y="151"/>
                  <a:pt x="92" y="151"/>
                  <a:pt x="93" y="150"/>
                </a:cubicBezTo>
                <a:cubicBezTo>
                  <a:pt x="93" y="150"/>
                  <a:pt x="93" y="150"/>
                  <a:pt x="93" y="150"/>
                </a:cubicBezTo>
                <a:cubicBezTo>
                  <a:pt x="93" y="151"/>
                  <a:pt x="93" y="151"/>
                  <a:pt x="93" y="151"/>
                </a:cubicBezTo>
                <a:cubicBezTo>
                  <a:pt x="94" y="151"/>
                  <a:pt x="94" y="151"/>
                  <a:pt x="94" y="151"/>
                </a:cubicBezTo>
                <a:cubicBezTo>
                  <a:pt x="94" y="151"/>
                  <a:pt x="95" y="150"/>
                  <a:pt x="95" y="150"/>
                </a:cubicBezTo>
                <a:cubicBezTo>
                  <a:pt x="96" y="150"/>
                  <a:pt x="96" y="150"/>
                  <a:pt x="96" y="150"/>
                </a:cubicBezTo>
                <a:cubicBezTo>
                  <a:pt x="97" y="150"/>
                  <a:pt x="97" y="150"/>
                  <a:pt x="98" y="150"/>
                </a:cubicBezTo>
                <a:cubicBezTo>
                  <a:pt x="98" y="150"/>
                  <a:pt x="98" y="150"/>
                  <a:pt x="98" y="150"/>
                </a:cubicBezTo>
                <a:cubicBezTo>
                  <a:pt x="98" y="150"/>
                  <a:pt x="98" y="149"/>
                  <a:pt x="98" y="149"/>
                </a:cubicBezTo>
                <a:cubicBezTo>
                  <a:pt x="99" y="149"/>
                  <a:pt x="99" y="149"/>
                  <a:pt x="99" y="149"/>
                </a:cubicBezTo>
                <a:cubicBezTo>
                  <a:pt x="99" y="149"/>
                  <a:pt x="100" y="149"/>
                  <a:pt x="100" y="149"/>
                </a:cubicBezTo>
                <a:cubicBezTo>
                  <a:pt x="100" y="149"/>
                  <a:pt x="100" y="149"/>
                  <a:pt x="101" y="149"/>
                </a:cubicBezTo>
                <a:cubicBezTo>
                  <a:pt x="101" y="149"/>
                  <a:pt x="101" y="149"/>
                  <a:pt x="102" y="148"/>
                </a:cubicBezTo>
                <a:cubicBezTo>
                  <a:pt x="102" y="148"/>
                  <a:pt x="102" y="148"/>
                  <a:pt x="103" y="148"/>
                </a:cubicBezTo>
                <a:cubicBezTo>
                  <a:pt x="103" y="148"/>
                  <a:pt x="103" y="148"/>
                  <a:pt x="103" y="148"/>
                </a:cubicBezTo>
                <a:cubicBezTo>
                  <a:pt x="103" y="148"/>
                  <a:pt x="103" y="148"/>
                  <a:pt x="103" y="148"/>
                </a:cubicBezTo>
                <a:cubicBezTo>
                  <a:pt x="103" y="148"/>
                  <a:pt x="104" y="148"/>
                  <a:pt x="104" y="148"/>
                </a:cubicBezTo>
                <a:cubicBezTo>
                  <a:pt x="105" y="148"/>
                  <a:pt x="105" y="148"/>
                  <a:pt x="106" y="147"/>
                </a:cubicBezTo>
                <a:cubicBezTo>
                  <a:pt x="106" y="147"/>
                  <a:pt x="106" y="147"/>
                  <a:pt x="106" y="147"/>
                </a:cubicBezTo>
                <a:cubicBezTo>
                  <a:pt x="106" y="147"/>
                  <a:pt x="106" y="147"/>
                  <a:pt x="106" y="147"/>
                </a:cubicBezTo>
                <a:cubicBezTo>
                  <a:pt x="106" y="147"/>
                  <a:pt x="107" y="147"/>
                  <a:pt x="107" y="147"/>
                </a:cubicBezTo>
                <a:cubicBezTo>
                  <a:pt x="107" y="147"/>
                  <a:pt x="107" y="147"/>
                  <a:pt x="107" y="147"/>
                </a:cubicBezTo>
                <a:cubicBezTo>
                  <a:pt x="107" y="147"/>
                  <a:pt x="108" y="147"/>
                  <a:pt x="108" y="146"/>
                </a:cubicBezTo>
                <a:cubicBezTo>
                  <a:pt x="108" y="147"/>
                  <a:pt x="108" y="147"/>
                  <a:pt x="109" y="147"/>
                </a:cubicBezTo>
                <a:cubicBezTo>
                  <a:pt x="109" y="146"/>
                  <a:pt x="110" y="146"/>
                  <a:pt x="110" y="145"/>
                </a:cubicBezTo>
                <a:cubicBezTo>
                  <a:pt x="111" y="145"/>
                  <a:pt x="111" y="146"/>
                  <a:pt x="112" y="146"/>
                </a:cubicBezTo>
                <a:cubicBezTo>
                  <a:pt x="112" y="145"/>
                  <a:pt x="112" y="145"/>
                  <a:pt x="112" y="145"/>
                </a:cubicBezTo>
                <a:cubicBezTo>
                  <a:pt x="113" y="145"/>
                  <a:pt x="113" y="145"/>
                  <a:pt x="113" y="145"/>
                </a:cubicBezTo>
                <a:cubicBezTo>
                  <a:pt x="113" y="145"/>
                  <a:pt x="113" y="145"/>
                  <a:pt x="113" y="145"/>
                </a:cubicBezTo>
                <a:cubicBezTo>
                  <a:pt x="114" y="145"/>
                  <a:pt x="114" y="145"/>
                  <a:pt x="114" y="144"/>
                </a:cubicBezTo>
                <a:cubicBezTo>
                  <a:pt x="114" y="145"/>
                  <a:pt x="115" y="145"/>
                  <a:pt x="115" y="145"/>
                </a:cubicBezTo>
                <a:cubicBezTo>
                  <a:pt x="115" y="145"/>
                  <a:pt x="115" y="145"/>
                  <a:pt x="116" y="145"/>
                </a:cubicBezTo>
                <a:cubicBezTo>
                  <a:pt x="116" y="145"/>
                  <a:pt x="118" y="145"/>
                  <a:pt x="119" y="144"/>
                </a:cubicBezTo>
                <a:cubicBezTo>
                  <a:pt x="119" y="144"/>
                  <a:pt x="119" y="144"/>
                  <a:pt x="119" y="144"/>
                </a:cubicBezTo>
                <a:cubicBezTo>
                  <a:pt x="119" y="143"/>
                  <a:pt x="120" y="143"/>
                  <a:pt x="120" y="143"/>
                </a:cubicBezTo>
                <a:cubicBezTo>
                  <a:pt x="120" y="143"/>
                  <a:pt x="120" y="143"/>
                  <a:pt x="120" y="143"/>
                </a:cubicBezTo>
                <a:cubicBezTo>
                  <a:pt x="121" y="143"/>
                  <a:pt x="121" y="143"/>
                  <a:pt x="121" y="143"/>
                </a:cubicBezTo>
                <a:cubicBezTo>
                  <a:pt x="122" y="143"/>
                  <a:pt x="122" y="143"/>
                  <a:pt x="122" y="143"/>
                </a:cubicBezTo>
                <a:cubicBezTo>
                  <a:pt x="122" y="143"/>
                  <a:pt x="123" y="142"/>
                  <a:pt x="123" y="142"/>
                </a:cubicBezTo>
                <a:cubicBezTo>
                  <a:pt x="123" y="142"/>
                  <a:pt x="123" y="142"/>
                  <a:pt x="124" y="142"/>
                </a:cubicBezTo>
                <a:cubicBezTo>
                  <a:pt x="124" y="142"/>
                  <a:pt x="124" y="142"/>
                  <a:pt x="125" y="142"/>
                </a:cubicBezTo>
                <a:cubicBezTo>
                  <a:pt x="125" y="142"/>
                  <a:pt x="125" y="142"/>
                  <a:pt x="126" y="142"/>
                </a:cubicBezTo>
                <a:cubicBezTo>
                  <a:pt x="126" y="142"/>
                  <a:pt x="126" y="141"/>
                  <a:pt x="127" y="141"/>
                </a:cubicBezTo>
                <a:cubicBezTo>
                  <a:pt x="127" y="141"/>
                  <a:pt x="127" y="141"/>
                  <a:pt x="128" y="141"/>
                </a:cubicBezTo>
                <a:cubicBezTo>
                  <a:pt x="128" y="141"/>
                  <a:pt x="128" y="141"/>
                  <a:pt x="128" y="141"/>
                </a:cubicBezTo>
                <a:cubicBezTo>
                  <a:pt x="128" y="141"/>
                  <a:pt x="129" y="141"/>
                  <a:pt x="129" y="141"/>
                </a:cubicBezTo>
                <a:cubicBezTo>
                  <a:pt x="130" y="141"/>
                  <a:pt x="130" y="141"/>
                  <a:pt x="130" y="140"/>
                </a:cubicBezTo>
                <a:cubicBezTo>
                  <a:pt x="130" y="140"/>
                  <a:pt x="130" y="140"/>
                  <a:pt x="130" y="140"/>
                </a:cubicBezTo>
                <a:cubicBezTo>
                  <a:pt x="130" y="140"/>
                  <a:pt x="131" y="140"/>
                  <a:pt x="131" y="140"/>
                </a:cubicBezTo>
                <a:cubicBezTo>
                  <a:pt x="131" y="140"/>
                  <a:pt x="131" y="140"/>
                  <a:pt x="132" y="140"/>
                </a:cubicBezTo>
                <a:cubicBezTo>
                  <a:pt x="132" y="140"/>
                  <a:pt x="132" y="140"/>
                  <a:pt x="132" y="140"/>
                </a:cubicBezTo>
                <a:cubicBezTo>
                  <a:pt x="132" y="140"/>
                  <a:pt x="132" y="140"/>
                  <a:pt x="132" y="140"/>
                </a:cubicBezTo>
                <a:cubicBezTo>
                  <a:pt x="133" y="140"/>
                  <a:pt x="135" y="140"/>
                  <a:pt x="136" y="138"/>
                </a:cubicBezTo>
                <a:cubicBezTo>
                  <a:pt x="136" y="139"/>
                  <a:pt x="137" y="139"/>
                  <a:pt x="138" y="138"/>
                </a:cubicBezTo>
                <a:cubicBezTo>
                  <a:pt x="138" y="138"/>
                  <a:pt x="138" y="138"/>
                  <a:pt x="138" y="138"/>
                </a:cubicBezTo>
                <a:cubicBezTo>
                  <a:pt x="138" y="138"/>
                  <a:pt x="138" y="138"/>
                  <a:pt x="138" y="138"/>
                </a:cubicBezTo>
                <a:cubicBezTo>
                  <a:pt x="138" y="138"/>
                  <a:pt x="138" y="138"/>
                  <a:pt x="138" y="138"/>
                </a:cubicBezTo>
                <a:cubicBezTo>
                  <a:pt x="139" y="138"/>
                  <a:pt x="139" y="138"/>
                  <a:pt x="139" y="138"/>
                </a:cubicBezTo>
                <a:cubicBezTo>
                  <a:pt x="140" y="138"/>
                  <a:pt x="140" y="137"/>
                  <a:pt x="140" y="137"/>
                </a:cubicBezTo>
                <a:cubicBezTo>
                  <a:pt x="141" y="137"/>
                  <a:pt x="142" y="137"/>
                  <a:pt x="142" y="137"/>
                </a:cubicBezTo>
                <a:cubicBezTo>
                  <a:pt x="143" y="137"/>
                  <a:pt x="143" y="137"/>
                  <a:pt x="143" y="137"/>
                </a:cubicBezTo>
                <a:cubicBezTo>
                  <a:pt x="143" y="137"/>
                  <a:pt x="143" y="137"/>
                  <a:pt x="143" y="137"/>
                </a:cubicBezTo>
                <a:cubicBezTo>
                  <a:pt x="144" y="137"/>
                  <a:pt x="144" y="137"/>
                  <a:pt x="145" y="136"/>
                </a:cubicBezTo>
                <a:cubicBezTo>
                  <a:pt x="145" y="136"/>
                  <a:pt x="145" y="136"/>
                  <a:pt x="145" y="136"/>
                </a:cubicBezTo>
                <a:cubicBezTo>
                  <a:pt x="145" y="136"/>
                  <a:pt x="146" y="136"/>
                  <a:pt x="146" y="136"/>
                </a:cubicBezTo>
                <a:cubicBezTo>
                  <a:pt x="146" y="136"/>
                  <a:pt x="146" y="136"/>
                  <a:pt x="146" y="136"/>
                </a:cubicBezTo>
                <a:cubicBezTo>
                  <a:pt x="146" y="136"/>
                  <a:pt x="146" y="136"/>
                  <a:pt x="146" y="136"/>
                </a:cubicBezTo>
                <a:cubicBezTo>
                  <a:pt x="146" y="136"/>
                  <a:pt x="146" y="136"/>
                  <a:pt x="146" y="136"/>
                </a:cubicBezTo>
                <a:cubicBezTo>
                  <a:pt x="146" y="136"/>
                  <a:pt x="147" y="136"/>
                  <a:pt x="147" y="136"/>
                </a:cubicBezTo>
                <a:cubicBezTo>
                  <a:pt x="147" y="136"/>
                  <a:pt x="147" y="136"/>
                  <a:pt x="148" y="136"/>
                </a:cubicBezTo>
                <a:cubicBezTo>
                  <a:pt x="148" y="136"/>
                  <a:pt x="148" y="136"/>
                  <a:pt x="148" y="136"/>
                </a:cubicBezTo>
                <a:cubicBezTo>
                  <a:pt x="148" y="136"/>
                  <a:pt x="149" y="136"/>
                  <a:pt x="149" y="135"/>
                </a:cubicBezTo>
                <a:cubicBezTo>
                  <a:pt x="149" y="135"/>
                  <a:pt x="149" y="135"/>
                  <a:pt x="149" y="135"/>
                </a:cubicBezTo>
                <a:cubicBezTo>
                  <a:pt x="149" y="135"/>
                  <a:pt x="149" y="135"/>
                  <a:pt x="149" y="135"/>
                </a:cubicBezTo>
                <a:cubicBezTo>
                  <a:pt x="150" y="135"/>
                  <a:pt x="150" y="135"/>
                  <a:pt x="151" y="135"/>
                </a:cubicBezTo>
                <a:cubicBezTo>
                  <a:pt x="151" y="135"/>
                  <a:pt x="151" y="135"/>
                  <a:pt x="151" y="135"/>
                </a:cubicBezTo>
                <a:cubicBezTo>
                  <a:pt x="152" y="135"/>
                  <a:pt x="152" y="135"/>
                  <a:pt x="152" y="134"/>
                </a:cubicBezTo>
                <a:cubicBezTo>
                  <a:pt x="152" y="134"/>
                  <a:pt x="152" y="134"/>
                  <a:pt x="152" y="134"/>
                </a:cubicBezTo>
                <a:cubicBezTo>
                  <a:pt x="152" y="134"/>
                  <a:pt x="152" y="134"/>
                  <a:pt x="152" y="134"/>
                </a:cubicBezTo>
                <a:cubicBezTo>
                  <a:pt x="153" y="134"/>
                  <a:pt x="153" y="134"/>
                  <a:pt x="154" y="134"/>
                </a:cubicBezTo>
                <a:cubicBezTo>
                  <a:pt x="154" y="134"/>
                  <a:pt x="154" y="134"/>
                  <a:pt x="155" y="134"/>
                </a:cubicBezTo>
                <a:cubicBezTo>
                  <a:pt x="155" y="134"/>
                  <a:pt x="155" y="133"/>
                  <a:pt x="156" y="133"/>
                </a:cubicBezTo>
                <a:cubicBezTo>
                  <a:pt x="156" y="133"/>
                  <a:pt x="156" y="133"/>
                  <a:pt x="157" y="133"/>
                </a:cubicBezTo>
                <a:cubicBezTo>
                  <a:pt x="157" y="133"/>
                  <a:pt x="157" y="133"/>
                  <a:pt x="157" y="133"/>
                </a:cubicBezTo>
                <a:cubicBezTo>
                  <a:pt x="157" y="133"/>
                  <a:pt x="157" y="133"/>
                  <a:pt x="157" y="133"/>
                </a:cubicBezTo>
                <a:cubicBezTo>
                  <a:pt x="157" y="133"/>
                  <a:pt x="157" y="133"/>
                  <a:pt x="157" y="133"/>
                </a:cubicBezTo>
                <a:cubicBezTo>
                  <a:pt x="157" y="133"/>
                  <a:pt x="158" y="133"/>
                  <a:pt x="158" y="133"/>
                </a:cubicBezTo>
                <a:cubicBezTo>
                  <a:pt x="159" y="133"/>
                  <a:pt x="159" y="133"/>
                  <a:pt x="159" y="133"/>
                </a:cubicBezTo>
                <a:cubicBezTo>
                  <a:pt x="160" y="133"/>
                  <a:pt x="161" y="133"/>
                  <a:pt x="162" y="132"/>
                </a:cubicBezTo>
                <a:cubicBezTo>
                  <a:pt x="162" y="132"/>
                  <a:pt x="163" y="132"/>
                  <a:pt x="163" y="132"/>
                </a:cubicBezTo>
                <a:cubicBezTo>
                  <a:pt x="164" y="131"/>
                  <a:pt x="164" y="131"/>
                  <a:pt x="164" y="131"/>
                </a:cubicBezTo>
                <a:cubicBezTo>
                  <a:pt x="165" y="131"/>
                  <a:pt x="165" y="131"/>
                  <a:pt x="166" y="131"/>
                </a:cubicBezTo>
                <a:cubicBezTo>
                  <a:pt x="166" y="131"/>
                  <a:pt x="166" y="131"/>
                  <a:pt x="166" y="130"/>
                </a:cubicBezTo>
                <a:cubicBezTo>
                  <a:pt x="167" y="130"/>
                  <a:pt x="167" y="130"/>
                  <a:pt x="168" y="130"/>
                </a:cubicBezTo>
                <a:cubicBezTo>
                  <a:pt x="168" y="130"/>
                  <a:pt x="168" y="130"/>
                  <a:pt x="169" y="129"/>
                </a:cubicBezTo>
                <a:cubicBezTo>
                  <a:pt x="169" y="130"/>
                  <a:pt x="170" y="130"/>
                  <a:pt x="170" y="130"/>
                </a:cubicBezTo>
                <a:cubicBezTo>
                  <a:pt x="170" y="130"/>
                  <a:pt x="170" y="130"/>
                  <a:pt x="170" y="130"/>
                </a:cubicBezTo>
                <a:cubicBezTo>
                  <a:pt x="170" y="130"/>
                  <a:pt x="170" y="130"/>
                  <a:pt x="170" y="130"/>
                </a:cubicBezTo>
                <a:cubicBezTo>
                  <a:pt x="171" y="129"/>
                  <a:pt x="171" y="129"/>
                  <a:pt x="171" y="129"/>
                </a:cubicBezTo>
                <a:cubicBezTo>
                  <a:pt x="171" y="129"/>
                  <a:pt x="172" y="129"/>
                  <a:pt x="172" y="129"/>
                </a:cubicBezTo>
                <a:cubicBezTo>
                  <a:pt x="172" y="129"/>
                  <a:pt x="173" y="129"/>
                  <a:pt x="173" y="128"/>
                </a:cubicBezTo>
                <a:cubicBezTo>
                  <a:pt x="173" y="129"/>
                  <a:pt x="173" y="129"/>
                  <a:pt x="173" y="129"/>
                </a:cubicBezTo>
                <a:cubicBezTo>
                  <a:pt x="174" y="129"/>
                  <a:pt x="174" y="129"/>
                  <a:pt x="174" y="128"/>
                </a:cubicBezTo>
                <a:cubicBezTo>
                  <a:pt x="174" y="128"/>
                  <a:pt x="174" y="128"/>
                  <a:pt x="174" y="128"/>
                </a:cubicBezTo>
                <a:cubicBezTo>
                  <a:pt x="175" y="128"/>
                  <a:pt x="175" y="128"/>
                  <a:pt x="175" y="128"/>
                </a:cubicBezTo>
                <a:cubicBezTo>
                  <a:pt x="176" y="128"/>
                  <a:pt x="177" y="128"/>
                  <a:pt x="177" y="128"/>
                </a:cubicBezTo>
                <a:cubicBezTo>
                  <a:pt x="177" y="128"/>
                  <a:pt x="177" y="128"/>
                  <a:pt x="177" y="128"/>
                </a:cubicBezTo>
                <a:cubicBezTo>
                  <a:pt x="177" y="128"/>
                  <a:pt x="178" y="128"/>
                  <a:pt x="178" y="128"/>
                </a:cubicBezTo>
                <a:cubicBezTo>
                  <a:pt x="178" y="127"/>
                  <a:pt x="178" y="127"/>
                  <a:pt x="178" y="127"/>
                </a:cubicBezTo>
                <a:cubicBezTo>
                  <a:pt x="178" y="127"/>
                  <a:pt x="179" y="127"/>
                  <a:pt x="179" y="127"/>
                </a:cubicBezTo>
                <a:cubicBezTo>
                  <a:pt x="179" y="127"/>
                  <a:pt x="180" y="127"/>
                  <a:pt x="180" y="126"/>
                </a:cubicBezTo>
                <a:cubicBezTo>
                  <a:pt x="181" y="126"/>
                  <a:pt x="182" y="127"/>
                  <a:pt x="183" y="126"/>
                </a:cubicBezTo>
                <a:cubicBezTo>
                  <a:pt x="183" y="126"/>
                  <a:pt x="183" y="126"/>
                  <a:pt x="183" y="126"/>
                </a:cubicBezTo>
                <a:cubicBezTo>
                  <a:pt x="183" y="126"/>
                  <a:pt x="183" y="126"/>
                  <a:pt x="183" y="125"/>
                </a:cubicBezTo>
                <a:cubicBezTo>
                  <a:pt x="184" y="126"/>
                  <a:pt x="185" y="126"/>
                  <a:pt x="185" y="126"/>
                </a:cubicBezTo>
                <a:cubicBezTo>
                  <a:pt x="186" y="125"/>
                  <a:pt x="186" y="125"/>
                  <a:pt x="187" y="124"/>
                </a:cubicBezTo>
                <a:cubicBezTo>
                  <a:pt x="187" y="125"/>
                  <a:pt x="187" y="125"/>
                  <a:pt x="188" y="125"/>
                </a:cubicBezTo>
                <a:cubicBezTo>
                  <a:pt x="188" y="125"/>
                  <a:pt x="189" y="125"/>
                  <a:pt x="189" y="124"/>
                </a:cubicBezTo>
                <a:cubicBezTo>
                  <a:pt x="189" y="124"/>
                  <a:pt x="190" y="124"/>
                  <a:pt x="190" y="124"/>
                </a:cubicBezTo>
                <a:cubicBezTo>
                  <a:pt x="191" y="124"/>
                  <a:pt x="191" y="124"/>
                  <a:pt x="191" y="123"/>
                </a:cubicBezTo>
                <a:cubicBezTo>
                  <a:pt x="192" y="123"/>
                  <a:pt x="192" y="124"/>
                  <a:pt x="193" y="124"/>
                </a:cubicBezTo>
                <a:cubicBezTo>
                  <a:pt x="194" y="123"/>
                  <a:pt x="194" y="123"/>
                  <a:pt x="194" y="122"/>
                </a:cubicBezTo>
                <a:cubicBezTo>
                  <a:pt x="195" y="123"/>
                  <a:pt x="195" y="123"/>
                  <a:pt x="195" y="123"/>
                </a:cubicBezTo>
                <a:cubicBezTo>
                  <a:pt x="196" y="123"/>
                  <a:pt x="197" y="122"/>
                  <a:pt x="197" y="121"/>
                </a:cubicBezTo>
                <a:cubicBezTo>
                  <a:pt x="198" y="122"/>
                  <a:pt x="199" y="122"/>
                  <a:pt x="199" y="122"/>
                </a:cubicBezTo>
                <a:cubicBezTo>
                  <a:pt x="200" y="122"/>
                  <a:pt x="200" y="122"/>
                  <a:pt x="200" y="122"/>
                </a:cubicBezTo>
                <a:cubicBezTo>
                  <a:pt x="200" y="122"/>
                  <a:pt x="200" y="122"/>
                  <a:pt x="200" y="122"/>
                </a:cubicBezTo>
                <a:cubicBezTo>
                  <a:pt x="201" y="122"/>
                  <a:pt x="201" y="121"/>
                  <a:pt x="201" y="121"/>
                </a:cubicBezTo>
                <a:cubicBezTo>
                  <a:pt x="201" y="121"/>
                  <a:pt x="201" y="121"/>
                  <a:pt x="201" y="121"/>
                </a:cubicBezTo>
                <a:cubicBezTo>
                  <a:pt x="202" y="122"/>
                  <a:pt x="202" y="121"/>
                  <a:pt x="203" y="121"/>
                </a:cubicBezTo>
                <a:cubicBezTo>
                  <a:pt x="203" y="121"/>
                  <a:pt x="203" y="121"/>
                  <a:pt x="204" y="121"/>
                </a:cubicBezTo>
                <a:cubicBezTo>
                  <a:pt x="204" y="121"/>
                  <a:pt x="204" y="121"/>
                  <a:pt x="204" y="121"/>
                </a:cubicBezTo>
                <a:cubicBezTo>
                  <a:pt x="204" y="121"/>
                  <a:pt x="204" y="121"/>
                  <a:pt x="205" y="120"/>
                </a:cubicBezTo>
                <a:cubicBezTo>
                  <a:pt x="205" y="120"/>
                  <a:pt x="205" y="120"/>
                  <a:pt x="205" y="120"/>
                </a:cubicBezTo>
                <a:cubicBezTo>
                  <a:pt x="205" y="120"/>
                  <a:pt x="206" y="120"/>
                  <a:pt x="206" y="120"/>
                </a:cubicBezTo>
                <a:cubicBezTo>
                  <a:pt x="206" y="120"/>
                  <a:pt x="207" y="120"/>
                  <a:pt x="207" y="120"/>
                </a:cubicBezTo>
                <a:cubicBezTo>
                  <a:pt x="207" y="120"/>
                  <a:pt x="208" y="120"/>
                  <a:pt x="208" y="120"/>
                </a:cubicBezTo>
                <a:cubicBezTo>
                  <a:pt x="208" y="120"/>
                  <a:pt x="208" y="120"/>
                  <a:pt x="208" y="120"/>
                </a:cubicBezTo>
                <a:cubicBezTo>
                  <a:pt x="208" y="120"/>
                  <a:pt x="208" y="120"/>
                  <a:pt x="208" y="120"/>
                </a:cubicBezTo>
                <a:cubicBezTo>
                  <a:pt x="208" y="120"/>
                  <a:pt x="209" y="119"/>
                  <a:pt x="209" y="118"/>
                </a:cubicBezTo>
                <a:cubicBezTo>
                  <a:pt x="210" y="119"/>
                  <a:pt x="210" y="119"/>
                  <a:pt x="211" y="119"/>
                </a:cubicBezTo>
                <a:cubicBezTo>
                  <a:pt x="211" y="119"/>
                  <a:pt x="212" y="119"/>
                  <a:pt x="212" y="118"/>
                </a:cubicBezTo>
                <a:cubicBezTo>
                  <a:pt x="212" y="118"/>
                  <a:pt x="212" y="118"/>
                  <a:pt x="212" y="118"/>
                </a:cubicBezTo>
                <a:cubicBezTo>
                  <a:pt x="213" y="118"/>
                  <a:pt x="213" y="118"/>
                  <a:pt x="214" y="118"/>
                </a:cubicBezTo>
                <a:cubicBezTo>
                  <a:pt x="214" y="118"/>
                  <a:pt x="215" y="118"/>
                  <a:pt x="215" y="118"/>
                </a:cubicBezTo>
                <a:cubicBezTo>
                  <a:pt x="215" y="118"/>
                  <a:pt x="216" y="118"/>
                  <a:pt x="216" y="117"/>
                </a:cubicBezTo>
                <a:cubicBezTo>
                  <a:pt x="217" y="118"/>
                  <a:pt x="218" y="118"/>
                  <a:pt x="219" y="117"/>
                </a:cubicBezTo>
                <a:cubicBezTo>
                  <a:pt x="220" y="117"/>
                  <a:pt x="220" y="117"/>
                  <a:pt x="220" y="117"/>
                </a:cubicBezTo>
                <a:cubicBezTo>
                  <a:pt x="221" y="117"/>
                  <a:pt x="221" y="116"/>
                  <a:pt x="221" y="116"/>
                </a:cubicBezTo>
                <a:cubicBezTo>
                  <a:pt x="221" y="116"/>
                  <a:pt x="221" y="116"/>
                  <a:pt x="221" y="116"/>
                </a:cubicBezTo>
                <a:cubicBezTo>
                  <a:pt x="221" y="116"/>
                  <a:pt x="221" y="116"/>
                  <a:pt x="222" y="116"/>
                </a:cubicBezTo>
                <a:cubicBezTo>
                  <a:pt x="222" y="116"/>
                  <a:pt x="222" y="116"/>
                  <a:pt x="222" y="115"/>
                </a:cubicBezTo>
                <a:cubicBezTo>
                  <a:pt x="223" y="116"/>
                  <a:pt x="223" y="116"/>
                  <a:pt x="224" y="116"/>
                </a:cubicBezTo>
                <a:cubicBezTo>
                  <a:pt x="224" y="116"/>
                  <a:pt x="224" y="115"/>
                  <a:pt x="224" y="115"/>
                </a:cubicBezTo>
                <a:cubicBezTo>
                  <a:pt x="225" y="115"/>
                  <a:pt x="225" y="115"/>
                  <a:pt x="226" y="115"/>
                </a:cubicBezTo>
                <a:cubicBezTo>
                  <a:pt x="226" y="115"/>
                  <a:pt x="226" y="115"/>
                  <a:pt x="226" y="115"/>
                </a:cubicBezTo>
                <a:cubicBezTo>
                  <a:pt x="226" y="115"/>
                  <a:pt x="226" y="115"/>
                  <a:pt x="226" y="115"/>
                </a:cubicBezTo>
                <a:cubicBezTo>
                  <a:pt x="226" y="115"/>
                  <a:pt x="227" y="115"/>
                  <a:pt x="227" y="115"/>
                </a:cubicBezTo>
                <a:cubicBezTo>
                  <a:pt x="227" y="115"/>
                  <a:pt x="227" y="115"/>
                  <a:pt x="228" y="114"/>
                </a:cubicBezTo>
                <a:cubicBezTo>
                  <a:pt x="228" y="114"/>
                  <a:pt x="228" y="114"/>
                  <a:pt x="229" y="114"/>
                </a:cubicBezTo>
                <a:cubicBezTo>
                  <a:pt x="229" y="114"/>
                  <a:pt x="229" y="114"/>
                  <a:pt x="229" y="114"/>
                </a:cubicBezTo>
                <a:cubicBezTo>
                  <a:pt x="229" y="114"/>
                  <a:pt x="229" y="114"/>
                  <a:pt x="229" y="114"/>
                </a:cubicBezTo>
                <a:cubicBezTo>
                  <a:pt x="230" y="114"/>
                  <a:pt x="230" y="114"/>
                  <a:pt x="230" y="114"/>
                </a:cubicBezTo>
                <a:cubicBezTo>
                  <a:pt x="231" y="114"/>
                  <a:pt x="231" y="114"/>
                  <a:pt x="231" y="114"/>
                </a:cubicBezTo>
                <a:cubicBezTo>
                  <a:pt x="231" y="114"/>
                  <a:pt x="231" y="114"/>
                  <a:pt x="231" y="113"/>
                </a:cubicBezTo>
                <a:cubicBezTo>
                  <a:pt x="232" y="113"/>
                  <a:pt x="232" y="114"/>
                  <a:pt x="232" y="113"/>
                </a:cubicBezTo>
                <a:cubicBezTo>
                  <a:pt x="233" y="113"/>
                  <a:pt x="233" y="113"/>
                  <a:pt x="234" y="113"/>
                </a:cubicBezTo>
                <a:cubicBezTo>
                  <a:pt x="234" y="113"/>
                  <a:pt x="234" y="113"/>
                  <a:pt x="234" y="113"/>
                </a:cubicBezTo>
                <a:cubicBezTo>
                  <a:pt x="234" y="113"/>
                  <a:pt x="235" y="113"/>
                  <a:pt x="235" y="113"/>
                </a:cubicBezTo>
                <a:cubicBezTo>
                  <a:pt x="235" y="113"/>
                  <a:pt x="235" y="112"/>
                  <a:pt x="235" y="112"/>
                </a:cubicBezTo>
                <a:cubicBezTo>
                  <a:pt x="235" y="112"/>
                  <a:pt x="236" y="112"/>
                  <a:pt x="236" y="112"/>
                </a:cubicBezTo>
                <a:cubicBezTo>
                  <a:pt x="237" y="112"/>
                  <a:pt x="237" y="112"/>
                  <a:pt x="237" y="111"/>
                </a:cubicBezTo>
                <a:cubicBezTo>
                  <a:pt x="238" y="112"/>
                  <a:pt x="238" y="112"/>
                  <a:pt x="239" y="112"/>
                </a:cubicBezTo>
                <a:cubicBezTo>
                  <a:pt x="239" y="112"/>
                  <a:pt x="240" y="111"/>
                  <a:pt x="240" y="111"/>
                </a:cubicBezTo>
                <a:cubicBezTo>
                  <a:pt x="240" y="111"/>
                  <a:pt x="240" y="111"/>
                  <a:pt x="240" y="111"/>
                </a:cubicBezTo>
                <a:cubicBezTo>
                  <a:pt x="240" y="111"/>
                  <a:pt x="240" y="111"/>
                  <a:pt x="241" y="111"/>
                </a:cubicBezTo>
                <a:cubicBezTo>
                  <a:pt x="241" y="111"/>
                  <a:pt x="241" y="111"/>
                  <a:pt x="241" y="111"/>
                </a:cubicBezTo>
                <a:cubicBezTo>
                  <a:pt x="241" y="111"/>
                  <a:pt x="242" y="111"/>
                  <a:pt x="242" y="111"/>
                </a:cubicBezTo>
                <a:cubicBezTo>
                  <a:pt x="242" y="111"/>
                  <a:pt x="243" y="111"/>
                  <a:pt x="243" y="111"/>
                </a:cubicBezTo>
                <a:cubicBezTo>
                  <a:pt x="243" y="111"/>
                  <a:pt x="243" y="111"/>
                  <a:pt x="243" y="110"/>
                </a:cubicBezTo>
                <a:cubicBezTo>
                  <a:pt x="244" y="111"/>
                  <a:pt x="245" y="111"/>
                  <a:pt x="246" y="110"/>
                </a:cubicBezTo>
                <a:cubicBezTo>
                  <a:pt x="246" y="110"/>
                  <a:pt x="246" y="110"/>
                  <a:pt x="246" y="110"/>
                </a:cubicBezTo>
                <a:cubicBezTo>
                  <a:pt x="246" y="110"/>
                  <a:pt x="246" y="110"/>
                  <a:pt x="246" y="110"/>
                </a:cubicBezTo>
                <a:cubicBezTo>
                  <a:pt x="247" y="110"/>
                  <a:pt x="247" y="110"/>
                  <a:pt x="248" y="110"/>
                </a:cubicBezTo>
                <a:cubicBezTo>
                  <a:pt x="248" y="109"/>
                  <a:pt x="248" y="109"/>
                  <a:pt x="248" y="109"/>
                </a:cubicBezTo>
                <a:cubicBezTo>
                  <a:pt x="248" y="109"/>
                  <a:pt x="248" y="109"/>
                  <a:pt x="248" y="109"/>
                </a:cubicBezTo>
                <a:cubicBezTo>
                  <a:pt x="249" y="109"/>
                  <a:pt x="249" y="109"/>
                  <a:pt x="249" y="109"/>
                </a:cubicBezTo>
                <a:cubicBezTo>
                  <a:pt x="250" y="109"/>
                  <a:pt x="250" y="109"/>
                  <a:pt x="250" y="109"/>
                </a:cubicBezTo>
                <a:cubicBezTo>
                  <a:pt x="251" y="109"/>
                  <a:pt x="251" y="109"/>
                  <a:pt x="251" y="109"/>
                </a:cubicBezTo>
                <a:cubicBezTo>
                  <a:pt x="251" y="108"/>
                  <a:pt x="251" y="108"/>
                  <a:pt x="251" y="108"/>
                </a:cubicBezTo>
                <a:cubicBezTo>
                  <a:pt x="252" y="108"/>
                  <a:pt x="252" y="108"/>
                  <a:pt x="253" y="108"/>
                </a:cubicBezTo>
                <a:cubicBezTo>
                  <a:pt x="253" y="108"/>
                  <a:pt x="253" y="108"/>
                  <a:pt x="254" y="108"/>
                </a:cubicBezTo>
                <a:cubicBezTo>
                  <a:pt x="254" y="108"/>
                  <a:pt x="254" y="108"/>
                  <a:pt x="255" y="108"/>
                </a:cubicBezTo>
                <a:cubicBezTo>
                  <a:pt x="255" y="108"/>
                  <a:pt x="255" y="107"/>
                  <a:pt x="255" y="107"/>
                </a:cubicBezTo>
                <a:cubicBezTo>
                  <a:pt x="256" y="107"/>
                  <a:pt x="256" y="107"/>
                  <a:pt x="256" y="107"/>
                </a:cubicBezTo>
                <a:cubicBezTo>
                  <a:pt x="257" y="107"/>
                  <a:pt x="257" y="107"/>
                  <a:pt x="257" y="107"/>
                </a:cubicBezTo>
                <a:cubicBezTo>
                  <a:pt x="257" y="107"/>
                  <a:pt x="258" y="107"/>
                  <a:pt x="258" y="107"/>
                </a:cubicBezTo>
                <a:cubicBezTo>
                  <a:pt x="258" y="107"/>
                  <a:pt x="258" y="107"/>
                  <a:pt x="259" y="107"/>
                </a:cubicBezTo>
                <a:cubicBezTo>
                  <a:pt x="259" y="107"/>
                  <a:pt x="259" y="107"/>
                  <a:pt x="259" y="107"/>
                </a:cubicBezTo>
                <a:cubicBezTo>
                  <a:pt x="259" y="107"/>
                  <a:pt x="259" y="106"/>
                  <a:pt x="260" y="106"/>
                </a:cubicBezTo>
                <a:cubicBezTo>
                  <a:pt x="261" y="107"/>
                  <a:pt x="263" y="107"/>
                  <a:pt x="263" y="106"/>
                </a:cubicBezTo>
                <a:cubicBezTo>
                  <a:pt x="263" y="106"/>
                  <a:pt x="263" y="106"/>
                  <a:pt x="263" y="106"/>
                </a:cubicBezTo>
                <a:cubicBezTo>
                  <a:pt x="263" y="106"/>
                  <a:pt x="263" y="106"/>
                  <a:pt x="263" y="106"/>
                </a:cubicBezTo>
                <a:cubicBezTo>
                  <a:pt x="264" y="105"/>
                  <a:pt x="264" y="105"/>
                  <a:pt x="264" y="105"/>
                </a:cubicBezTo>
                <a:cubicBezTo>
                  <a:pt x="265" y="105"/>
                  <a:pt x="265" y="105"/>
                  <a:pt x="266" y="105"/>
                </a:cubicBezTo>
                <a:cubicBezTo>
                  <a:pt x="266" y="105"/>
                  <a:pt x="266" y="105"/>
                  <a:pt x="266" y="105"/>
                </a:cubicBezTo>
                <a:cubicBezTo>
                  <a:pt x="266" y="105"/>
                  <a:pt x="266" y="105"/>
                  <a:pt x="266" y="105"/>
                </a:cubicBezTo>
                <a:cubicBezTo>
                  <a:pt x="266" y="105"/>
                  <a:pt x="266" y="105"/>
                  <a:pt x="266" y="105"/>
                </a:cubicBezTo>
                <a:cubicBezTo>
                  <a:pt x="267" y="105"/>
                  <a:pt x="267" y="104"/>
                  <a:pt x="268" y="103"/>
                </a:cubicBezTo>
                <a:cubicBezTo>
                  <a:pt x="268" y="104"/>
                  <a:pt x="269" y="104"/>
                  <a:pt x="270" y="104"/>
                </a:cubicBezTo>
                <a:cubicBezTo>
                  <a:pt x="270" y="104"/>
                  <a:pt x="270" y="104"/>
                  <a:pt x="270" y="104"/>
                </a:cubicBezTo>
                <a:cubicBezTo>
                  <a:pt x="271" y="104"/>
                  <a:pt x="271" y="104"/>
                  <a:pt x="271" y="104"/>
                </a:cubicBezTo>
                <a:cubicBezTo>
                  <a:pt x="272" y="104"/>
                  <a:pt x="272" y="104"/>
                  <a:pt x="272" y="103"/>
                </a:cubicBezTo>
                <a:cubicBezTo>
                  <a:pt x="272" y="103"/>
                  <a:pt x="272" y="103"/>
                  <a:pt x="272" y="103"/>
                </a:cubicBezTo>
                <a:cubicBezTo>
                  <a:pt x="272" y="103"/>
                  <a:pt x="273" y="103"/>
                  <a:pt x="273" y="103"/>
                </a:cubicBezTo>
                <a:cubicBezTo>
                  <a:pt x="273" y="103"/>
                  <a:pt x="273" y="103"/>
                  <a:pt x="273" y="103"/>
                </a:cubicBezTo>
                <a:cubicBezTo>
                  <a:pt x="273" y="104"/>
                  <a:pt x="274" y="103"/>
                  <a:pt x="275" y="103"/>
                </a:cubicBezTo>
                <a:cubicBezTo>
                  <a:pt x="275" y="103"/>
                  <a:pt x="275" y="103"/>
                  <a:pt x="275" y="103"/>
                </a:cubicBezTo>
                <a:cubicBezTo>
                  <a:pt x="275" y="103"/>
                  <a:pt x="275" y="103"/>
                  <a:pt x="276" y="103"/>
                </a:cubicBezTo>
                <a:cubicBezTo>
                  <a:pt x="276" y="103"/>
                  <a:pt x="276" y="103"/>
                  <a:pt x="276" y="103"/>
                </a:cubicBezTo>
                <a:cubicBezTo>
                  <a:pt x="276" y="103"/>
                  <a:pt x="277" y="102"/>
                  <a:pt x="277" y="102"/>
                </a:cubicBezTo>
                <a:cubicBezTo>
                  <a:pt x="277" y="102"/>
                  <a:pt x="277" y="102"/>
                  <a:pt x="278" y="102"/>
                </a:cubicBezTo>
                <a:cubicBezTo>
                  <a:pt x="278" y="102"/>
                  <a:pt x="278" y="102"/>
                  <a:pt x="279" y="102"/>
                </a:cubicBezTo>
                <a:cubicBezTo>
                  <a:pt x="279" y="102"/>
                  <a:pt x="279" y="102"/>
                  <a:pt x="280" y="102"/>
                </a:cubicBezTo>
                <a:cubicBezTo>
                  <a:pt x="280" y="102"/>
                  <a:pt x="280" y="102"/>
                  <a:pt x="280" y="101"/>
                </a:cubicBezTo>
                <a:cubicBezTo>
                  <a:pt x="280" y="101"/>
                  <a:pt x="281" y="101"/>
                  <a:pt x="281" y="101"/>
                </a:cubicBezTo>
                <a:cubicBezTo>
                  <a:pt x="281" y="101"/>
                  <a:pt x="281" y="101"/>
                  <a:pt x="281" y="101"/>
                </a:cubicBezTo>
                <a:cubicBezTo>
                  <a:pt x="281" y="101"/>
                  <a:pt x="282" y="101"/>
                  <a:pt x="282" y="101"/>
                </a:cubicBezTo>
                <a:cubicBezTo>
                  <a:pt x="283" y="101"/>
                  <a:pt x="283" y="100"/>
                  <a:pt x="283" y="100"/>
                </a:cubicBezTo>
                <a:cubicBezTo>
                  <a:pt x="284" y="101"/>
                  <a:pt x="284" y="101"/>
                  <a:pt x="285" y="100"/>
                </a:cubicBezTo>
                <a:cubicBezTo>
                  <a:pt x="285" y="100"/>
                  <a:pt x="285" y="100"/>
                  <a:pt x="285" y="100"/>
                </a:cubicBezTo>
                <a:cubicBezTo>
                  <a:pt x="285" y="100"/>
                  <a:pt x="286" y="100"/>
                  <a:pt x="286" y="100"/>
                </a:cubicBezTo>
                <a:cubicBezTo>
                  <a:pt x="286" y="100"/>
                  <a:pt x="286" y="99"/>
                  <a:pt x="286" y="99"/>
                </a:cubicBezTo>
                <a:cubicBezTo>
                  <a:pt x="286" y="100"/>
                  <a:pt x="287" y="100"/>
                  <a:pt x="287" y="100"/>
                </a:cubicBezTo>
                <a:cubicBezTo>
                  <a:pt x="288" y="100"/>
                  <a:pt x="288" y="100"/>
                  <a:pt x="288" y="99"/>
                </a:cubicBezTo>
                <a:cubicBezTo>
                  <a:pt x="288" y="99"/>
                  <a:pt x="288" y="99"/>
                  <a:pt x="288" y="99"/>
                </a:cubicBezTo>
                <a:cubicBezTo>
                  <a:pt x="288" y="99"/>
                  <a:pt x="289" y="99"/>
                  <a:pt x="289" y="99"/>
                </a:cubicBezTo>
                <a:cubicBezTo>
                  <a:pt x="289" y="99"/>
                  <a:pt x="289" y="99"/>
                  <a:pt x="289" y="99"/>
                </a:cubicBezTo>
                <a:cubicBezTo>
                  <a:pt x="289" y="99"/>
                  <a:pt x="289" y="99"/>
                  <a:pt x="289" y="99"/>
                </a:cubicBezTo>
                <a:cubicBezTo>
                  <a:pt x="289" y="99"/>
                  <a:pt x="289" y="99"/>
                  <a:pt x="289" y="99"/>
                </a:cubicBezTo>
                <a:cubicBezTo>
                  <a:pt x="290" y="99"/>
                  <a:pt x="290" y="99"/>
                  <a:pt x="290" y="99"/>
                </a:cubicBezTo>
                <a:cubicBezTo>
                  <a:pt x="291" y="100"/>
                  <a:pt x="292" y="99"/>
                  <a:pt x="292" y="99"/>
                </a:cubicBezTo>
                <a:cubicBezTo>
                  <a:pt x="292" y="99"/>
                  <a:pt x="292" y="99"/>
                  <a:pt x="292" y="99"/>
                </a:cubicBezTo>
                <a:cubicBezTo>
                  <a:pt x="292" y="99"/>
                  <a:pt x="292" y="99"/>
                  <a:pt x="292" y="99"/>
                </a:cubicBezTo>
                <a:cubicBezTo>
                  <a:pt x="292" y="99"/>
                  <a:pt x="293" y="98"/>
                  <a:pt x="293" y="98"/>
                </a:cubicBezTo>
                <a:cubicBezTo>
                  <a:pt x="293" y="98"/>
                  <a:pt x="293" y="98"/>
                  <a:pt x="294" y="98"/>
                </a:cubicBezTo>
                <a:cubicBezTo>
                  <a:pt x="295" y="98"/>
                  <a:pt x="295" y="97"/>
                  <a:pt x="295" y="97"/>
                </a:cubicBezTo>
                <a:cubicBezTo>
                  <a:pt x="296" y="97"/>
                  <a:pt x="296" y="98"/>
                  <a:pt x="297" y="97"/>
                </a:cubicBezTo>
                <a:cubicBezTo>
                  <a:pt x="297" y="97"/>
                  <a:pt x="297" y="97"/>
                  <a:pt x="298" y="97"/>
                </a:cubicBezTo>
                <a:cubicBezTo>
                  <a:pt x="298" y="97"/>
                  <a:pt x="298" y="97"/>
                  <a:pt x="299" y="97"/>
                </a:cubicBezTo>
                <a:cubicBezTo>
                  <a:pt x="299" y="97"/>
                  <a:pt x="300" y="97"/>
                  <a:pt x="300" y="96"/>
                </a:cubicBezTo>
                <a:cubicBezTo>
                  <a:pt x="300" y="96"/>
                  <a:pt x="300" y="96"/>
                  <a:pt x="300" y="96"/>
                </a:cubicBezTo>
                <a:cubicBezTo>
                  <a:pt x="300" y="96"/>
                  <a:pt x="300" y="96"/>
                  <a:pt x="300" y="96"/>
                </a:cubicBezTo>
                <a:cubicBezTo>
                  <a:pt x="300" y="97"/>
                  <a:pt x="301" y="97"/>
                  <a:pt x="301" y="97"/>
                </a:cubicBezTo>
                <a:cubicBezTo>
                  <a:pt x="301" y="97"/>
                  <a:pt x="301" y="96"/>
                  <a:pt x="301" y="96"/>
                </a:cubicBezTo>
                <a:cubicBezTo>
                  <a:pt x="301" y="96"/>
                  <a:pt x="301" y="96"/>
                  <a:pt x="301" y="96"/>
                </a:cubicBezTo>
                <a:cubicBezTo>
                  <a:pt x="302" y="96"/>
                  <a:pt x="302" y="96"/>
                  <a:pt x="302" y="96"/>
                </a:cubicBezTo>
                <a:cubicBezTo>
                  <a:pt x="302" y="96"/>
                  <a:pt x="303" y="96"/>
                  <a:pt x="303" y="96"/>
                </a:cubicBezTo>
                <a:cubicBezTo>
                  <a:pt x="303" y="96"/>
                  <a:pt x="304" y="96"/>
                  <a:pt x="304" y="95"/>
                </a:cubicBezTo>
                <a:cubicBezTo>
                  <a:pt x="304" y="96"/>
                  <a:pt x="305" y="96"/>
                  <a:pt x="305" y="96"/>
                </a:cubicBezTo>
                <a:cubicBezTo>
                  <a:pt x="305" y="96"/>
                  <a:pt x="305" y="96"/>
                  <a:pt x="306" y="95"/>
                </a:cubicBezTo>
                <a:cubicBezTo>
                  <a:pt x="306" y="96"/>
                  <a:pt x="307" y="96"/>
                  <a:pt x="307" y="95"/>
                </a:cubicBezTo>
                <a:cubicBezTo>
                  <a:pt x="308" y="95"/>
                  <a:pt x="308" y="95"/>
                  <a:pt x="308" y="94"/>
                </a:cubicBezTo>
                <a:cubicBezTo>
                  <a:pt x="308" y="94"/>
                  <a:pt x="308" y="94"/>
                  <a:pt x="308" y="94"/>
                </a:cubicBezTo>
                <a:cubicBezTo>
                  <a:pt x="308" y="95"/>
                  <a:pt x="308" y="95"/>
                  <a:pt x="309" y="95"/>
                </a:cubicBezTo>
                <a:cubicBezTo>
                  <a:pt x="309" y="95"/>
                  <a:pt x="310" y="94"/>
                  <a:pt x="310" y="94"/>
                </a:cubicBezTo>
                <a:cubicBezTo>
                  <a:pt x="311" y="94"/>
                  <a:pt x="312" y="94"/>
                  <a:pt x="313" y="94"/>
                </a:cubicBezTo>
                <a:cubicBezTo>
                  <a:pt x="313" y="94"/>
                  <a:pt x="313" y="93"/>
                  <a:pt x="313" y="93"/>
                </a:cubicBezTo>
                <a:cubicBezTo>
                  <a:pt x="314" y="93"/>
                  <a:pt x="314" y="94"/>
                  <a:pt x="315" y="93"/>
                </a:cubicBezTo>
                <a:cubicBezTo>
                  <a:pt x="315" y="93"/>
                  <a:pt x="316" y="93"/>
                  <a:pt x="316" y="92"/>
                </a:cubicBezTo>
                <a:cubicBezTo>
                  <a:pt x="316" y="93"/>
                  <a:pt x="317" y="93"/>
                  <a:pt x="317" y="93"/>
                </a:cubicBezTo>
                <a:cubicBezTo>
                  <a:pt x="317" y="93"/>
                  <a:pt x="317" y="93"/>
                  <a:pt x="318" y="93"/>
                </a:cubicBezTo>
                <a:cubicBezTo>
                  <a:pt x="318" y="93"/>
                  <a:pt x="320" y="93"/>
                  <a:pt x="321" y="92"/>
                </a:cubicBezTo>
                <a:cubicBezTo>
                  <a:pt x="321" y="92"/>
                  <a:pt x="321" y="92"/>
                  <a:pt x="321" y="92"/>
                </a:cubicBezTo>
                <a:cubicBezTo>
                  <a:pt x="321" y="92"/>
                  <a:pt x="321" y="92"/>
                  <a:pt x="321" y="92"/>
                </a:cubicBezTo>
                <a:cubicBezTo>
                  <a:pt x="321" y="92"/>
                  <a:pt x="321" y="92"/>
                  <a:pt x="321" y="92"/>
                </a:cubicBezTo>
                <a:cubicBezTo>
                  <a:pt x="321" y="92"/>
                  <a:pt x="321" y="92"/>
                  <a:pt x="321" y="92"/>
                </a:cubicBezTo>
                <a:cubicBezTo>
                  <a:pt x="322" y="92"/>
                  <a:pt x="322" y="92"/>
                  <a:pt x="322" y="92"/>
                </a:cubicBezTo>
                <a:cubicBezTo>
                  <a:pt x="322" y="91"/>
                  <a:pt x="322" y="91"/>
                  <a:pt x="323" y="91"/>
                </a:cubicBezTo>
                <a:cubicBezTo>
                  <a:pt x="323" y="91"/>
                  <a:pt x="324" y="91"/>
                  <a:pt x="324" y="91"/>
                </a:cubicBezTo>
                <a:cubicBezTo>
                  <a:pt x="324" y="91"/>
                  <a:pt x="324" y="91"/>
                  <a:pt x="324" y="91"/>
                </a:cubicBezTo>
                <a:cubicBezTo>
                  <a:pt x="324" y="91"/>
                  <a:pt x="324" y="91"/>
                  <a:pt x="324" y="91"/>
                </a:cubicBezTo>
                <a:cubicBezTo>
                  <a:pt x="324" y="91"/>
                  <a:pt x="324" y="91"/>
                  <a:pt x="324" y="91"/>
                </a:cubicBezTo>
                <a:cubicBezTo>
                  <a:pt x="324" y="91"/>
                  <a:pt x="324" y="91"/>
                  <a:pt x="324" y="91"/>
                </a:cubicBezTo>
                <a:cubicBezTo>
                  <a:pt x="325" y="91"/>
                  <a:pt x="325" y="91"/>
                  <a:pt x="325" y="91"/>
                </a:cubicBezTo>
                <a:cubicBezTo>
                  <a:pt x="325" y="91"/>
                  <a:pt x="325" y="91"/>
                  <a:pt x="326" y="91"/>
                </a:cubicBezTo>
                <a:cubicBezTo>
                  <a:pt x="326" y="91"/>
                  <a:pt x="326" y="91"/>
                  <a:pt x="327" y="90"/>
                </a:cubicBezTo>
                <a:cubicBezTo>
                  <a:pt x="327" y="90"/>
                  <a:pt x="327" y="90"/>
                  <a:pt x="328" y="90"/>
                </a:cubicBezTo>
                <a:cubicBezTo>
                  <a:pt x="328" y="90"/>
                  <a:pt x="329" y="90"/>
                  <a:pt x="329" y="90"/>
                </a:cubicBezTo>
                <a:cubicBezTo>
                  <a:pt x="329" y="90"/>
                  <a:pt x="329" y="90"/>
                  <a:pt x="330" y="90"/>
                </a:cubicBezTo>
                <a:cubicBezTo>
                  <a:pt x="330" y="90"/>
                  <a:pt x="330" y="90"/>
                  <a:pt x="330" y="90"/>
                </a:cubicBezTo>
                <a:cubicBezTo>
                  <a:pt x="330" y="90"/>
                  <a:pt x="331" y="90"/>
                  <a:pt x="331" y="89"/>
                </a:cubicBezTo>
                <a:cubicBezTo>
                  <a:pt x="332" y="89"/>
                  <a:pt x="332" y="89"/>
                  <a:pt x="332" y="89"/>
                </a:cubicBezTo>
                <a:cubicBezTo>
                  <a:pt x="332" y="89"/>
                  <a:pt x="332" y="89"/>
                  <a:pt x="333" y="89"/>
                </a:cubicBezTo>
                <a:cubicBezTo>
                  <a:pt x="333" y="89"/>
                  <a:pt x="333" y="89"/>
                  <a:pt x="333" y="89"/>
                </a:cubicBezTo>
                <a:cubicBezTo>
                  <a:pt x="333" y="89"/>
                  <a:pt x="334" y="89"/>
                  <a:pt x="334" y="89"/>
                </a:cubicBezTo>
                <a:cubicBezTo>
                  <a:pt x="334" y="89"/>
                  <a:pt x="334" y="89"/>
                  <a:pt x="335" y="89"/>
                </a:cubicBezTo>
                <a:cubicBezTo>
                  <a:pt x="335" y="89"/>
                  <a:pt x="335" y="89"/>
                  <a:pt x="335" y="89"/>
                </a:cubicBezTo>
                <a:cubicBezTo>
                  <a:pt x="335" y="89"/>
                  <a:pt x="336" y="89"/>
                  <a:pt x="337" y="88"/>
                </a:cubicBezTo>
                <a:cubicBezTo>
                  <a:pt x="337" y="88"/>
                  <a:pt x="338" y="88"/>
                  <a:pt x="338" y="88"/>
                </a:cubicBezTo>
                <a:cubicBezTo>
                  <a:pt x="338" y="88"/>
                  <a:pt x="338" y="88"/>
                  <a:pt x="338" y="88"/>
                </a:cubicBezTo>
                <a:cubicBezTo>
                  <a:pt x="339" y="88"/>
                  <a:pt x="339" y="88"/>
                  <a:pt x="339" y="88"/>
                </a:cubicBezTo>
                <a:cubicBezTo>
                  <a:pt x="339" y="88"/>
                  <a:pt x="340" y="88"/>
                  <a:pt x="340" y="88"/>
                </a:cubicBezTo>
                <a:cubicBezTo>
                  <a:pt x="340" y="88"/>
                  <a:pt x="340" y="88"/>
                  <a:pt x="340" y="88"/>
                </a:cubicBezTo>
                <a:cubicBezTo>
                  <a:pt x="340" y="87"/>
                  <a:pt x="340" y="87"/>
                  <a:pt x="340" y="87"/>
                </a:cubicBezTo>
                <a:cubicBezTo>
                  <a:pt x="341" y="87"/>
                  <a:pt x="341" y="87"/>
                  <a:pt x="341" y="87"/>
                </a:cubicBezTo>
                <a:cubicBezTo>
                  <a:pt x="341" y="87"/>
                  <a:pt x="341" y="87"/>
                  <a:pt x="341" y="87"/>
                </a:cubicBezTo>
                <a:cubicBezTo>
                  <a:pt x="341" y="87"/>
                  <a:pt x="342" y="87"/>
                  <a:pt x="342" y="87"/>
                </a:cubicBezTo>
                <a:cubicBezTo>
                  <a:pt x="342" y="87"/>
                  <a:pt x="342" y="87"/>
                  <a:pt x="342" y="87"/>
                </a:cubicBezTo>
                <a:cubicBezTo>
                  <a:pt x="342" y="87"/>
                  <a:pt x="342" y="87"/>
                  <a:pt x="342" y="87"/>
                </a:cubicBezTo>
                <a:cubicBezTo>
                  <a:pt x="343" y="87"/>
                  <a:pt x="343" y="87"/>
                  <a:pt x="343" y="87"/>
                </a:cubicBezTo>
                <a:cubicBezTo>
                  <a:pt x="343" y="87"/>
                  <a:pt x="343" y="87"/>
                  <a:pt x="343" y="87"/>
                </a:cubicBezTo>
                <a:cubicBezTo>
                  <a:pt x="343" y="87"/>
                  <a:pt x="344" y="87"/>
                  <a:pt x="344" y="87"/>
                </a:cubicBezTo>
                <a:cubicBezTo>
                  <a:pt x="344" y="87"/>
                  <a:pt x="344" y="87"/>
                  <a:pt x="345" y="87"/>
                </a:cubicBezTo>
                <a:cubicBezTo>
                  <a:pt x="345" y="87"/>
                  <a:pt x="345" y="86"/>
                  <a:pt x="345" y="86"/>
                </a:cubicBezTo>
                <a:cubicBezTo>
                  <a:pt x="345" y="86"/>
                  <a:pt x="345" y="86"/>
                  <a:pt x="345" y="86"/>
                </a:cubicBezTo>
                <a:cubicBezTo>
                  <a:pt x="345" y="86"/>
                  <a:pt x="345" y="86"/>
                  <a:pt x="346" y="86"/>
                </a:cubicBezTo>
                <a:cubicBezTo>
                  <a:pt x="346" y="87"/>
                  <a:pt x="347" y="87"/>
                  <a:pt x="349" y="86"/>
                </a:cubicBezTo>
                <a:cubicBezTo>
                  <a:pt x="349" y="86"/>
                  <a:pt x="349" y="86"/>
                  <a:pt x="349" y="86"/>
                </a:cubicBezTo>
                <a:cubicBezTo>
                  <a:pt x="349" y="85"/>
                  <a:pt x="349" y="86"/>
                  <a:pt x="349" y="86"/>
                </a:cubicBezTo>
                <a:cubicBezTo>
                  <a:pt x="349" y="86"/>
                  <a:pt x="350" y="85"/>
                  <a:pt x="350" y="85"/>
                </a:cubicBezTo>
                <a:cubicBezTo>
                  <a:pt x="350" y="85"/>
                  <a:pt x="350" y="85"/>
                  <a:pt x="350" y="85"/>
                </a:cubicBezTo>
                <a:cubicBezTo>
                  <a:pt x="351" y="85"/>
                  <a:pt x="351" y="85"/>
                  <a:pt x="351" y="85"/>
                </a:cubicBezTo>
                <a:cubicBezTo>
                  <a:pt x="351" y="85"/>
                  <a:pt x="352" y="85"/>
                  <a:pt x="352" y="85"/>
                </a:cubicBezTo>
                <a:cubicBezTo>
                  <a:pt x="352" y="85"/>
                  <a:pt x="352" y="85"/>
                  <a:pt x="352" y="85"/>
                </a:cubicBezTo>
                <a:cubicBezTo>
                  <a:pt x="352" y="85"/>
                  <a:pt x="352" y="85"/>
                  <a:pt x="352" y="85"/>
                </a:cubicBezTo>
                <a:cubicBezTo>
                  <a:pt x="352" y="85"/>
                  <a:pt x="352" y="85"/>
                  <a:pt x="352" y="85"/>
                </a:cubicBezTo>
                <a:cubicBezTo>
                  <a:pt x="353" y="85"/>
                  <a:pt x="353" y="85"/>
                  <a:pt x="353" y="85"/>
                </a:cubicBezTo>
                <a:cubicBezTo>
                  <a:pt x="353" y="85"/>
                  <a:pt x="354" y="85"/>
                  <a:pt x="354" y="84"/>
                </a:cubicBezTo>
                <a:cubicBezTo>
                  <a:pt x="354" y="84"/>
                  <a:pt x="354" y="84"/>
                  <a:pt x="354" y="84"/>
                </a:cubicBezTo>
                <a:cubicBezTo>
                  <a:pt x="354" y="84"/>
                  <a:pt x="354" y="84"/>
                  <a:pt x="354" y="84"/>
                </a:cubicBezTo>
                <a:cubicBezTo>
                  <a:pt x="355" y="84"/>
                  <a:pt x="355" y="84"/>
                  <a:pt x="355" y="84"/>
                </a:cubicBezTo>
                <a:cubicBezTo>
                  <a:pt x="355" y="84"/>
                  <a:pt x="355" y="84"/>
                  <a:pt x="356" y="84"/>
                </a:cubicBezTo>
                <a:cubicBezTo>
                  <a:pt x="356" y="84"/>
                  <a:pt x="356" y="84"/>
                  <a:pt x="356" y="84"/>
                </a:cubicBezTo>
                <a:cubicBezTo>
                  <a:pt x="356" y="84"/>
                  <a:pt x="356" y="84"/>
                  <a:pt x="356" y="84"/>
                </a:cubicBezTo>
                <a:cubicBezTo>
                  <a:pt x="356" y="84"/>
                  <a:pt x="356" y="84"/>
                  <a:pt x="356" y="84"/>
                </a:cubicBezTo>
                <a:cubicBezTo>
                  <a:pt x="356" y="84"/>
                  <a:pt x="357" y="84"/>
                  <a:pt x="357" y="83"/>
                </a:cubicBezTo>
                <a:cubicBezTo>
                  <a:pt x="357" y="83"/>
                  <a:pt x="358" y="83"/>
                  <a:pt x="358" y="83"/>
                </a:cubicBezTo>
                <a:cubicBezTo>
                  <a:pt x="358" y="83"/>
                  <a:pt x="358" y="84"/>
                  <a:pt x="358" y="84"/>
                </a:cubicBezTo>
                <a:cubicBezTo>
                  <a:pt x="359" y="84"/>
                  <a:pt x="359" y="84"/>
                  <a:pt x="359" y="83"/>
                </a:cubicBezTo>
                <a:cubicBezTo>
                  <a:pt x="360" y="83"/>
                  <a:pt x="360" y="83"/>
                  <a:pt x="360" y="83"/>
                </a:cubicBezTo>
                <a:cubicBezTo>
                  <a:pt x="360" y="83"/>
                  <a:pt x="361" y="83"/>
                  <a:pt x="361" y="83"/>
                </a:cubicBezTo>
                <a:cubicBezTo>
                  <a:pt x="361" y="83"/>
                  <a:pt x="361" y="83"/>
                  <a:pt x="361" y="83"/>
                </a:cubicBezTo>
                <a:cubicBezTo>
                  <a:pt x="362" y="84"/>
                  <a:pt x="363" y="84"/>
                  <a:pt x="364" y="83"/>
                </a:cubicBezTo>
                <a:cubicBezTo>
                  <a:pt x="365" y="82"/>
                  <a:pt x="365" y="82"/>
                  <a:pt x="365" y="82"/>
                </a:cubicBezTo>
                <a:cubicBezTo>
                  <a:pt x="365" y="82"/>
                  <a:pt x="365" y="82"/>
                  <a:pt x="366" y="82"/>
                </a:cubicBezTo>
                <a:cubicBezTo>
                  <a:pt x="366" y="82"/>
                  <a:pt x="366" y="82"/>
                  <a:pt x="367" y="81"/>
                </a:cubicBezTo>
                <a:cubicBezTo>
                  <a:pt x="367" y="82"/>
                  <a:pt x="367" y="82"/>
                  <a:pt x="368" y="81"/>
                </a:cubicBezTo>
                <a:cubicBezTo>
                  <a:pt x="368" y="81"/>
                  <a:pt x="368" y="81"/>
                  <a:pt x="368" y="81"/>
                </a:cubicBezTo>
                <a:cubicBezTo>
                  <a:pt x="368" y="81"/>
                  <a:pt x="368" y="81"/>
                  <a:pt x="369" y="81"/>
                </a:cubicBezTo>
                <a:cubicBezTo>
                  <a:pt x="369" y="81"/>
                  <a:pt x="369" y="81"/>
                  <a:pt x="369" y="81"/>
                </a:cubicBezTo>
                <a:cubicBezTo>
                  <a:pt x="369" y="81"/>
                  <a:pt x="369" y="81"/>
                  <a:pt x="369" y="81"/>
                </a:cubicBezTo>
                <a:cubicBezTo>
                  <a:pt x="370" y="81"/>
                  <a:pt x="371" y="80"/>
                  <a:pt x="371" y="80"/>
                </a:cubicBezTo>
                <a:cubicBezTo>
                  <a:pt x="371" y="80"/>
                  <a:pt x="372" y="81"/>
                  <a:pt x="373" y="80"/>
                </a:cubicBezTo>
                <a:cubicBezTo>
                  <a:pt x="373" y="80"/>
                  <a:pt x="373" y="80"/>
                  <a:pt x="373" y="80"/>
                </a:cubicBezTo>
                <a:cubicBezTo>
                  <a:pt x="374" y="80"/>
                  <a:pt x="374" y="80"/>
                  <a:pt x="374" y="80"/>
                </a:cubicBezTo>
                <a:cubicBezTo>
                  <a:pt x="374" y="80"/>
                  <a:pt x="375" y="80"/>
                  <a:pt x="375" y="80"/>
                </a:cubicBezTo>
                <a:cubicBezTo>
                  <a:pt x="375" y="80"/>
                  <a:pt x="375" y="80"/>
                  <a:pt x="375" y="80"/>
                </a:cubicBezTo>
                <a:cubicBezTo>
                  <a:pt x="376" y="80"/>
                  <a:pt x="376" y="80"/>
                  <a:pt x="376" y="80"/>
                </a:cubicBezTo>
                <a:cubicBezTo>
                  <a:pt x="377" y="80"/>
                  <a:pt x="377" y="80"/>
                  <a:pt x="377" y="80"/>
                </a:cubicBezTo>
                <a:cubicBezTo>
                  <a:pt x="377" y="80"/>
                  <a:pt x="377" y="80"/>
                  <a:pt x="377" y="80"/>
                </a:cubicBezTo>
                <a:cubicBezTo>
                  <a:pt x="377" y="80"/>
                  <a:pt x="377" y="80"/>
                  <a:pt x="377" y="80"/>
                </a:cubicBezTo>
                <a:cubicBezTo>
                  <a:pt x="377" y="80"/>
                  <a:pt x="377" y="79"/>
                  <a:pt x="377" y="79"/>
                </a:cubicBezTo>
                <a:cubicBezTo>
                  <a:pt x="378" y="79"/>
                  <a:pt x="378" y="79"/>
                  <a:pt x="378" y="79"/>
                </a:cubicBezTo>
                <a:cubicBezTo>
                  <a:pt x="378" y="79"/>
                  <a:pt x="378" y="79"/>
                  <a:pt x="378" y="79"/>
                </a:cubicBezTo>
                <a:cubicBezTo>
                  <a:pt x="379" y="79"/>
                  <a:pt x="379" y="79"/>
                  <a:pt x="380" y="79"/>
                </a:cubicBezTo>
                <a:cubicBezTo>
                  <a:pt x="380" y="79"/>
                  <a:pt x="380" y="79"/>
                  <a:pt x="380" y="79"/>
                </a:cubicBezTo>
                <a:cubicBezTo>
                  <a:pt x="380" y="79"/>
                  <a:pt x="380" y="79"/>
                  <a:pt x="380" y="79"/>
                </a:cubicBezTo>
                <a:cubicBezTo>
                  <a:pt x="380" y="79"/>
                  <a:pt x="381" y="79"/>
                  <a:pt x="381" y="79"/>
                </a:cubicBezTo>
                <a:cubicBezTo>
                  <a:pt x="381" y="79"/>
                  <a:pt x="382" y="79"/>
                  <a:pt x="382" y="79"/>
                </a:cubicBezTo>
                <a:cubicBezTo>
                  <a:pt x="382" y="79"/>
                  <a:pt x="382" y="78"/>
                  <a:pt x="383" y="78"/>
                </a:cubicBezTo>
                <a:cubicBezTo>
                  <a:pt x="383" y="78"/>
                  <a:pt x="383" y="78"/>
                  <a:pt x="383" y="78"/>
                </a:cubicBezTo>
                <a:cubicBezTo>
                  <a:pt x="383" y="78"/>
                  <a:pt x="383" y="78"/>
                  <a:pt x="383" y="78"/>
                </a:cubicBezTo>
                <a:cubicBezTo>
                  <a:pt x="384" y="78"/>
                  <a:pt x="384" y="78"/>
                  <a:pt x="384" y="78"/>
                </a:cubicBezTo>
                <a:cubicBezTo>
                  <a:pt x="385" y="78"/>
                  <a:pt x="385" y="78"/>
                  <a:pt x="385" y="78"/>
                </a:cubicBezTo>
                <a:cubicBezTo>
                  <a:pt x="386" y="78"/>
                  <a:pt x="386" y="77"/>
                  <a:pt x="386" y="77"/>
                </a:cubicBezTo>
                <a:cubicBezTo>
                  <a:pt x="387" y="77"/>
                  <a:pt x="387" y="77"/>
                  <a:pt x="387" y="77"/>
                </a:cubicBezTo>
                <a:cubicBezTo>
                  <a:pt x="387" y="77"/>
                  <a:pt x="388" y="77"/>
                  <a:pt x="388" y="77"/>
                </a:cubicBezTo>
                <a:cubicBezTo>
                  <a:pt x="388" y="77"/>
                  <a:pt x="388" y="77"/>
                  <a:pt x="388" y="77"/>
                </a:cubicBezTo>
                <a:cubicBezTo>
                  <a:pt x="388" y="77"/>
                  <a:pt x="388" y="77"/>
                  <a:pt x="388" y="77"/>
                </a:cubicBezTo>
                <a:cubicBezTo>
                  <a:pt x="388" y="77"/>
                  <a:pt x="388" y="77"/>
                  <a:pt x="389" y="77"/>
                </a:cubicBezTo>
                <a:cubicBezTo>
                  <a:pt x="389" y="77"/>
                  <a:pt x="390" y="77"/>
                  <a:pt x="390" y="77"/>
                </a:cubicBezTo>
                <a:cubicBezTo>
                  <a:pt x="391" y="78"/>
                  <a:pt x="392" y="77"/>
                  <a:pt x="393" y="76"/>
                </a:cubicBezTo>
                <a:cubicBezTo>
                  <a:pt x="393" y="76"/>
                  <a:pt x="393" y="76"/>
                  <a:pt x="394" y="76"/>
                </a:cubicBezTo>
                <a:cubicBezTo>
                  <a:pt x="394" y="76"/>
                  <a:pt x="395" y="76"/>
                  <a:pt x="395" y="75"/>
                </a:cubicBezTo>
                <a:cubicBezTo>
                  <a:pt x="396" y="76"/>
                  <a:pt x="396" y="76"/>
                  <a:pt x="396" y="75"/>
                </a:cubicBezTo>
                <a:cubicBezTo>
                  <a:pt x="397" y="75"/>
                  <a:pt x="397" y="75"/>
                  <a:pt x="397" y="75"/>
                </a:cubicBezTo>
                <a:cubicBezTo>
                  <a:pt x="397" y="75"/>
                  <a:pt x="398" y="75"/>
                  <a:pt x="398" y="75"/>
                </a:cubicBezTo>
                <a:cubicBezTo>
                  <a:pt x="399" y="75"/>
                  <a:pt x="399" y="75"/>
                  <a:pt x="399" y="74"/>
                </a:cubicBezTo>
                <a:cubicBezTo>
                  <a:pt x="400" y="75"/>
                  <a:pt x="401" y="75"/>
                  <a:pt x="401" y="75"/>
                </a:cubicBezTo>
                <a:cubicBezTo>
                  <a:pt x="401" y="75"/>
                  <a:pt x="401" y="75"/>
                  <a:pt x="401" y="75"/>
                </a:cubicBezTo>
                <a:cubicBezTo>
                  <a:pt x="401" y="75"/>
                  <a:pt x="401" y="75"/>
                  <a:pt x="401" y="75"/>
                </a:cubicBezTo>
                <a:cubicBezTo>
                  <a:pt x="401" y="74"/>
                  <a:pt x="402" y="74"/>
                  <a:pt x="402" y="74"/>
                </a:cubicBezTo>
                <a:cubicBezTo>
                  <a:pt x="402" y="74"/>
                  <a:pt x="403" y="74"/>
                  <a:pt x="403" y="74"/>
                </a:cubicBezTo>
                <a:cubicBezTo>
                  <a:pt x="403" y="74"/>
                  <a:pt x="403" y="74"/>
                  <a:pt x="404" y="74"/>
                </a:cubicBezTo>
                <a:cubicBezTo>
                  <a:pt x="404" y="74"/>
                  <a:pt x="404" y="74"/>
                  <a:pt x="404" y="74"/>
                </a:cubicBezTo>
                <a:cubicBezTo>
                  <a:pt x="405" y="74"/>
                  <a:pt x="405" y="74"/>
                  <a:pt x="405" y="74"/>
                </a:cubicBezTo>
                <a:cubicBezTo>
                  <a:pt x="405" y="74"/>
                  <a:pt x="405" y="74"/>
                  <a:pt x="405" y="74"/>
                </a:cubicBezTo>
                <a:cubicBezTo>
                  <a:pt x="406" y="74"/>
                  <a:pt x="406" y="74"/>
                  <a:pt x="406" y="73"/>
                </a:cubicBezTo>
                <a:cubicBezTo>
                  <a:pt x="407" y="74"/>
                  <a:pt x="408" y="74"/>
                  <a:pt x="408" y="73"/>
                </a:cubicBezTo>
                <a:cubicBezTo>
                  <a:pt x="408" y="73"/>
                  <a:pt x="408" y="73"/>
                  <a:pt x="408" y="73"/>
                </a:cubicBezTo>
                <a:cubicBezTo>
                  <a:pt x="408" y="73"/>
                  <a:pt x="409" y="73"/>
                  <a:pt x="409" y="73"/>
                </a:cubicBezTo>
                <a:cubicBezTo>
                  <a:pt x="409" y="73"/>
                  <a:pt x="409" y="73"/>
                  <a:pt x="409" y="73"/>
                </a:cubicBezTo>
                <a:cubicBezTo>
                  <a:pt x="409" y="73"/>
                  <a:pt x="410" y="73"/>
                  <a:pt x="410" y="73"/>
                </a:cubicBezTo>
                <a:cubicBezTo>
                  <a:pt x="410" y="73"/>
                  <a:pt x="411" y="72"/>
                  <a:pt x="412" y="71"/>
                </a:cubicBezTo>
                <a:cubicBezTo>
                  <a:pt x="412" y="72"/>
                  <a:pt x="413" y="72"/>
                  <a:pt x="414" y="72"/>
                </a:cubicBezTo>
                <a:cubicBezTo>
                  <a:pt x="414" y="72"/>
                  <a:pt x="414" y="72"/>
                  <a:pt x="414" y="72"/>
                </a:cubicBezTo>
                <a:cubicBezTo>
                  <a:pt x="414" y="72"/>
                  <a:pt x="414" y="72"/>
                  <a:pt x="415" y="71"/>
                </a:cubicBezTo>
                <a:cubicBezTo>
                  <a:pt x="415" y="72"/>
                  <a:pt x="416" y="72"/>
                  <a:pt x="416" y="72"/>
                </a:cubicBezTo>
                <a:cubicBezTo>
                  <a:pt x="417" y="71"/>
                  <a:pt x="417" y="71"/>
                  <a:pt x="418" y="70"/>
                </a:cubicBezTo>
                <a:cubicBezTo>
                  <a:pt x="418" y="71"/>
                  <a:pt x="419" y="71"/>
                  <a:pt x="419" y="71"/>
                </a:cubicBezTo>
                <a:cubicBezTo>
                  <a:pt x="420" y="71"/>
                  <a:pt x="420" y="71"/>
                  <a:pt x="420" y="71"/>
                </a:cubicBezTo>
                <a:cubicBezTo>
                  <a:pt x="421" y="71"/>
                  <a:pt x="421" y="71"/>
                  <a:pt x="421" y="71"/>
                </a:cubicBezTo>
                <a:cubicBezTo>
                  <a:pt x="422" y="70"/>
                  <a:pt x="422" y="70"/>
                  <a:pt x="422" y="69"/>
                </a:cubicBezTo>
                <a:cubicBezTo>
                  <a:pt x="423" y="70"/>
                  <a:pt x="423" y="70"/>
                  <a:pt x="424" y="70"/>
                </a:cubicBezTo>
                <a:cubicBezTo>
                  <a:pt x="425" y="70"/>
                  <a:pt x="425" y="70"/>
                  <a:pt x="426" y="69"/>
                </a:cubicBezTo>
                <a:cubicBezTo>
                  <a:pt x="426" y="69"/>
                  <a:pt x="426" y="70"/>
                  <a:pt x="427" y="70"/>
                </a:cubicBezTo>
                <a:cubicBezTo>
                  <a:pt x="427" y="70"/>
                  <a:pt x="428" y="69"/>
                  <a:pt x="428" y="68"/>
                </a:cubicBezTo>
                <a:cubicBezTo>
                  <a:pt x="430" y="69"/>
                  <a:pt x="430" y="69"/>
                  <a:pt x="431" y="69"/>
                </a:cubicBezTo>
                <a:cubicBezTo>
                  <a:pt x="431" y="69"/>
                  <a:pt x="431" y="69"/>
                  <a:pt x="431" y="69"/>
                </a:cubicBezTo>
                <a:cubicBezTo>
                  <a:pt x="431" y="69"/>
                  <a:pt x="432" y="69"/>
                  <a:pt x="432" y="69"/>
                </a:cubicBezTo>
                <a:cubicBezTo>
                  <a:pt x="432" y="69"/>
                  <a:pt x="432" y="68"/>
                  <a:pt x="432" y="68"/>
                </a:cubicBezTo>
                <a:cubicBezTo>
                  <a:pt x="432" y="68"/>
                  <a:pt x="432" y="68"/>
                  <a:pt x="432" y="68"/>
                </a:cubicBezTo>
                <a:cubicBezTo>
                  <a:pt x="433" y="69"/>
                  <a:pt x="434" y="69"/>
                  <a:pt x="434" y="68"/>
                </a:cubicBezTo>
                <a:cubicBezTo>
                  <a:pt x="435" y="68"/>
                  <a:pt x="435" y="68"/>
                  <a:pt x="435" y="68"/>
                </a:cubicBezTo>
                <a:cubicBezTo>
                  <a:pt x="435" y="68"/>
                  <a:pt x="435" y="68"/>
                  <a:pt x="435" y="68"/>
                </a:cubicBezTo>
                <a:cubicBezTo>
                  <a:pt x="436" y="68"/>
                  <a:pt x="436" y="68"/>
                  <a:pt x="436" y="68"/>
                </a:cubicBezTo>
                <a:cubicBezTo>
                  <a:pt x="437" y="68"/>
                  <a:pt x="437" y="67"/>
                  <a:pt x="437" y="67"/>
                </a:cubicBezTo>
                <a:cubicBezTo>
                  <a:pt x="437" y="67"/>
                  <a:pt x="437" y="68"/>
                  <a:pt x="437" y="68"/>
                </a:cubicBezTo>
                <a:cubicBezTo>
                  <a:pt x="438" y="68"/>
                  <a:pt x="438" y="67"/>
                  <a:pt x="439" y="67"/>
                </a:cubicBezTo>
                <a:cubicBezTo>
                  <a:pt x="439" y="67"/>
                  <a:pt x="439" y="67"/>
                  <a:pt x="439" y="67"/>
                </a:cubicBezTo>
                <a:cubicBezTo>
                  <a:pt x="439" y="67"/>
                  <a:pt x="439" y="67"/>
                  <a:pt x="439" y="67"/>
                </a:cubicBezTo>
                <a:cubicBezTo>
                  <a:pt x="439" y="67"/>
                  <a:pt x="439" y="67"/>
                  <a:pt x="439" y="67"/>
                </a:cubicBezTo>
                <a:cubicBezTo>
                  <a:pt x="440" y="67"/>
                  <a:pt x="440" y="67"/>
                  <a:pt x="441" y="66"/>
                </a:cubicBezTo>
                <a:cubicBezTo>
                  <a:pt x="441" y="66"/>
                  <a:pt x="442" y="67"/>
                  <a:pt x="442" y="67"/>
                </a:cubicBezTo>
                <a:cubicBezTo>
                  <a:pt x="443" y="67"/>
                  <a:pt x="443" y="66"/>
                  <a:pt x="443" y="66"/>
                </a:cubicBezTo>
                <a:cubicBezTo>
                  <a:pt x="444" y="66"/>
                  <a:pt x="444" y="66"/>
                  <a:pt x="444" y="66"/>
                </a:cubicBezTo>
                <a:cubicBezTo>
                  <a:pt x="445" y="66"/>
                  <a:pt x="445" y="66"/>
                  <a:pt x="445" y="66"/>
                </a:cubicBezTo>
                <a:cubicBezTo>
                  <a:pt x="446" y="66"/>
                  <a:pt x="446" y="66"/>
                  <a:pt x="447" y="66"/>
                </a:cubicBezTo>
                <a:cubicBezTo>
                  <a:pt x="447" y="66"/>
                  <a:pt x="447" y="66"/>
                  <a:pt x="448" y="66"/>
                </a:cubicBezTo>
                <a:cubicBezTo>
                  <a:pt x="449" y="66"/>
                  <a:pt x="450" y="66"/>
                  <a:pt x="451" y="66"/>
                </a:cubicBezTo>
                <a:cubicBezTo>
                  <a:pt x="451" y="66"/>
                  <a:pt x="452" y="66"/>
                  <a:pt x="452" y="65"/>
                </a:cubicBezTo>
                <a:cubicBezTo>
                  <a:pt x="452" y="65"/>
                  <a:pt x="453" y="65"/>
                  <a:pt x="453" y="65"/>
                </a:cubicBezTo>
                <a:cubicBezTo>
                  <a:pt x="453" y="65"/>
                  <a:pt x="453" y="65"/>
                  <a:pt x="453" y="65"/>
                </a:cubicBezTo>
                <a:cubicBezTo>
                  <a:pt x="453" y="65"/>
                  <a:pt x="453" y="65"/>
                  <a:pt x="453" y="65"/>
                </a:cubicBezTo>
                <a:cubicBezTo>
                  <a:pt x="454" y="65"/>
                  <a:pt x="454" y="64"/>
                  <a:pt x="454" y="64"/>
                </a:cubicBezTo>
                <a:cubicBezTo>
                  <a:pt x="455" y="64"/>
                  <a:pt x="455" y="64"/>
                  <a:pt x="455" y="64"/>
                </a:cubicBezTo>
                <a:cubicBezTo>
                  <a:pt x="456" y="64"/>
                  <a:pt x="456" y="64"/>
                  <a:pt x="456" y="64"/>
                </a:cubicBezTo>
                <a:cubicBezTo>
                  <a:pt x="457" y="64"/>
                  <a:pt x="457" y="64"/>
                  <a:pt x="458" y="64"/>
                </a:cubicBezTo>
                <a:cubicBezTo>
                  <a:pt x="458" y="64"/>
                  <a:pt x="458" y="64"/>
                  <a:pt x="458" y="64"/>
                </a:cubicBezTo>
                <a:cubicBezTo>
                  <a:pt x="458" y="64"/>
                  <a:pt x="458" y="64"/>
                  <a:pt x="458" y="64"/>
                </a:cubicBezTo>
                <a:cubicBezTo>
                  <a:pt x="458" y="64"/>
                  <a:pt x="459" y="64"/>
                  <a:pt x="459" y="64"/>
                </a:cubicBezTo>
                <a:cubicBezTo>
                  <a:pt x="459" y="64"/>
                  <a:pt x="459" y="64"/>
                  <a:pt x="460" y="64"/>
                </a:cubicBezTo>
                <a:cubicBezTo>
                  <a:pt x="460" y="64"/>
                  <a:pt x="460" y="64"/>
                  <a:pt x="461" y="64"/>
                </a:cubicBezTo>
                <a:cubicBezTo>
                  <a:pt x="461" y="64"/>
                  <a:pt x="461" y="64"/>
                  <a:pt x="461" y="63"/>
                </a:cubicBezTo>
                <a:cubicBezTo>
                  <a:pt x="461" y="64"/>
                  <a:pt x="461" y="64"/>
                  <a:pt x="461" y="64"/>
                </a:cubicBezTo>
                <a:cubicBezTo>
                  <a:pt x="462" y="64"/>
                  <a:pt x="462" y="63"/>
                  <a:pt x="462" y="63"/>
                </a:cubicBezTo>
                <a:cubicBezTo>
                  <a:pt x="463" y="63"/>
                  <a:pt x="463" y="63"/>
                  <a:pt x="463" y="63"/>
                </a:cubicBezTo>
                <a:cubicBezTo>
                  <a:pt x="463" y="63"/>
                  <a:pt x="463" y="63"/>
                  <a:pt x="463" y="63"/>
                </a:cubicBezTo>
                <a:cubicBezTo>
                  <a:pt x="464" y="63"/>
                  <a:pt x="464" y="63"/>
                  <a:pt x="464" y="63"/>
                </a:cubicBezTo>
                <a:cubicBezTo>
                  <a:pt x="465" y="63"/>
                  <a:pt x="465" y="63"/>
                  <a:pt x="466" y="63"/>
                </a:cubicBezTo>
                <a:cubicBezTo>
                  <a:pt x="466" y="63"/>
                  <a:pt x="466" y="63"/>
                  <a:pt x="466" y="63"/>
                </a:cubicBezTo>
                <a:cubicBezTo>
                  <a:pt x="466" y="63"/>
                  <a:pt x="467" y="63"/>
                  <a:pt x="467" y="63"/>
                </a:cubicBezTo>
                <a:cubicBezTo>
                  <a:pt x="467" y="62"/>
                  <a:pt x="467" y="62"/>
                  <a:pt x="467" y="62"/>
                </a:cubicBezTo>
                <a:cubicBezTo>
                  <a:pt x="468" y="62"/>
                  <a:pt x="468" y="62"/>
                  <a:pt x="468" y="62"/>
                </a:cubicBezTo>
                <a:cubicBezTo>
                  <a:pt x="469" y="62"/>
                  <a:pt x="469" y="62"/>
                  <a:pt x="470" y="61"/>
                </a:cubicBezTo>
                <a:cubicBezTo>
                  <a:pt x="470" y="62"/>
                  <a:pt x="471" y="62"/>
                  <a:pt x="472" y="62"/>
                </a:cubicBezTo>
                <a:cubicBezTo>
                  <a:pt x="472" y="62"/>
                  <a:pt x="472" y="62"/>
                  <a:pt x="472" y="62"/>
                </a:cubicBezTo>
                <a:cubicBezTo>
                  <a:pt x="472" y="62"/>
                  <a:pt x="472" y="62"/>
                  <a:pt x="472" y="62"/>
                </a:cubicBezTo>
                <a:cubicBezTo>
                  <a:pt x="472" y="62"/>
                  <a:pt x="473" y="62"/>
                  <a:pt x="473" y="62"/>
                </a:cubicBezTo>
                <a:cubicBezTo>
                  <a:pt x="473" y="62"/>
                  <a:pt x="473" y="62"/>
                  <a:pt x="473" y="62"/>
                </a:cubicBezTo>
                <a:cubicBezTo>
                  <a:pt x="474" y="62"/>
                  <a:pt x="474" y="61"/>
                  <a:pt x="475" y="61"/>
                </a:cubicBezTo>
                <a:cubicBezTo>
                  <a:pt x="476" y="62"/>
                  <a:pt x="478" y="62"/>
                  <a:pt x="478" y="61"/>
                </a:cubicBezTo>
                <a:cubicBezTo>
                  <a:pt x="478" y="61"/>
                  <a:pt x="478" y="61"/>
                  <a:pt x="478" y="61"/>
                </a:cubicBezTo>
                <a:cubicBezTo>
                  <a:pt x="479" y="61"/>
                  <a:pt x="479" y="61"/>
                  <a:pt x="479" y="61"/>
                </a:cubicBezTo>
                <a:cubicBezTo>
                  <a:pt x="479" y="61"/>
                  <a:pt x="480" y="61"/>
                  <a:pt x="480" y="61"/>
                </a:cubicBezTo>
                <a:cubicBezTo>
                  <a:pt x="480" y="61"/>
                  <a:pt x="480" y="60"/>
                  <a:pt x="480" y="60"/>
                </a:cubicBezTo>
                <a:cubicBezTo>
                  <a:pt x="480" y="60"/>
                  <a:pt x="481" y="60"/>
                  <a:pt x="481" y="61"/>
                </a:cubicBezTo>
                <a:cubicBezTo>
                  <a:pt x="481" y="61"/>
                  <a:pt x="481" y="60"/>
                  <a:pt x="482" y="60"/>
                </a:cubicBezTo>
                <a:cubicBezTo>
                  <a:pt x="482" y="61"/>
                  <a:pt x="483" y="60"/>
                  <a:pt x="483" y="60"/>
                </a:cubicBezTo>
                <a:cubicBezTo>
                  <a:pt x="483" y="60"/>
                  <a:pt x="483" y="60"/>
                  <a:pt x="483" y="60"/>
                </a:cubicBezTo>
                <a:cubicBezTo>
                  <a:pt x="483" y="60"/>
                  <a:pt x="484" y="60"/>
                  <a:pt x="484" y="59"/>
                </a:cubicBezTo>
                <a:cubicBezTo>
                  <a:pt x="484" y="60"/>
                  <a:pt x="485" y="60"/>
                  <a:pt x="485" y="60"/>
                </a:cubicBezTo>
                <a:cubicBezTo>
                  <a:pt x="486" y="60"/>
                  <a:pt x="486" y="60"/>
                  <a:pt x="486" y="59"/>
                </a:cubicBezTo>
                <a:cubicBezTo>
                  <a:pt x="487" y="60"/>
                  <a:pt x="487" y="60"/>
                  <a:pt x="487" y="60"/>
                </a:cubicBezTo>
                <a:cubicBezTo>
                  <a:pt x="488" y="59"/>
                  <a:pt x="488" y="59"/>
                  <a:pt x="488" y="59"/>
                </a:cubicBezTo>
                <a:cubicBezTo>
                  <a:pt x="488" y="59"/>
                  <a:pt x="489" y="59"/>
                  <a:pt x="489" y="59"/>
                </a:cubicBezTo>
                <a:cubicBezTo>
                  <a:pt x="489" y="59"/>
                  <a:pt x="490" y="59"/>
                  <a:pt x="490" y="59"/>
                </a:cubicBezTo>
                <a:cubicBezTo>
                  <a:pt x="490" y="59"/>
                  <a:pt x="490" y="59"/>
                  <a:pt x="491" y="59"/>
                </a:cubicBezTo>
                <a:cubicBezTo>
                  <a:pt x="491" y="59"/>
                  <a:pt x="491" y="59"/>
                  <a:pt x="491" y="59"/>
                </a:cubicBezTo>
                <a:cubicBezTo>
                  <a:pt x="492" y="59"/>
                  <a:pt x="492" y="59"/>
                  <a:pt x="492" y="59"/>
                </a:cubicBezTo>
                <a:cubicBezTo>
                  <a:pt x="492" y="59"/>
                  <a:pt x="492" y="59"/>
                  <a:pt x="492" y="59"/>
                </a:cubicBezTo>
                <a:cubicBezTo>
                  <a:pt x="494" y="59"/>
                  <a:pt x="495" y="59"/>
                  <a:pt x="496" y="59"/>
                </a:cubicBezTo>
                <a:cubicBezTo>
                  <a:pt x="496" y="59"/>
                  <a:pt x="496" y="59"/>
                  <a:pt x="496" y="59"/>
                </a:cubicBezTo>
                <a:cubicBezTo>
                  <a:pt x="496" y="59"/>
                  <a:pt x="496" y="59"/>
                  <a:pt x="496" y="59"/>
                </a:cubicBezTo>
                <a:cubicBezTo>
                  <a:pt x="497" y="58"/>
                  <a:pt x="497" y="58"/>
                  <a:pt x="497" y="58"/>
                </a:cubicBezTo>
                <a:cubicBezTo>
                  <a:pt x="498" y="58"/>
                  <a:pt x="498" y="58"/>
                  <a:pt x="499" y="58"/>
                </a:cubicBezTo>
                <a:cubicBezTo>
                  <a:pt x="499" y="58"/>
                  <a:pt x="499" y="58"/>
                  <a:pt x="499" y="58"/>
                </a:cubicBezTo>
                <a:cubicBezTo>
                  <a:pt x="499" y="58"/>
                  <a:pt x="499" y="58"/>
                  <a:pt x="499" y="58"/>
                </a:cubicBezTo>
                <a:cubicBezTo>
                  <a:pt x="499" y="58"/>
                  <a:pt x="499" y="58"/>
                  <a:pt x="499" y="58"/>
                </a:cubicBezTo>
                <a:cubicBezTo>
                  <a:pt x="500" y="58"/>
                  <a:pt x="501" y="57"/>
                  <a:pt x="501" y="57"/>
                </a:cubicBezTo>
                <a:cubicBezTo>
                  <a:pt x="502" y="58"/>
                  <a:pt x="502" y="58"/>
                  <a:pt x="503" y="58"/>
                </a:cubicBezTo>
                <a:cubicBezTo>
                  <a:pt x="503" y="58"/>
                  <a:pt x="503" y="58"/>
                  <a:pt x="503" y="58"/>
                </a:cubicBezTo>
                <a:cubicBezTo>
                  <a:pt x="504" y="58"/>
                  <a:pt x="504" y="58"/>
                  <a:pt x="505" y="58"/>
                </a:cubicBezTo>
                <a:cubicBezTo>
                  <a:pt x="505" y="58"/>
                  <a:pt x="505" y="57"/>
                  <a:pt x="505" y="57"/>
                </a:cubicBezTo>
                <a:cubicBezTo>
                  <a:pt x="505" y="57"/>
                  <a:pt x="505" y="58"/>
                  <a:pt x="506" y="58"/>
                </a:cubicBezTo>
                <a:cubicBezTo>
                  <a:pt x="506" y="57"/>
                  <a:pt x="506" y="57"/>
                  <a:pt x="506" y="57"/>
                </a:cubicBezTo>
                <a:cubicBezTo>
                  <a:pt x="506" y="57"/>
                  <a:pt x="506" y="57"/>
                  <a:pt x="506" y="57"/>
                </a:cubicBezTo>
                <a:cubicBezTo>
                  <a:pt x="507" y="58"/>
                  <a:pt x="508" y="58"/>
                  <a:pt x="508" y="57"/>
                </a:cubicBezTo>
                <a:cubicBezTo>
                  <a:pt x="508" y="57"/>
                  <a:pt x="508" y="57"/>
                  <a:pt x="509" y="57"/>
                </a:cubicBezTo>
                <a:cubicBezTo>
                  <a:pt x="509" y="57"/>
                  <a:pt x="509" y="57"/>
                  <a:pt x="509" y="57"/>
                </a:cubicBezTo>
                <a:cubicBezTo>
                  <a:pt x="509" y="57"/>
                  <a:pt x="509" y="57"/>
                  <a:pt x="509" y="57"/>
                </a:cubicBezTo>
                <a:cubicBezTo>
                  <a:pt x="510" y="57"/>
                  <a:pt x="510" y="57"/>
                  <a:pt x="510" y="57"/>
                </a:cubicBezTo>
                <a:cubicBezTo>
                  <a:pt x="511" y="57"/>
                  <a:pt x="511" y="57"/>
                  <a:pt x="511" y="57"/>
                </a:cubicBezTo>
                <a:cubicBezTo>
                  <a:pt x="512" y="57"/>
                  <a:pt x="512" y="57"/>
                  <a:pt x="512" y="57"/>
                </a:cubicBezTo>
                <a:cubicBezTo>
                  <a:pt x="513" y="57"/>
                  <a:pt x="513" y="57"/>
                  <a:pt x="513" y="57"/>
                </a:cubicBezTo>
                <a:cubicBezTo>
                  <a:pt x="513" y="57"/>
                  <a:pt x="514" y="57"/>
                  <a:pt x="514" y="57"/>
                </a:cubicBezTo>
                <a:cubicBezTo>
                  <a:pt x="514" y="57"/>
                  <a:pt x="514" y="57"/>
                  <a:pt x="514" y="57"/>
                </a:cubicBezTo>
                <a:cubicBezTo>
                  <a:pt x="515" y="57"/>
                  <a:pt x="515" y="57"/>
                  <a:pt x="515" y="57"/>
                </a:cubicBezTo>
                <a:cubicBezTo>
                  <a:pt x="515" y="57"/>
                  <a:pt x="516" y="57"/>
                  <a:pt x="516" y="57"/>
                </a:cubicBezTo>
                <a:cubicBezTo>
                  <a:pt x="518" y="56"/>
                  <a:pt x="517" y="54"/>
                  <a:pt x="515" y="50"/>
                </a:cubicBezTo>
                <a:cubicBezTo>
                  <a:pt x="515" y="49"/>
                  <a:pt x="514" y="47"/>
                  <a:pt x="513" y="46"/>
                </a:cubicBezTo>
                <a:cubicBezTo>
                  <a:pt x="512" y="41"/>
                  <a:pt x="511" y="36"/>
                  <a:pt x="510" y="30"/>
                </a:cubicBezTo>
                <a:cubicBezTo>
                  <a:pt x="508" y="21"/>
                  <a:pt x="508" y="15"/>
                  <a:pt x="508" y="10"/>
                </a:cubicBezTo>
                <a:close/>
                <a:moveTo>
                  <a:pt x="21" y="159"/>
                </a:moveTo>
                <a:cubicBezTo>
                  <a:pt x="21" y="158"/>
                  <a:pt x="21" y="157"/>
                  <a:pt x="21" y="156"/>
                </a:cubicBezTo>
                <a:cubicBezTo>
                  <a:pt x="20" y="155"/>
                  <a:pt x="20" y="155"/>
                  <a:pt x="20" y="154"/>
                </a:cubicBezTo>
                <a:cubicBezTo>
                  <a:pt x="20" y="155"/>
                  <a:pt x="21" y="155"/>
                  <a:pt x="21" y="155"/>
                </a:cubicBezTo>
                <a:cubicBezTo>
                  <a:pt x="21" y="155"/>
                  <a:pt x="22" y="156"/>
                  <a:pt x="22" y="156"/>
                </a:cubicBezTo>
                <a:cubicBezTo>
                  <a:pt x="22" y="158"/>
                  <a:pt x="22" y="159"/>
                  <a:pt x="22" y="160"/>
                </a:cubicBezTo>
                <a:cubicBezTo>
                  <a:pt x="22" y="160"/>
                  <a:pt x="22" y="159"/>
                  <a:pt x="21" y="159"/>
                </a:cubicBezTo>
                <a:close/>
                <a:moveTo>
                  <a:pt x="25" y="141"/>
                </a:moveTo>
                <a:cubicBezTo>
                  <a:pt x="26" y="142"/>
                  <a:pt x="26" y="144"/>
                  <a:pt x="27" y="146"/>
                </a:cubicBezTo>
                <a:cubicBezTo>
                  <a:pt x="28" y="147"/>
                  <a:pt x="28" y="148"/>
                  <a:pt x="29" y="149"/>
                </a:cubicBezTo>
                <a:cubicBezTo>
                  <a:pt x="28" y="148"/>
                  <a:pt x="27" y="148"/>
                  <a:pt x="26" y="147"/>
                </a:cubicBezTo>
                <a:cubicBezTo>
                  <a:pt x="26" y="146"/>
                  <a:pt x="26" y="146"/>
                  <a:pt x="25" y="145"/>
                </a:cubicBezTo>
                <a:cubicBezTo>
                  <a:pt x="25" y="143"/>
                  <a:pt x="25" y="142"/>
                  <a:pt x="25" y="141"/>
                </a:cubicBezTo>
                <a:cubicBezTo>
                  <a:pt x="25" y="141"/>
                  <a:pt x="25" y="141"/>
                  <a:pt x="25" y="141"/>
                </a:cubicBezTo>
                <a:close/>
                <a:moveTo>
                  <a:pt x="28" y="155"/>
                </a:moveTo>
                <a:cubicBezTo>
                  <a:pt x="28" y="154"/>
                  <a:pt x="28" y="154"/>
                  <a:pt x="28" y="153"/>
                </a:cubicBezTo>
                <a:cubicBezTo>
                  <a:pt x="28" y="153"/>
                  <a:pt x="28" y="154"/>
                  <a:pt x="29" y="154"/>
                </a:cubicBezTo>
                <a:cubicBezTo>
                  <a:pt x="28" y="154"/>
                  <a:pt x="28" y="154"/>
                  <a:pt x="28" y="155"/>
                </a:cubicBezTo>
                <a:close/>
                <a:moveTo>
                  <a:pt x="34" y="146"/>
                </a:moveTo>
                <a:cubicBezTo>
                  <a:pt x="34" y="146"/>
                  <a:pt x="33" y="145"/>
                  <a:pt x="33" y="144"/>
                </a:cubicBezTo>
                <a:cubicBezTo>
                  <a:pt x="33" y="144"/>
                  <a:pt x="32" y="143"/>
                  <a:pt x="32" y="143"/>
                </a:cubicBezTo>
                <a:cubicBezTo>
                  <a:pt x="32" y="142"/>
                  <a:pt x="32" y="140"/>
                  <a:pt x="32" y="139"/>
                </a:cubicBezTo>
                <a:cubicBezTo>
                  <a:pt x="33" y="140"/>
                  <a:pt x="34" y="142"/>
                  <a:pt x="35" y="144"/>
                </a:cubicBezTo>
                <a:cubicBezTo>
                  <a:pt x="35" y="144"/>
                  <a:pt x="35" y="144"/>
                  <a:pt x="35" y="145"/>
                </a:cubicBezTo>
                <a:cubicBezTo>
                  <a:pt x="35" y="146"/>
                  <a:pt x="35" y="147"/>
                  <a:pt x="35" y="148"/>
                </a:cubicBezTo>
                <a:cubicBezTo>
                  <a:pt x="35" y="147"/>
                  <a:pt x="35" y="147"/>
                  <a:pt x="34" y="146"/>
                </a:cubicBezTo>
                <a:close/>
                <a:moveTo>
                  <a:pt x="269" y="76"/>
                </a:moveTo>
                <a:cubicBezTo>
                  <a:pt x="269" y="76"/>
                  <a:pt x="269" y="76"/>
                  <a:pt x="269" y="76"/>
                </a:cubicBezTo>
                <a:cubicBezTo>
                  <a:pt x="270" y="77"/>
                  <a:pt x="270" y="78"/>
                  <a:pt x="270" y="79"/>
                </a:cubicBezTo>
                <a:cubicBezTo>
                  <a:pt x="270" y="79"/>
                  <a:pt x="269" y="78"/>
                  <a:pt x="269" y="78"/>
                </a:cubicBezTo>
                <a:cubicBezTo>
                  <a:pt x="269" y="77"/>
                  <a:pt x="269" y="75"/>
                  <a:pt x="268" y="74"/>
                </a:cubicBezTo>
                <a:cubicBezTo>
                  <a:pt x="269" y="74"/>
                  <a:pt x="269" y="75"/>
                  <a:pt x="269" y="76"/>
                </a:cubicBezTo>
                <a:close/>
                <a:moveTo>
                  <a:pt x="303" y="65"/>
                </a:moveTo>
                <a:cubicBezTo>
                  <a:pt x="303" y="65"/>
                  <a:pt x="303" y="65"/>
                  <a:pt x="303" y="65"/>
                </a:cubicBezTo>
                <a:cubicBezTo>
                  <a:pt x="303" y="65"/>
                  <a:pt x="303" y="65"/>
                  <a:pt x="303" y="65"/>
                </a:cubicBezTo>
                <a:cubicBezTo>
                  <a:pt x="303" y="65"/>
                  <a:pt x="303" y="65"/>
                  <a:pt x="303" y="65"/>
                </a:cubicBezTo>
                <a:close/>
                <a:moveTo>
                  <a:pt x="255" y="87"/>
                </a:moveTo>
                <a:cubicBezTo>
                  <a:pt x="255" y="86"/>
                  <a:pt x="255" y="84"/>
                  <a:pt x="255" y="82"/>
                </a:cubicBezTo>
                <a:cubicBezTo>
                  <a:pt x="255" y="82"/>
                  <a:pt x="255" y="81"/>
                  <a:pt x="255" y="81"/>
                </a:cubicBezTo>
                <a:cubicBezTo>
                  <a:pt x="255" y="82"/>
                  <a:pt x="255" y="84"/>
                  <a:pt x="255" y="86"/>
                </a:cubicBezTo>
                <a:cubicBezTo>
                  <a:pt x="255" y="87"/>
                  <a:pt x="255" y="87"/>
                  <a:pt x="255" y="87"/>
                </a:cubicBezTo>
                <a:close/>
                <a:moveTo>
                  <a:pt x="286" y="76"/>
                </a:moveTo>
                <a:cubicBezTo>
                  <a:pt x="285" y="75"/>
                  <a:pt x="285" y="74"/>
                  <a:pt x="285" y="74"/>
                </a:cubicBezTo>
                <a:cubicBezTo>
                  <a:pt x="285" y="74"/>
                  <a:pt x="285" y="73"/>
                  <a:pt x="285" y="73"/>
                </a:cubicBezTo>
                <a:cubicBezTo>
                  <a:pt x="285" y="74"/>
                  <a:pt x="286" y="74"/>
                  <a:pt x="286" y="74"/>
                </a:cubicBezTo>
                <a:cubicBezTo>
                  <a:pt x="286" y="75"/>
                  <a:pt x="286" y="75"/>
                  <a:pt x="286" y="76"/>
                </a:cubicBezTo>
                <a:close/>
                <a:moveTo>
                  <a:pt x="291" y="70"/>
                </a:moveTo>
                <a:cubicBezTo>
                  <a:pt x="291" y="70"/>
                  <a:pt x="291" y="69"/>
                  <a:pt x="291" y="69"/>
                </a:cubicBezTo>
                <a:cubicBezTo>
                  <a:pt x="292" y="70"/>
                  <a:pt x="292" y="71"/>
                  <a:pt x="293" y="73"/>
                </a:cubicBezTo>
                <a:cubicBezTo>
                  <a:pt x="293" y="72"/>
                  <a:pt x="292" y="71"/>
                  <a:pt x="291" y="70"/>
                </a:cubicBezTo>
                <a:close/>
                <a:moveTo>
                  <a:pt x="288" y="60"/>
                </a:moveTo>
                <a:cubicBezTo>
                  <a:pt x="288" y="60"/>
                  <a:pt x="289" y="61"/>
                  <a:pt x="289" y="61"/>
                </a:cubicBezTo>
                <a:cubicBezTo>
                  <a:pt x="289" y="61"/>
                  <a:pt x="289" y="62"/>
                  <a:pt x="289" y="62"/>
                </a:cubicBezTo>
                <a:cubicBezTo>
                  <a:pt x="288" y="61"/>
                  <a:pt x="288" y="60"/>
                  <a:pt x="288" y="60"/>
                </a:cubicBezTo>
                <a:close/>
                <a:moveTo>
                  <a:pt x="286" y="68"/>
                </a:moveTo>
                <a:cubicBezTo>
                  <a:pt x="286" y="69"/>
                  <a:pt x="286" y="69"/>
                  <a:pt x="287" y="70"/>
                </a:cubicBezTo>
                <a:cubicBezTo>
                  <a:pt x="287" y="70"/>
                  <a:pt x="287" y="71"/>
                  <a:pt x="287" y="71"/>
                </a:cubicBezTo>
                <a:cubicBezTo>
                  <a:pt x="286" y="71"/>
                  <a:pt x="285" y="71"/>
                  <a:pt x="285" y="71"/>
                </a:cubicBezTo>
                <a:cubicBezTo>
                  <a:pt x="285" y="70"/>
                  <a:pt x="285" y="70"/>
                  <a:pt x="285" y="70"/>
                </a:cubicBezTo>
                <a:cubicBezTo>
                  <a:pt x="285" y="69"/>
                  <a:pt x="285" y="68"/>
                  <a:pt x="285" y="68"/>
                </a:cubicBezTo>
                <a:cubicBezTo>
                  <a:pt x="285" y="68"/>
                  <a:pt x="285" y="68"/>
                  <a:pt x="286" y="68"/>
                </a:cubicBezTo>
                <a:close/>
                <a:moveTo>
                  <a:pt x="281" y="72"/>
                </a:moveTo>
                <a:cubicBezTo>
                  <a:pt x="281" y="72"/>
                  <a:pt x="281" y="72"/>
                  <a:pt x="281" y="72"/>
                </a:cubicBezTo>
                <a:cubicBezTo>
                  <a:pt x="281" y="72"/>
                  <a:pt x="281" y="72"/>
                  <a:pt x="280" y="71"/>
                </a:cubicBezTo>
                <a:cubicBezTo>
                  <a:pt x="281" y="71"/>
                  <a:pt x="281" y="71"/>
                  <a:pt x="281" y="71"/>
                </a:cubicBezTo>
                <a:cubicBezTo>
                  <a:pt x="281" y="72"/>
                  <a:pt x="281" y="72"/>
                  <a:pt x="281" y="72"/>
                </a:cubicBezTo>
                <a:close/>
                <a:moveTo>
                  <a:pt x="278" y="63"/>
                </a:moveTo>
                <a:cubicBezTo>
                  <a:pt x="278" y="61"/>
                  <a:pt x="278" y="60"/>
                  <a:pt x="278" y="59"/>
                </a:cubicBezTo>
                <a:cubicBezTo>
                  <a:pt x="278" y="59"/>
                  <a:pt x="279" y="61"/>
                  <a:pt x="281" y="62"/>
                </a:cubicBezTo>
                <a:cubicBezTo>
                  <a:pt x="280" y="62"/>
                  <a:pt x="280" y="64"/>
                  <a:pt x="279" y="66"/>
                </a:cubicBezTo>
                <a:cubicBezTo>
                  <a:pt x="279" y="65"/>
                  <a:pt x="278" y="64"/>
                  <a:pt x="278" y="63"/>
                </a:cubicBezTo>
                <a:close/>
                <a:moveTo>
                  <a:pt x="260" y="68"/>
                </a:moveTo>
                <a:cubicBezTo>
                  <a:pt x="260" y="68"/>
                  <a:pt x="260" y="68"/>
                  <a:pt x="260" y="68"/>
                </a:cubicBezTo>
                <a:cubicBezTo>
                  <a:pt x="260" y="68"/>
                  <a:pt x="260" y="67"/>
                  <a:pt x="260" y="67"/>
                </a:cubicBezTo>
                <a:cubicBezTo>
                  <a:pt x="260" y="68"/>
                  <a:pt x="260" y="68"/>
                  <a:pt x="260" y="68"/>
                </a:cubicBezTo>
                <a:close/>
                <a:moveTo>
                  <a:pt x="256" y="62"/>
                </a:moveTo>
                <a:cubicBezTo>
                  <a:pt x="256" y="60"/>
                  <a:pt x="256" y="59"/>
                  <a:pt x="255" y="58"/>
                </a:cubicBezTo>
                <a:cubicBezTo>
                  <a:pt x="256" y="59"/>
                  <a:pt x="256" y="61"/>
                  <a:pt x="256" y="62"/>
                </a:cubicBezTo>
                <a:close/>
                <a:moveTo>
                  <a:pt x="245" y="94"/>
                </a:moveTo>
                <a:cubicBezTo>
                  <a:pt x="245" y="93"/>
                  <a:pt x="245" y="92"/>
                  <a:pt x="245" y="91"/>
                </a:cubicBezTo>
                <a:cubicBezTo>
                  <a:pt x="245" y="92"/>
                  <a:pt x="245" y="92"/>
                  <a:pt x="245" y="92"/>
                </a:cubicBezTo>
                <a:cubicBezTo>
                  <a:pt x="245" y="93"/>
                  <a:pt x="245" y="94"/>
                  <a:pt x="245" y="94"/>
                </a:cubicBezTo>
                <a:close/>
                <a:moveTo>
                  <a:pt x="208" y="88"/>
                </a:moveTo>
                <a:cubicBezTo>
                  <a:pt x="209" y="89"/>
                  <a:pt x="209" y="89"/>
                  <a:pt x="210" y="90"/>
                </a:cubicBezTo>
                <a:cubicBezTo>
                  <a:pt x="210" y="90"/>
                  <a:pt x="209" y="90"/>
                  <a:pt x="209" y="91"/>
                </a:cubicBezTo>
                <a:cubicBezTo>
                  <a:pt x="209" y="90"/>
                  <a:pt x="209" y="90"/>
                  <a:pt x="208" y="89"/>
                </a:cubicBezTo>
                <a:cubicBezTo>
                  <a:pt x="208" y="89"/>
                  <a:pt x="208" y="88"/>
                  <a:pt x="208" y="88"/>
                </a:cubicBezTo>
                <a:close/>
                <a:moveTo>
                  <a:pt x="212" y="91"/>
                </a:moveTo>
                <a:cubicBezTo>
                  <a:pt x="212" y="92"/>
                  <a:pt x="212" y="92"/>
                  <a:pt x="212" y="92"/>
                </a:cubicBezTo>
                <a:cubicBezTo>
                  <a:pt x="212" y="92"/>
                  <a:pt x="212" y="93"/>
                  <a:pt x="213" y="93"/>
                </a:cubicBezTo>
                <a:cubicBezTo>
                  <a:pt x="212" y="93"/>
                  <a:pt x="212" y="93"/>
                  <a:pt x="212" y="93"/>
                </a:cubicBezTo>
                <a:cubicBezTo>
                  <a:pt x="212" y="93"/>
                  <a:pt x="212" y="93"/>
                  <a:pt x="211" y="93"/>
                </a:cubicBezTo>
                <a:cubicBezTo>
                  <a:pt x="211" y="92"/>
                  <a:pt x="212" y="92"/>
                  <a:pt x="212" y="91"/>
                </a:cubicBezTo>
                <a:close/>
                <a:moveTo>
                  <a:pt x="229" y="82"/>
                </a:moveTo>
                <a:cubicBezTo>
                  <a:pt x="229" y="82"/>
                  <a:pt x="229" y="81"/>
                  <a:pt x="229" y="80"/>
                </a:cubicBezTo>
                <a:cubicBezTo>
                  <a:pt x="229" y="81"/>
                  <a:pt x="229" y="82"/>
                  <a:pt x="229" y="84"/>
                </a:cubicBezTo>
                <a:cubicBezTo>
                  <a:pt x="229" y="83"/>
                  <a:pt x="229" y="83"/>
                  <a:pt x="229" y="82"/>
                </a:cubicBezTo>
                <a:close/>
                <a:moveTo>
                  <a:pt x="199" y="98"/>
                </a:moveTo>
                <a:cubicBezTo>
                  <a:pt x="199" y="98"/>
                  <a:pt x="199" y="98"/>
                  <a:pt x="199" y="98"/>
                </a:cubicBezTo>
                <a:cubicBezTo>
                  <a:pt x="199" y="98"/>
                  <a:pt x="199" y="98"/>
                  <a:pt x="199" y="97"/>
                </a:cubicBezTo>
                <a:cubicBezTo>
                  <a:pt x="199" y="97"/>
                  <a:pt x="199" y="97"/>
                  <a:pt x="199" y="96"/>
                </a:cubicBezTo>
                <a:cubicBezTo>
                  <a:pt x="199" y="96"/>
                  <a:pt x="199" y="96"/>
                  <a:pt x="199" y="96"/>
                </a:cubicBezTo>
                <a:cubicBezTo>
                  <a:pt x="199" y="97"/>
                  <a:pt x="199" y="98"/>
                  <a:pt x="199" y="98"/>
                </a:cubicBezTo>
                <a:close/>
                <a:moveTo>
                  <a:pt x="229" y="92"/>
                </a:moveTo>
                <a:cubicBezTo>
                  <a:pt x="229" y="92"/>
                  <a:pt x="229" y="93"/>
                  <a:pt x="230" y="93"/>
                </a:cubicBezTo>
                <a:cubicBezTo>
                  <a:pt x="229" y="93"/>
                  <a:pt x="229" y="93"/>
                  <a:pt x="229" y="93"/>
                </a:cubicBezTo>
                <a:cubicBezTo>
                  <a:pt x="229" y="93"/>
                  <a:pt x="229" y="92"/>
                  <a:pt x="229" y="92"/>
                </a:cubicBezTo>
                <a:close/>
                <a:moveTo>
                  <a:pt x="235" y="91"/>
                </a:moveTo>
                <a:cubicBezTo>
                  <a:pt x="235" y="90"/>
                  <a:pt x="234" y="89"/>
                  <a:pt x="234" y="89"/>
                </a:cubicBezTo>
                <a:cubicBezTo>
                  <a:pt x="234" y="88"/>
                  <a:pt x="233" y="88"/>
                  <a:pt x="233" y="87"/>
                </a:cubicBezTo>
                <a:cubicBezTo>
                  <a:pt x="233" y="86"/>
                  <a:pt x="233" y="85"/>
                  <a:pt x="233" y="83"/>
                </a:cubicBezTo>
                <a:cubicBezTo>
                  <a:pt x="233" y="84"/>
                  <a:pt x="234" y="85"/>
                  <a:pt x="235" y="86"/>
                </a:cubicBezTo>
                <a:cubicBezTo>
                  <a:pt x="235" y="88"/>
                  <a:pt x="235" y="89"/>
                  <a:pt x="235" y="91"/>
                </a:cubicBezTo>
                <a:close/>
                <a:moveTo>
                  <a:pt x="215" y="89"/>
                </a:moveTo>
                <a:cubicBezTo>
                  <a:pt x="215" y="88"/>
                  <a:pt x="215" y="88"/>
                  <a:pt x="215" y="88"/>
                </a:cubicBezTo>
                <a:cubicBezTo>
                  <a:pt x="215" y="88"/>
                  <a:pt x="215" y="88"/>
                  <a:pt x="215" y="88"/>
                </a:cubicBezTo>
                <a:cubicBezTo>
                  <a:pt x="215" y="88"/>
                  <a:pt x="215" y="88"/>
                  <a:pt x="215" y="88"/>
                </a:cubicBezTo>
                <a:cubicBezTo>
                  <a:pt x="215" y="88"/>
                  <a:pt x="215" y="88"/>
                  <a:pt x="215" y="89"/>
                </a:cubicBezTo>
                <a:close/>
                <a:moveTo>
                  <a:pt x="211" y="88"/>
                </a:moveTo>
                <a:cubicBezTo>
                  <a:pt x="210" y="88"/>
                  <a:pt x="209" y="87"/>
                  <a:pt x="209" y="87"/>
                </a:cubicBezTo>
                <a:cubicBezTo>
                  <a:pt x="209" y="87"/>
                  <a:pt x="209" y="87"/>
                  <a:pt x="209" y="87"/>
                </a:cubicBezTo>
                <a:cubicBezTo>
                  <a:pt x="209" y="87"/>
                  <a:pt x="209" y="87"/>
                  <a:pt x="209" y="87"/>
                </a:cubicBezTo>
                <a:cubicBezTo>
                  <a:pt x="209" y="87"/>
                  <a:pt x="210" y="88"/>
                  <a:pt x="211" y="88"/>
                </a:cubicBezTo>
                <a:close/>
                <a:moveTo>
                  <a:pt x="204" y="93"/>
                </a:moveTo>
                <a:cubicBezTo>
                  <a:pt x="204" y="94"/>
                  <a:pt x="203" y="95"/>
                  <a:pt x="203" y="96"/>
                </a:cubicBezTo>
                <a:cubicBezTo>
                  <a:pt x="203" y="96"/>
                  <a:pt x="203" y="96"/>
                  <a:pt x="203" y="96"/>
                </a:cubicBezTo>
                <a:cubicBezTo>
                  <a:pt x="203" y="95"/>
                  <a:pt x="203" y="94"/>
                  <a:pt x="203" y="92"/>
                </a:cubicBezTo>
                <a:cubicBezTo>
                  <a:pt x="204" y="93"/>
                  <a:pt x="204" y="93"/>
                  <a:pt x="204" y="93"/>
                </a:cubicBezTo>
                <a:close/>
                <a:moveTo>
                  <a:pt x="201" y="91"/>
                </a:moveTo>
                <a:cubicBezTo>
                  <a:pt x="201" y="91"/>
                  <a:pt x="201" y="91"/>
                  <a:pt x="201" y="91"/>
                </a:cubicBezTo>
                <a:cubicBezTo>
                  <a:pt x="201" y="91"/>
                  <a:pt x="201" y="91"/>
                  <a:pt x="201" y="91"/>
                </a:cubicBezTo>
                <a:cubicBezTo>
                  <a:pt x="201" y="91"/>
                  <a:pt x="201" y="91"/>
                  <a:pt x="201" y="91"/>
                </a:cubicBezTo>
                <a:close/>
                <a:moveTo>
                  <a:pt x="196" y="91"/>
                </a:moveTo>
                <a:cubicBezTo>
                  <a:pt x="196" y="90"/>
                  <a:pt x="196" y="90"/>
                  <a:pt x="195" y="89"/>
                </a:cubicBezTo>
                <a:cubicBezTo>
                  <a:pt x="195" y="89"/>
                  <a:pt x="195" y="88"/>
                  <a:pt x="195" y="88"/>
                </a:cubicBezTo>
                <a:cubicBezTo>
                  <a:pt x="195" y="88"/>
                  <a:pt x="196" y="88"/>
                  <a:pt x="196" y="88"/>
                </a:cubicBezTo>
                <a:cubicBezTo>
                  <a:pt x="196" y="88"/>
                  <a:pt x="196" y="88"/>
                  <a:pt x="197" y="89"/>
                </a:cubicBezTo>
                <a:cubicBezTo>
                  <a:pt x="196" y="89"/>
                  <a:pt x="196" y="90"/>
                  <a:pt x="196" y="91"/>
                </a:cubicBezTo>
                <a:close/>
                <a:moveTo>
                  <a:pt x="185" y="95"/>
                </a:moveTo>
                <a:cubicBezTo>
                  <a:pt x="185" y="94"/>
                  <a:pt x="184" y="93"/>
                  <a:pt x="183" y="93"/>
                </a:cubicBezTo>
                <a:cubicBezTo>
                  <a:pt x="184" y="92"/>
                  <a:pt x="184" y="91"/>
                  <a:pt x="185" y="91"/>
                </a:cubicBezTo>
                <a:cubicBezTo>
                  <a:pt x="185" y="91"/>
                  <a:pt x="185" y="92"/>
                  <a:pt x="185" y="92"/>
                </a:cubicBezTo>
                <a:cubicBezTo>
                  <a:pt x="185" y="93"/>
                  <a:pt x="185" y="94"/>
                  <a:pt x="185" y="95"/>
                </a:cubicBezTo>
                <a:close/>
                <a:moveTo>
                  <a:pt x="154" y="102"/>
                </a:moveTo>
                <a:cubicBezTo>
                  <a:pt x="155" y="103"/>
                  <a:pt x="155" y="103"/>
                  <a:pt x="155" y="103"/>
                </a:cubicBezTo>
                <a:cubicBezTo>
                  <a:pt x="155" y="104"/>
                  <a:pt x="155" y="104"/>
                  <a:pt x="155" y="105"/>
                </a:cubicBezTo>
                <a:cubicBezTo>
                  <a:pt x="154" y="105"/>
                  <a:pt x="154" y="105"/>
                  <a:pt x="154" y="105"/>
                </a:cubicBezTo>
                <a:cubicBezTo>
                  <a:pt x="154" y="104"/>
                  <a:pt x="154" y="103"/>
                  <a:pt x="154" y="102"/>
                </a:cubicBezTo>
                <a:close/>
                <a:moveTo>
                  <a:pt x="167" y="105"/>
                </a:moveTo>
                <a:cubicBezTo>
                  <a:pt x="167" y="105"/>
                  <a:pt x="167" y="105"/>
                  <a:pt x="167" y="105"/>
                </a:cubicBezTo>
                <a:cubicBezTo>
                  <a:pt x="167" y="105"/>
                  <a:pt x="167" y="105"/>
                  <a:pt x="167" y="106"/>
                </a:cubicBezTo>
                <a:cubicBezTo>
                  <a:pt x="168" y="106"/>
                  <a:pt x="168" y="106"/>
                  <a:pt x="168" y="106"/>
                </a:cubicBezTo>
                <a:cubicBezTo>
                  <a:pt x="168" y="107"/>
                  <a:pt x="168" y="107"/>
                  <a:pt x="168" y="107"/>
                </a:cubicBezTo>
                <a:cubicBezTo>
                  <a:pt x="167" y="106"/>
                  <a:pt x="167" y="105"/>
                  <a:pt x="167" y="105"/>
                </a:cubicBezTo>
                <a:close/>
                <a:moveTo>
                  <a:pt x="154" y="108"/>
                </a:moveTo>
                <a:cubicBezTo>
                  <a:pt x="154" y="108"/>
                  <a:pt x="154" y="108"/>
                  <a:pt x="153" y="109"/>
                </a:cubicBezTo>
                <a:cubicBezTo>
                  <a:pt x="153" y="109"/>
                  <a:pt x="153" y="109"/>
                  <a:pt x="153" y="109"/>
                </a:cubicBezTo>
                <a:cubicBezTo>
                  <a:pt x="153" y="108"/>
                  <a:pt x="153" y="108"/>
                  <a:pt x="153" y="107"/>
                </a:cubicBezTo>
                <a:cubicBezTo>
                  <a:pt x="153" y="107"/>
                  <a:pt x="153" y="107"/>
                  <a:pt x="153" y="107"/>
                </a:cubicBezTo>
                <a:cubicBezTo>
                  <a:pt x="153" y="107"/>
                  <a:pt x="154" y="108"/>
                  <a:pt x="154" y="108"/>
                </a:cubicBezTo>
                <a:close/>
                <a:moveTo>
                  <a:pt x="162" y="101"/>
                </a:moveTo>
                <a:cubicBezTo>
                  <a:pt x="162" y="101"/>
                  <a:pt x="162" y="101"/>
                  <a:pt x="162" y="101"/>
                </a:cubicBezTo>
                <a:cubicBezTo>
                  <a:pt x="162" y="101"/>
                  <a:pt x="162" y="101"/>
                  <a:pt x="162" y="101"/>
                </a:cubicBezTo>
                <a:cubicBezTo>
                  <a:pt x="162" y="101"/>
                  <a:pt x="162" y="101"/>
                  <a:pt x="162" y="101"/>
                </a:cubicBezTo>
                <a:close/>
                <a:moveTo>
                  <a:pt x="163" y="107"/>
                </a:moveTo>
                <a:cubicBezTo>
                  <a:pt x="162" y="106"/>
                  <a:pt x="161" y="105"/>
                  <a:pt x="160" y="104"/>
                </a:cubicBezTo>
                <a:cubicBezTo>
                  <a:pt x="161" y="104"/>
                  <a:pt x="161" y="104"/>
                  <a:pt x="161" y="104"/>
                </a:cubicBezTo>
                <a:cubicBezTo>
                  <a:pt x="161" y="105"/>
                  <a:pt x="162" y="106"/>
                  <a:pt x="163" y="107"/>
                </a:cubicBezTo>
                <a:close/>
                <a:moveTo>
                  <a:pt x="134" y="107"/>
                </a:moveTo>
                <a:cubicBezTo>
                  <a:pt x="134" y="108"/>
                  <a:pt x="134" y="108"/>
                  <a:pt x="134" y="109"/>
                </a:cubicBezTo>
                <a:cubicBezTo>
                  <a:pt x="133" y="108"/>
                  <a:pt x="133" y="107"/>
                  <a:pt x="132" y="106"/>
                </a:cubicBezTo>
                <a:cubicBezTo>
                  <a:pt x="133" y="106"/>
                  <a:pt x="133" y="107"/>
                  <a:pt x="134" y="107"/>
                </a:cubicBezTo>
                <a:close/>
                <a:moveTo>
                  <a:pt x="138" y="116"/>
                </a:moveTo>
                <a:cubicBezTo>
                  <a:pt x="138" y="116"/>
                  <a:pt x="138" y="117"/>
                  <a:pt x="139" y="117"/>
                </a:cubicBezTo>
                <a:cubicBezTo>
                  <a:pt x="139" y="117"/>
                  <a:pt x="138" y="117"/>
                  <a:pt x="138" y="117"/>
                </a:cubicBezTo>
                <a:cubicBezTo>
                  <a:pt x="138" y="117"/>
                  <a:pt x="138" y="116"/>
                  <a:pt x="138" y="116"/>
                </a:cubicBezTo>
                <a:close/>
                <a:moveTo>
                  <a:pt x="166" y="97"/>
                </a:moveTo>
                <a:cubicBezTo>
                  <a:pt x="166" y="97"/>
                  <a:pt x="166" y="98"/>
                  <a:pt x="167" y="99"/>
                </a:cubicBezTo>
                <a:cubicBezTo>
                  <a:pt x="166" y="98"/>
                  <a:pt x="165" y="97"/>
                  <a:pt x="165" y="97"/>
                </a:cubicBezTo>
                <a:cubicBezTo>
                  <a:pt x="165" y="97"/>
                  <a:pt x="165" y="96"/>
                  <a:pt x="165" y="96"/>
                </a:cubicBezTo>
                <a:cubicBezTo>
                  <a:pt x="165" y="96"/>
                  <a:pt x="166" y="96"/>
                  <a:pt x="166" y="96"/>
                </a:cubicBezTo>
                <a:cubicBezTo>
                  <a:pt x="166" y="96"/>
                  <a:pt x="166" y="96"/>
                  <a:pt x="166" y="97"/>
                </a:cubicBezTo>
                <a:close/>
                <a:moveTo>
                  <a:pt x="160" y="100"/>
                </a:moveTo>
                <a:cubicBezTo>
                  <a:pt x="159" y="99"/>
                  <a:pt x="159" y="99"/>
                  <a:pt x="158" y="99"/>
                </a:cubicBezTo>
                <a:cubicBezTo>
                  <a:pt x="158" y="98"/>
                  <a:pt x="159" y="96"/>
                  <a:pt x="159" y="95"/>
                </a:cubicBezTo>
                <a:cubicBezTo>
                  <a:pt x="160" y="96"/>
                  <a:pt x="160" y="97"/>
                  <a:pt x="161" y="98"/>
                </a:cubicBezTo>
                <a:cubicBezTo>
                  <a:pt x="161" y="98"/>
                  <a:pt x="160" y="99"/>
                  <a:pt x="160" y="100"/>
                </a:cubicBezTo>
                <a:close/>
                <a:moveTo>
                  <a:pt x="154" y="102"/>
                </a:moveTo>
                <a:cubicBezTo>
                  <a:pt x="153" y="102"/>
                  <a:pt x="153" y="103"/>
                  <a:pt x="152" y="104"/>
                </a:cubicBezTo>
                <a:cubicBezTo>
                  <a:pt x="153" y="103"/>
                  <a:pt x="153" y="102"/>
                  <a:pt x="153" y="101"/>
                </a:cubicBezTo>
                <a:cubicBezTo>
                  <a:pt x="153" y="101"/>
                  <a:pt x="154" y="101"/>
                  <a:pt x="154" y="102"/>
                </a:cubicBezTo>
                <a:close/>
                <a:moveTo>
                  <a:pt x="149" y="106"/>
                </a:moveTo>
                <a:cubicBezTo>
                  <a:pt x="148" y="106"/>
                  <a:pt x="148" y="106"/>
                  <a:pt x="148" y="105"/>
                </a:cubicBezTo>
                <a:cubicBezTo>
                  <a:pt x="148" y="105"/>
                  <a:pt x="149" y="105"/>
                  <a:pt x="149" y="105"/>
                </a:cubicBezTo>
                <a:cubicBezTo>
                  <a:pt x="149" y="106"/>
                  <a:pt x="149" y="106"/>
                  <a:pt x="149" y="106"/>
                </a:cubicBezTo>
                <a:close/>
                <a:moveTo>
                  <a:pt x="124" y="124"/>
                </a:moveTo>
                <a:cubicBezTo>
                  <a:pt x="124" y="124"/>
                  <a:pt x="124" y="123"/>
                  <a:pt x="124" y="123"/>
                </a:cubicBezTo>
                <a:cubicBezTo>
                  <a:pt x="125" y="124"/>
                  <a:pt x="125" y="125"/>
                  <a:pt x="125" y="126"/>
                </a:cubicBezTo>
                <a:cubicBezTo>
                  <a:pt x="125" y="125"/>
                  <a:pt x="125" y="125"/>
                  <a:pt x="124" y="124"/>
                </a:cubicBezTo>
                <a:close/>
                <a:moveTo>
                  <a:pt x="81" y="128"/>
                </a:moveTo>
                <a:cubicBezTo>
                  <a:pt x="81" y="128"/>
                  <a:pt x="81" y="129"/>
                  <a:pt x="81" y="130"/>
                </a:cubicBezTo>
                <a:cubicBezTo>
                  <a:pt x="81" y="129"/>
                  <a:pt x="80" y="129"/>
                  <a:pt x="80" y="129"/>
                </a:cubicBezTo>
                <a:cubicBezTo>
                  <a:pt x="80" y="128"/>
                  <a:pt x="80" y="128"/>
                  <a:pt x="80" y="127"/>
                </a:cubicBezTo>
                <a:cubicBezTo>
                  <a:pt x="81" y="127"/>
                  <a:pt x="81" y="128"/>
                  <a:pt x="81" y="128"/>
                </a:cubicBezTo>
                <a:close/>
                <a:moveTo>
                  <a:pt x="73" y="128"/>
                </a:moveTo>
                <a:cubicBezTo>
                  <a:pt x="73" y="129"/>
                  <a:pt x="73" y="130"/>
                  <a:pt x="73" y="131"/>
                </a:cubicBezTo>
                <a:cubicBezTo>
                  <a:pt x="73" y="129"/>
                  <a:pt x="73" y="128"/>
                  <a:pt x="73" y="126"/>
                </a:cubicBezTo>
                <a:cubicBezTo>
                  <a:pt x="73" y="127"/>
                  <a:pt x="73" y="127"/>
                  <a:pt x="73" y="128"/>
                </a:cubicBezTo>
                <a:close/>
                <a:moveTo>
                  <a:pt x="110" y="119"/>
                </a:moveTo>
                <a:cubicBezTo>
                  <a:pt x="111" y="119"/>
                  <a:pt x="111" y="120"/>
                  <a:pt x="111" y="120"/>
                </a:cubicBezTo>
                <a:cubicBezTo>
                  <a:pt x="112" y="122"/>
                  <a:pt x="113" y="123"/>
                  <a:pt x="113" y="125"/>
                </a:cubicBezTo>
                <a:cubicBezTo>
                  <a:pt x="113" y="125"/>
                  <a:pt x="113" y="124"/>
                  <a:pt x="112" y="124"/>
                </a:cubicBezTo>
                <a:cubicBezTo>
                  <a:pt x="112" y="122"/>
                  <a:pt x="111" y="121"/>
                  <a:pt x="110" y="119"/>
                </a:cubicBezTo>
                <a:close/>
                <a:moveTo>
                  <a:pt x="100" y="111"/>
                </a:moveTo>
                <a:cubicBezTo>
                  <a:pt x="99" y="110"/>
                  <a:pt x="99" y="110"/>
                  <a:pt x="99" y="110"/>
                </a:cubicBezTo>
                <a:cubicBezTo>
                  <a:pt x="99" y="110"/>
                  <a:pt x="99" y="110"/>
                  <a:pt x="99" y="110"/>
                </a:cubicBezTo>
                <a:cubicBezTo>
                  <a:pt x="100" y="110"/>
                  <a:pt x="100" y="111"/>
                  <a:pt x="100" y="111"/>
                </a:cubicBezTo>
                <a:close/>
                <a:moveTo>
                  <a:pt x="95" y="119"/>
                </a:moveTo>
                <a:cubicBezTo>
                  <a:pt x="96" y="121"/>
                  <a:pt x="96" y="122"/>
                  <a:pt x="97" y="124"/>
                </a:cubicBezTo>
                <a:cubicBezTo>
                  <a:pt x="96" y="124"/>
                  <a:pt x="96" y="124"/>
                  <a:pt x="96" y="125"/>
                </a:cubicBezTo>
                <a:cubicBezTo>
                  <a:pt x="96" y="124"/>
                  <a:pt x="95" y="123"/>
                  <a:pt x="95" y="122"/>
                </a:cubicBezTo>
                <a:cubicBezTo>
                  <a:pt x="95" y="122"/>
                  <a:pt x="95" y="121"/>
                  <a:pt x="95" y="121"/>
                </a:cubicBezTo>
                <a:cubicBezTo>
                  <a:pt x="95" y="121"/>
                  <a:pt x="95" y="120"/>
                  <a:pt x="95" y="119"/>
                </a:cubicBezTo>
                <a:close/>
                <a:moveTo>
                  <a:pt x="84" y="124"/>
                </a:moveTo>
                <a:cubicBezTo>
                  <a:pt x="83" y="124"/>
                  <a:pt x="83" y="124"/>
                  <a:pt x="83" y="124"/>
                </a:cubicBezTo>
                <a:cubicBezTo>
                  <a:pt x="83" y="124"/>
                  <a:pt x="83" y="124"/>
                  <a:pt x="83" y="124"/>
                </a:cubicBezTo>
                <a:cubicBezTo>
                  <a:pt x="83" y="124"/>
                  <a:pt x="83" y="123"/>
                  <a:pt x="83" y="123"/>
                </a:cubicBezTo>
                <a:cubicBezTo>
                  <a:pt x="83" y="124"/>
                  <a:pt x="83" y="124"/>
                  <a:pt x="84" y="124"/>
                </a:cubicBezTo>
                <a:close/>
                <a:moveTo>
                  <a:pt x="79" y="124"/>
                </a:moveTo>
                <a:cubicBezTo>
                  <a:pt x="79" y="124"/>
                  <a:pt x="79" y="125"/>
                  <a:pt x="79" y="125"/>
                </a:cubicBezTo>
                <a:cubicBezTo>
                  <a:pt x="79" y="125"/>
                  <a:pt x="78" y="126"/>
                  <a:pt x="78" y="126"/>
                </a:cubicBezTo>
                <a:cubicBezTo>
                  <a:pt x="78" y="126"/>
                  <a:pt x="77" y="126"/>
                  <a:pt x="77" y="125"/>
                </a:cubicBezTo>
                <a:cubicBezTo>
                  <a:pt x="77" y="124"/>
                  <a:pt x="77" y="124"/>
                  <a:pt x="77" y="123"/>
                </a:cubicBezTo>
                <a:cubicBezTo>
                  <a:pt x="77" y="123"/>
                  <a:pt x="77" y="123"/>
                  <a:pt x="77" y="123"/>
                </a:cubicBezTo>
                <a:cubicBezTo>
                  <a:pt x="78" y="123"/>
                  <a:pt x="78" y="124"/>
                  <a:pt x="79" y="124"/>
                </a:cubicBezTo>
                <a:close/>
                <a:moveTo>
                  <a:pt x="73" y="123"/>
                </a:moveTo>
                <a:cubicBezTo>
                  <a:pt x="72" y="124"/>
                  <a:pt x="72" y="124"/>
                  <a:pt x="72" y="125"/>
                </a:cubicBezTo>
                <a:cubicBezTo>
                  <a:pt x="71" y="125"/>
                  <a:pt x="71" y="126"/>
                  <a:pt x="71" y="127"/>
                </a:cubicBezTo>
                <a:cubicBezTo>
                  <a:pt x="71" y="126"/>
                  <a:pt x="70" y="125"/>
                  <a:pt x="70" y="124"/>
                </a:cubicBezTo>
                <a:cubicBezTo>
                  <a:pt x="70" y="122"/>
                  <a:pt x="70" y="121"/>
                  <a:pt x="70" y="120"/>
                </a:cubicBezTo>
                <a:cubicBezTo>
                  <a:pt x="71" y="121"/>
                  <a:pt x="72" y="122"/>
                  <a:pt x="72" y="123"/>
                </a:cubicBezTo>
                <a:cubicBezTo>
                  <a:pt x="72" y="123"/>
                  <a:pt x="72" y="123"/>
                  <a:pt x="73" y="123"/>
                </a:cubicBezTo>
                <a:close/>
                <a:moveTo>
                  <a:pt x="56" y="128"/>
                </a:moveTo>
                <a:cubicBezTo>
                  <a:pt x="56" y="130"/>
                  <a:pt x="57" y="131"/>
                  <a:pt x="57" y="132"/>
                </a:cubicBezTo>
                <a:cubicBezTo>
                  <a:pt x="57" y="133"/>
                  <a:pt x="57" y="134"/>
                  <a:pt x="57" y="135"/>
                </a:cubicBezTo>
                <a:cubicBezTo>
                  <a:pt x="56" y="135"/>
                  <a:pt x="57" y="135"/>
                  <a:pt x="56" y="135"/>
                </a:cubicBezTo>
                <a:cubicBezTo>
                  <a:pt x="55" y="136"/>
                  <a:pt x="55" y="139"/>
                  <a:pt x="54" y="142"/>
                </a:cubicBezTo>
                <a:cubicBezTo>
                  <a:pt x="54" y="140"/>
                  <a:pt x="54" y="139"/>
                  <a:pt x="54" y="137"/>
                </a:cubicBezTo>
                <a:cubicBezTo>
                  <a:pt x="53" y="136"/>
                  <a:pt x="54" y="135"/>
                  <a:pt x="54" y="134"/>
                </a:cubicBezTo>
                <a:cubicBezTo>
                  <a:pt x="54" y="133"/>
                  <a:pt x="54" y="133"/>
                  <a:pt x="54" y="133"/>
                </a:cubicBezTo>
                <a:cubicBezTo>
                  <a:pt x="54" y="132"/>
                  <a:pt x="54" y="132"/>
                  <a:pt x="54" y="132"/>
                </a:cubicBezTo>
                <a:cubicBezTo>
                  <a:pt x="54" y="130"/>
                  <a:pt x="55" y="128"/>
                  <a:pt x="56" y="127"/>
                </a:cubicBezTo>
                <a:cubicBezTo>
                  <a:pt x="56" y="127"/>
                  <a:pt x="56" y="128"/>
                  <a:pt x="56" y="128"/>
                </a:cubicBezTo>
                <a:close/>
                <a:moveTo>
                  <a:pt x="44" y="149"/>
                </a:moveTo>
                <a:cubicBezTo>
                  <a:pt x="44" y="148"/>
                  <a:pt x="44" y="147"/>
                  <a:pt x="44" y="147"/>
                </a:cubicBezTo>
                <a:cubicBezTo>
                  <a:pt x="44" y="147"/>
                  <a:pt x="44" y="147"/>
                  <a:pt x="44" y="147"/>
                </a:cubicBezTo>
                <a:cubicBezTo>
                  <a:pt x="44" y="148"/>
                  <a:pt x="44" y="149"/>
                  <a:pt x="44" y="149"/>
                </a:cubicBezTo>
                <a:close/>
                <a:moveTo>
                  <a:pt x="69" y="143"/>
                </a:moveTo>
                <a:cubicBezTo>
                  <a:pt x="69" y="144"/>
                  <a:pt x="69" y="144"/>
                  <a:pt x="70" y="144"/>
                </a:cubicBezTo>
                <a:cubicBezTo>
                  <a:pt x="70" y="144"/>
                  <a:pt x="70" y="144"/>
                  <a:pt x="70" y="145"/>
                </a:cubicBezTo>
                <a:cubicBezTo>
                  <a:pt x="69" y="144"/>
                  <a:pt x="69" y="144"/>
                  <a:pt x="69" y="143"/>
                </a:cubicBezTo>
                <a:close/>
                <a:moveTo>
                  <a:pt x="131" y="117"/>
                </a:moveTo>
                <a:cubicBezTo>
                  <a:pt x="131" y="117"/>
                  <a:pt x="131" y="116"/>
                  <a:pt x="130" y="116"/>
                </a:cubicBezTo>
                <a:cubicBezTo>
                  <a:pt x="130" y="114"/>
                  <a:pt x="130" y="112"/>
                  <a:pt x="131" y="110"/>
                </a:cubicBezTo>
                <a:cubicBezTo>
                  <a:pt x="131" y="112"/>
                  <a:pt x="132" y="113"/>
                  <a:pt x="132" y="114"/>
                </a:cubicBezTo>
                <a:cubicBezTo>
                  <a:pt x="132" y="115"/>
                  <a:pt x="132" y="115"/>
                  <a:pt x="133" y="115"/>
                </a:cubicBezTo>
                <a:cubicBezTo>
                  <a:pt x="132" y="116"/>
                  <a:pt x="132" y="117"/>
                  <a:pt x="132" y="118"/>
                </a:cubicBezTo>
                <a:cubicBezTo>
                  <a:pt x="132" y="119"/>
                  <a:pt x="132" y="119"/>
                  <a:pt x="132" y="120"/>
                </a:cubicBezTo>
                <a:cubicBezTo>
                  <a:pt x="132" y="119"/>
                  <a:pt x="131" y="118"/>
                  <a:pt x="131" y="117"/>
                </a:cubicBezTo>
                <a:close/>
                <a:moveTo>
                  <a:pt x="183" y="104"/>
                </a:moveTo>
                <a:cubicBezTo>
                  <a:pt x="182" y="103"/>
                  <a:pt x="182" y="103"/>
                  <a:pt x="181" y="102"/>
                </a:cubicBezTo>
                <a:cubicBezTo>
                  <a:pt x="181" y="102"/>
                  <a:pt x="181" y="101"/>
                  <a:pt x="181" y="101"/>
                </a:cubicBezTo>
                <a:cubicBezTo>
                  <a:pt x="181" y="99"/>
                  <a:pt x="181" y="98"/>
                  <a:pt x="181" y="97"/>
                </a:cubicBezTo>
                <a:cubicBezTo>
                  <a:pt x="181" y="96"/>
                  <a:pt x="181" y="96"/>
                  <a:pt x="182" y="96"/>
                </a:cubicBezTo>
                <a:cubicBezTo>
                  <a:pt x="182" y="96"/>
                  <a:pt x="182" y="96"/>
                  <a:pt x="182" y="96"/>
                </a:cubicBezTo>
                <a:cubicBezTo>
                  <a:pt x="183" y="98"/>
                  <a:pt x="183" y="99"/>
                  <a:pt x="184" y="100"/>
                </a:cubicBezTo>
                <a:cubicBezTo>
                  <a:pt x="184" y="100"/>
                  <a:pt x="185" y="101"/>
                  <a:pt x="185" y="101"/>
                </a:cubicBezTo>
                <a:cubicBezTo>
                  <a:pt x="185" y="102"/>
                  <a:pt x="184" y="103"/>
                  <a:pt x="184" y="104"/>
                </a:cubicBezTo>
                <a:cubicBezTo>
                  <a:pt x="184" y="104"/>
                  <a:pt x="184" y="105"/>
                  <a:pt x="184" y="106"/>
                </a:cubicBezTo>
                <a:cubicBezTo>
                  <a:pt x="184" y="105"/>
                  <a:pt x="183" y="105"/>
                  <a:pt x="183" y="104"/>
                </a:cubicBezTo>
                <a:close/>
                <a:moveTo>
                  <a:pt x="303" y="83"/>
                </a:moveTo>
                <a:cubicBezTo>
                  <a:pt x="303" y="82"/>
                  <a:pt x="303" y="82"/>
                  <a:pt x="303" y="81"/>
                </a:cubicBezTo>
                <a:cubicBezTo>
                  <a:pt x="303" y="82"/>
                  <a:pt x="303" y="83"/>
                  <a:pt x="303" y="84"/>
                </a:cubicBezTo>
                <a:cubicBezTo>
                  <a:pt x="303" y="83"/>
                  <a:pt x="303" y="83"/>
                  <a:pt x="303" y="83"/>
                </a:cubicBezTo>
                <a:close/>
                <a:moveTo>
                  <a:pt x="328" y="63"/>
                </a:moveTo>
                <a:cubicBezTo>
                  <a:pt x="328" y="63"/>
                  <a:pt x="328" y="63"/>
                  <a:pt x="328" y="63"/>
                </a:cubicBezTo>
                <a:cubicBezTo>
                  <a:pt x="328" y="64"/>
                  <a:pt x="328" y="64"/>
                  <a:pt x="329" y="65"/>
                </a:cubicBezTo>
                <a:cubicBezTo>
                  <a:pt x="329" y="65"/>
                  <a:pt x="329" y="65"/>
                  <a:pt x="328" y="65"/>
                </a:cubicBezTo>
                <a:cubicBezTo>
                  <a:pt x="328" y="64"/>
                  <a:pt x="328" y="64"/>
                  <a:pt x="328" y="63"/>
                </a:cubicBezTo>
                <a:close/>
                <a:moveTo>
                  <a:pt x="330" y="44"/>
                </a:moveTo>
                <a:cubicBezTo>
                  <a:pt x="330" y="44"/>
                  <a:pt x="330" y="44"/>
                  <a:pt x="330" y="45"/>
                </a:cubicBezTo>
                <a:cubicBezTo>
                  <a:pt x="330" y="45"/>
                  <a:pt x="330" y="45"/>
                  <a:pt x="330" y="45"/>
                </a:cubicBezTo>
                <a:cubicBezTo>
                  <a:pt x="330" y="44"/>
                  <a:pt x="330" y="44"/>
                  <a:pt x="330" y="44"/>
                </a:cubicBezTo>
                <a:cubicBezTo>
                  <a:pt x="330" y="44"/>
                  <a:pt x="330" y="44"/>
                  <a:pt x="330" y="44"/>
                </a:cubicBezTo>
                <a:close/>
                <a:moveTo>
                  <a:pt x="440" y="36"/>
                </a:moveTo>
                <a:cubicBezTo>
                  <a:pt x="440" y="37"/>
                  <a:pt x="441" y="37"/>
                  <a:pt x="442" y="38"/>
                </a:cubicBezTo>
                <a:cubicBezTo>
                  <a:pt x="441" y="38"/>
                  <a:pt x="441" y="39"/>
                  <a:pt x="441" y="39"/>
                </a:cubicBezTo>
                <a:cubicBezTo>
                  <a:pt x="441" y="39"/>
                  <a:pt x="440" y="38"/>
                  <a:pt x="440" y="38"/>
                </a:cubicBezTo>
                <a:cubicBezTo>
                  <a:pt x="440" y="37"/>
                  <a:pt x="440" y="37"/>
                  <a:pt x="440" y="36"/>
                </a:cubicBezTo>
                <a:close/>
                <a:moveTo>
                  <a:pt x="444" y="40"/>
                </a:moveTo>
                <a:cubicBezTo>
                  <a:pt x="444" y="40"/>
                  <a:pt x="444" y="40"/>
                  <a:pt x="444" y="40"/>
                </a:cubicBezTo>
                <a:cubicBezTo>
                  <a:pt x="444" y="41"/>
                  <a:pt x="444" y="41"/>
                  <a:pt x="444" y="42"/>
                </a:cubicBezTo>
                <a:cubicBezTo>
                  <a:pt x="444" y="42"/>
                  <a:pt x="444" y="42"/>
                  <a:pt x="444" y="42"/>
                </a:cubicBezTo>
                <a:cubicBezTo>
                  <a:pt x="444" y="41"/>
                  <a:pt x="443" y="41"/>
                  <a:pt x="443" y="41"/>
                </a:cubicBezTo>
                <a:cubicBezTo>
                  <a:pt x="443" y="41"/>
                  <a:pt x="443" y="40"/>
                  <a:pt x="444" y="40"/>
                </a:cubicBezTo>
                <a:close/>
                <a:moveTo>
                  <a:pt x="431" y="46"/>
                </a:moveTo>
                <a:cubicBezTo>
                  <a:pt x="430" y="46"/>
                  <a:pt x="430" y="46"/>
                  <a:pt x="430" y="46"/>
                </a:cubicBezTo>
                <a:cubicBezTo>
                  <a:pt x="430" y="45"/>
                  <a:pt x="430" y="45"/>
                  <a:pt x="430" y="45"/>
                </a:cubicBezTo>
                <a:cubicBezTo>
                  <a:pt x="430" y="44"/>
                  <a:pt x="430" y="44"/>
                  <a:pt x="430" y="44"/>
                </a:cubicBezTo>
                <a:cubicBezTo>
                  <a:pt x="430" y="44"/>
                  <a:pt x="430" y="44"/>
                  <a:pt x="430" y="44"/>
                </a:cubicBezTo>
                <a:cubicBezTo>
                  <a:pt x="430" y="44"/>
                  <a:pt x="430" y="45"/>
                  <a:pt x="431" y="46"/>
                </a:cubicBezTo>
                <a:close/>
                <a:moveTo>
                  <a:pt x="461" y="42"/>
                </a:moveTo>
                <a:cubicBezTo>
                  <a:pt x="461" y="42"/>
                  <a:pt x="461" y="43"/>
                  <a:pt x="462" y="43"/>
                </a:cubicBezTo>
                <a:cubicBezTo>
                  <a:pt x="462" y="43"/>
                  <a:pt x="461" y="43"/>
                  <a:pt x="461" y="43"/>
                </a:cubicBezTo>
                <a:cubicBezTo>
                  <a:pt x="461" y="42"/>
                  <a:pt x="461" y="42"/>
                  <a:pt x="461" y="42"/>
                </a:cubicBezTo>
                <a:close/>
                <a:moveTo>
                  <a:pt x="461" y="32"/>
                </a:moveTo>
                <a:cubicBezTo>
                  <a:pt x="461" y="32"/>
                  <a:pt x="461" y="31"/>
                  <a:pt x="461" y="31"/>
                </a:cubicBezTo>
                <a:cubicBezTo>
                  <a:pt x="461" y="32"/>
                  <a:pt x="461" y="33"/>
                  <a:pt x="461" y="34"/>
                </a:cubicBezTo>
                <a:cubicBezTo>
                  <a:pt x="461" y="33"/>
                  <a:pt x="461" y="33"/>
                  <a:pt x="461" y="32"/>
                </a:cubicBezTo>
                <a:close/>
                <a:moveTo>
                  <a:pt x="447" y="37"/>
                </a:moveTo>
                <a:cubicBezTo>
                  <a:pt x="447" y="37"/>
                  <a:pt x="447" y="37"/>
                  <a:pt x="447" y="37"/>
                </a:cubicBezTo>
                <a:cubicBezTo>
                  <a:pt x="447" y="37"/>
                  <a:pt x="446" y="37"/>
                  <a:pt x="446" y="37"/>
                </a:cubicBezTo>
                <a:cubicBezTo>
                  <a:pt x="447" y="37"/>
                  <a:pt x="447" y="36"/>
                  <a:pt x="447" y="36"/>
                </a:cubicBezTo>
                <a:cubicBezTo>
                  <a:pt x="447" y="37"/>
                  <a:pt x="447" y="37"/>
                  <a:pt x="447" y="37"/>
                </a:cubicBezTo>
                <a:close/>
                <a:moveTo>
                  <a:pt x="442" y="37"/>
                </a:moveTo>
                <a:cubicBezTo>
                  <a:pt x="441" y="36"/>
                  <a:pt x="441" y="36"/>
                  <a:pt x="440" y="35"/>
                </a:cubicBezTo>
                <a:cubicBezTo>
                  <a:pt x="440" y="35"/>
                  <a:pt x="440" y="35"/>
                  <a:pt x="440" y="35"/>
                </a:cubicBezTo>
                <a:cubicBezTo>
                  <a:pt x="440" y="35"/>
                  <a:pt x="440" y="35"/>
                  <a:pt x="440" y="35"/>
                </a:cubicBezTo>
                <a:cubicBezTo>
                  <a:pt x="441" y="35"/>
                  <a:pt x="442" y="36"/>
                  <a:pt x="442" y="37"/>
                </a:cubicBezTo>
                <a:close/>
                <a:moveTo>
                  <a:pt x="436" y="41"/>
                </a:moveTo>
                <a:cubicBezTo>
                  <a:pt x="435" y="42"/>
                  <a:pt x="435" y="43"/>
                  <a:pt x="435" y="44"/>
                </a:cubicBezTo>
                <a:cubicBezTo>
                  <a:pt x="435" y="44"/>
                  <a:pt x="435" y="44"/>
                  <a:pt x="435" y="44"/>
                </a:cubicBezTo>
                <a:cubicBezTo>
                  <a:pt x="435" y="43"/>
                  <a:pt x="435" y="41"/>
                  <a:pt x="435" y="40"/>
                </a:cubicBezTo>
                <a:cubicBezTo>
                  <a:pt x="435" y="40"/>
                  <a:pt x="435" y="41"/>
                  <a:pt x="436" y="41"/>
                </a:cubicBezTo>
                <a:close/>
                <a:moveTo>
                  <a:pt x="433" y="39"/>
                </a:moveTo>
                <a:cubicBezTo>
                  <a:pt x="433" y="39"/>
                  <a:pt x="433" y="39"/>
                  <a:pt x="433" y="39"/>
                </a:cubicBezTo>
                <a:cubicBezTo>
                  <a:pt x="433" y="39"/>
                  <a:pt x="433" y="39"/>
                  <a:pt x="433" y="39"/>
                </a:cubicBezTo>
                <a:cubicBezTo>
                  <a:pt x="433" y="39"/>
                  <a:pt x="433" y="39"/>
                  <a:pt x="433" y="39"/>
                </a:cubicBezTo>
                <a:close/>
                <a:moveTo>
                  <a:pt x="427" y="38"/>
                </a:moveTo>
                <a:cubicBezTo>
                  <a:pt x="427" y="38"/>
                  <a:pt x="427" y="37"/>
                  <a:pt x="427" y="36"/>
                </a:cubicBezTo>
                <a:cubicBezTo>
                  <a:pt x="427" y="36"/>
                  <a:pt x="427" y="36"/>
                  <a:pt x="426" y="35"/>
                </a:cubicBezTo>
                <a:cubicBezTo>
                  <a:pt x="427" y="35"/>
                  <a:pt x="427" y="36"/>
                  <a:pt x="428" y="36"/>
                </a:cubicBezTo>
                <a:cubicBezTo>
                  <a:pt x="428" y="36"/>
                  <a:pt x="428" y="36"/>
                  <a:pt x="428" y="36"/>
                </a:cubicBezTo>
                <a:cubicBezTo>
                  <a:pt x="428" y="37"/>
                  <a:pt x="428" y="37"/>
                  <a:pt x="427" y="38"/>
                </a:cubicBezTo>
                <a:close/>
                <a:moveTo>
                  <a:pt x="417" y="41"/>
                </a:moveTo>
                <a:cubicBezTo>
                  <a:pt x="416" y="41"/>
                  <a:pt x="415" y="40"/>
                  <a:pt x="415" y="39"/>
                </a:cubicBezTo>
                <a:cubicBezTo>
                  <a:pt x="415" y="38"/>
                  <a:pt x="416" y="38"/>
                  <a:pt x="416" y="37"/>
                </a:cubicBezTo>
                <a:cubicBezTo>
                  <a:pt x="416" y="38"/>
                  <a:pt x="416" y="38"/>
                  <a:pt x="416" y="39"/>
                </a:cubicBezTo>
                <a:cubicBezTo>
                  <a:pt x="416" y="40"/>
                  <a:pt x="416" y="40"/>
                  <a:pt x="417" y="41"/>
                </a:cubicBezTo>
                <a:close/>
                <a:moveTo>
                  <a:pt x="385" y="47"/>
                </a:moveTo>
                <a:cubicBezTo>
                  <a:pt x="385" y="47"/>
                  <a:pt x="386" y="48"/>
                  <a:pt x="386" y="48"/>
                </a:cubicBezTo>
                <a:cubicBezTo>
                  <a:pt x="386" y="48"/>
                  <a:pt x="386" y="49"/>
                  <a:pt x="386" y="50"/>
                </a:cubicBezTo>
                <a:cubicBezTo>
                  <a:pt x="385" y="49"/>
                  <a:pt x="385" y="49"/>
                  <a:pt x="384" y="49"/>
                </a:cubicBezTo>
                <a:cubicBezTo>
                  <a:pt x="385" y="48"/>
                  <a:pt x="385" y="47"/>
                  <a:pt x="385" y="47"/>
                </a:cubicBezTo>
                <a:close/>
                <a:moveTo>
                  <a:pt x="398" y="50"/>
                </a:moveTo>
                <a:cubicBezTo>
                  <a:pt x="398" y="50"/>
                  <a:pt x="398" y="50"/>
                  <a:pt x="398" y="50"/>
                </a:cubicBezTo>
                <a:cubicBezTo>
                  <a:pt x="398" y="50"/>
                  <a:pt x="398" y="50"/>
                  <a:pt x="398" y="51"/>
                </a:cubicBezTo>
                <a:cubicBezTo>
                  <a:pt x="398" y="51"/>
                  <a:pt x="398" y="51"/>
                  <a:pt x="398" y="52"/>
                </a:cubicBezTo>
                <a:cubicBezTo>
                  <a:pt x="398" y="52"/>
                  <a:pt x="398" y="52"/>
                  <a:pt x="398" y="52"/>
                </a:cubicBezTo>
                <a:cubicBezTo>
                  <a:pt x="398" y="51"/>
                  <a:pt x="398" y="51"/>
                  <a:pt x="398" y="50"/>
                </a:cubicBezTo>
                <a:close/>
                <a:moveTo>
                  <a:pt x="385" y="52"/>
                </a:moveTo>
                <a:cubicBezTo>
                  <a:pt x="385" y="53"/>
                  <a:pt x="384" y="53"/>
                  <a:pt x="384" y="53"/>
                </a:cubicBezTo>
                <a:cubicBezTo>
                  <a:pt x="384" y="53"/>
                  <a:pt x="384" y="53"/>
                  <a:pt x="384" y="53"/>
                </a:cubicBezTo>
                <a:cubicBezTo>
                  <a:pt x="384" y="53"/>
                  <a:pt x="383" y="52"/>
                  <a:pt x="383" y="52"/>
                </a:cubicBezTo>
                <a:cubicBezTo>
                  <a:pt x="383" y="52"/>
                  <a:pt x="383" y="52"/>
                  <a:pt x="383" y="51"/>
                </a:cubicBezTo>
                <a:cubicBezTo>
                  <a:pt x="384" y="52"/>
                  <a:pt x="384" y="52"/>
                  <a:pt x="385" y="52"/>
                </a:cubicBezTo>
                <a:close/>
                <a:moveTo>
                  <a:pt x="363" y="57"/>
                </a:moveTo>
                <a:cubicBezTo>
                  <a:pt x="363" y="58"/>
                  <a:pt x="363" y="58"/>
                  <a:pt x="363" y="58"/>
                </a:cubicBezTo>
                <a:cubicBezTo>
                  <a:pt x="363" y="59"/>
                  <a:pt x="363" y="60"/>
                  <a:pt x="362" y="61"/>
                </a:cubicBezTo>
                <a:cubicBezTo>
                  <a:pt x="362" y="62"/>
                  <a:pt x="362" y="62"/>
                  <a:pt x="362" y="63"/>
                </a:cubicBezTo>
                <a:cubicBezTo>
                  <a:pt x="362" y="62"/>
                  <a:pt x="362" y="61"/>
                  <a:pt x="361" y="60"/>
                </a:cubicBezTo>
                <a:cubicBezTo>
                  <a:pt x="362" y="59"/>
                  <a:pt x="362" y="58"/>
                  <a:pt x="362" y="57"/>
                </a:cubicBezTo>
                <a:cubicBezTo>
                  <a:pt x="362" y="57"/>
                  <a:pt x="362" y="57"/>
                  <a:pt x="363" y="57"/>
                </a:cubicBezTo>
                <a:close/>
                <a:moveTo>
                  <a:pt x="342" y="64"/>
                </a:moveTo>
                <a:cubicBezTo>
                  <a:pt x="341" y="63"/>
                  <a:pt x="341" y="62"/>
                  <a:pt x="340" y="61"/>
                </a:cubicBezTo>
                <a:cubicBezTo>
                  <a:pt x="341" y="61"/>
                  <a:pt x="341" y="62"/>
                  <a:pt x="341" y="62"/>
                </a:cubicBezTo>
                <a:cubicBezTo>
                  <a:pt x="341" y="63"/>
                  <a:pt x="342" y="63"/>
                  <a:pt x="342" y="64"/>
                </a:cubicBezTo>
                <a:cubicBezTo>
                  <a:pt x="342" y="64"/>
                  <a:pt x="342" y="64"/>
                  <a:pt x="342" y="64"/>
                </a:cubicBezTo>
                <a:close/>
                <a:moveTo>
                  <a:pt x="393" y="46"/>
                </a:moveTo>
                <a:cubicBezTo>
                  <a:pt x="393" y="46"/>
                  <a:pt x="393" y="46"/>
                  <a:pt x="393" y="46"/>
                </a:cubicBezTo>
                <a:cubicBezTo>
                  <a:pt x="393" y="46"/>
                  <a:pt x="393" y="46"/>
                  <a:pt x="393" y="46"/>
                </a:cubicBezTo>
                <a:cubicBezTo>
                  <a:pt x="393" y="46"/>
                  <a:pt x="393" y="46"/>
                  <a:pt x="393" y="46"/>
                </a:cubicBezTo>
                <a:close/>
                <a:moveTo>
                  <a:pt x="394" y="52"/>
                </a:moveTo>
                <a:cubicBezTo>
                  <a:pt x="393" y="51"/>
                  <a:pt x="392" y="50"/>
                  <a:pt x="391" y="49"/>
                </a:cubicBezTo>
                <a:cubicBezTo>
                  <a:pt x="391" y="49"/>
                  <a:pt x="391" y="49"/>
                  <a:pt x="392" y="48"/>
                </a:cubicBezTo>
                <a:cubicBezTo>
                  <a:pt x="392" y="49"/>
                  <a:pt x="393" y="51"/>
                  <a:pt x="394" y="52"/>
                </a:cubicBezTo>
                <a:close/>
                <a:moveTo>
                  <a:pt x="363" y="50"/>
                </a:moveTo>
                <a:cubicBezTo>
                  <a:pt x="363" y="49"/>
                  <a:pt x="363" y="49"/>
                  <a:pt x="363" y="49"/>
                </a:cubicBezTo>
                <a:cubicBezTo>
                  <a:pt x="363" y="49"/>
                  <a:pt x="363" y="49"/>
                  <a:pt x="363" y="49"/>
                </a:cubicBezTo>
                <a:cubicBezTo>
                  <a:pt x="363" y="49"/>
                  <a:pt x="363" y="50"/>
                  <a:pt x="363" y="50"/>
                </a:cubicBezTo>
                <a:close/>
                <a:moveTo>
                  <a:pt x="369" y="60"/>
                </a:moveTo>
                <a:cubicBezTo>
                  <a:pt x="369" y="60"/>
                  <a:pt x="369" y="60"/>
                  <a:pt x="369" y="60"/>
                </a:cubicBezTo>
                <a:cubicBezTo>
                  <a:pt x="369" y="60"/>
                  <a:pt x="369" y="60"/>
                  <a:pt x="369" y="61"/>
                </a:cubicBezTo>
                <a:cubicBezTo>
                  <a:pt x="369" y="60"/>
                  <a:pt x="369" y="60"/>
                  <a:pt x="369" y="60"/>
                </a:cubicBezTo>
                <a:close/>
                <a:moveTo>
                  <a:pt x="397" y="42"/>
                </a:moveTo>
                <a:cubicBezTo>
                  <a:pt x="397" y="43"/>
                  <a:pt x="397" y="43"/>
                  <a:pt x="397" y="44"/>
                </a:cubicBezTo>
                <a:cubicBezTo>
                  <a:pt x="397" y="43"/>
                  <a:pt x="396" y="43"/>
                  <a:pt x="396" y="42"/>
                </a:cubicBezTo>
                <a:cubicBezTo>
                  <a:pt x="396" y="42"/>
                  <a:pt x="396" y="42"/>
                  <a:pt x="396" y="41"/>
                </a:cubicBezTo>
                <a:cubicBezTo>
                  <a:pt x="396" y="41"/>
                  <a:pt x="397" y="41"/>
                  <a:pt x="397" y="41"/>
                </a:cubicBezTo>
                <a:cubicBezTo>
                  <a:pt x="397" y="41"/>
                  <a:pt x="397" y="42"/>
                  <a:pt x="397" y="42"/>
                </a:cubicBezTo>
                <a:close/>
                <a:moveTo>
                  <a:pt x="390" y="45"/>
                </a:moveTo>
                <a:cubicBezTo>
                  <a:pt x="390" y="44"/>
                  <a:pt x="389" y="44"/>
                  <a:pt x="389" y="44"/>
                </a:cubicBezTo>
                <a:cubicBezTo>
                  <a:pt x="389" y="42"/>
                  <a:pt x="389" y="41"/>
                  <a:pt x="390" y="40"/>
                </a:cubicBezTo>
                <a:cubicBezTo>
                  <a:pt x="390" y="41"/>
                  <a:pt x="391" y="42"/>
                  <a:pt x="392" y="43"/>
                </a:cubicBezTo>
                <a:cubicBezTo>
                  <a:pt x="392" y="43"/>
                  <a:pt x="391" y="44"/>
                  <a:pt x="390" y="45"/>
                </a:cubicBezTo>
                <a:close/>
                <a:moveTo>
                  <a:pt x="384" y="46"/>
                </a:moveTo>
                <a:cubicBezTo>
                  <a:pt x="384" y="47"/>
                  <a:pt x="384" y="47"/>
                  <a:pt x="383" y="48"/>
                </a:cubicBezTo>
                <a:cubicBezTo>
                  <a:pt x="383" y="47"/>
                  <a:pt x="384" y="46"/>
                  <a:pt x="384" y="46"/>
                </a:cubicBezTo>
                <a:cubicBezTo>
                  <a:pt x="384" y="46"/>
                  <a:pt x="384" y="46"/>
                  <a:pt x="384" y="46"/>
                </a:cubicBezTo>
                <a:close/>
                <a:moveTo>
                  <a:pt x="379" y="50"/>
                </a:moveTo>
                <a:cubicBezTo>
                  <a:pt x="379" y="50"/>
                  <a:pt x="379" y="50"/>
                  <a:pt x="379" y="49"/>
                </a:cubicBezTo>
                <a:cubicBezTo>
                  <a:pt x="379" y="49"/>
                  <a:pt x="379" y="50"/>
                  <a:pt x="379" y="50"/>
                </a:cubicBezTo>
                <a:cubicBezTo>
                  <a:pt x="379" y="50"/>
                  <a:pt x="379" y="50"/>
                  <a:pt x="379" y="50"/>
                </a:cubicBezTo>
                <a:close/>
                <a:moveTo>
                  <a:pt x="327" y="75"/>
                </a:moveTo>
                <a:cubicBezTo>
                  <a:pt x="327" y="74"/>
                  <a:pt x="327" y="74"/>
                  <a:pt x="326" y="73"/>
                </a:cubicBezTo>
                <a:cubicBezTo>
                  <a:pt x="326" y="73"/>
                  <a:pt x="326" y="72"/>
                  <a:pt x="326" y="72"/>
                </a:cubicBezTo>
                <a:cubicBezTo>
                  <a:pt x="327" y="73"/>
                  <a:pt x="327" y="74"/>
                  <a:pt x="327" y="75"/>
                </a:cubicBezTo>
                <a:close/>
                <a:moveTo>
                  <a:pt x="316" y="64"/>
                </a:moveTo>
                <a:cubicBezTo>
                  <a:pt x="316" y="64"/>
                  <a:pt x="315" y="64"/>
                  <a:pt x="315" y="64"/>
                </a:cubicBezTo>
                <a:cubicBezTo>
                  <a:pt x="315" y="64"/>
                  <a:pt x="315" y="64"/>
                  <a:pt x="315" y="63"/>
                </a:cubicBezTo>
                <a:cubicBezTo>
                  <a:pt x="314" y="59"/>
                  <a:pt x="313" y="56"/>
                  <a:pt x="312" y="53"/>
                </a:cubicBezTo>
                <a:cubicBezTo>
                  <a:pt x="312" y="54"/>
                  <a:pt x="313" y="55"/>
                  <a:pt x="313" y="56"/>
                </a:cubicBezTo>
                <a:cubicBezTo>
                  <a:pt x="313" y="56"/>
                  <a:pt x="314" y="57"/>
                  <a:pt x="314" y="58"/>
                </a:cubicBezTo>
                <a:cubicBezTo>
                  <a:pt x="314" y="60"/>
                  <a:pt x="315" y="62"/>
                  <a:pt x="316" y="64"/>
                </a:cubicBezTo>
                <a:close/>
                <a:moveTo>
                  <a:pt x="414" y="50"/>
                </a:moveTo>
                <a:cubicBezTo>
                  <a:pt x="413" y="49"/>
                  <a:pt x="413" y="49"/>
                  <a:pt x="412" y="48"/>
                </a:cubicBezTo>
                <a:cubicBezTo>
                  <a:pt x="412" y="48"/>
                  <a:pt x="412" y="47"/>
                  <a:pt x="412" y="47"/>
                </a:cubicBezTo>
                <a:cubicBezTo>
                  <a:pt x="412" y="45"/>
                  <a:pt x="412" y="44"/>
                  <a:pt x="413" y="43"/>
                </a:cubicBezTo>
                <a:cubicBezTo>
                  <a:pt x="413" y="43"/>
                  <a:pt x="413" y="43"/>
                  <a:pt x="413" y="42"/>
                </a:cubicBezTo>
                <a:cubicBezTo>
                  <a:pt x="413" y="43"/>
                  <a:pt x="413" y="43"/>
                  <a:pt x="413" y="43"/>
                </a:cubicBezTo>
                <a:cubicBezTo>
                  <a:pt x="414" y="44"/>
                  <a:pt x="415" y="45"/>
                  <a:pt x="415" y="46"/>
                </a:cubicBezTo>
                <a:cubicBezTo>
                  <a:pt x="416" y="47"/>
                  <a:pt x="416" y="47"/>
                  <a:pt x="416" y="47"/>
                </a:cubicBezTo>
                <a:cubicBezTo>
                  <a:pt x="416" y="48"/>
                  <a:pt x="416" y="49"/>
                  <a:pt x="416" y="50"/>
                </a:cubicBezTo>
                <a:cubicBezTo>
                  <a:pt x="415" y="51"/>
                  <a:pt x="415" y="52"/>
                  <a:pt x="415" y="52"/>
                </a:cubicBezTo>
                <a:cubicBezTo>
                  <a:pt x="415" y="52"/>
                  <a:pt x="415" y="51"/>
                  <a:pt x="414" y="50"/>
                </a:cubicBezTo>
                <a:close/>
                <a:moveTo>
                  <a:pt x="468" y="41"/>
                </a:moveTo>
                <a:cubicBezTo>
                  <a:pt x="467" y="40"/>
                  <a:pt x="466" y="40"/>
                  <a:pt x="466" y="39"/>
                </a:cubicBezTo>
                <a:cubicBezTo>
                  <a:pt x="466" y="39"/>
                  <a:pt x="466" y="38"/>
                  <a:pt x="466" y="38"/>
                </a:cubicBezTo>
                <a:cubicBezTo>
                  <a:pt x="465" y="36"/>
                  <a:pt x="465" y="35"/>
                  <a:pt x="465" y="34"/>
                </a:cubicBezTo>
                <a:cubicBezTo>
                  <a:pt x="466" y="35"/>
                  <a:pt x="467" y="37"/>
                  <a:pt x="468" y="39"/>
                </a:cubicBezTo>
                <a:cubicBezTo>
                  <a:pt x="468" y="39"/>
                  <a:pt x="468" y="39"/>
                  <a:pt x="468" y="40"/>
                </a:cubicBezTo>
                <a:cubicBezTo>
                  <a:pt x="468" y="41"/>
                  <a:pt x="468" y="42"/>
                  <a:pt x="469" y="43"/>
                </a:cubicBezTo>
                <a:cubicBezTo>
                  <a:pt x="468" y="42"/>
                  <a:pt x="468" y="42"/>
                  <a:pt x="468" y="41"/>
                </a:cubicBezTo>
                <a:close/>
                <a:moveTo>
                  <a:pt x="503" y="30"/>
                </a:moveTo>
                <a:cubicBezTo>
                  <a:pt x="503" y="30"/>
                  <a:pt x="503" y="30"/>
                  <a:pt x="503" y="30"/>
                </a:cubicBezTo>
                <a:cubicBezTo>
                  <a:pt x="503" y="32"/>
                  <a:pt x="503" y="33"/>
                  <a:pt x="503" y="34"/>
                </a:cubicBezTo>
                <a:cubicBezTo>
                  <a:pt x="503" y="33"/>
                  <a:pt x="503" y="33"/>
                  <a:pt x="503" y="33"/>
                </a:cubicBezTo>
                <a:cubicBezTo>
                  <a:pt x="502" y="31"/>
                  <a:pt x="502" y="30"/>
                  <a:pt x="502" y="28"/>
                </a:cubicBezTo>
                <a:cubicBezTo>
                  <a:pt x="502" y="29"/>
                  <a:pt x="502" y="30"/>
                  <a:pt x="503" y="30"/>
                </a:cubicBezTo>
                <a:close/>
                <a:moveTo>
                  <a:pt x="488" y="40"/>
                </a:moveTo>
                <a:cubicBezTo>
                  <a:pt x="488" y="38"/>
                  <a:pt x="488" y="37"/>
                  <a:pt x="488" y="35"/>
                </a:cubicBezTo>
                <a:cubicBezTo>
                  <a:pt x="488" y="34"/>
                  <a:pt x="488" y="34"/>
                  <a:pt x="488" y="33"/>
                </a:cubicBezTo>
                <a:cubicBezTo>
                  <a:pt x="488" y="35"/>
                  <a:pt x="488" y="37"/>
                  <a:pt x="488" y="39"/>
                </a:cubicBezTo>
                <a:cubicBezTo>
                  <a:pt x="488" y="39"/>
                  <a:pt x="488" y="39"/>
                  <a:pt x="488" y="40"/>
                </a:cubicBezTo>
                <a:close/>
                <a:moveTo>
                  <a:pt x="493" y="22"/>
                </a:moveTo>
                <a:cubicBezTo>
                  <a:pt x="493" y="22"/>
                  <a:pt x="493" y="22"/>
                  <a:pt x="493" y="22"/>
                </a:cubicBezTo>
                <a:cubicBezTo>
                  <a:pt x="493" y="21"/>
                  <a:pt x="493" y="21"/>
                  <a:pt x="493" y="21"/>
                </a:cubicBezTo>
                <a:cubicBezTo>
                  <a:pt x="493" y="21"/>
                  <a:pt x="493" y="22"/>
                  <a:pt x="493" y="22"/>
                </a:cubicBezTo>
                <a:close/>
                <a:moveTo>
                  <a:pt x="489" y="16"/>
                </a:moveTo>
                <a:cubicBezTo>
                  <a:pt x="489" y="14"/>
                  <a:pt x="489" y="12"/>
                  <a:pt x="488" y="11"/>
                </a:cubicBezTo>
                <a:cubicBezTo>
                  <a:pt x="489" y="13"/>
                  <a:pt x="489" y="14"/>
                  <a:pt x="489" y="16"/>
                </a:cubicBezTo>
                <a:cubicBezTo>
                  <a:pt x="489" y="16"/>
                  <a:pt x="489" y="16"/>
                  <a:pt x="489" y="16"/>
                </a:cubicBezTo>
                <a:close/>
                <a:moveTo>
                  <a:pt x="478" y="45"/>
                </a:moveTo>
                <a:cubicBezTo>
                  <a:pt x="478" y="45"/>
                  <a:pt x="477" y="44"/>
                  <a:pt x="477" y="43"/>
                </a:cubicBezTo>
                <a:cubicBezTo>
                  <a:pt x="477" y="43"/>
                  <a:pt x="478" y="43"/>
                  <a:pt x="478" y="44"/>
                </a:cubicBezTo>
                <a:cubicBezTo>
                  <a:pt x="478" y="44"/>
                  <a:pt x="478" y="45"/>
                  <a:pt x="478" y="45"/>
                </a:cubicBezTo>
                <a:close/>
                <a:moveTo>
                  <a:pt x="498" y="26"/>
                </a:moveTo>
                <a:cubicBezTo>
                  <a:pt x="497" y="25"/>
                  <a:pt x="497" y="24"/>
                  <a:pt x="497" y="23"/>
                </a:cubicBezTo>
                <a:cubicBezTo>
                  <a:pt x="497" y="23"/>
                  <a:pt x="497" y="23"/>
                  <a:pt x="498" y="24"/>
                </a:cubicBezTo>
                <a:cubicBezTo>
                  <a:pt x="498" y="24"/>
                  <a:pt x="498" y="25"/>
                  <a:pt x="498" y="26"/>
                </a:cubicBezTo>
                <a:close/>
                <a:moveTo>
                  <a:pt x="493" y="20"/>
                </a:moveTo>
                <a:cubicBezTo>
                  <a:pt x="493" y="20"/>
                  <a:pt x="493" y="20"/>
                  <a:pt x="493" y="20"/>
                </a:cubicBezTo>
                <a:cubicBezTo>
                  <a:pt x="493" y="20"/>
                  <a:pt x="494" y="20"/>
                  <a:pt x="493" y="20"/>
                </a:cubicBezTo>
                <a:cubicBezTo>
                  <a:pt x="493" y="20"/>
                  <a:pt x="493" y="21"/>
                  <a:pt x="493" y="21"/>
                </a:cubicBezTo>
                <a:cubicBezTo>
                  <a:pt x="493" y="20"/>
                  <a:pt x="493" y="20"/>
                  <a:pt x="493" y="20"/>
                </a:cubicBezTo>
                <a:cubicBezTo>
                  <a:pt x="493" y="20"/>
                  <a:pt x="493" y="20"/>
                  <a:pt x="493" y="20"/>
                </a:cubicBezTo>
                <a:close/>
                <a:moveTo>
                  <a:pt x="465" y="23"/>
                </a:moveTo>
                <a:cubicBezTo>
                  <a:pt x="466" y="23"/>
                  <a:pt x="466" y="22"/>
                  <a:pt x="466" y="22"/>
                </a:cubicBezTo>
                <a:cubicBezTo>
                  <a:pt x="466" y="25"/>
                  <a:pt x="467" y="28"/>
                  <a:pt x="467" y="32"/>
                </a:cubicBezTo>
                <a:cubicBezTo>
                  <a:pt x="466" y="31"/>
                  <a:pt x="465" y="30"/>
                  <a:pt x="464" y="29"/>
                </a:cubicBezTo>
                <a:cubicBezTo>
                  <a:pt x="464" y="28"/>
                  <a:pt x="464" y="28"/>
                  <a:pt x="464" y="27"/>
                </a:cubicBezTo>
                <a:cubicBezTo>
                  <a:pt x="464" y="27"/>
                  <a:pt x="464" y="26"/>
                  <a:pt x="464" y="25"/>
                </a:cubicBezTo>
                <a:cubicBezTo>
                  <a:pt x="465" y="24"/>
                  <a:pt x="465" y="24"/>
                  <a:pt x="465" y="23"/>
                </a:cubicBezTo>
                <a:close/>
                <a:moveTo>
                  <a:pt x="459" y="28"/>
                </a:moveTo>
                <a:cubicBezTo>
                  <a:pt x="459" y="28"/>
                  <a:pt x="459" y="27"/>
                  <a:pt x="459" y="27"/>
                </a:cubicBezTo>
                <a:cubicBezTo>
                  <a:pt x="459" y="27"/>
                  <a:pt x="459" y="27"/>
                  <a:pt x="460" y="28"/>
                </a:cubicBezTo>
                <a:cubicBezTo>
                  <a:pt x="460" y="28"/>
                  <a:pt x="460" y="28"/>
                  <a:pt x="459" y="28"/>
                </a:cubicBezTo>
                <a:close/>
                <a:moveTo>
                  <a:pt x="450" y="29"/>
                </a:moveTo>
                <a:cubicBezTo>
                  <a:pt x="450" y="31"/>
                  <a:pt x="451" y="32"/>
                  <a:pt x="451" y="33"/>
                </a:cubicBezTo>
                <a:cubicBezTo>
                  <a:pt x="452" y="33"/>
                  <a:pt x="452" y="34"/>
                  <a:pt x="452" y="34"/>
                </a:cubicBezTo>
                <a:cubicBezTo>
                  <a:pt x="451" y="33"/>
                  <a:pt x="451" y="32"/>
                  <a:pt x="450" y="31"/>
                </a:cubicBezTo>
                <a:cubicBezTo>
                  <a:pt x="450" y="31"/>
                  <a:pt x="450" y="30"/>
                  <a:pt x="450" y="29"/>
                </a:cubicBezTo>
                <a:close/>
                <a:moveTo>
                  <a:pt x="442" y="28"/>
                </a:moveTo>
                <a:cubicBezTo>
                  <a:pt x="442" y="26"/>
                  <a:pt x="443" y="25"/>
                  <a:pt x="443" y="24"/>
                </a:cubicBezTo>
                <a:cubicBezTo>
                  <a:pt x="444" y="25"/>
                  <a:pt x="445" y="26"/>
                  <a:pt x="445" y="28"/>
                </a:cubicBezTo>
                <a:cubicBezTo>
                  <a:pt x="446" y="29"/>
                  <a:pt x="446" y="30"/>
                  <a:pt x="446" y="31"/>
                </a:cubicBezTo>
                <a:cubicBezTo>
                  <a:pt x="444" y="29"/>
                  <a:pt x="442" y="28"/>
                  <a:pt x="442" y="28"/>
                </a:cubicBezTo>
                <a:cubicBezTo>
                  <a:pt x="442" y="28"/>
                  <a:pt x="443" y="30"/>
                  <a:pt x="445" y="33"/>
                </a:cubicBezTo>
                <a:cubicBezTo>
                  <a:pt x="445" y="33"/>
                  <a:pt x="446" y="34"/>
                  <a:pt x="446" y="35"/>
                </a:cubicBezTo>
                <a:cubicBezTo>
                  <a:pt x="446" y="35"/>
                  <a:pt x="446" y="35"/>
                  <a:pt x="446" y="35"/>
                </a:cubicBezTo>
                <a:cubicBezTo>
                  <a:pt x="444" y="33"/>
                  <a:pt x="443" y="31"/>
                  <a:pt x="441" y="30"/>
                </a:cubicBezTo>
                <a:cubicBezTo>
                  <a:pt x="442" y="29"/>
                  <a:pt x="442" y="29"/>
                  <a:pt x="442" y="28"/>
                </a:cubicBezTo>
                <a:close/>
                <a:moveTo>
                  <a:pt x="439" y="31"/>
                </a:moveTo>
                <a:cubicBezTo>
                  <a:pt x="439" y="31"/>
                  <a:pt x="439" y="31"/>
                  <a:pt x="438" y="31"/>
                </a:cubicBezTo>
                <a:cubicBezTo>
                  <a:pt x="438" y="31"/>
                  <a:pt x="438" y="31"/>
                  <a:pt x="437" y="31"/>
                </a:cubicBezTo>
                <a:cubicBezTo>
                  <a:pt x="437" y="30"/>
                  <a:pt x="437" y="29"/>
                  <a:pt x="437" y="28"/>
                </a:cubicBezTo>
                <a:cubicBezTo>
                  <a:pt x="436" y="28"/>
                  <a:pt x="436" y="28"/>
                  <a:pt x="436" y="27"/>
                </a:cubicBezTo>
                <a:cubicBezTo>
                  <a:pt x="437" y="28"/>
                  <a:pt x="438" y="29"/>
                  <a:pt x="439" y="31"/>
                </a:cubicBezTo>
                <a:close/>
                <a:moveTo>
                  <a:pt x="434" y="28"/>
                </a:moveTo>
                <a:cubicBezTo>
                  <a:pt x="434" y="29"/>
                  <a:pt x="434" y="30"/>
                  <a:pt x="434" y="32"/>
                </a:cubicBezTo>
                <a:cubicBezTo>
                  <a:pt x="434" y="31"/>
                  <a:pt x="433" y="31"/>
                  <a:pt x="433" y="30"/>
                </a:cubicBezTo>
                <a:cubicBezTo>
                  <a:pt x="433" y="30"/>
                  <a:pt x="433" y="29"/>
                  <a:pt x="434" y="28"/>
                </a:cubicBezTo>
                <a:close/>
                <a:moveTo>
                  <a:pt x="435" y="35"/>
                </a:moveTo>
                <a:cubicBezTo>
                  <a:pt x="435" y="35"/>
                  <a:pt x="434" y="36"/>
                  <a:pt x="434" y="36"/>
                </a:cubicBezTo>
                <a:cubicBezTo>
                  <a:pt x="433" y="36"/>
                  <a:pt x="432" y="35"/>
                  <a:pt x="432" y="35"/>
                </a:cubicBezTo>
                <a:cubicBezTo>
                  <a:pt x="432" y="34"/>
                  <a:pt x="432" y="33"/>
                  <a:pt x="433" y="32"/>
                </a:cubicBezTo>
                <a:cubicBezTo>
                  <a:pt x="433" y="33"/>
                  <a:pt x="434" y="34"/>
                  <a:pt x="435" y="35"/>
                </a:cubicBezTo>
                <a:close/>
                <a:moveTo>
                  <a:pt x="426" y="27"/>
                </a:moveTo>
                <a:cubicBezTo>
                  <a:pt x="426" y="26"/>
                  <a:pt x="426" y="26"/>
                  <a:pt x="426" y="26"/>
                </a:cubicBezTo>
                <a:cubicBezTo>
                  <a:pt x="426" y="26"/>
                  <a:pt x="426" y="26"/>
                  <a:pt x="426" y="26"/>
                </a:cubicBezTo>
                <a:cubicBezTo>
                  <a:pt x="426" y="28"/>
                  <a:pt x="427" y="31"/>
                  <a:pt x="428" y="34"/>
                </a:cubicBezTo>
                <a:cubicBezTo>
                  <a:pt x="427" y="34"/>
                  <a:pt x="426" y="34"/>
                  <a:pt x="426" y="34"/>
                </a:cubicBezTo>
                <a:cubicBezTo>
                  <a:pt x="426" y="32"/>
                  <a:pt x="425" y="31"/>
                  <a:pt x="425" y="29"/>
                </a:cubicBezTo>
                <a:cubicBezTo>
                  <a:pt x="425" y="28"/>
                  <a:pt x="426" y="27"/>
                  <a:pt x="426" y="27"/>
                </a:cubicBezTo>
                <a:close/>
                <a:moveTo>
                  <a:pt x="421" y="40"/>
                </a:moveTo>
                <a:cubicBezTo>
                  <a:pt x="421" y="40"/>
                  <a:pt x="421" y="40"/>
                  <a:pt x="421" y="40"/>
                </a:cubicBezTo>
                <a:cubicBezTo>
                  <a:pt x="421" y="40"/>
                  <a:pt x="421" y="40"/>
                  <a:pt x="421" y="40"/>
                </a:cubicBezTo>
                <a:cubicBezTo>
                  <a:pt x="421" y="40"/>
                  <a:pt x="421" y="40"/>
                  <a:pt x="421" y="40"/>
                </a:cubicBezTo>
                <a:close/>
                <a:moveTo>
                  <a:pt x="415" y="30"/>
                </a:moveTo>
                <a:cubicBezTo>
                  <a:pt x="415" y="31"/>
                  <a:pt x="415" y="33"/>
                  <a:pt x="416" y="35"/>
                </a:cubicBezTo>
                <a:cubicBezTo>
                  <a:pt x="415" y="35"/>
                  <a:pt x="415" y="35"/>
                  <a:pt x="414" y="36"/>
                </a:cubicBezTo>
                <a:cubicBezTo>
                  <a:pt x="414" y="36"/>
                  <a:pt x="414" y="37"/>
                  <a:pt x="413" y="37"/>
                </a:cubicBezTo>
                <a:cubicBezTo>
                  <a:pt x="414" y="34"/>
                  <a:pt x="415" y="32"/>
                  <a:pt x="415" y="30"/>
                </a:cubicBezTo>
                <a:close/>
                <a:moveTo>
                  <a:pt x="404" y="32"/>
                </a:moveTo>
                <a:cubicBezTo>
                  <a:pt x="406" y="33"/>
                  <a:pt x="408" y="35"/>
                  <a:pt x="410" y="38"/>
                </a:cubicBezTo>
                <a:cubicBezTo>
                  <a:pt x="409" y="38"/>
                  <a:pt x="408" y="37"/>
                  <a:pt x="408" y="37"/>
                </a:cubicBezTo>
                <a:cubicBezTo>
                  <a:pt x="407" y="37"/>
                  <a:pt x="407" y="37"/>
                  <a:pt x="406" y="37"/>
                </a:cubicBezTo>
                <a:cubicBezTo>
                  <a:pt x="406" y="35"/>
                  <a:pt x="405" y="33"/>
                  <a:pt x="404" y="32"/>
                </a:cubicBezTo>
                <a:close/>
                <a:moveTo>
                  <a:pt x="409" y="40"/>
                </a:moveTo>
                <a:cubicBezTo>
                  <a:pt x="409" y="41"/>
                  <a:pt x="409" y="42"/>
                  <a:pt x="409" y="43"/>
                </a:cubicBezTo>
                <a:cubicBezTo>
                  <a:pt x="408" y="42"/>
                  <a:pt x="408" y="41"/>
                  <a:pt x="408" y="40"/>
                </a:cubicBezTo>
                <a:cubicBezTo>
                  <a:pt x="408" y="40"/>
                  <a:pt x="407" y="39"/>
                  <a:pt x="407" y="39"/>
                </a:cubicBezTo>
                <a:cubicBezTo>
                  <a:pt x="408" y="39"/>
                  <a:pt x="409" y="40"/>
                  <a:pt x="409" y="40"/>
                </a:cubicBezTo>
                <a:close/>
                <a:moveTo>
                  <a:pt x="404" y="43"/>
                </a:moveTo>
                <a:cubicBezTo>
                  <a:pt x="404" y="43"/>
                  <a:pt x="404" y="43"/>
                  <a:pt x="404" y="43"/>
                </a:cubicBezTo>
                <a:cubicBezTo>
                  <a:pt x="404" y="43"/>
                  <a:pt x="404" y="43"/>
                  <a:pt x="404" y="43"/>
                </a:cubicBezTo>
                <a:cubicBezTo>
                  <a:pt x="404" y="43"/>
                  <a:pt x="404" y="43"/>
                  <a:pt x="404" y="43"/>
                </a:cubicBezTo>
                <a:close/>
                <a:moveTo>
                  <a:pt x="395" y="35"/>
                </a:moveTo>
                <a:cubicBezTo>
                  <a:pt x="396" y="36"/>
                  <a:pt x="396" y="38"/>
                  <a:pt x="396" y="39"/>
                </a:cubicBezTo>
                <a:cubicBezTo>
                  <a:pt x="396" y="39"/>
                  <a:pt x="395" y="40"/>
                  <a:pt x="395" y="40"/>
                </a:cubicBezTo>
                <a:cubicBezTo>
                  <a:pt x="395" y="40"/>
                  <a:pt x="395" y="40"/>
                  <a:pt x="395" y="40"/>
                </a:cubicBezTo>
                <a:cubicBezTo>
                  <a:pt x="394" y="37"/>
                  <a:pt x="393" y="35"/>
                  <a:pt x="392" y="33"/>
                </a:cubicBezTo>
                <a:cubicBezTo>
                  <a:pt x="393" y="33"/>
                  <a:pt x="393" y="33"/>
                  <a:pt x="393" y="33"/>
                </a:cubicBezTo>
                <a:cubicBezTo>
                  <a:pt x="394" y="34"/>
                  <a:pt x="395" y="34"/>
                  <a:pt x="395" y="35"/>
                </a:cubicBezTo>
                <a:close/>
                <a:moveTo>
                  <a:pt x="389" y="39"/>
                </a:moveTo>
                <a:cubicBezTo>
                  <a:pt x="388" y="39"/>
                  <a:pt x="388" y="40"/>
                  <a:pt x="388" y="41"/>
                </a:cubicBezTo>
                <a:cubicBezTo>
                  <a:pt x="388" y="40"/>
                  <a:pt x="387" y="39"/>
                  <a:pt x="387" y="38"/>
                </a:cubicBezTo>
                <a:cubicBezTo>
                  <a:pt x="387" y="37"/>
                  <a:pt x="387" y="37"/>
                  <a:pt x="387" y="37"/>
                </a:cubicBezTo>
                <a:cubicBezTo>
                  <a:pt x="387" y="38"/>
                  <a:pt x="388" y="38"/>
                  <a:pt x="389" y="39"/>
                </a:cubicBezTo>
                <a:close/>
                <a:moveTo>
                  <a:pt x="384" y="37"/>
                </a:moveTo>
                <a:cubicBezTo>
                  <a:pt x="384" y="38"/>
                  <a:pt x="384" y="39"/>
                  <a:pt x="385" y="41"/>
                </a:cubicBezTo>
                <a:cubicBezTo>
                  <a:pt x="384" y="41"/>
                  <a:pt x="384" y="41"/>
                  <a:pt x="384" y="42"/>
                </a:cubicBezTo>
                <a:cubicBezTo>
                  <a:pt x="384" y="41"/>
                  <a:pt x="384" y="41"/>
                  <a:pt x="383" y="41"/>
                </a:cubicBezTo>
                <a:cubicBezTo>
                  <a:pt x="384" y="40"/>
                  <a:pt x="384" y="38"/>
                  <a:pt x="384" y="37"/>
                </a:cubicBezTo>
                <a:close/>
                <a:moveTo>
                  <a:pt x="380" y="40"/>
                </a:moveTo>
                <a:cubicBezTo>
                  <a:pt x="380" y="41"/>
                  <a:pt x="380" y="41"/>
                  <a:pt x="381" y="41"/>
                </a:cubicBezTo>
                <a:cubicBezTo>
                  <a:pt x="380" y="43"/>
                  <a:pt x="380" y="45"/>
                  <a:pt x="380" y="48"/>
                </a:cubicBezTo>
                <a:cubicBezTo>
                  <a:pt x="379" y="48"/>
                  <a:pt x="379" y="48"/>
                  <a:pt x="378" y="48"/>
                </a:cubicBezTo>
                <a:cubicBezTo>
                  <a:pt x="379" y="47"/>
                  <a:pt x="379" y="46"/>
                  <a:pt x="379" y="45"/>
                </a:cubicBezTo>
                <a:cubicBezTo>
                  <a:pt x="379" y="42"/>
                  <a:pt x="379" y="40"/>
                  <a:pt x="379" y="40"/>
                </a:cubicBezTo>
                <a:cubicBezTo>
                  <a:pt x="379" y="40"/>
                  <a:pt x="378" y="41"/>
                  <a:pt x="377" y="45"/>
                </a:cubicBezTo>
                <a:cubicBezTo>
                  <a:pt x="377" y="43"/>
                  <a:pt x="376" y="42"/>
                  <a:pt x="376" y="41"/>
                </a:cubicBezTo>
                <a:cubicBezTo>
                  <a:pt x="376" y="39"/>
                  <a:pt x="376" y="37"/>
                  <a:pt x="376" y="37"/>
                </a:cubicBezTo>
                <a:cubicBezTo>
                  <a:pt x="377" y="37"/>
                  <a:pt x="378" y="39"/>
                  <a:pt x="380" y="40"/>
                </a:cubicBezTo>
                <a:close/>
                <a:moveTo>
                  <a:pt x="373" y="46"/>
                </a:moveTo>
                <a:cubicBezTo>
                  <a:pt x="373" y="47"/>
                  <a:pt x="373" y="48"/>
                  <a:pt x="373" y="49"/>
                </a:cubicBezTo>
                <a:cubicBezTo>
                  <a:pt x="373" y="48"/>
                  <a:pt x="373" y="48"/>
                  <a:pt x="373" y="48"/>
                </a:cubicBezTo>
                <a:cubicBezTo>
                  <a:pt x="373" y="46"/>
                  <a:pt x="373" y="45"/>
                  <a:pt x="373" y="44"/>
                </a:cubicBezTo>
                <a:cubicBezTo>
                  <a:pt x="373" y="45"/>
                  <a:pt x="373" y="45"/>
                  <a:pt x="373" y="46"/>
                </a:cubicBezTo>
                <a:close/>
                <a:moveTo>
                  <a:pt x="363" y="46"/>
                </a:moveTo>
                <a:cubicBezTo>
                  <a:pt x="363" y="46"/>
                  <a:pt x="363" y="45"/>
                  <a:pt x="363" y="45"/>
                </a:cubicBezTo>
                <a:cubicBezTo>
                  <a:pt x="363" y="46"/>
                  <a:pt x="363" y="46"/>
                  <a:pt x="364" y="46"/>
                </a:cubicBezTo>
                <a:cubicBezTo>
                  <a:pt x="363" y="46"/>
                  <a:pt x="363" y="46"/>
                  <a:pt x="363" y="46"/>
                </a:cubicBezTo>
                <a:cubicBezTo>
                  <a:pt x="363" y="46"/>
                  <a:pt x="363" y="46"/>
                  <a:pt x="363" y="46"/>
                </a:cubicBezTo>
                <a:close/>
                <a:moveTo>
                  <a:pt x="356" y="44"/>
                </a:moveTo>
                <a:cubicBezTo>
                  <a:pt x="356" y="44"/>
                  <a:pt x="357" y="45"/>
                  <a:pt x="358" y="45"/>
                </a:cubicBezTo>
                <a:cubicBezTo>
                  <a:pt x="358" y="46"/>
                  <a:pt x="359" y="48"/>
                  <a:pt x="359" y="49"/>
                </a:cubicBezTo>
                <a:cubicBezTo>
                  <a:pt x="359" y="50"/>
                  <a:pt x="358" y="51"/>
                  <a:pt x="358" y="52"/>
                </a:cubicBezTo>
                <a:cubicBezTo>
                  <a:pt x="357" y="48"/>
                  <a:pt x="355" y="45"/>
                  <a:pt x="354" y="43"/>
                </a:cubicBezTo>
                <a:cubicBezTo>
                  <a:pt x="355" y="43"/>
                  <a:pt x="355" y="44"/>
                  <a:pt x="356" y="44"/>
                </a:cubicBezTo>
                <a:close/>
                <a:moveTo>
                  <a:pt x="356" y="56"/>
                </a:moveTo>
                <a:cubicBezTo>
                  <a:pt x="356" y="56"/>
                  <a:pt x="356" y="56"/>
                  <a:pt x="356" y="56"/>
                </a:cubicBezTo>
                <a:cubicBezTo>
                  <a:pt x="356" y="57"/>
                  <a:pt x="356" y="57"/>
                  <a:pt x="357" y="58"/>
                </a:cubicBezTo>
                <a:cubicBezTo>
                  <a:pt x="356" y="58"/>
                  <a:pt x="356" y="58"/>
                  <a:pt x="356" y="58"/>
                </a:cubicBezTo>
                <a:cubicBezTo>
                  <a:pt x="356" y="58"/>
                  <a:pt x="356" y="57"/>
                  <a:pt x="356" y="57"/>
                </a:cubicBezTo>
                <a:cubicBezTo>
                  <a:pt x="356" y="56"/>
                  <a:pt x="356" y="56"/>
                  <a:pt x="356" y="56"/>
                </a:cubicBezTo>
                <a:close/>
                <a:moveTo>
                  <a:pt x="329" y="41"/>
                </a:moveTo>
                <a:cubicBezTo>
                  <a:pt x="329" y="41"/>
                  <a:pt x="329" y="41"/>
                  <a:pt x="329" y="41"/>
                </a:cubicBezTo>
                <a:cubicBezTo>
                  <a:pt x="328" y="41"/>
                  <a:pt x="328" y="41"/>
                  <a:pt x="328" y="40"/>
                </a:cubicBezTo>
                <a:cubicBezTo>
                  <a:pt x="328" y="41"/>
                  <a:pt x="329" y="41"/>
                  <a:pt x="329" y="41"/>
                </a:cubicBezTo>
                <a:close/>
                <a:moveTo>
                  <a:pt x="329" y="52"/>
                </a:moveTo>
                <a:cubicBezTo>
                  <a:pt x="329" y="52"/>
                  <a:pt x="329" y="52"/>
                  <a:pt x="330" y="52"/>
                </a:cubicBezTo>
                <a:cubicBezTo>
                  <a:pt x="329" y="52"/>
                  <a:pt x="329" y="52"/>
                  <a:pt x="329" y="51"/>
                </a:cubicBezTo>
                <a:cubicBezTo>
                  <a:pt x="329" y="51"/>
                  <a:pt x="329" y="51"/>
                  <a:pt x="329" y="52"/>
                </a:cubicBezTo>
                <a:close/>
                <a:moveTo>
                  <a:pt x="323" y="47"/>
                </a:moveTo>
                <a:cubicBezTo>
                  <a:pt x="323" y="47"/>
                  <a:pt x="324" y="48"/>
                  <a:pt x="324" y="48"/>
                </a:cubicBezTo>
                <a:cubicBezTo>
                  <a:pt x="324" y="48"/>
                  <a:pt x="324" y="49"/>
                  <a:pt x="325" y="49"/>
                </a:cubicBezTo>
                <a:cubicBezTo>
                  <a:pt x="325" y="50"/>
                  <a:pt x="325" y="50"/>
                  <a:pt x="325" y="51"/>
                </a:cubicBezTo>
                <a:cubicBezTo>
                  <a:pt x="325" y="51"/>
                  <a:pt x="325" y="51"/>
                  <a:pt x="325" y="51"/>
                </a:cubicBezTo>
                <a:cubicBezTo>
                  <a:pt x="325" y="51"/>
                  <a:pt x="325" y="51"/>
                  <a:pt x="325" y="52"/>
                </a:cubicBezTo>
                <a:cubicBezTo>
                  <a:pt x="326" y="54"/>
                  <a:pt x="327" y="58"/>
                  <a:pt x="328" y="62"/>
                </a:cubicBezTo>
                <a:cubicBezTo>
                  <a:pt x="328" y="62"/>
                  <a:pt x="327" y="62"/>
                  <a:pt x="327" y="62"/>
                </a:cubicBezTo>
                <a:cubicBezTo>
                  <a:pt x="327" y="62"/>
                  <a:pt x="327" y="61"/>
                  <a:pt x="327" y="61"/>
                </a:cubicBezTo>
                <a:cubicBezTo>
                  <a:pt x="326" y="60"/>
                  <a:pt x="326" y="60"/>
                  <a:pt x="326" y="59"/>
                </a:cubicBezTo>
                <a:cubicBezTo>
                  <a:pt x="325" y="56"/>
                  <a:pt x="325" y="53"/>
                  <a:pt x="324" y="51"/>
                </a:cubicBezTo>
                <a:cubicBezTo>
                  <a:pt x="324" y="49"/>
                  <a:pt x="323" y="48"/>
                  <a:pt x="323" y="47"/>
                </a:cubicBezTo>
                <a:close/>
                <a:moveTo>
                  <a:pt x="323" y="62"/>
                </a:moveTo>
                <a:cubicBezTo>
                  <a:pt x="323" y="63"/>
                  <a:pt x="323" y="63"/>
                  <a:pt x="323" y="64"/>
                </a:cubicBezTo>
                <a:cubicBezTo>
                  <a:pt x="321" y="60"/>
                  <a:pt x="319" y="56"/>
                  <a:pt x="317" y="54"/>
                </a:cubicBezTo>
                <a:cubicBezTo>
                  <a:pt x="316" y="51"/>
                  <a:pt x="315" y="48"/>
                  <a:pt x="314" y="46"/>
                </a:cubicBezTo>
                <a:cubicBezTo>
                  <a:pt x="317" y="50"/>
                  <a:pt x="320" y="55"/>
                  <a:pt x="323" y="62"/>
                </a:cubicBezTo>
                <a:close/>
                <a:moveTo>
                  <a:pt x="312" y="51"/>
                </a:moveTo>
                <a:cubicBezTo>
                  <a:pt x="312" y="51"/>
                  <a:pt x="312" y="51"/>
                  <a:pt x="312" y="51"/>
                </a:cubicBezTo>
                <a:cubicBezTo>
                  <a:pt x="312" y="51"/>
                  <a:pt x="312" y="51"/>
                  <a:pt x="312" y="51"/>
                </a:cubicBezTo>
                <a:cubicBezTo>
                  <a:pt x="312" y="50"/>
                  <a:pt x="312" y="50"/>
                  <a:pt x="311" y="50"/>
                </a:cubicBezTo>
                <a:cubicBezTo>
                  <a:pt x="312" y="50"/>
                  <a:pt x="312" y="51"/>
                  <a:pt x="312" y="51"/>
                </a:cubicBezTo>
                <a:close/>
                <a:moveTo>
                  <a:pt x="303" y="54"/>
                </a:moveTo>
                <a:cubicBezTo>
                  <a:pt x="304" y="56"/>
                  <a:pt x="306" y="57"/>
                  <a:pt x="307" y="59"/>
                </a:cubicBezTo>
                <a:cubicBezTo>
                  <a:pt x="307" y="59"/>
                  <a:pt x="307" y="59"/>
                  <a:pt x="306" y="59"/>
                </a:cubicBezTo>
                <a:cubicBezTo>
                  <a:pt x="306" y="59"/>
                  <a:pt x="305" y="59"/>
                  <a:pt x="305" y="58"/>
                </a:cubicBezTo>
                <a:cubicBezTo>
                  <a:pt x="304" y="57"/>
                  <a:pt x="304" y="56"/>
                  <a:pt x="303" y="54"/>
                </a:cubicBezTo>
                <a:close/>
                <a:moveTo>
                  <a:pt x="311" y="64"/>
                </a:moveTo>
                <a:cubicBezTo>
                  <a:pt x="311" y="65"/>
                  <a:pt x="311" y="65"/>
                  <a:pt x="311" y="65"/>
                </a:cubicBezTo>
                <a:cubicBezTo>
                  <a:pt x="311" y="65"/>
                  <a:pt x="311" y="65"/>
                  <a:pt x="311" y="65"/>
                </a:cubicBezTo>
                <a:cubicBezTo>
                  <a:pt x="311" y="65"/>
                  <a:pt x="311" y="65"/>
                  <a:pt x="311" y="66"/>
                </a:cubicBezTo>
                <a:cubicBezTo>
                  <a:pt x="312" y="66"/>
                  <a:pt x="312" y="66"/>
                  <a:pt x="312" y="67"/>
                </a:cubicBezTo>
                <a:cubicBezTo>
                  <a:pt x="312" y="68"/>
                  <a:pt x="312" y="69"/>
                  <a:pt x="313" y="70"/>
                </a:cubicBezTo>
                <a:cubicBezTo>
                  <a:pt x="311" y="69"/>
                  <a:pt x="310" y="69"/>
                  <a:pt x="309" y="68"/>
                </a:cubicBezTo>
                <a:cubicBezTo>
                  <a:pt x="309" y="67"/>
                  <a:pt x="308" y="67"/>
                  <a:pt x="308" y="66"/>
                </a:cubicBezTo>
                <a:cubicBezTo>
                  <a:pt x="307" y="65"/>
                  <a:pt x="307" y="64"/>
                  <a:pt x="306" y="62"/>
                </a:cubicBezTo>
                <a:cubicBezTo>
                  <a:pt x="306" y="62"/>
                  <a:pt x="306" y="61"/>
                  <a:pt x="306" y="61"/>
                </a:cubicBezTo>
                <a:cubicBezTo>
                  <a:pt x="307" y="62"/>
                  <a:pt x="309" y="63"/>
                  <a:pt x="311" y="64"/>
                </a:cubicBezTo>
                <a:close/>
                <a:moveTo>
                  <a:pt x="293" y="57"/>
                </a:moveTo>
                <a:cubicBezTo>
                  <a:pt x="294" y="58"/>
                  <a:pt x="295" y="58"/>
                  <a:pt x="295" y="59"/>
                </a:cubicBezTo>
                <a:cubicBezTo>
                  <a:pt x="296" y="61"/>
                  <a:pt x="296" y="62"/>
                  <a:pt x="297" y="64"/>
                </a:cubicBezTo>
                <a:cubicBezTo>
                  <a:pt x="297" y="64"/>
                  <a:pt x="297" y="65"/>
                  <a:pt x="297" y="65"/>
                </a:cubicBezTo>
                <a:cubicBezTo>
                  <a:pt x="296" y="65"/>
                  <a:pt x="296" y="64"/>
                  <a:pt x="295" y="64"/>
                </a:cubicBezTo>
                <a:cubicBezTo>
                  <a:pt x="295" y="61"/>
                  <a:pt x="294" y="59"/>
                  <a:pt x="293" y="57"/>
                </a:cubicBezTo>
                <a:close/>
                <a:moveTo>
                  <a:pt x="293" y="68"/>
                </a:moveTo>
                <a:cubicBezTo>
                  <a:pt x="292" y="68"/>
                  <a:pt x="292" y="67"/>
                  <a:pt x="291" y="67"/>
                </a:cubicBezTo>
                <a:cubicBezTo>
                  <a:pt x="291" y="66"/>
                  <a:pt x="290" y="66"/>
                  <a:pt x="290" y="66"/>
                </a:cubicBezTo>
                <a:cubicBezTo>
                  <a:pt x="290" y="66"/>
                  <a:pt x="290" y="66"/>
                  <a:pt x="290" y="66"/>
                </a:cubicBezTo>
                <a:cubicBezTo>
                  <a:pt x="290" y="64"/>
                  <a:pt x="290" y="63"/>
                  <a:pt x="290" y="62"/>
                </a:cubicBezTo>
                <a:cubicBezTo>
                  <a:pt x="291" y="63"/>
                  <a:pt x="292" y="64"/>
                  <a:pt x="292" y="65"/>
                </a:cubicBezTo>
                <a:cubicBezTo>
                  <a:pt x="293" y="66"/>
                  <a:pt x="293" y="67"/>
                  <a:pt x="293" y="68"/>
                </a:cubicBezTo>
                <a:close/>
                <a:moveTo>
                  <a:pt x="285" y="60"/>
                </a:moveTo>
                <a:cubicBezTo>
                  <a:pt x="285" y="61"/>
                  <a:pt x="285" y="62"/>
                  <a:pt x="285" y="63"/>
                </a:cubicBezTo>
                <a:cubicBezTo>
                  <a:pt x="285" y="63"/>
                  <a:pt x="285" y="63"/>
                  <a:pt x="285" y="64"/>
                </a:cubicBezTo>
                <a:cubicBezTo>
                  <a:pt x="285" y="63"/>
                  <a:pt x="285" y="63"/>
                  <a:pt x="285" y="63"/>
                </a:cubicBezTo>
                <a:cubicBezTo>
                  <a:pt x="285" y="62"/>
                  <a:pt x="285" y="61"/>
                  <a:pt x="285" y="60"/>
                </a:cubicBezTo>
                <a:close/>
                <a:moveTo>
                  <a:pt x="282" y="63"/>
                </a:moveTo>
                <a:cubicBezTo>
                  <a:pt x="282" y="65"/>
                  <a:pt x="281" y="68"/>
                  <a:pt x="281" y="70"/>
                </a:cubicBezTo>
                <a:cubicBezTo>
                  <a:pt x="281" y="70"/>
                  <a:pt x="281" y="70"/>
                  <a:pt x="280" y="70"/>
                </a:cubicBezTo>
                <a:cubicBezTo>
                  <a:pt x="280" y="69"/>
                  <a:pt x="281" y="68"/>
                  <a:pt x="281" y="67"/>
                </a:cubicBezTo>
                <a:cubicBezTo>
                  <a:pt x="281" y="64"/>
                  <a:pt x="281" y="62"/>
                  <a:pt x="281" y="62"/>
                </a:cubicBezTo>
                <a:cubicBezTo>
                  <a:pt x="281" y="62"/>
                  <a:pt x="281" y="62"/>
                  <a:pt x="281" y="62"/>
                </a:cubicBezTo>
                <a:cubicBezTo>
                  <a:pt x="281" y="63"/>
                  <a:pt x="282" y="63"/>
                  <a:pt x="282" y="63"/>
                </a:cubicBezTo>
                <a:close/>
                <a:moveTo>
                  <a:pt x="265" y="72"/>
                </a:moveTo>
                <a:cubicBezTo>
                  <a:pt x="264" y="71"/>
                  <a:pt x="264" y="70"/>
                  <a:pt x="264" y="69"/>
                </a:cubicBezTo>
                <a:cubicBezTo>
                  <a:pt x="264" y="69"/>
                  <a:pt x="264" y="69"/>
                  <a:pt x="264" y="69"/>
                </a:cubicBezTo>
                <a:cubicBezTo>
                  <a:pt x="264" y="70"/>
                  <a:pt x="265" y="71"/>
                  <a:pt x="265" y="72"/>
                </a:cubicBezTo>
                <a:close/>
                <a:moveTo>
                  <a:pt x="260" y="66"/>
                </a:moveTo>
                <a:cubicBezTo>
                  <a:pt x="260" y="66"/>
                  <a:pt x="260" y="66"/>
                  <a:pt x="260" y="66"/>
                </a:cubicBezTo>
                <a:cubicBezTo>
                  <a:pt x="260" y="66"/>
                  <a:pt x="260" y="67"/>
                  <a:pt x="260" y="67"/>
                </a:cubicBezTo>
                <a:cubicBezTo>
                  <a:pt x="260" y="67"/>
                  <a:pt x="260" y="67"/>
                  <a:pt x="260" y="67"/>
                </a:cubicBezTo>
                <a:cubicBezTo>
                  <a:pt x="260" y="67"/>
                  <a:pt x="260" y="66"/>
                  <a:pt x="259" y="66"/>
                </a:cubicBezTo>
                <a:cubicBezTo>
                  <a:pt x="260" y="66"/>
                  <a:pt x="260" y="66"/>
                  <a:pt x="260" y="66"/>
                </a:cubicBezTo>
                <a:close/>
                <a:moveTo>
                  <a:pt x="238" y="77"/>
                </a:moveTo>
                <a:cubicBezTo>
                  <a:pt x="238" y="77"/>
                  <a:pt x="238" y="77"/>
                  <a:pt x="238" y="77"/>
                </a:cubicBezTo>
                <a:cubicBezTo>
                  <a:pt x="238" y="78"/>
                  <a:pt x="239" y="79"/>
                  <a:pt x="239" y="80"/>
                </a:cubicBezTo>
                <a:cubicBezTo>
                  <a:pt x="239" y="81"/>
                  <a:pt x="239" y="81"/>
                  <a:pt x="239" y="82"/>
                </a:cubicBezTo>
                <a:cubicBezTo>
                  <a:pt x="239" y="83"/>
                  <a:pt x="239" y="85"/>
                  <a:pt x="239" y="86"/>
                </a:cubicBezTo>
                <a:cubicBezTo>
                  <a:pt x="239" y="85"/>
                  <a:pt x="239" y="85"/>
                  <a:pt x="239" y="84"/>
                </a:cubicBezTo>
                <a:cubicBezTo>
                  <a:pt x="239" y="82"/>
                  <a:pt x="238" y="79"/>
                  <a:pt x="238" y="77"/>
                </a:cubicBezTo>
                <a:close/>
                <a:moveTo>
                  <a:pt x="233" y="73"/>
                </a:moveTo>
                <a:cubicBezTo>
                  <a:pt x="233" y="72"/>
                  <a:pt x="234" y="72"/>
                  <a:pt x="234" y="71"/>
                </a:cubicBezTo>
                <a:cubicBezTo>
                  <a:pt x="234" y="72"/>
                  <a:pt x="234" y="72"/>
                  <a:pt x="234" y="73"/>
                </a:cubicBezTo>
                <a:cubicBezTo>
                  <a:pt x="234" y="74"/>
                  <a:pt x="234" y="76"/>
                  <a:pt x="234" y="77"/>
                </a:cubicBezTo>
                <a:cubicBezTo>
                  <a:pt x="234" y="78"/>
                  <a:pt x="234" y="79"/>
                  <a:pt x="234" y="80"/>
                </a:cubicBezTo>
                <a:cubicBezTo>
                  <a:pt x="233" y="80"/>
                  <a:pt x="233" y="79"/>
                  <a:pt x="232" y="79"/>
                </a:cubicBezTo>
                <a:cubicBezTo>
                  <a:pt x="232" y="78"/>
                  <a:pt x="232" y="78"/>
                  <a:pt x="232" y="77"/>
                </a:cubicBezTo>
                <a:cubicBezTo>
                  <a:pt x="232" y="76"/>
                  <a:pt x="232" y="75"/>
                  <a:pt x="232" y="75"/>
                </a:cubicBezTo>
                <a:cubicBezTo>
                  <a:pt x="232" y="74"/>
                  <a:pt x="233" y="73"/>
                  <a:pt x="233" y="73"/>
                </a:cubicBezTo>
                <a:close/>
                <a:moveTo>
                  <a:pt x="227" y="78"/>
                </a:moveTo>
                <a:cubicBezTo>
                  <a:pt x="227" y="78"/>
                  <a:pt x="227" y="78"/>
                  <a:pt x="227" y="77"/>
                </a:cubicBezTo>
                <a:cubicBezTo>
                  <a:pt x="227" y="77"/>
                  <a:pt x="227" y="77"/>
                  <a:pt x="228" y="78"/>
                </a:cubicBezTo>
                <a:cubicBezTo>
                  <a:pt x="227" y="78"/>
                  <a:pt x="227" y="78"/>
                  <a:pt x="227" y="78"/>
                </a:cubicBezTo>
                <a:close/>
                <a:moveTo>
                  <a:pt x="218" y="80"/>
                </a:moveTo>
                <a:cubicBezTo>
                  <a:pt x="219" y="81"/>
                  <a:pt x="219" y="83"/>
                  <a:pt x="220" y="84"/>
                </a:cubicBezTo>
                <a:cubicBezTo>
                  <a:pt x="220" y="84"/>
                  <a:pt x="220" y="84"/>
                  <a:pt x="220" y="85"/>
                </a:cubicBezTo>
                <a:cubicBezTo>
                  <a:pt x="219" y="84"/>
                  <a:pt x="219" y="83"/>
                  <a:pt x="218" y="82"/>
                </a:cubicBezTo>
                <a:cubicBezTo>
                  <a:pt x="218" y="81"/>
                  <a:pt x="218" y="81"/>
                  <a:pt x="218" y="80"/>
                </a:cubicBezTo>
                <a:close/>
                <a:moveTo>
                  <a:pt x="210" y="79"/>
                </a:moveTo>
                <a:cubicBezTo>
                  <a:pt x="211" y="78"/>
                  <a:pt x="211" y="76"/>
                  <a:pt x="211" y="75"/>
                </a:cubicBezTo>
                <a:cubicBezTo>
                  <a:pt x="212" y="76"/>
                  <a:pt x="213" y="77"/>
                  <a:pt x="214" y="80"/>
                </a:cubicBezTo>
                <a:cubicBezTo>
                  <a:pt x="214" y="80"/>
                  <a:pt x="214" y="81"/>
                  <a:pt x="214" y="83"/>
                </a:cubicBezTo>
                <a:cubicBezTo>
                  <a:pt x="212" y="80"/>
                  <a:pt x="210" y="79"/>
                  <a:pt x="210" y="79"/>
                </a:cubicBezTo>
                <a:cubicBezTo>
                  <a:pt x="210" y="79"/>
                  <a:pt x="211" y="81"/>
                  <a:pt x="213" y="84"/>
                </a:cubicBezTo>
                <a:cubicBezTo>
                  <a:pt x="214" y="85"/>
                  <a:pt x="214" y="85"/>
                  <a:pt x="215" y="86"/>
                </a:cubicBezTo>
                <a:cubicBezTo>
                  <a:pt x="214" y="86"/>
                  <a:pt x="214" y="86"/>
                  <a:pt x="214" y="87"/>
                </a:cubicBezTo>
                <a:cubicBezTo>
                  <a:pt x="212" y="85"/>
                  <a:pt x="211" y="83"/>
                  <a:pt x="210" y="81"/>
                </a:cubicBezTo>
                <a:cubicBezTo>
                  <a:pt x="210" y="81"/>
                  <a:pt x="210" y="80"/>
                  <a:pt x="210" y="79"/>
                </a:cubicBezTo>
                <a:close/>
                <a:moveTo>
                  <a:pt x="207" y="82"/>
                </a:moveTo>
                <a:cubicBezTo>
                  <a:pt x="207" y="83"/>
                  <a:pt x="207" y="83"/>
                  <a:pt x="207" y="83"/>
                </a:cubicBezTo>
                <a:cubicBezTo>
                  <a:pt x="206" y="83"/>
                  <a:pt x="206" y="83"/>
                  <a:pt x="206" y="82"/>
                </a:cubicBezTo>
                <a:cubicBezTo>
                  <a:pt x="205" y="82"/>
                  <a:pt x="205" y="81"/>
                  <a:pt x="205" y="80"/>
                </a:cubicBezTo>
                <a:cubicBezTo>
                  <a:pt x="205" y="80"/>
                  <a:pt x="205" y="79"/>
                  <a:pt x="205" y="79"/>
                </a:cubicBezTo>
                <a:cubicBezTo>
                  <a:pt x="205" y="80"/>
                  <a:pt x="206" y="81"/>
                  <a:pt x="207" y="82"/>
                </a:cubicBezTo>
                <a:close/>
                <a:moveTo>
                  <a:pt x="202" y="80"/>
                </a:moveTo>
                <a:cubicBezTo>
                  <a:pt x="202" y="81"/>
                  <a:pt x="202" y="83"/>
                  <a:pt x="203" y="84"/>
                </a:cubicBezTo>
                <a:cubicBezTo>
                  <a:pt x="202" y="83"/>
                  <a:pt x="202" y="83"/>
                  <a:pt x="201" y="83"/>
                </a:cubicBezTo>
                <a:cubicBezTo>
                  <a:pt x="202" y="82"/>
                  <a:pt x="202" y="81"/>
                  <a:pt x="202" y="80"/>
                </a:cubicBezTo>
                <a:close/>
                <a:moveTo>
                  <a:pt x="203" y="87"/>
                </a:moveTo>
                <a:cubicBezTo>
                  <a:pt x="203" y="88"/>
                  <a:pt x="203" y="88"/>
                  <a:pt x="202" y="88"/>
                </a:cubicBezTo>
                <a:cubicBezTo>
                  <a:pt x="202" y="88"/>
                  <a:pt x="201" y="88"/>
                  <a:pt x="200" y="88"/>
                </a:cubicBezTo>
                <a:cubicBezTo>
                  <a:pt x="200" y="86"/>
                  <a:pt x="201" y="85"/>
                  <a:pt x="201" y="84"/>
                </a:cubicBezTo>
                <a:cubicBezTo>
                  <a:pt x="202" y="85"/>
                  <a:pt x="202" y="86"/>
                  <a:pt x="203" y="87"/>
                </a:cubicBezTo>
                <a:close/>
                <a:moveTo>
                  <a:pt x="194" y="79"/>
                </a:moveTo>
                <a:cubicBezTo>
                  <a:pt x="195" y="79"/>
                  <a:pt x="195" y="79"/>
                  <a:pt x="195" y="79"/>
                </a:cubicBezTo>
                <a:cubicBezTo>
                  <a:pt x="195" y="79"/>
                  <a:pt x="195" y="79"/>
                  <a:pt x="195" y="79"/>
                </a:cubicBezTo>
                <a:cubicBezTo>
                  <a:pt x="195" y="81"/>
                  <a:pt x="195" y="84"/>
                  <a:pt x="196" y="86"/>
                </a:cubicBezTo>
                <a:cubicBezTo>
                  <a:pt x="196" y="86"/>
                  <a:pt x="195" y="86"/>
                  <a:pt x="194" y="86"/>
                </a:cubicBezTo>
                <a:cubicBezTo>
                  <a:pt x="194" y="85"/>
                  <a:pt x="194" y="83"/>
                  <a:pt x="193" y="82"/>
                </a:cubicBezTo>
                <a:cubicBezTo>
                  <a:pt x="194" y="81"/>
                  <a:pt x="194" y="80"/>
                  <a:pt x="194" y="79"/>
                </a:cubicBezTo>
                <a:close/>
                <a:moveTo>
                  <a:pt x="189" y="93"/>
                </a:moveTo>
                <a:cubicBezTo>
                  <a:pt x="189" y="93"/>
                  <a:pt x="189" y="93"/>
                  <a:pt x="189" y="93"/>
                </a:cubicBezTo>
                <a:cubicBezTo>
                  <a:pt x="189" y="93"/>
                  <a:pt x="189" y="93"/>
                  <a:pt x="189" y="93"/>
                </a:cubicBezTo>
                <a:cubicBezTo>
                  <a:pt x="189" y="93"/>
                  <a:pt x="189" y="93"/>
                  <a:pt x="189" y="93"/>
                </a:cubicBezTo>
                <a:close/>
                <a:moveTo>
                  <a:pt x="184" y="83"/>
                </a:moveTo>
                <a:cubicBezTo>
                  <a:pt x="184" y="85"/>
                  <a:pt x="184" y="86"/>
                  <a:pt x="184" y="88"/>
                </a:cubicBezTo>
                <a:cubicBezTo>
                  <a:pt x="184" y="89"/>
                  <a:pt x="184" y="89"/>
                  <a:pt x="183" y="89"/>
                </a:cubicBezTo>
                <a:cubicBezTo>
                  <a:pt x="183" y="90"/>
                  <a:pt x="183" y="90"/>
                  <a:pt x="182" y="91"/>
                </a:cubicBezTo>
                <a:cubicBezTo>
                  <a:pt x="183" y="88"/>
                  <a:pt x="183" y="85"/>
                  <a:pt x="184" y="83"/>
                </a:cubicBezTo>
                <a:close/>
                <a:moveTo>
                  <a:pt x="173" y="86"/>
                </a:moveTo>
                <a:cubicBezTo>
                  <a:pt x="175" y="88"/>
                  <a:pt x="176" y="89"/>
                  <a:pt x="178" y="92"/>
                </a:cubicBezTo>
                <a:cubicBezTo>
                  <a:pt x="178" y="91"/>
                  <a:pt x="177" y="91"/>
                  <a:pt x="177" y="91"/>
                </a:cubicBezTo>
                <a:cubicBezTo>
                  <a:pt x="176" y="91"/>
                  <a:pt x="176" y="91"/>
                  <a:pt x="175" y="91"/>
                </a:cubicBezTo>
                <a:cubicBezTo>
                  <a:pt x="174" y="89"/>
                  <a:pt x="174" y="87"/>
                  <a:pt x="173" y="86"/>
                </a:cubicBezTo>
                <a:close/>
                <a:moveTo>
                  <a:pt x="178" y="94"/>
                </a:moveTo>
                <a:cubicBezTo>
                  <a:pt x="178" y="95"/>
                  <a:pt x="178" y="96"/>
                  <a:pt x="178" y="97"/>
                </a:cubicBezTo>
                <a:cubicBezTo>
                  <a:pt x="177" y="96"/>
                  <a:pt x="177" y="95"/>
                  <a:pt x="177" y="94"/>
                </a:cubicBezTo>
                <a:cubicBezTo>
                  <a:pt x="177" y="94"/>
                  <a:pt x="176" y="93"/>
                  <a:pt x="176" y="93"/>
                </a:cubicBezTo>
                <a:cubicBezTo>
                  <a:pt x="177" y="93"/>
                  <a:pt x="177" y="94"/>
                  <a:pt x="178" y="94"/>
                </a:cubicBezTo>
                <a:close/>
                <a:moveTo>
                  <a:pt x="173" y="98"/>
                </a:moveTo>
                <a:cubicBezTo>
                  <a:pt x="173" y="98"/>
                  <a:pt x="173" y="98"/>
                  <a:pt x="173" y="98"/>
                </a:cubicBezTo>
                <a:cubicBezTo>
                  <a:pt x="173" y="98"/>
                  <a:pt x="173" y="98"/>
                  <a:pt x="173" y="98"/>
                </a:cubicBezTo>
                <a:close/>
                <a:moveTo>
                  <a:pt x="164" y="90"/>
                </a:moveTo>
                <a:cubicBezTo>
                  <a:pt x="165" y="91"/>
                  <a:pt x="165" y="92"/>
                  <a:pt x="165" y="94"/>
                </a:cubicBezTo>
                <a:cubicBezTo>
                  <a:pt x="165" y="94"/>
                  <a:pt x="165" y="94"/>
                  <a:pt x="164" y="95"/>
                </a:cubicBezTo>
                <a:cubicBezTo>
                  <a:pt x="164" y="95"/>
                  <a:pt x="164" y="95"/>
                  <a:pt x="164" y="95"/>
                </a:cubicBezTo>
                <a:cubicBezTo>
                  <a:pt x="163" y="92"/>
                  <a:pt x="162" y="89"/>
                  <a:pt x="161" y="87"/>
                </a:cubicBezTo>
                <a:cubicBezTo>
                  <a:pt x="162" y="88"/>
                  <a:pt x="162" y="88"/>
                  <a:pt x="162" y="88"/>
                </a:cubicBezTo>
                <a:cubicBezTo>
                  <a:pt x="163" y="89"/>
                  <a:pt x="164" y="89"/>
                  <a:pt x="164" y="90"/>
                </a:cubicBezTo>
                <a:close/>
                <a:moveTo>
                  <a:pt x="158" y="94"/>
                </a:moveTo>
                <a:cubicBezTo>
                  <a:pt x="158" y="95"/>
                  <a:pt x="157" y="95"/>
                  <a:pt x="157" y="96"/>
                </a:cubicBezTo>
                <a:cubicBezTo>
                  <a:pt x="157" y="95"/>
                  <a:pt x="156" y="94"/>
                  <a:pt x="156" y="93"/>
                </a:cubicBezTo>
                <a:cubicBezTo>
                  <a:pt x="156" y="93"/>
                  <a:pt x="156" y="93"/>
                  <a:pt x="156" y="92"/>
                </a:cubicBezTo>
                <a:cubicBezTo>
                  <a:pt x="157" y="93"/>
                  <a:pt x="157" y="94"/>
                  <a:pt x="158" y="94"/>
                </a:cubicBezTo>
                <a:close/>
                <a:moveTo>
                  <a:pt x="153" y="93"/>
                </a:moveTo>
                <a:cubicBezTo>
                  <a:pt x="153" y="94"/>
                  <a:pt x="154" y="95"/>
                  <a:pt x="154" y="96"/>
                </a:cubicBezTo>
                <a:cubicBezTo>
                  <a:pt x="154" y="96"/>
                  <a:pt x="153" y="97"/>
                  <a:pt x="153" y="97"/>
                </a:cubicBezTo>
                <a:cubicBezTo>
                  <a:pt x="153" y="97"/>
                  <a:pt x="153" y="97"/>
                  <a:pt x="153" y="97"/>
                </a:cubicBezTo>
                <a:cubicBezTo>
                  <a:pt x="153" y="95"/>
                  <a:pt x="153" y="94"/>
                  <a:pt x="153" y="93"/>
                </a:cubicBezTo>
                <a:close/>
                <a:moveTo>
                  <a:pt x="149" y="96"/>
                </a:moveTo>
                <a:cubicBezTo>
                  <a:pt x="149" y="96"/>
                  <a:pt x="150" y="97"/>
                  <a:pt x="150" y="97"/>
                </a:cubicBezTo>
                <a:cubicBezTo>
                  <a:pt x="149" y="99"/>
                  <a:pt x="149" y="101"/>
                  <a:pt x="149" y="104"/>
                </a:cubicBezTo>
                <a:cubicBezTo>
                  <a:pt x="149" y="104"/>
                  <a:pt x="148" y="104"/>
                  <a:pt x="148" y="104"/>
                </a:cubicBezTo>
                <a:cubicBezTo>
                  <a:pt x="148" y="103"/>
                  <a:pt x="148" y="102"/>
                  <a:pt x="148" y="101"/>
                </a:cubicBezTo>
                <a:cubicBezTo>
                  <a:pt x="149" y="97"/>
                  <a:pt x="149" y="96"/>
                  <a:pt x="148" y="96"/>
                </a:cubicBezTo>
                <a:cubicBezTo>
                  <a:pt x="148" y="95"/>
                  <a:pt x="147" y="97"/>
                  <a:pt x="146" y="101"/>
                </a:cubicBezTo>
                <a:cubicBezTo>
                  <a:pt x="146" y="99"/>
                  <a:pt x="146" y="98"/>
                  <a:pt x="146" y="97"/>
                </a:cubicBezTo>
                <a:cubicBezTo>
                  <a:pt x="145" y="95"/>
                  <a:pt x="145" y="93"/>
                  <a:pt x="145" y="92"/>
                </a:cubicBezTo>
                <a:cubicBezTo>
                  <a:pt x="146" y="93"/>
                  <a:pt x="147" y="94"/>
                  <a:pt x="149" y="96"/>
                </a:cubicBezTo>
                <a:close/>
                <a:moveTo>
                  <a:pt x="143" y="102"/>
                </a:moveTo>
                <a:cubicBezTo>
                  <a:pt x="143" y="103"/>
                  <a:pt x="143" y="104"/>
                  <a:pt x="143" y="105"/>
                </a:cubicBezTo>
                <a:cubicBezTo>
                  <a:pt x="143" y="105"/>
                  <a:pt x="143" y="104"/>
                  <a:pt x="142" y="104"/>
                </a:cubicBezTo>
                <a:cubicBezTo>
                  <a:pt x="142" y="103"/>
                  <a:pt x="142" y="102"/>
                  <a:pt x="142" y="100"/>
                </a:cubicBezTo>
                <a:cubicBezTo>
                  <a:pt x="142" y="101"/>
                  <a:pt x="142" y="102"/>
                  <a:pt x="143" y="102"/>
                </a:cubicBezTo>
                <a:close/>
                <a:moveTo>
                  <a:pt x="132" y="103"/>
                </a:moveTo>
                <a:cubicBezTo>
                  <a:pt x="133" y="102"/>
                  <a:pt x="133" y="102"/>
                  <a:pt x="133" y="102"/>
                </a:cubicBezTo>
                <a:cubicBezTo>
                  <a:pt x="133" y="102"/>
                  <a:pt x="133" y="103"/>
                  <a:pt x="133" y="103"/>
                </a:cubicBezTo>
                <a:cubicBezTo>
                  <a:pt x="133" y="103"/>
                  <a:pt x="133" y="103"/>
                  <a:pt x="132" y="103"/>
                </a:cubicBezTo>
                <a:cubicBezTo>
                  <a:pt x="132" y="103"/>
                  <a:pt x="132" y="103"/>
                  <a:pt x="132" y="103"/>
                </a:cubicBezTo>
                <a:close/>
                <a:moveTo>
                  <a:pt x="125" y="101"/>
                </a:moveTo>
                <a:cubicBezTo>
                  <a:pt x="126" y="101"/>
                  <a:pt x="127" y="102"/>
                  <a:pt x="127" y="102"/>
                </a:cubicBezTo>
                <a:cubicBezTo>
                  <a:pt x="128" y="103"/>
                  <a:pt x="128" y="105"/>
                  <a:pt x="129" y="106"/>
                </a:cubicBezTo>
                <a:cubicBezTo>
                  <a:pt x="129" y="107"/>
                  <a:pt x="128" y="108"/>
                  <a:pt x="128" y="109"/>
                </a:cubicBezTo>
                <a:cubicBezTo>
                  <a:pt x="126" y="105"/>
                  <a:pt x="125" y="102"/>
                  <a:pt x="124" y="100"/>
                </a:cubicBezTo>
                <a:cubicBezTo>
                  <a:pt x="124" y="101"/>
                  <a:pt x="125" y="101"/>
                  <a:pt x="125" y="101"/>
                </a:cubicBezTo>
                <a:close/>
                <a:moveTo>
                  <a:pt x="99" y="101"/>
                </a:moveTo>
                <a:cubicBezTo>
                  <a:pt x="99" y="101"/>
                  <a:pt x="100" y="102"/>
                  <a:pt x="100" y="103"/>
                </a:cubicBezTo>
                <a:cubicBezTo>
                  <a:pt x="100" y="103"/>
                  <a:pt x="100" y="103"/>
                  <a:pt x="100" y="103"/>
                </a:cubicBezTo>
                <a:cubicBezTo>
                  <a:pt x="99" y="102"/>
                  <a:pt x="99" y="100"/>
                  <a:pt x="98" y="99"/>
                </a:cubicBezTo>
                <a:cubicBezTo>
                  <a:pt x="99" y="99"/>
                  <a:pt x="99" y="100"/>
                  <a:pt x="99" y="101"/>
                </a:cubicBezTo>
                <a:close/>
                <a:moveTo>
                  <a:pt x="99" y="108"/>
                </a:moveTo>
                <a:cubicBezTo>
                  <a:pt x="99" y="108"/>
                  <a:pt x="99" y="108"/>
                  <a:pt x="99" y="108"/>
                </a:cubicBezTo>
                <a:cubicBezTo>
                  <a:pt x="99" y="109"/>
                  <a:pt x="99" y="109"/>
                  <a:pt x="99" y="109"/>
                </a:cubicBezTo>
                <a:cubicBezTo>
                  <a:pt x="99" y="109"/>
                  <a:pt x="99" y="109"/>
                  <a:pt x="99" y="109"/>
                </a:cubicBezTo>
                <a:cubicBezTo>
                  <a:pt x="99" y="109"/>
                  <a:pt x="98" y="109"/>
                  <a:pt x="98" y="109"/>
                </a:cubicBezTo>
                <a:cubicBezTo>
                  <a:pt x="99" y="109"/>
                  <a:pt x="99" y="109"/>
                  <a:pt x="99" y="108"/>
                </a:cubicBezTo>
                <a:close/>
                <a:moveTo>
                  <a:pt x="97" y="113"/>
                </a:moveTo>
                <a:cubicBezTo>
                  <a:pt x="97" y="114"/>
                  <a:pt x="97" y="115"/>
                  <a:pt x="97" y="116"/>
                </a:cubicBezTo>
                <a:cubicBezTo>
                  <a:pt x="97" y="115"/>
                  <a:pt x="97" y="114"/>
                  <a:pt x="96" y="114"/>
                </a:cubicBezTo>
                <a:cubicBezTo>
                  <a:pt x="96" y="113"/>
                  <a:pt x="97" y="113"/>
                  <a:pt x="97" y="113"/>
                </a:cubicBezTo>
                <a:close/>
                <a:moveTo>
                  <a:pt x="78" y="115"/>
                </a:moveTo>
                <a:cubicBezTo>
                  <a:pt x="79" y="114"/>
                  <a:pt x="79" y="112"/>
                  <a:pt x="79" y="111"/>
                </a:cubicBezTo>
                <a:cubicBezTo>
                  <a:pt x="80" y="112"/>
                  <a:pt x="81" y="113"/>
                  <a:pt x="81" y="115"/>
                </a:cubicBezTo>
                <a:cubicBezTo>
                  <a:pt x="82" y="116"/>
                  <a:pt x="82" y="117"/>
                  <a:pt x="82" y="118"/>
                </a:cubicBezTo>
                <a:cubicBezTo>
                  <a:pt x="80" y="116"/>
                  <a:pt x="79" y="115"/>
                  <a:pt x="78" y="115"/>
                </a:cubicBezTo>
                <a:cubicBezTo>
                  <a:pt x="78" y="115"/>
                  <a:pt x="79" y="117"/>
                  <a:pt x="81" y="120"/>
                </a:cubicBezTo>
                <a:cubicBezTo>
                  <a:pt x="82" y="121"/>
                  <a:pt x="82" y="121"/>
                  <a:pt x="83" y="122"/>
                </a:cubicBezTo>
                <a:cubicBezTo>
                  <a:pt x="82" y="122"/>
                  <a:pt x="82" y="122"/>
                  <a:pt x="82" y="122"/>
                </a:cubicBezTo>
                <a:cubicBezTo>
                  <a:pt x="81" y="120"/>
                  <a:pt x="79" y="119"/>
                  <a:pt x="78" y="117"/>
                </a:cubicBezTo>
                <a:cubicBezTo>
                  <a:pt x="78" y="117"/>
                  <a:pt x="78" y="116"/>
                  <a:pt x="78" y="115"/>
                </a:cubicBezTo>
                <a:close/>
                <a:moveTo>
                  <a:pt x="76" y="118"/>
                </a:moveTo>
                <a:cubicBezTo>
                  <a:pt x="76" y="118"/>
                  <a:pt x="76" y="119"/>
                  <a:pt x="76" y="119"/>
                </a:cubicBezTo>
                <a:cubicBezTo>
                  <a:pt x="75" y="119"/>
                  <a:pt x="75" y="118"/>
                  <a:pt x="75" y="118"/>
                </a:cubicBezTo>
                <a:cubicBezTo>
                  <a:pt x="75" y="118"/>
                  <a:pt x="74" y="117"/>
                  <a:pt x="74" y="116"/>
                </a:cubicBezTo>
                <a:cubicBezTo>
                  <a:pt x="74" y="116"/>
                  <a:pt x="74" y="116"/>
                  <a:pt x="74" y="115"/>
                </a:cubicBezTo>
                <a:cubicBezTo>
                  <a:pt x="74" y="116"/>
                  <a:pt x="75" y="117"/>
                  <a:pt x="76" y="118"/>
                </a:cubicBezTo>
                <a:close/>
                <a:moveTo>
                  <a:pt x="72" y="119"/>
                </a:moveTo>
                <a:cubicBezTo>
                  <a:pt x="71" y="119"/>
                  <a:pt x="71" y="119"/>
                  <a:pt x="71" y="119"/>
                </a:cubicBezTo>
                <a:cubicBezTo>
                  <a:pt x="71" y="118"/>
                  <a:pt x="71" y="117"/>
                  <a:pt x="71" y="117"/>
                </a:cubicBezTo>
                <a:cubicBezTo>
                  <a:pt x="71" y="118"/>
                  <a:pt x="72" y="118"/>
                  <a:pt x="72" y="119"/>
                </a:cubicBezTo>
                <a:close/>
                <a:moveTo>
                  <a:pt x="64" y="115"/>
                </a:moveTo>
                <a:cubicBezTo>
                  <a:pt x="65" y="115"/>
                  <a:pt x="65" y="115"/>
                  <a:pt x="65" y="115"/>
                </a:cubicBezTo>
                <a:cubicBezTo>
                  <a:pt x="65" y="117"/>
                  <a:pt x="66" y="121"/>
                  <a:pt x="67" y="124"/>
                </a:cubicBezTo>
                <a:cubicBezTo>
                  <a:pt x="66" y="125"/>
                  <a:pt x="66" y="125"/>
                  <a:pt x="66" y="126"/>
                </a:cubicBezTo>
                <a:cubicBezTo>
                  <a:pt x="66" y="126"/>
                  <a:pt x="66" y="125"/>
                  <a:pt x="66" y="125"/>
                </a:cubicBezTo>
                <a:cubicBezTo>
                  <a:pt x="65" y="122"/>
                  <a:pt x="64" y="120"/>
                  <a:pt x="64" y="117"/>
                </a:cubicBezTo>
                <a:cubicBezTo>
                  <a:pt x="64" y="117"/>
                  <a:pt x="64" y="116"/>
                  <a:pt x="64" y="115"/>
                </a:cubicBezTo>
                <a:close/>
                <a:moveTo>
                  <a:pt x="55" y="120"/>
                </a:moveTo>
                <a:cubicBezTo>
                  <a:pt x="55" y="121"/>
                  <a:pt x="55" y="123"/>
                  <a:pt x="56" y="124"/>
                </a:cubicBezTo>
                <a:cubicBezTo>
                  <a:pt x="55" y="125"/>
                  <a:pt x="55" y="125"/>
                  <a:pt x="55" y="126"/>
                </a:cubicBezTo>
                <a:cubicBezTo>
                  <a:pt x="54" y="126"/>
                  <a:pt x="54" y="126"/>
                  <a:pt x="54" y="126"/>
                </a:cubicBezTo>
                <a:cubicBezTo>
                  <a:pt x="54" y="124"/>
                  <a:pt x="55" y="122"/>
                  <a:pt x="55" y="120"/>
                </a:cubicBezTo>
                <a:close/>
                <a:moveTo>
                  <a:pt x="28" y="135"/>
                </a:moveTo>
                <a:cubicBezTo>
                  <a:pt x="28" y="136"/>
                  <a:pt x="28" y="138"/>
                  <a:pt x="28" y="139"/>
                </a:cubicBezTo>
                <a:cubicBezTo>
                  <a:pt x="27" y="137"/>
                  <a:pt x="26" y="135"/>
                  <a:pt x="26" y="133"/>
                </a:cubicBezTo>
                <a:cubicBezTo>
                  <a:pt x="26" y="133"/>
                  <a:pt x="27" y="133"/>
                  <a:pt x="27" y="134"/>
                </a:cubicBezTo>
                <a:cubicBezTo>
                  <a:pt x="27" y="134"/>
                  <a:pt x="28" y="134"/>
                  <a:pt x="28" y="135"/>
                </a:cubicBezTo>
                <a:close/>
                <a:moveTo>
                  <a:pt x="20" y="146"/>
                </a:moveTo>
                <a:cubicBezTo>
                  <a:pt x="20" y="147"/>
                  <a:pt x="20" y="149"/>
                  <a:pt x="21" y="150"/>
                </a:cubicBezTo>
                <a:cubicBezTo>
                  <a:pt x="20" y="150"/>
                  <a:pt x="20" y="149"/>
                  <a:pt x="19" y="149"/>
                </a:cubicBezTo>
                <a:cubicBezTo>
                  <a:pt x="19" y="148"/>
                  <a:pt x="19" y="146"/>
                  <a:pt x="18" y="145"/>
                </a:cubicBezTo>
                <a:cubicBezTo>
                  <a:pt x="18" y="145"/>
                  <a:pt x="18" y="145"/>
                  <a:pt x="18" y="144"/>
                </a:cubicBezTo>
                <a:cubicBezTo>
                  <a:pt x="19" y="145"/>
                  <a:pt x="19" y="145"/>
                  <a:pt x="20" y="146"/>
                </a:cubicBezTo>
                <a:close/>
                <a:moveTo>
                  <a:pt x="15" y="156"/>
                </a:moveTo>
                <a:cubicBezTo>
                  <a:pt x="15" y="159"/>
                  <a:pt x="15" y="163"/>
                  <a:pt x="16" y="165"/>
                </a:cubicBezTo>
                <a:cubicBezTo>
                  <a:pt x="15" y="164"/>
                  <a:pt x="14" y="163"/>
                  <a:pt x="14" y="161"/>
                </a:cubicBezTo>
                <a:cubicBezTo>
                  <a:pt x="12" y="157"/>
                  <a:pt x="11" y="154"/>
                  <a:pt x="10" y="152"/>
                </a:cubicBezTo>
                <a:cubicBezTo>
                  <a:pt x="9" y="151"/>
                  <a:pt x="9" y="150"/>
                  <a:pt x="9" y="150"/>
                </a:cubicBezTo>
                <a:cubicBezTo>
                  <a:pt x="9" y="150"/>
                  <a:pt x="10" y="151"/>
                  <a:pt x="11" y="152"/>
                </a:cubicBezTo>
                <a:cubicBezTo>
                  <a:pt x="12" y="153"/>
                  <a:pt x="13" y="154"/>
                  <a:pt x="15" y="156"/>
                </a:cubicBez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55" name="组合 1354"/>
          <p:cNvGrpSpPr/>
          <p:nvPr/>
        </p:nvGrpSpPr>
        <p:grpSpPr>
          <a:xfrm>
            <a:off x="4104115" y="1226161"/>
            <a:ext cx="1389063" cy="1308100"/>
            <a:chOff x="6884988" y="-2233613"/>
            <a:chExt cx="1389063" cy="1308100"/>
          </a:xfrm>
        </p:grpSpPr>
        <p:sp>
          <p:nvSpPr>
            <p:cNvPr id="1340" name="Freeform 339"/>
            <p:cNvSpPr/>
            <p:nvPr/>
          </p:nvSpPr>
          <p:spPr bwMode="auto">
            <a:xfrm>
              <a:off x="7296151" y="-1263651"/>
              <a:ext cx="76200" cy="73025"/>
            </a:xfrm>
            <a:custGeom>
              <a:avLst/>
              <a:gdLst>
                <a:gd name="T0" fmla="*/ 14 w 18"/>
                <a:gd name="T1" fmla="*/ 5 h 17"/>
                <a:gd name="T2" fmla="*/ 14 w 18"/>
                <a:gd name="T3" fmla="*/ 3 h 17"/>
                <a:gd name="T4" fmla="*/ 17 w 18"/>
                <a:gd name="T5" fmla="*/ 9 h 17"/>
                <a:gd name="T6" fmla="*/ 14 w 18"/>
                <a:gd name="T7" fmla="*/ 14 h 17"/>
                <a:gd name="T8" fmla="*/ 13 w 18"/>
                <a:gd name="T9" fmla="*/ 15 h 17"/>
                <a:gd name="T10" fmla="*/ 2 w 18"/>
                <a:gd name="T11" fmla="*/ 11 h 17"/>
                <a:gd name="T12" fmla="*/ 0 w 18"/>
                <a:gd name="T13" fmla="*/ 7 h 17"/>
                <a:gd name="T14" fmla="*/ 5 w 18"/>
                <a:gd name="T15" fmla="*/ 1 h 17"/>
                <a:gd name="T16" fmla="*/ 8 w 18"/>
                <a:gd name="T17" fmla="*/ 0 h 17"/>
                <a:gd name="T18" fmla="*/ 13 w 18"/>
                <a:gd name="T19" fmla="*/ 5 h 17"/>
                <a:gd name="T20" fmla="*/ 14 w 18"/>
                <a:gd name="T21" fmla="*/ 5 h 17"/>
                <a:gd name="T22" fmla="*/ 14 w 18"/>
                <a:gd name="T2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14" y="5"/>
                  </a:moveTo>
                  <a:cubicBezTo>
                    <a:pt x="14" y="5"/>
                    <a:pt x="14" y="4"/>
                    <a:pt x="14" y="3"/>
                  </a:cubicBezTo>
                  <a:cubicBezTo>
                    <a:pt x="17" y="4"/>
                    <a:pt x="18" y="6"/>
                    <a:pt x="17" y="9"/>
                  </a:cubicBezTo>
                  <a:cubicBezTo>
                    <a:pt x="16" y="10"/>
                    <a:pt x="15" y="12"/>
                    <a:pt x="14" y="14"/>
                  </a:cubicBezTo>
                  <a:cubicBezTo>
                    <a:pt x="14" y="14"/>
                    <a:pt x="13" y="15"/>
                    <a:pt x="13" y="15"/>
                  </a:cubicBezTo>
                  <a:cubicBezTo>
                    <a:pt x="8" y="17"/>
                    <a:pt x="4" y="15"/>
                    <a:pt x="2" y="11"/>
                  </a:cubicBezTo>
                  <a:cubicBezTo>
                    <a:pt x="1" y="9"/>
                    <a:pt x="1" y="8"/>
                    <a:pt x="0" y="7"/>
                  </a:cubicBezTo>
                  <a:cubicBezTo>
                    <a:pt x="1" y="5"/>
                    <a:pt x="3" y="3"/>
                    <a:pt x="5" y="1"/>
                  </a:cubicBezTo>
                  <a:cubicBezTo>
                    <a:pt x="5" y="0"/>
                    <a:pt x="6" y="0"/>
                    <a:pt x="8" y="0"/>
                  </a:cubicBezTo>
                  <a:cubicBezTo>
                    <a:pt x="12" y="0"/>
                    <a:pt x="12" y="0"/>
                    <a:pt x="13" y="5"/>
                  </a:cubicBezTo>
                  <a:cubicBezTo>
                    <a:pt x="13" y="5"/>
                    <a:pt x="14" y="5"/>
                    <a:pt x="14" y="5"/>
                  </a:cubicBezTo>
                  <a:cubicBezTo>
                    <a:pt x="14" y="5"/>
                    <a:pt x="14" y="5"/>
                    <a:pt x="14"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1" name="Freeform 340"/>
            <p:cNvSpPr/>
            <p:nvPr/>
          </p:nvSpPr>
          <p:spPr bwMode="auto">
            <a:xfrm>
              <a:off x="7726363" y="-1597026"/>
              <a:ext cx="73025" cy="73025"/>
            </a:xfrm>
            <a:custGeom>
              <a:avLst/>
              <a:gdLst>
                <a:gd name="T0" fmla="*/ 0 w 17"/>
                <a:gd name="T1" fmla="*/ 6 h 17"/>
                <a:gd name="T2" fmla="*/ 3 w 17"/>
                <a:gd name="T3" fmla="*/ 4 h 17"/>
                <a:gd name="T4" fmla="*/ 10 w 17"/>
                <a:gd name="T5" fmla="*/ 1 h 17"/>
                <a:gd name="T6" fmla="*/ 12 w 17"/>
                <a:gd name="T7" fmla="*/ 1 h 17"/>
                <a:gd name="T8" fmla="*/ 14 w 17"/>
                <a:gd name="T9" fmla="*/ 2 h 17"/>
                <a:gd name="T10" fmla="*/ 17 w 17"/>
                <a:gd name="T11" fmla="*/ 9 h 17"/>
                <a:gd name="T12" fmla="*/ 16 w 17"/>
                <a:gd name="T13" fmla="*/ 10 h 17"/>
                <a:gd name="T14" fmla="*/ 15 w 17"/>
                <a:gd name="T15" fmla="*/ 14 h 17"/>
                <a:gd name="T16" fmla="*/ 8 w 17"/>
                <a:gd name="T17" fmla="*/ 16 h 17"/>
                <a:gd name="T18" fmla="*/ 1 w 17"/>
                <a:gd name="T19" fmla="*/ 9 h 17"/>
                <a:gd name="T20" fmla="*/ 0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6"/>
                  </a:moveTo>
                  <a:cubicBezTo>
                    <a:pt x="1" y="5"/>
                    <a:pt x="2" y="5"/>
                    <a:pt x="3" y="4"/>
                  </a:cubicBezTo>
                  <a:cubicBezTo>
                    <a:pt x="5" y="1"/>
                    <a:pt x="7" y="0"/>
                    <a:pt x="10" y="1"/>
                  </a:cubicBezTo>
                  <a:cubicBezTo>
                    <a:pt x="11" y="1"/>
                    <a:pt x="12" y="1"/>
                    <a:pt x="12" y="1"/>
                  </a:cubicBezTo>
                  <a:cubicBezTo>
                    <a:pt x="13" y="1"/>
                    <a:pt x="14" y="2"/>
                    <a:pt x="14" y="2"/>
                  </a:cubicBezTo>
                  <a:cubicBezTo>
                    <a:pt x="15" y="4"/>
                    <a:pt x="17" y="6"/>
                    <a:pt x="17" y="9"/>
                  </a:cubicBezTo>
                  <a:cubicBezTo>
                    <a:pt x="16" y="9"/>
                    <a:pt x="16" y="10"/>
                    <a:pt x="16" y="10"/>
                  </a:cubicBezTo>
                  <a:cubicBezTo>
                    <a:pt x="16" y="11"/>
                    <a:pt x="16" y="13"/>
                    <a:pt x="15" y="14"/>
                  </a:cubicBezTo>
                  <a:cubicBezTo>
                    <a:pt x="13" y="15"/>
                    <a:pt x="11" y="16"/>
                    <a:pt x="8" y="16"/>
                  </a:cubicBezTo>
                  <a:cubicBezTo>
                    <a:pt x="4" y="17"/>
                    <a:pt x="1" y="13"/>
                    <a:pt x="1" y="9"/>
                  </a:cubicBezTo>
                  <a:cubicBezTo>
                    <a:pt x="1" y="8"/>
                    <a:pt x="0" y="7"/>
                    <a:pt x="0"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2" name="Freeform 341"/>
            <p:cNvSpPr/>
            <p:nvPr/>
          </p:nvSpPr>
          <p:spPr bwMode="auto">
            <a:xfrm>
              <a:off x="7031038" y="-998538"/>
              <a:ext cx="68263" cy="73025"/>
            </a:xfrm>
            <a:custGeom>
              <a:avLst/>
              <a:gdLst>
                <a:gd name="T0" fmla="*/ 4 w 16"/>
                <a:gd name="T1" fmla="*/ 9 h 17"/>
                <a:gd name="T2" fmla="*/ 1 w 16"/>
                <a:gd name="T3" fmla="*/ 7 h 17"/>
                <a:gd name="T4" fmla="*/ 1 w 16"/>
                <a:gd name="T5" fmla="*/ 5 h 17"/>
                <a:gd name="T6" fmla="*/ 5 w 16"/>
                <a:gd name="T7" fmla="*/ 0 h 17"/>
                <a:gd name="T8" fmla="*/ 7 w 16"/>
                <a:gd name="T9" fmla="*/ 0 h 17"/>
                <a:gd name="T10" fmla="*/ 11 w 16"/>
                <a:gd name="T11" fmla="*/ 3 h 17"/>
                <a:gd name="T12" fmla="*/ 14 w 16"/>
                <a:gd name="T13" fmla="*/ 7 h 17"/>
                <a:gd name="T14" fmla="*/ 15 w 16"/>
                <a:gd name="T15" fmla="*/ 10 h 17"/>
                <a:gd name="T16" fmla="*/ 12 w 16"/>
                <a:gd name="T17" fmla="*/ 16 h 17"/>
                <a:gd name="T18" fmla="*/ 4 w 16"/>
                <a:gd name="T19" fmla="*/ 13 h 17"/>
                <a:gd name="T20" fmla="*/ 4 w 16"/>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4" y="9"/>
                  </a:moveTo>
                  <a:cubicBezTo>
                    <a:pt x="1" y="10"/>
                    <a:pt x="1" y="10"/>
                    <a:pt x="1" y="7"/>
                  </a:cubicBezTo>
                  <a:cubicBezTo>
                    <a:pt x="1" y="6"/>
                    <a:pt x="0" y="6"/>
                    <a:pt x="1" y="5"/>
                  </a:cubicBezTo>
                  <a:cubicBezTo>
                    <a:pt x="1" y="2"/>
                    <a:pt x="2" y="1"/>
                    <a:pt x="5" y="0"/>
                  </a:cubicBezTo>
                  <a:cubicBezTo>
                    <a:pt x="5" y="0"/>
                    <a:pt x="6" y="0"/>
                    <a:pt x="7" y="0"/>
                  </a:cubicBezTo>
                  <a:cubicBezTo>
                    <a:pt x="9" y="0"/>
                    <a:pt x="11" y="1"/>
                    <a:pt x="11" y="3"/>
                  </a:cubicBezTo>
                  <a:cubicBezTo>
                    <a:pt x="12" y="5"/>
                    <a:pt x="13" y="6"/>
                    <a:pt x="14" y="7"/>
                  </a:cubicBezTo>
                  <a:cubicBezTo>
                    <a:pt x="15" y="8"/>
                    <a:pt x="15" y="9"/>
                    <a:pt x="15" y="10"/>
                  </a:cubicBezTo>
                  <a:cubicBezTo>
                    <a:pt x="16" y="12"/>
                    <a:pt x="15" y="15"/>
                    <a:pt x="12" y="16"/>
                  </a:cubicBezTo>
                  <a:cubicBezTo>
                    <a:pt x="9" y="17"/>
                    <a:pt x="5" y="16"/>
                    <a:pt x="4" y="13"/>
                  </a:cubicBezTo>
                  <a:cubicBezTo>
                    <a:pt x="4" y="12"/>
                    <a:pt x="4" y="11"/>
                    <a:pt x="4"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3" name="Freeform 342"/>
            <p:cNvSpPr>
              <a:spLocks noEditPoints="1"/>
            </p:cNvSpPr>
            <p:nvPr/>
          </p:nvSpPr>
          <p:spPr bwMode="auto">
            <a:xfrm>
              <a:off x="7773988" y="-1250951"/>
              <a:ext cx="63500" cy="55563"/>
            </a:xfrm>
            <a:custGeom>
              <a:avLst/>
              <a:gdLst>
                <a:gd name="T0" fmla="*/ 14 w 15"/>
                <a:gd name="T1" fmla="*/ 10 h 13"/>
                <a:gd name="T2" fmla="*/ 9 w 15"/>
                <a:gd name="T3" fmla="*/ 11 h 13"/>
                <a:gd name="T4" fmla="*/ 2 w 15"/>
                <a:gd name="T5" fmla="*/ 11 h 13"/>
                <a:gd name="T6" fmla="*/ 1 w 15"/>
                <a:gd name="T7" fmla="*/ 4 h 13"/>
                <a:gd name="T8" fmla="*/ 9 w 15"/>
                <a:gd name="T9" fmla="*/ 0 h 13"/>
                <a:gd name="T10" fmla="*/ 14 w 15"/>
                <a:gd name="T11" fmla="*/ 4 h 13"/>
                <a:gd name="T12" fmla="*/ 14 w 15"/>
                <a:gd name="T13" fmla="*/ 10 h 13"/>
                <a:gd name="T14" fmla="*/ 7 w 15"/>
                <a:gd name="T15" fmla="*/ 6 h 13"/>
                <a:gd name="T16" fmla="*/ 7 w 15"/>
                <a:gd name="T17" fmla="*/ 5 h 13"/>
                <a:gd name="T18" fmla="*/ 5 w 15"/>
                <a:gd name="T19" fmla="*/ 3 h 13"/>
                <a:gd name="T20" fmla="*/ 7 w 15"/>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14" y="10"/>
                  </a:moveTo>
                  <a:cubicBezTo>
                    <a:pt x="12" y="10"/>
                    <a:pt x="11" y="10"/>
                    <a:pt x="9" y="11"/>
                  </a:cubicBezTo>
                  <a:cubicBezTo>
                    <a:pt x="8" y="13"/>
                    <a:pt x="4" y="13"/>
                    <a:pt x="2" y="11"/>
                  </a:cubicBezTo>
                  <a:cubicBezTo>
                    <a:pt x="1" y="10"/>
                    <a:pt x="0" y="6"/>
                    <a:pt x="1" y="4"/>
                  </a:cubicBezTo>
                  <a:cubicBezTo>
                    <a:pt x="3" y="1"/>
                    <a:pt x="6" y="0"/>
                    <a:pt x="9" y="0"/>
                  </a:cubicBezTo>
                  <a:cubicBezTo>
                    <a:pt x="12" y="0"/>
                    <a:pt x="13" y="2"/>
                    <a:pt x="14" y="4"/>
                  </a:cubicBezTo>
                  <a:cubicBezTo>
                    <a:pt x="15" y="6"/>
                    <a:pt x="14" y="8"/>
                    <a:pt x="14" y="10"/>
                  </a:cubicBezTo>
                  <a:close/>
                  <a:moveTo>
                    <a:pt x="7" y="6"/>
                  </a:moveTo>
                  <a:cubicBezTo>
                    <a:pt x="7" y="5"/>
                    <a:pt x="7" y="5"/>
                    <a:pt x="7" y="5"/>
                  </a:cubicBezTo>
                  <a:cubicBezTo>
                    <a:pt x="6" y="5"/>
                    <a:pt x="6" y="4"/>
                    <a:pt x="5" y="3"/>
                  </a:cubicBezTo>
                  <a:cubicBezTo>
                    <a:pt x="5" y="5"/>
                    <a:pt x="6" y="6"/>
                    <a:pt x="7"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0" name="Freeform 343"/>
            <p:cNvSpPr/>
            <p:nvPr/>
          </p:nvSpPr>
          <p:spPr bwMode="auto">
            <a:xfrm>
              <a:off x="7419976" y="-1395413"/>
              <a:ext cx="50800" cy="50800"/>
            </a:xfrm>
            <a:custGeom>
              <a:avLst/>
              <a:gdLst>
                <a:gd name="T0" fmla="*/ 8 w 12"/>
                <a:gd name="T1" fmla="*/ 12 h 12"/>
                <a:gd name="T2" fmla="*/ 3 w 12"/>
                <a:gd name="T3" fmla="*/ 11 h 12"/>
                <a:gd name="T4" fmla="*/ 0 w 12"/>
                <a:gd name="T5" fmla="*/ 7 h 12"/>
                <a:gd name="T6" fmla="*/ 2 w 12"/>
                <a:gd name="T7" fmla="*/ 1 h 12"/>
                <a:gd name="T8" fmla="*/ 6 w 12"/>
                <a:gd name="T9" fmla="*/ 0 h 12"/>
                <a:gd name="T10" fmla="*/ 10 w 12"/>
                <a:gd name="T11" fmla="*/ 8 h 12"/>
                <a:gd name="T12" fmla="*/ 8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12"/>
                  </a:moveTo>
                  <a:cubicBezTo>
                    <a:pt x="7" y="12"/>
                    <a:pt x="5" y="12"/>
                    <a:pt x="3" y="11"/>
                  </a:cubicBezTo>
                  <a:cubicBezTo>
                    <a:pt x="1" y="11"/>
                    <a:pt x="0" y="9"/>
                    <a:pt x="0" y="7"/>
                  </a:cubicBezTo>
                  <a:cubicBezTo>
                    <a:pt x="0" y="5"/>
                    <a:pt x="1" y="3"/>
                    <a:pt x="2" y="1"/>
                  </a:cubicBezTo>
                  <a:cubicBezTo>
                    <a:pt x="2" y="0"/>
                    <a:pt x="5" y="0"/>
                    <a:pt x="6" y="0"/>
                  </a:cubicBezTo>
                  <a:cubicBezTo>
                    <a:pt x="10" y="0"/>
                    <a:pt x="12" y="5"/>
                    <a:pt x="10" y="8"/>
                  </a:cubicBezTo>
                  <a:cubicBezTo>
                    <a:pt x="10" y="10"/>
                    <a:pt x="9" y="11"/>
                    <a:pt x="8" y="1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1" name="Freeform 344"/>
            <p:cNvSpPr>
              <a:spLocks noEditPoints="1"/>
            </p:cNvSpPr>
            <p:nvPr/>
          </p:nvSpPr>
          <p:spPr bwMode="auto">
            <a:xfrm>
              <a:off x="8132763" y="-1339851"/>
              <a:ext cx="55563" cy="50800"/>
            </a:xfrm>
            <a:custGeom>
              <a:avLst/>
              <a:gdLst>
                <a:gd name="T0" fmla="*/ 8 w 13"/>
                <a:gd name="T1" fmla="*/ 11 h 12"/>
                <a:gd name="T2" fmla="*/ 1 w 13"/>
                <a:gd name="T3" fmla="*/ 8 h 12"/>
                <a:gd name="T4" fmla="*/ 4 w 13"/>
                <a:gd name="T5" fmla="*/ 1 h 12"/>
                <a:gd name="T6" fmla="*/ 12 w 13"/>
                <a:gd name="T7" fmla="*/ 5 h 12"/>
                <a:gd name="T8" fmla="*/ 8 w 13"/>
                <a:gd name="T9" fmla="*/ 11 h 12"/>
                <a:gd name="T10" fmla="*/ 6 w 13"/>
                <a:gd name="T11" fmla="*/ 5 h 12"/>
                <a:gd name="T12" fmla="*/ 7 w 13"/>
                <a:gd name="T13" fmla="*/ 5 h 12"/>
                <a:gd name="T14" fmla="*/ 7 w 13"/>
                <a:gd name="T15" fmla="*/ 3 h 12"/>
                <a:gd name="T16" fmla="*/ 6 w 13"/>
                <a:gd name="T17" fmla="*/ 4 h 12"/>
                <a:gd name="T18" fmla="*/ 6 w 13"/>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8" y="11"/>
                  </a:moveTo>
                  <a:cubicBezTo>
                    <a:pt x="6" y="12"/>
                    <a:pt x="2" y="10"/>
                    <a:pt x="1" y="8"/>
                  </a:cubicBezTo>
                  <a:cubicBezTo>
                    <a:pt x="0" y="6"/>
                    <a:pt x="2" y="2"/>
                    <a:pt x="4" y="1"/>
                  </a:cubicBezTo>
                  <a:cubicBezTo>
                    <a:pt x="7" y="0"/>
                    <a:pt x="11" y="2"/>
                    <a:pt x="12" y="5"/>
                  </a:cubicBezTo>
                  <a:cubicBezTo>
                    <a:pt x="13" y="6"/>
                    <a:pt x="10" y="10"/>
                    <a:pt x="8" y="11"/>
                  </a:cubicBezTo>
                  <a:close/>
                  <a:moveTo>
                    <a:pt x="6" y="5"/>
                  </a:moveTo>
                  <a:cubicBezTo>
                    <a:pt x="6" y="5"/>
                    <a:pt x="6" y="5"/>
                    <a:pt x="7" y="5"/>
                  </a:cubicBezTo>
                  <a:cubicBezTo>
                    <a:pt x="7" y="5"/>
                    <a:pt x="7" y="4"/>
                    <a:pt x="7" y="3"/>
                  </a:cubicBezTo>
                  <a:cubicBezTo>
                    <a:pt x="6" y="3"/>
                    <a:pt x="6" y="3"/>
                    <a:pt x="6" y="4"/>
                  </a:cubicBezTo>
                  <a:cubicBezTo>
                    <a:pt x="6" y="4"/>
                    <a:pt x="6" y="5"/>
                    <a:pt x="6"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2" name="Freeform 345"/>
            <p:cNvSpPr/>
            <p:nvPr/>
          </p:nvSpPr>
          <p:spPr bwMode="auto">
            <a:xfrm>
              <a:off x="7291388" y="-1819276"/>
              <a:ext cx="46038" cy="47625"/>
            </a:xfrm>
            <a:custGeom>
              <a:avLst/>
              <a:gdLst>
                <a:gd name="T0" fmla="*/ 4 w 11"/>
                <a:gd name="T1" fmla="*/ 1 h 11"/>
                <a:gd name="T2" fmla="*/ 10 w 11"/>
                <a:gd name="T3" fmla="*/ 1 h 11"/>
                <a:gd name="T4" fmla="*/ 11 w 11"/>
                <a:gd name="T5" fmla="*/ 7 h 11"/>
                <a:gd name="T6" fmla="*/ 6 w 11"/>
                <a:gd name="T7" fmla="*/ 10 h 11"/>
                <a:gd name="T8" fmla="*/ 1 w 11"/>
                <a:gd name="T9" fmla="*/ 8 h 11"/>
                <a:gd name="T10" fmla="*/ 2 w 11"/>
                <a:gd name="T11" fmla="*/ 4 h 11"/>
                <a:gd name="T12" fmla="*/ 4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4" y="1"/>
                  </a:moveTo>
                  <a:cubicBezTo>
                    <a:pt x="6" y="0"/>
                    <a:pt x="8" y="0"/>
                    <a:pt x="10" y="1"/>
                  </a:cubicBezTo>
                  <a:cubicBezTo>
                    <a:pt x="11" y="3"/>
                    <a:pt x="11" y="5"/>
                    <a:pt x="11" y="7"/>
                  </a:cubicBezTo>
                  <a:cubicBezTo>
                    <a:pt x="10" y="9"/>
                    <a:pt x="8" y="11"/>
                    <a:pt x="6" y="10"/>
                  </a:cubicBezTo>
                  <a:cubicBezTo>
                    <a:pt x="5" y="10"/>
                    <a:pt x="3" y="9"/>
                    <a:pt x="1" y="8"/>
                  </a:cubicBezTo>
                  <a:cubicBezTo>
                    <a:pt x="0" y="7"/>
                    <a:pt x="1" y="5"/>
                    <a:pt x="2" y="4"/>
                  </a:cubicBezTo>
                  <a:cubicBezTo>
                    <a:pt x="2" y="3"/>
                    <a:pt x="3" y="1"/>
                    <a:pt x="4"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3" name="Freeform 346"/>
            <p:cNvSpPr/>
            <p:nvPr/>
          </p:nvSpPr>
          <p:spPr bwMode="auto">
            <a:xfrm>
              <a:off x="7397751" y="-2233613"/>
              <a:ext cx="50800" cy="47625"/>
            </a:xfrm>
            <a:custGeom>
              <a:avLst/>
              <a:gdLst>
                <a:gd name="T0" fmla="*/ 8 w 12"/>
                <a:gd name="T1" fmla="*/ 11 h 11"/>
                <a:gd name="T2" fmla="*/ 1 w 12"/>
                <a:gd name="T3" fmla="*/ 7 h 11"/>
                <a:gd name="T4" fmla="*/ 5 w 12"/>
                <a:gd name="T5" fmla="*/ 1 h 11"/>
                <a:gd name="T6" fmla="*/ 11 w 12"/>
                <a:gd name="T7" fmla="*/ 3 h 11"/>
                <a:gd name="T8" fmla="*/ 8 w 12"/>
                <a:gd name="T9" fmla="*/ 11 h 11"/>
              </a:gdLst>
              <a:ahLst/>
              <a:cxnLst>
                <a:cxn ang="0">
                  <a:pos x="T0" y="T1"/>
                </a:cxn>
                <a:cxn ang="0">
                  <a:pos x="T2" y="T3"/>
                </a:cxn>
                <a:cxn ang="0">
                  <a:pos x="T4" y="T5"/>
                </a:cxn>
                <a:cxn ang="0">
                  <a:pos x="T6" y="T7"/>
                </a:cxn>
                <a:cxn ang="0">
                  <a:pos x="T8" y="T9"/>
                </a:cxn>
              </a:cxnLst>
              <a:rect l="0" t="0" r="r" b="b"/>
              <a:pathLst>
                <a:path w="12" h="11">
                  <a:moveTo>
                    <a:pt x="8" y="11"/>
                  </a:moveTo>
                  <a:cubicBezTo>
                    <a:pt x="6" y="11"/>
                    <a:pt x="2" y="10"/>
                    <a:pt x="1" y="7"/>
                  </a:cubicBezTo>
                  <a:cubicBezTo>
                    <a:pt x="0" y="5"/>
                    <a:pt x="2" y="2"/>
                    <a:pt x="5" y="1"/>
                  </a:cubicBezTo>
                  <a:cubicBezTo>
                    <a:pt x="7" y="0"/>
                    <a:pt x="10" y="1"/>
                    <a:pt x="11" y="3"/>
                  </a:cubicBezTo>
                  <a:cubicBezTo>
                    <a:pt x="12" y="6"/>
                    <a:pt x="11" y="9"/>
                    <a:pt x="8" y="1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4" name="Freeform 347"/>
            <p:cNvSpPr/>
            <p:nvPr/>
          </p:nvSpPr>
          <p:spPr bwMode="auto">
            <a:xfrm>
              <a:off x="7683501" y="-1895476"/>
              <a:ext cx="39688" cy="38100"/>
            </a:xfrm>
            <a:custGeom>
              <a:avLst/>
              <a:gdLst>
                <a:gd name="T0" fmla="*/ 6 w 9"/>
                <a:gd name="T1" fmla="*/ 8 h 9"/>
                <a:gd name="T2" fmla="*/ 1 w 9"/>
                <a:gd name="T3" fmla="*/ 8 h 9"/>
                <a:gd name="T4" fmla="*/ 0 w 9"/>
                <a:gd name="T5" fmla="*/ 6 h 9"/>
                <a:gd name="T6" fmla="*/ 2 w 9"/>
                <a:gd name="T7" fmla="*/ 1 h 9"/>
                <a:gd name="T8" fmla="*/ 3 w 9"/>
                <a:gd name="T9" fmla="*/ 0 h 9"/>
                <a:gd name="T10" fmla="*/ 6 w 9"/>
                <a:gd name="T11" fmla="*/ 0 h 9"/>
                <a:gd name="T12" fmla="*/ 9 w 9"/>
                <a:gd name="T13" fmla="*/ 3 h 9"/>
                <a:gd name="T14" fmla="*/ 6 w 9"/>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8"/>
                  </a:moveTo>
                  <a:cubicBezTo>
                    <a:pt x="4" y="9"/>
                    <a:pt x="2" y="9"/>
                    <a:pt x="1" y="8"/>
                  </a:cubicBezTo>
                  <a:cubicBezTo>
                    <a:pt x="0" y="7"/>
                    <a:pt x="0" y="6"/>
                    <a:pt x="0" y="6"/>
                  </a:cubicBezTo>
                  <a:cubicBezTo>
                    <a:pt x="0" y="4"/>
                    <a:pt x="1" y="2"/>
                    <a:pt x="2" y="1"/>
                  </a:cubicBezTo>
                  <a:cubicBezTo>
                    <a:pt x="2" y="0"/>
                    <a:pt x="3" y="0"/>
                    <a:pt x="3" y="0"/>
                  </a:cubicBezTo>
                  <a:cubicBezTo>
                    <a:pt x="4" y="0"/>
                    <a:pt x="5" y="0"/>
                    <a:pt x="6" y="0"/>
                  </a:cubicBezTo>
                  <a:cubicBezTo>
                    <a:pt x="8" y="1"/>
                    <a:pt x="9" y="2"/>
                    <a:pt x="9" y="3"/>
                  </a:cubicBezTo>
                  <a:cubicBezTo>
                    <a:pt x="8" y="5"/>
                    <a:pt x="8" y="7"/>
                    <a:pt x="6" y="8"/>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5" name="Freeform 348"/>
            <p:cNvSpPr/>
            <p:nvPr/>
          </p:nvSpPr>
          <p:spPr bwMode="auto">
            <a:xfrm>
              <a:off x="7132638" y="-1660526"/>
              <a:ext cx="42863" cy="42863"/>
            </a:xfrm>
            <a:custGeom>
              <a:avLst/>
              <a:gdLst>
                <a:gd name="T0" fmla="*/ 7 w 10"/>
                <a:gd name="T1" fmla="*/ 9 h 10"/>
                <a:gd name="T2" fmla="*/ 1 w 10"/>
                <a:gd name="T3" fmla="*/ 7 h 10"/>
                <a:gd name="T4" fmla="*/ 3 w 10"/>
                <a:gd name="T5" fmla="*/ 1 h 10"/>
                <a:gd name="T6" fmla="*/ 9 w 10"/>
                <a:gd name="T7" fmla="*/ 3 h 10"/>
                <a:gd name="T8" fmla="*/ 7 w 10"/>
                <a:gd name="T9" fmla="*/ 9 h 10"/>
              </a:gdLst>
              <a:ahLst/>
              <a:cxnLst>
                <a:cxn ang="0">
                  <a:pos x="T0" y="T1"/>
                </a:cxn>
                <a:cxn ang="0">
                  <a:pos x="T2" y="T3"/>
                </a:cxn>
                <a:cxn ang="0">
                  <a:pos x="T4" y="T5"/>
                </a:cxn>
                <a:cxn ang="0">
                  <a:pos x="T6" y="T7"/>
                </a:cxn>
                <a:cxn ang="0">
                  <a:pos x="T8" y="T9"/>
                </a:cxn>
              </a:cxnLst>
              <a:rect l="0" t="0" r="r" b="b"/>
              <a:pathLst>
                <a:path w="10" h="10">
                  <a:moveTo>
                    <a:pt x="7" y="9"/>
                  </a:moveTo>
                  <a:cubicBezTo>
                    <a:pt x="4" y="10"/>
                    <a:pt x="2" y="9"/>
                    <a:pt x="1" y="7"/>
                  </a:cubicBezTo>
                  <a:cubicBezTo>
                    <a:pt x="0" y="5"/>
                    <a:pt x="1" y="2"/>
                    <a:pt x="3" y="1"/>
                  </a:cubicBezTo>
                  <a:cubicBezTo>
                    <a:pt x="6" y="0"/>
                    <a:pt x="8" y="1"/>
                    <a:pt x="9" y="3"/>
                  </a:cubicBezTo>
                  <a:cubicBezTo>
                    <a:pt x="10" y="5"/>
                    <a:pt x="9" y="8"/>
                    <a:pt x="7"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6" name="Freeform 349"/>
            <p:cNvSpPr/>
            <p:nvPr/>
          </p:nvSpPr>
          <p:spPr bwMode="auto">
            <a:xfrm>
              <a:off x="8213726" y="-1195388"/>
              <a:ext cx="30163" cy="30163"/>
            </a:xfrm>
            <a:custGeom>
              <a:avLst/>
              <a:gdLst>
                <a:gd name="T0" fmla="*/ 0 w 7"/>
                <a:gd name="T1" fmla="*/ 2 h 7"/>
                <a:gd name="T2" fmla="*/ 2 w 7"/>
                <a:gd name="T3" fmla="*/ 0 h 7"/>
                <a:gd name="T4" fmla="*/ 5 w 7"/>
                <a:gd name="T5" fmla="*/ 2 h 7"/>
                <a:gd name="T6" fmla="*/ 7 w 7"/>
                <a:gd name="T7" fmla="*/ 4 h 7"/>
                <a:gd name="T8" fmla="*/ 7 w 7"/>
                <a:gd name="T9" fmla="*/ 6 h 7"/>
                <a:gd name="T10" fmla="*/ 4 w 7"/>
                <a:gd name="T11" fmla="*/ 7 h 7"/>
                <a:gd name="T12" fmla="*/ 0 w 7"/>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2"/>
                  </a:moveTo>
                  <a:cubicBezTo>
                    <a:pt x="0" y="2"/>
                    <a:pt x="1" y="1"/>
                    <a:pt x="2" y="0"/>
                  </a:cubicBezTo>
                  <a:cubicBezTo>
                    <a:pt x="4" y="0"/>
                    <a:pt x="5" y="0"/>
                    <a:pt x="5" y="2"/>
                  </a:cubicBezTo>
                  <a:cubicBezTo>
                    <a:pt x="6" y="2"/>
                    <a:pt x="7" y="3"/>
                    <a:pt x="7" y="4"/>
                  </a:cubicBezTo>
                  <a:cubicBezTo>
                    <a:pt x="7" y="5"/>
                    <a:pt x="7" y="6"/>
                    <a:pt x="7" y="6"/>
                  </a:cubicBezTo>
                  <a:cubicBezTo>
                    <a:pt x="6" y="7"/>
                    <a:pt x="5" y="7"/>
                    <a:pt x="4" y="7"/>
                  </a:cubicBezTo>
                  <a:cubicBezTo>
                    <a:pt x="2" y="6"/>
                    <a:pt x="0" y="5"/>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7" name="Freeform 350"/>
            <p:cNvSpPr/>
            <p:nvPr/>
          </p:nvSpPr>
          <p:spPr bwMode="auto">
            <a:xfrm>
              <a:off x="6962776" y="-1824038"/>
              <a:ext cx="33338" cy="34925"/>
            </a:xfrm>
            <a:custGeom>
              <a:avLst/>
              <a:gdLst>
                <a:gd name="T0" fmla="*/ 1 w 8"/>
                <a:gd name="T1" fmla="*/ 5 h 8"/>
                <a:gd name="T2" fmla="*/ 3 w 8"/>
                <a:gd name="T3" fmla="*/ 1 h 8"/>
                <a:gd name="T4" fmla="*/ 7 w 8"/>
                <a:gd name="T5" fmla="*/ 3 h 8"/>
                <a:gd name="T6" fmla="*/ 6 w 8"/>
                <a:gd name="T7" fmla="*/ 7 h 8"/>
                <a:gd name="T8" fmla="*/ 1 w 8"/>
                <a:gd name="T9" fmla="*/ 5 h 8"/>
              </a:gdLst>
              <a:ahLst/>
              <a:cxnLst>
                <a:cxn ang="0">
                  <a:pos x="T0" y="T1"/>
                </a:cxn>
                <a:cxn ang="0">
                  <a:pos x="T2" y="T3"/>
                </a:cxn>
                <a:cxn ang="0">
                  <a:pos x="T4" y="T5"/>
                </a:cxn>
                <a:cxn ang="0">
                  <a:pos x="T6" y="T7"/>
                </a:cxn>
                <a:cxn ang="0">
                  <a:pos x="T8" y="T9"/>
                </a:cxn>
              </a:cxnLst>
              <a:rect l="0" t="0" r="r" b="b"/>
              <a:pathLst>
                <a:path w="8" h="8">
                  <a:moveTo>
                    <a:pt x="1" y="5"/>
                  </a:moveTo>
                  <a:cubicBezTo>
                    <a:pt x="0" y="3"/>
                    <a:pt x="1" y="2"/>
                    <a:pt x="3" y="1"/>
                  </a:cubicBezTo>
                  <a:cubicBezTo>
                    <a:pt x="4" y="0"/>
                    <a:pt x="6" y="1"/>
                    <a:pt x="7" y="3"/>
                  </a:cubicBezTo>
                  <a:cubicBezTo>
                    <a:pt x="8" y="4"/>
                    <a:pt x="7" y="6"/>
                    <a:pt x="6" y="7"/>
                  </a:cubicBezTo>
                  <a:cubicBezTo>
                    <a:pt x="4" y="8"/>
                    <a:pt x="2" y="7"/>
                    <a:pt x="1"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8" name="Freeform 351"/>
            <p:cNvSpPr/>
            <p:nvPr/>
          </p:nvSpPr>
          <p:spPr bwMode="auto">
            <a:xfrm>
              <a:off x="7875588" y="-1117601"/>
              <a:ext cx="26988" cy="25400"/>
            </a:xfrm>
            <a:custGeom>
              <a:avLst/>
              <a:gdLst>
                <a:gd name="T0" fmla="*/ 2 w 6"/>
                <a:gd name="T1" fmla="*/ 1 h 6"/>
                <a:gd name="T2" fmla="*/ 6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4" y="6"/>
                  </a:cubicBezTo>
                  <a:cubicBezTo>
                    <a:pt x="3" y="6"/>
                    <a:pt x="1" y="6"/>
                    <a:pt x="1" y="5"/>
                  </a:cubicBezTo>
                  <a:cubicBezTo>
                    <a:pt x="0" y="4"/>
                    <a:pt x="1"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9" name="Freeform 352"/>
            <p:cNvSpPr/>
            <p:nvPr/>
          </p:nvSpPr>
          <p:spPr bwMode="auto">
            <a:xfrm>
              <a:off x="7847013" y="-2170113"/>
              <a:ext cx="25400" cy="30163"/>
            </a:xfrm>
            <a:custGeom>
              <a:avLst/>
              <a:gdLst>
                <a:gd name="T0" fmla="*/ 4 w 6"/>
                <a:gd name="T1" fmla="*/ 6 h 7"/>
                <a:gd name="T2" fmla="*/ 1 w 6"/>
                <a:gd name="T3" fmla="*/ 5 h 7"/>
                <a:gd name="T4" fmla="*/ 3 w 6"/>
                <a:gd name="T5" fmla="*/ 1 h 7"/>
                <a:gd name="T6" fmla="*/ 6 w 6"/>
                <a:gd name="T7" fmla="*/ 3 h 7"/>
                <a:gd name="T8" fmla="*/ 4 w 6"/>
                <a:gd name="T9" fmla="*/ 6 h 7"/>
              </a:gdLst>
              <a:ahLst/>
              <a:cxnLst>
                <a:cxn ang="0">
                  <a:pos x="T0" y="T1"/>
                </a:cxn>
                <a:cxn ang="0">
                  <a:pos x="T2" y="T3"/>
                </a:cxn>
                <a:cxn ang="0">
                  <a:pos x="T4" y="T5"/>
                </a:cxn>
                <a:cxn ang="0">
                  <a:pos x="T6" y="T7"/>
                </a:cxn>
                <a:cxn ang="0">
                  <a:pos x="T8" y="T9"/>
                </a:cxn>
              </a:cxnLst>
              <a:rect l="0" t="0" r="r" b="b"/>
              <a:pathLst>
                <a:path w="6" h="7">
                  <a:moveTo>
                    <a:pt x="4" y="6"/>
                  </a:moveTo>
                  <a:cubicBezTo>
                    <a:pt x="3" y="7"/>
                    <a:pt x="1" y="6"/>
                    <a:pt x="1" y="5"/>
                  </a:cubicBezTo>
                  <a:cubicBezTo>
                    <a:pt x="0" y="3"/>
                    <a:pt x="1" y="1"/>
                    <a:pt x="3" y="1"/>
                  </a:cubicBezTo>
                  <a:cubicBezTo>
                    <a:pt x="4" y="0"/>
                    <a:pt x="5" y="1"/>
                    <a:pt x="6" y="3"/>
                  </a:cubicBezTo>
                  <a:cubicBezTo>
                    <a:pt x="6" y="4"/>
                    <a:pt x="6" y="5"/>
                    <a:pt x="4"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0" name="Freeform 353"/>
            <p:cNvSpPr/>
            <p:nvPr/>
          </p:nvSpPr>
          <p:spPr bwMode="auto">
            <a:xfrm>
              <a:off x="7188201" y="-1173163"/>
              <a:ext cx="25400" cy="20638"/>
            </a:xfrm>
            <a:custGeom>
              <a:avLst/>
              <a:gdLst>
                <a:gd name="T0" fmla="*/ 6 w 6"/>
                <a:gd name="T1" fmla="*/ 2 h 5"/>
                <a:gd name="T2" fmla="*/ 4 w 6"/>
                <a:gd name="T3" fmla="*/ 5 h 5"/>
                <a:gd name="T4" fmla="*/ 1 w 6"/>
                <a:gd name="T5" fmla="*/ 4 h 5"/>
                <a:gd name="T6" fmla="*/ 2 w 6"/>
                <a:gd name="T7" fmla="*/ 0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3"/>
                    <a:pt x="6" y="4"/>
                    <a:pt x="4" y="5"/>
                  </a:cubicBezTo>
                  <a:cubicBezTo>
                    <a:pt x="3" y="5"/>
                    <a:pt x="2" y="5"/>
                    <a:pt x="1" y="4"/>
                  </a:cubicBezTo>
                  <a:cubicBezTo>
                    <a:pt x="0" y="2"/>
                    <a:pt x="1" y="1"/>
                    <a:pt x="2" y="0"/>
                  </a:cubicBezTo>
                  <a:cubicBezTo>
                    <a:pt x="4" y="0"/>
                    <a:pt x="5" y="0"/>
                    <a:pt x="6"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1" name="Freeform 355"/>
            <p:cNvSpPr/>
            <p:nvPr/>
          </p:nvSpPr>
          <p:spPr bwMode="auto">
            <a:xfrm>
              <a:off x="7218363" y="-1362076"/>
              <a:ext cx="25400" cy="22225"/>
            </a:xfrm>
            <a:custGeom>
              <a:avLst/>
              <a:gdLst>
                <a:gd name="T0" fmla="*/ 5 w 6"/>
                <a:gd name="T1" fmla="*/ 1 h 5"/>
                <a:gd name="T2" fmla="*/ 4 w 6"/>
                <a:gd name="T3" fmla="*/ 4 h 5"/>
                <a:gd name="T4" fmla="*/ 1 w 6"/>
                <a:gd name="T5" fmla="*/ 3 h 5"/>
                <a:gd name="T6" fmla="*/ 2 w 6"/>
                <a:gd name="T7" fmla="*/ 0 h 5"/>
                <a:gd name="T8" fmla="*/ 5 w 6"/>
                <a:gd name="T9" fmla="*/ 1 h 5"/>
              </a:gdLst>
              <a:ahLst/>
              <a:cxnLst>
                <a:cxn ang="0">
                  <a:pos x="T0" y="T1"/>
                </a:cxn>
                <a:cxn ang="0">
                  <a:pos x="T2" y="T3"/>
                </a:cxn>
                <a:cxn ang="0">
                  <a:pos x="T4" y="T5"/>
                </a:cxn>
                <a:cxn ang="0">
                  <a:pos x="T6" y="T7"/>
                </a:cxn>
                <a:cxn ang="0">
                  <a:pos x="T8" y="T9"/>
                </a:cxn>
              </a:cxnLst>
              <a:rect l="0" t="0" r="r" b="b"/>
              <a:pathLst>
                <a:path w="6" h="5">
                  <a:moveTo>
                    <a:pt x="5" y="1"/>
                  </a:moveTo>
                  <a:cubicBezTo>
                    <a:pt x="6" y="2"/>
                    <a:pt x="5" y="4"/>
                    <a:pt x="4" y="4"/>
                  </a:cubicBezTo>
                  <a:cubicBezTo>
                    <a:pt x="3" y="5"/>
                    <a:pt x="2" y="4"/>
                    <a:pt x="1" y="3"/>
                  </a:cubicBezTo>
                  <a:cubicBezTo>
                    <a:pt x="0" y="2"/>
                    <a:pt x="1" y="1"/>
                    <a:pt x="2" y="0"/>
                  </a:cubicBezTo>
                  <a:cubicBezTo>
                    <a:pt x="3" y="0"/>
                    <a:pt x="5" y="0"/>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2" name="Freeform 356"/>
            <p:cNvSpPr/>
            <p:nvPr/>
          </p:nvSpPr>
          <p:spPr bwMode="auto">
            <a:xfrm>
              <a:off x="7670801" y="-1208088"/>
              <a:ext cx="22225" cy="22225"/>
            </a:xfrm>
            <a:custGeom>
              <a:avLst/>
              <a:gdLst>
                <a:gd name="T0" fmla="*/ 0 w 5"/>
                <a:gd name="T1" fmla="*/ 1 h 5"/>
                <a:gd name="T2" fmla="*/ 5 w 5"/>
                <a:gd name="T3" fmla="*/ 2 h 5"/>
                <a:gd name="T4" fmla="*/ 4 w 5"/>
                <a:gd name="T5" fmla="*/ 4 h 5"/>
                <a:gd name="T6" fmla="*/ 0 w 5"/>
                <a:gd name="T7" fmla="*/ 3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0"/>
                    <a:pt x="4" y="1"/>
                    <a:pt x="5" y="2"/>
                  </a:cubicBezTo>
                  <a:cubicBezTo>
                    <a:pt x="5" y="3"/>
                    <a:pt x="4" y="4"/>
                    <a:pt x="4" y="4"/>
                  </a:cubicBezTo>
                  <a:cubicBezTo>
                    <a:pt x="2" y="5"/>
                    <a:pt x="0" y="5"/>
                    <a:pt x="0" y="3"/>
                  </a:cubicBezTo>
                  <a:cubicBezTo>
                    <a:pt x="0" y="3"/>
                    <a:pt x="0" y="2"/>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3" name="Freeform 357"/>
            <p:cNvSpPr/>
            <p:nvPr/>
          </p:nvSpPr>
          <p:spPr bwMode="auto">
            <a:xfrm>
              <a:off x="7056438" y="-1473201"/>
              <a:ext cx="20638" cy="25400"/>
            </a:xfrm>
            <a:custGeom>
              <a:avLst/>
              <a:gdLst>
                <a:gd name="T0" fmla="*/ 5 w 5"/>
                <a:gd name="T1" fmla="*/ 2 h 6"/>
                <a:gd name="T2" fmla="*/ 3 w 5"/>
                <a:gd name="T3" fmla="*/ 5 h 6"/>
                <a:gd name="T4" fmla="*/ 1 w 5"/>
                <a:gd name="T5" fmla="*/ 4 h 6"/>
                <a:gd name="T6" fmla="*/ 2 w 5"/>
                <a:gd name="T7" fmla="*/ 1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4" y="5"/>
                    <a:pt x="3" y="5"/>
                  </a:cubicBezTo>
                  <a:cubicBezTo>
                    <a:pt x="2" y="6"/>
                    <a:pt x="1" y="5"/>
                    <a:pt x="1" y="4"/>
                  </a:cubicBezTo>
                  <a:cubicBezTo>
                    <a:pt x="0" y="3"/>
                    <a:pt x="1" y="1"/>
                    <a:pt x="2" y="1"/>
                  </a:cubicBezTo>
                  <a:cubicBezTo>
                    <a:pt x="3" y="0"/>
                    <a:pt x="4" y="1"/>
                    <a:pt x="5"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4" name="Freeform 358"/>
            <p:cNvSpPr/>
            <p:nvPr/>
          </p:nvSpPr>
          <p:spPr bwMode="auto">
            <a:xfrm>
              <a:off x="7154863" y="-1430338"/>
              <a:ext cx="20638" cy="17463"/>
            </a:xfrm>
            <a:custGeom>
              <a:avLst/>
              <a:gdLst>
                <a:gd name="T0" fmla="*/ 5 w 5"/>
                <a:gd name="T1" fmla="*/ 1 h 4"/>
                <a:gd name="T2" fmla="*/ 3 w 5"/>
                <a:gd name="T3" fmla="*/ 3 h 4"/>
                <a:gd name="T4" fmla="*/ 0 w 5"/>
                <a:gd name="T5" fmla="*/ 3 h 4"/>
                <a:gd name="T6" fmla="*/ 0 w 5"/>
                <a:gd name="T7" fmla="*/ 1 h 4"/>
                <a:gd name="T8" fmla="*/ 2 w 5"/>
                <a:gd name="T9" fmla="*/ 0 h 4"/>
                <a:gd name="T10" fmla="*/ 5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5" y="1"/>
                  </a:moveTo>
                  <a:cubicBezTo>
                    <a:pt x="4" y="2"/>
                    <a:pt x="4" y="3"/>
                    <a:pt x="3" y="3"/>
                  </a:cubicBezTo>
                  <a:cubicBezTo>
                    <a:pt x="2" y="4"/>
                    <a:pt x="1" y="3"/>
                    <a:pt x="0" y="3"/>
                  </a:cubicBezTo>
                  <a:cubicBezTo>
                    <a:pt x="0" y="3"/>
                    <a:pt x="0" y="2"/>
                    <a:pt x="0" y="1"/>
                  </a:cubicBezTo>
                  <a:cubicBezTo>
                    <a:pt x="0" y="0"/>
                    <a:pt x="1" y="0"/>
                    <a:pt x="2" y="0"/>
                  </a:cubicBezTo>
                  <a:cubicBezTo>
                    <a:pt x="3" y="0"/>
                    <a:pt x="4" y="1"/>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5" name="Freeform 359"/>
            <p:cNvSpPr/>
            <p:nvPr/>
          </p:nvSpPr>
          <p:spPr bwMode="auto">
            <a:xfrm>
              <a:off x="8064501" y="-1733551"/>
              <a:ext cx="20638" cy="20638"/>
            </a:xfrm>
            <a:custGeom>
              <a:avLst/>
              <a:gdLst>
                <a:gd name="T0" fmla="*/ 4 w 5"/>
                <a:gd name="T1" fmla="*/ 4 h 5"/>
                <a:gd name="T2" fmla="*/ 1 w 5"/>
                <a:gd name="T3" fmla="*/ 3 h 5"/>
                <a:gd name="T4" fmla="*/ 2 w 5"/>
                <a:gd name="T5" fmla="*/ 1 h 5"/>
                <a:gd name="T6" fmla="*/ 5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1" y="4"/>
                    <a:pt x="1" y="3"/>
                  </a:cubicBezTo>
                  <a:cubicBezTo>
                    <a:pt x="0" y="2"/>
                    <a:pt x="1" y="1"/>
                    <a:pt x="2" y="1"/>
                  </a:cubicBezTo>
                  <a:cubicBezTo>
                    <a:pt x="3" y="0"/>
                    <a:pt x="5" y="0"/>
                    <a:pt x="5" y="2"/>
                  </a:cubicBezTo>
                  <a:cubicBezTo>
                    <a:pt x="5" y="2"/>
                    <a:pt x="5" y="3"/>
                    <a:pt x="4"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6" name="Freeform 360"/>
            <p:cNvSpPr/>
            <p:nvPr/>
          </p:nvSpPr>
          <p:spPr bwMode="auto">
            <a:xfrm>
              <a:off x="6983413" y="-1776413"/>
              <a:ext cx="17463" cy="17463"/>
            </a:xfrm>
            <a:custGeom>
              <a:avLst/>
              <a:gdLst>
                <a:gd name="T0" fmla="*/ 3 w 4"/>
                <a:gd name="T1" fmla="*/ 4 h 4"/>
                <a:gd name="T2" fmla="*/ 0 w 4"/>
                <a:gd name="T3" fmla="*/ 3 h 4"/>
                <a:gd name="T4" fmla="*/ 2 w 4"/>
                <a:gd name="T5" fmla="*/ 0 h 4"/>
                <a:gd name="T6" fmla="*/ 4 w 4"/>
                <a:gd name="T7" fmla="*/ 1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0" y="3"/>
                  </a:cubicBezTo>
                  <a:cubicBezTo>
                    <a:pt x="0" y="2"/>
                    <a:pt x="1" y="1"/>
                    <a:pt x="2" y="0"/>
                  </a:cubicBezTo>
                  <a:cubicBezTo>
                    <a:pt x="3" y="0"/>
                    <a:pt x="4" y="0"/>
                    <a:pt x="4" y="1"/>
                  </a:cubicBezTo>
                  <a:cubicBezTo>
                    <a:pt x="4" y="2"/>
                    <a:pt x="4"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7" name="Freeform 361"/>
            <p:cNvSpPr/>
            <p:nvPr/>
          </p:nvSpPr>
          <p:spPr bwMode="auto">
            <a:xfrm>
              <a:off x="7389813" y="-1809751"/>
              <a:ext cx="15875" cy="20638"/>
            </a:xfrm>
            <a:custGeom>
              <a:avLst/>
              <a:gdLst>
                <a:gd name="T0" fmla="*/ 0 w 4"/>
                <a:gd name="T1" fmla="*/ 1 h 5"/>
                <a:gd name="T2" fmla="*/ 4 w 4"/>
                <a:gd name="T3" fmla="*/ 2 h 5"/>
                <a:gd name="T4" fmla="*/ 3 w 4"/>
                <a:gd name="T5" fmla="*/ 4 h 5"/>
                <a:gd name="T6" fmla="*/ 0 w 4"/>
                <a:gd name="T7" fmla="*/ 1 h 5"/>
              </a:gdLst>
              <a:ahLst/>
              <a:cxnLst>
                <a:cxn ang="0">
                  <a:pos x="T0" y="T1"/>
                </a:cxn>
                <a:cxn ang="0">
                  <a:pos x="T2" y="T3"/>
                </a:cxn>
                <a:cxn ang="0">
                  <a:pos x="T4" y="T5"/>
                </a:cxn>
                <a:cxn ang="0">
                  <a:pos x="T6" y="T7"/>
                </a:cxn>
              </a:cxnLst>
              <a:rect l="0" t="0" r="r" b="b"/>
              <a:pathLst>
                <a:path w="4" h="5">
                  <a:moveTo>
                    <a:pt x="0" y="1"/>
                  </a:moveTo>
                  <a:cubicBezTo>
                    <a:pt x="2" y="0"/>
                    <a:pt x="3" y="0"/>
                    <a:pt x="4" y="2"/>
                  </a:cubicBezTo>
                  <a:cubicBezTo>
                    <a:pt x="4" y="3"/>
                    <a:pt x="3" y="3"/>
                    <a:pt x="3" y="4"/>
                  </a:cubicBezTo>
                  <a:cubicBezTo>
                    <a:pt x="1" y="5"/>
                    <a:pt x="1" y="4"/>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8" name="Freeform 362"/>
            <p:cNvSpPr/>
            <p:nvPr/>
          </p:nvSpPr>
          <p:spPr bwMode="auto">
            <a:xfrm>
              <a:off x="7265988" y="-1677988"/>
              <a:ext cx="25400" cy="12700"/>
            </a:xfrm>
            <a:custGeom>
              <a:avLst/>
              <a:gdLst>
                <a:gd name="T0" fmla="*/ 0 w 6"/>
                <a:gd name="T1" fmla="*/ 2 h 3"/>
                <a:gd name="T2" fmla="*/ 6 w 6"/>
                <a:gd name="T3" fmla="*/ 1 h 3"/>
                <a:gd name="T4" fmla="*/ 0 w 6"/>
                <a:gd name="T5" fmla="*/ 2 h 3"/>
              </a:gdLst>
              <a:ahLst/>
              <a:cxnLst>
                <a:cxn ang="0">
                  <a:pos x="T0" y="T1"/>
                </a:cxn>
                <a:cxn ang="0">
                  <a:pos x="T2" y="T3"/>
                </a:cxn>
                <a:cxn ang="0">
                  <a:pos x="T4" y="T5"/>
                </a:cxn>
              </a:cxnLst>
              <a:rect l="0" t="0" r="r" b="b"/>
              <a:pathLst>
                <a:path w="6" h="3">
                  <a:moveTo>
                    <a:pt x="0" y="2"/>
                  </a:moveTo>
                  <a:cubicBezTo>
                    <a:pt x="2" y="0"/>
                    <a:pt x="3" y="0"/>
                    <a:pt x="6" y="1"/>
                  </a:cubicBezTo>
                  <a:cubicBezTo>
                    <a:pt x="4" y="3"/>
                    <a:pt x="2" y="3"/>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9" name="Freeform 363"/>
            <p:cNvSpPr/>
            <p:nvPr/>
          </p:nvSpPr>
          <p:spPr bwMode="auto">
            <a:xfrm>
              <a:off x="7915276" y="-1600201"/>
              <a:ext cx="12700" cy="20638"/>
            </a:xfrm>
            <a:custGeom>
              <a:avLst/>
              <a:gdLst>
                <a:gd name="T0" fmla="*/ 3 w 3"/>
                <a:gd name="T1" fmla="*/ 4 h 5"/>
                <a:gd name="T2" fmla="*/ 0 w 3"/>
                <a:gd name="T3" fmla="*/ 3 h 5"/>
                <a:gd name="T4" fmla="*/ 1 w 3"/>
                <a:gd name="T5" fmla="*/ 1 h 5"/>
                <a:gd name="T6" fmla="*/ 3 w 3"/>
                <a:gd name="T7" fmla="*/ 2 h 5"/>
                <a:gd name="T8" fmla="*/ 3 w 3"/>
                <a:gd name="T9" fmla="*/ 4 h 5"/>
              </a:gdLst>
              <a:ahLst/>
              <a:cxnLst>
                <a:cxn ang="0">
                  <a:pos x="T0" y="T1"/>
                </a:cxn>
                <a:cxn ang="0">
                  <a:pos x="T2" y="T3"/>
                </a:cxn>
                <a:cxn ang="0">
                  <a:pos x="T4" y="T5"/>
                </a:cxn>
                <a:cxn ang="0">
                  <a:pos x="T6" y="T7"/>
                </a:cxn>
                <a:cxn ang="0">
                  <a:pos x="T8" y="T9"/>
                </a:cxn>
              </a:cxnLst>
              <a:rect l="0" t="0" r="r" b="b"/>
              <a:pathLst>
                <a:path w="3" h="5">
                  <a:moveTo>
                    <a:pt x="3" y="4"/>
                  </a:moveTo>
                  <a:cubicBezTo>
                    <a:pt x="1" y="5"/>
                    <a:pt x="0" y="4"/>
                    <a:pt x="0" y="3"/>
                  </a:cubicBezTo>
                  <a:cubicBezTo>
                    <a:pt x="0" y="2"/>
                    <a:pt x="0" y="2"/>
                    <a:pt x="1" y="1"/>
                  </a:cubicBezTo>
                  <a:cubicBezTo>
                    <a:pt x="1" y="0"/>
                    <a:pt x="3" y="1"/>
                    <a:pt x="3" y="2"/>
                  </a:cubicBezTo>
                  <a:cubicBezTo>
                    <a:pt x="3" y="3"/>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0" name="Freeform 364"/>
            <p:cNvSpPr/>
            <p:nvPr/>
          </p:nvSpPr>
          <p:spPr bwMode="auto">
            <a:xfrm>
              <a:off x="7564438" y="-2003426"/>
              <a:ext cx="17463" cy="17463"/>
            </a:xfrm>
            <a:custGeom>
              <a:avLst/>
              <a:gdLst>
                <a:gd name="T0" fmla="*/ 3 w 4"/>
                <a:gd name="T1" fmla="*/ 4 h 4"/>
                <a:gd name="T2" fmla="*/ 1 w 4"/>
                <a:gd name="T3" fmla="*/ 3 h 4"/>
                <a:gd name="T4" fmla="*/ 1 w 4"/>
                <a:gd name="T5" fmla="*/ 1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2"/>
                    <a:pt x="0" y="1"/>
                    <a:pt x="1" y="1"/>
                  </a:cubicBezTo>
                  <a:cubicBezTo>
                    <a:pt x="2" y="0"/>
                    <a:pt x="4" y="1"/>
                    <a:pt x="4" y="2"/>
                  </a:cubicBezTo>
                  <a:cubicBezTo>
                    <a:pt x="4" y="2"/>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1" name="Freeform 365"/>
            <p:cNvSpPr/>
            <p:nvPr/>
          </p:nvSpPr>
          <p:spPr bwMode="auto">
            <a:xfrm>
              <a:off x="7435851" y="-1597026"/>
              <a:ext cx="22225" cy="12700"/>
            </a:xfrm>
            <a:custGeom>
              <a:avLst/>
              <a:gdLst>
                <a:gd name="T0" fmla="*/ 5 w 5"/>
                <a:gd name="T1" fmla="*/ 0 h 3"/>
                <a:gd name="T2" fmla="*/ 3 w 5"/>
                <a:gd name="T3" fmla="*/ 3 h 3"/>
                <a:gd name="T4" fmla="*/ 1 w 5"/>
                <a:gd name="T5" fmla="*/ 2 h 3"/>
                <a:gd name="T6" fmla="*/ 2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4" y="1"/>
                    <a:pt x="4" y="2"/>
                    <a:pt x="3" y="3"/>
                  </a:cubicBezTo>
                  <a:cubicBezTo>
                    <a:pt x="2" y="3"/>
                    <a:pt x="1" y="3"/>
                    <a:pt x="1" y="2"/>
                  </a:cubicBezTo>
                  <a:cubicBezTo>
                    <a:pt x="0" y="1"/>
                    <a:pt x="1" y="0"/>
                    <a:pt x="2" y="0"/>
                  </a:cubicBezTo>
                  <a:cubicBezTo>
                    <a:pt x="2" y="0"/>
                    <a:pt x="3" y="0"/>
                    <a:pt x="5"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2" name="Freeform 366"/>
            <p:cNvSpPr/>
            <p:nvPr/>
          </p:nvSpPr>
          <p:spPr bwMode="auto">
            <a:xfrm>
              <a:off x="7875588" y="-1233488"/>
              <a:ext cx="14288" cy="17463"/>
            </a:xfrm>
            <a:custGeom>
              <a:avLst/>
              <a:gdLst>
                <a:gd name="T0" fmla="*/ 0 w 3"/>
                <a:gd name="T1" fmla="*/ 0 h 4"/>
                <a:gd name="T2" fmla="*/ 3 w 3"/>
                <a:gd name="T3" fmla="*/ 1 h 4"/>
                <a:gd name="T4" fmla="*/ 2 w 3"/>
                <a:gd name="T5" fmla="*/ 3 h 4"/>
                <a:gd name="T6" fmla="*/ 0 w 3"/>
                <a:gd name="T7" fmla="*/ 2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2" y="0"/>
                    <a:pt x="2" y="0"/>
                    <a:pt x="3" y="1"/>
                  </a:cubicBezTo>
                  <a:cubicBezTo>
                    <a:pt x="3" y="2"/>
                    <a:pt x="3" y="3"/>
                    <a:pt x="2" y="3"/>
                  </a:cubicBezTo>
                  <a:cubicBezTo>
                    <a:pt x="1" y="4"/>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3" name="Freeform 367"/>
            <p:cNvSpPr/>
            <p:nvPr/>
          </p:nvSpPr>
          <p:spPr bwMode="auto">
            <a:xfrm>
              <a:off x="6884988" y="-1587501"/>
              <a:ext cx="17463" cy="12700"/>
            </a:xfrm>
            <a:custGeom>
              <a:avLst/>
              <a:gdLst>
                <a:gd name="T0" fmla="*/ 4 w 4"/>
                <a:gd name="T1" fmla="*/ 0 h 3"/>
                <a:gd name="T2" fmla="*/ 3 w 4"/>
                <a:gd name="T3" fmla="*/ 3 h 3"/>
                <a:gd name="T4" fmla="*/ 0 w 4"/>
                <a:gd name="T5" fmla="*/ 2 h 3"/>
                <a:gd name="T6" fmla="*/ 2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1"/>
                    <a:pt x="3" y="2"/>
                    <a:pt x="3" y="3"/>
                  </a:cubicBezTo>
                  <a:cubicBezTo>
                    <a:pt x="2" y="3"/>
                    <a:pt x="1" y="3"/>
                    <a:pt x="0" y="2"/>
                  </a:cubicBezTo>
                  <a:cubicBezTo>
                    <a:pt x="0" y="1"/>
                    <a:pt x="1" y="0"/>
                    <a:pt x="2" y="0"/>
                  </a:cubicBezTo>
                  <a:cubicBezTo>
                    <a:pt x="2" y="0"/>
                    <a:pt x="3" y="0"/>
                    <a:pt x="4"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1" name="Freeform 368"/>
            <p:cNvSpPr/>
            <p:nvPr/>
          </p:nvSpPr>
          <p:spPr bwMode="auto">
            <a:xfrm>
              <a:off x="7915276" y="-2033588"/>
              <a:ext cx="15875" cy="14288"/>
            </a:xfrm>
            <a:custGeom>
              <a:avLst/>
              <a:gdLst>
                <a:gd name="T0" fmla="*/ 3 w 4"/>
                <a:gd name="T1" fmla="*/ 3 h 3"/>
                <a:gd name="T2" fmla="*/ 1 w 4"/>
                <a:gd name="T3" fmla="*/ 2 h 3"/>
                <a:gd name="T4" fmla="*/ 1 w 4"/>
                <a:gd name="T5" fmla="*/ 0 h 3"/>
                <a:gd name="T6" fmla="*/ 3 w 4"/>
                <a:gd name="T7" fmla="*/ 1 h 3"/>
                <a:gd name="T8" fmla="*/ 3 w 4"/>
                <a:gd name="T9" fmla="*/ 3 h 3"/>
              </a:gdLst>
              <a:ahLst/>
              <a:cxnLst>
                <a:cxn ang="0">
                  <a:pos x="T0" y="T1"/>
                </a:cxn>
                <a:cxn ang="0">
                  <a:pos x="T2" y="T3"/>
                </a:cxn>
                <a:cxn ang="0">
                  <a:pos x="T4" y="T5"/>
                </a:cxn>
                <a:cxn ang="0">
                  <a:pos x="T6" y="T7"/>
                </a:cxn>
                <a:cxn ang="0">
                  <a:pos x="T8" y="T9"/>
                </a:cxn>
              </a:cxnLst>
              <a:rect l="0" t="0" r="r" b="b"/>
              <a:pathLst>
                <a:path w="4" h="3">
                  <a:moveTo>
                    <a:pt x="3" y="3"/>
                  </a:moveTo>
                  <a:cubicBezTo>
                    <a:pt x="2" y="3"/>
                    <a:pt x="1" y="3"/>
                    <a:pt x="1" y="2"/>
                  </a:cubicBezTo>
                  <a:cubicBezTo>
                    <a:pt x="0" y="2"/>
                    <a:pt x="1" y="1"/>
                    <a:pt x="1" y="0"/>
                  </a:cubicBezTo>
                  <a:cubicBezTo>
                    <a:pt x="2" y="0"/>
                    <a:pt x="3" y="0"/>
                    <a:pt x="3" y="1"/>
                  </a:cubicBezTo>
                  <a:cubicBezTo>
                    <a:pt x="4" y="1"/>
                    <a:pt x="3" y="2"/>
                    <a:pt x="3"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2" name="Freeform 369"/>
            <p:cNvSpPr/>
            <p:nvPr/>
          </p:nvSpPr>
          <p:spPr bwMode="auto">
            <a:xfrm>
              <a:off x="7778751" y="-1182688"/>
              <a:ext cx="15875" cy="17463"/>
            </a:xfrm>
            <a:custGeom>
              <a:avLst/>
              <a:gdLst>
                <a:gd name="T0" fmla="*/ 4 w 4"/>
                <a:gd name="T1" fmla="*/ 3 h 4"/>
                <a:gd name="T2" fmla="*/ 0 w 4"/>
                <a:gd name="T3" fmla="*/ 3 h 4"/>
                <a:gd name="T4" fmla="*/ 1 w 4"/>
                <a:gd name="T5" fmla="*/ 1 h 4"/>
                <a:gd name="T6" fmla="*/ 4 w 4"/>
                <a:gd name="T7" fmla="*/ 2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2" y="4"/>
                    <a:pt x="1" y="3"/>
                    <a:pt x="0" y="3"/>
                  </a:cubicBezTo>
                  <a:cubicBezTo>
                    <a:pt x="0" y="2"/>
                    <a:pt x="1" y="1"/>
                    <a:pt x="1" y="1"/>
                  </a:cubicBezTo>
                  <a:cubicBezTo>
                    <a:pt x="2" y="0"/>
                    <a:pt x="4" y="1"/>
                    <a:pt x="4" y="2"/>
                  </a:cubicBezTo>
                  <a:cubicBezTo>
                    <a:pt x="4" y="2"/>
                    <a:pt x="4" y="3"/>
                    <a:pt x="4"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3" name="Freeform 370"/>
            <p:cNvSpPr/>
            <p:nvPr/>
          </p:nvSpPr>
          <p:spPr bwMode="auto">
            <a:xfrm>
              <a:off x="7491413" y="-1430338"/>
              <a:ext cx="17463" cy="17463"/>
            </a:xfrm>
            <a:custGeom>
              <a:avLst/>
              <a:gdLst>
                <a:gd name="T0" fmla="*/ 1 w 4"/>
                <a:gd name="T1" fmla="*/ 0 h 4"/>
                <a:gd name="T2" fmla="*/ 3 w 4"/>
                <a:gd name="T3" fmla="*/ 2 h 4"/>
                <a:gd name="T4" fmla="*/ 2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1"/>
                    <a:pt x="3" y="1"/>
                    <a:pt x="3" y="2"/>
                  </a:cubicBezTo>
                  <a:cubicBezTo>
                    <a:pt x="4" y="3"/>
                    <a:pt x="3" y="3"/>
                    <a:pt x="2" y="4"/>
                  </a:cubicBezTo>
                  <a:cubicBezTo>
                    <a:pt x="2" y="4"/>
                    <a:pt x="1" y="3"/>
                    <a:pt x="0" y="3"/>
                  </a:cubicBezTo>
                  <a:cubicBezTo>
                    <a:pt x="0" y="2"/>
                    <a:pt x="1" y="2"/>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4" name="Freeform 371"/>
            <p:cNvSpPr/>
            <p:nvPr/>
          </p:nvSpPr>
          <p:spPr bwMode="auto">
            <a:xfrm>
              <a:off x="7461251" y="-1190626"/>
              <a:ext cx="14288" cy="12700"/>
            </a:xfrm>
            <a:custGeom>
              <a:avLst/>
              <a:gdLst>
                <a:gd name="T0" fmla="*/ 1 w 3"/>
                <a:gd name="T1" fmla="*/ 0 h 3"/>
                <a:gd name="T2" fmla="*/ 3 w 3"/>
                <a:gd name="T3" fmla="*/ 1 h 3"/>
                <a:gd name="T4" fmla="*/ 2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1"/>
                    <a:pt x="3" y="1"/>
                    <a:pt x="3" y="1"/>
                  </a:cubicBezTo>
                  <a:cubicBezTo>
                    <a:pt x="3" y="2"/>
                    <a:pt x="3" y="3"/>
                    <a:pt x="2" y="3"/>
                  </a:cubicBezTo>
                  <a:cubicBezTo>
                    <a:pt x="2" y="3"/>
                    <a:pt x="1" y="3"/>
                    <a:pt x="0" y="2"/>
                  </a:cubicBezTo>
                  <a:cubicBezTo>
                    <a:pt x="0" y="2"/>
                    <a:pt x="1"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5" name="Freeform 372"/>
            <p:cNvSpPr/>
            <p:nvPr/>
          </p:nvSpPr>
          <p:spPr bwMode="auto">
            <a:xfrm>
              <a:off x="7261226" y="-1493838"/>
              <a:ext cx="7938" cy="12700"/>
            </a:xfrm>
            <a:custGeom>
              <a:avLst/>
              <a:gdLst>
                <a:gd name="T0" fmla="*/ 0 w 2"/>
                <a:gd name="T1" fmla="*/ 0 h 3"/>
                <a:gd name="T2" fmla="*/ 2 w 2"/>
                <a:gd name="T3" fmla="*/ 1 h 3"/>
                <a:gd name="T4" fmla="*/ 2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2" y="3"/>
                  </a:cubicBezTo>
                  <a:cubicBezTo>
                    <a:pt x="2" y="3"/>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6" name="Freeform 373"/>
            <p:cNvSpPr/>
            <p:nvPr/>
          </p:nvSpPr>
          <p:spPr bwMode="auto">
            <a:xfrm>
              <a:off x="7751763" y="-2079626"/>
              <a:ext cx="9525" cy="12700"/>
            </a:xfrm>
            <a:custGeom>
              <a:avLst/>
              <a:gdLst>
                <a:gd name="T0" fmla="*/ 0 w 2"/>
                <a:gd name="T1" fmla="*/ 0 h 3"/>
                <a:gd name="T2" fmla="*/ 2 w 2"/>
                <a:gd name="T3" fmla="*/ 1 h 3"/>
                <a:gd name="T4" fmla="*/ 1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1" y="3"/>
                  </a:cubicBezTo>
                  <a:cubicBezTo>
                    <a:pt x="1" y="3"/>
                    <a:pt x="0" y="2"/>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7" name="Freeform 374"/>
            <p:cNvSpPr/>
            <p:nvPr/>
          </p:nvSpPr>
          <p:spPr bwMode="auto">
            <a:xfrm>
              <a:off x="7185026" y="-1844676"/>
              <a:ext cx="12700" cy="12700"/>
            </a:xfrm>
            <a:custGeom>
              <a:avLst/>
              <a:gdLst>
                <a:gd name="T0" fmla="*/ 3 w 3"/>
                <a:gd name="T1" fmla="*/ 1 h 3"/>
                <a:gd name="T2" fmla="*/ 1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2"/>
                    <a:pt x="1" y="2"/>
                    <a:pt x="1" y="3"/>
                  </a:cubicBezTo>
                  <a:cubicBezTo>
                    <a:pt x="1" y="3"/>
                    <a:pt x="0" y="2"/>
                    <a:pt x="0" y="2"/>
                  </a:cubicBezTo>
                  <a:cubicBezTo>
                    <a:pt x="0" y="1"/>
                    <a:pt x="0" y="1"/>
                    <a:pt x="1" y="0"/>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8" name="Freeform 375"/>
            <p:cNvSpPr/>
            <p:nvPr/>
          </p:nvSpPr>
          <p:spPr bwMode="auto">
            <a:xfrm>
              <a:off x="6915151" y="-1460501"/>
              <a:ext cx="12700" cy="12700"/>
            </a:xfrm>
            <a:custGeom>
              <a:avLst/>
              <a:gdLst>
                <a:gd name="T0" fmla="*/ 3 w 3"/>
                <a:gd name="T1" fmla="*/ 1 h 3"/>
                <a:gd name="T2" fmla="*/ 0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3"/>
                    <a:pt x="1" y="3"/>
                    <a:pt x="0" y="2"/>
                  </a:cubicBezTo>
                  <a:cubicBezTo>
                    <a:pt x="0"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9" name="Freeform 376"/>
            <p:cNvSpPr/>
            <p:nvPr/>
          </p:nvSpPr>
          <p:spPr bwMode="auto">
            <a:xfrm>
              <a:off x="6919913" y="-1420813"/>
              <a:ext cx="7938" cy="7938"/>
            </a:xfrm>
            <a:custGeom>
              <a:avLst/>
              <a:gdLst>
                <a:gd name="T0" fmla="*/ 2 w 2"/>
                <a:gd name="T1" fmla="*/ 2 h 2"/>
                <a:gd name="T2" fmla="*/ 0 w 2"/>
                <a:gd name="T3" fmla="*/ 1 h 2"/>
                <a:gd name="T4" fmla="*/ 1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2"/>
                    <a:pt x="0" y="2"/>
                    <a:pt x="0" y="1"/>
                  </a:cubicBezTo>
                  <a:cubicBezTo>
                    <a:pt x="0" y="1"/>
                    <a:pt x="0" y="0"/>
                    <a:pt x="1" y="0"/>
                  </a:cubicBezTo>
                  <a:cubicBezTo>
                    <a:pt x="1" y="0"/>
                    <a:pt x="2" y="0"/>
                    <a:pt x="2" y="0"/>
                  </a:cubicBezTo>
                  <a:cubicBezTo>
                    <a:pt x="2" y="1"/>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0" name="Freeform 377"/>
            <p:cNvSpPr/>
            <p:nvPr/>
          </p:nvSpPr>
          <p:spPr bwMode="auto">
            <a:xfrm>
              <a:off x="7372351" y="-1797051"/>
              <a:ext cx="7938" cy="12700"/>
            </a:xfrm>
            <a:custGeom>
              <a:avLst/>
              <a:gdLst>
                <a:gd name="T0" fmla="*/ 1 w 2"/>
                <a:gd name="T1" fmla="*/ 0 h 3"/>
                <a:gd name="T2" fmla="*/ 2 w 2"/>
                <a:gd name="T3" fmla="*/ 1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2" y="1"/>
                    <a:pt x="2" y="1"/>
                  </a:cubicBezTo>
                  <a:cubicBezTo>
                    <a:pt x="2" y="1"/>
                    <a:pt x="2" y="2"/>
                    <a:pt x="2" y="3"/>
                  </a:cubicBezTo>
                  <a:cubicBezTo>
                    <a:pt x="1" y="2"/>
                    <a:pt x="0" y="2"/>
                    <a:pt x="0" y="2"/>
                  </a:cubicBezTo>
                  <a:cubicBezTo>
                    <a:pt x="0" y="2"/>
                    <a:pt x="0"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1" name="Freeform 378"/>
            <p:cNvSpPr/>
            <p:nvPr/>
          </p:nvSpPr>
          <p:spPr bwMode="auto">
            <a:xfrm>
              <a:off x="8264526" y="-1203326"/>
              <a:ext cx="9525" cy="12700"/>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1" y="2"/>
                    <a:pt x="1" y="0"/>
                  </a:cubicBezTo>
                  <a:cubicBezTo>
                    <a:pt x="2" y="3"/>
                    <a:pt x="2" y="3"/>
                    <a:pt x="0"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2" name="Freeform 379"/>
            <p:cNvSpPr/>
            <p:nvPr/>
          </p:nvSpPr>
          <p:spPr bwMode="auto">
            <a:xfrm>
              <a:off x="7364413" y="-1377951"/>
              <a:ext cx="7938" cy="7938"/>
            </a:xfrm>
            <a:custGeom>
              <a:avLst/>
              <a:gdLst>
                <a:gd name="T0" fmla="*/ 2 w 2"/>
                <a:gd name="T1" fmla="*/ 0 h 2"/>
                <a:gd name="T2" fmla="*/ 1 w 2"/>
                <a:gd name="T3" fmla="*/ 2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1"/>
                    <a:pt x="0" y="1"/>
                  </a:cubicBezTo>
                  <a:cubicBezTo>
                    <a:pt x="0" y="1"/>
                    <a:pt x="0" y="0"/>
                    <a:pt x="0"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3" name="Freeform 380"/>
            <p:cNvSpPr/>
            <p:nvPr/>
          </p:nvSpPr>
          <p:spPr bwMode="auto">
            <a:xfrm>
              <a:off x="7658101" y="-1720851"/>
              <a:ext cx="12700" cy="12700"/>
            </a:xfrm>
            <a:custGeom>
              <a:avLst/>
              <a:gdLst>
                <a:gd name="T0" fmla="*/ 3 w 3"/>
                <a:gd name="T1" fmla="*/ 1 h 3"/>
                <a:gd name="T2" fmla="*/ 1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2"/>
                    <a:pt x="2" y="3"/>
                    <a:pt x="1" y="2"/>
                  </a:cubicBezTo>
                  <a:cubicBezTo>
                    <a:pt x="1"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4" name="Freeform 381"/>
            <p:cNvSpPr/>
            <p:nvPr/>
          </p:nvSpPr>
          <p:spPr bwMode="auto">
            <a:xfrm>
              <a:off x="7129463" y="-993776"/>
              <a:ext cx="7938"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0"/>
                    <a:pt x="1" y="0"/>
                    <a:pt x="1" y="0"/>
                  </a:cubicBezTo>
                  <a:cubicBezTo>
                    <a:pt x="1" y="0"/>
                    <a:pt x="2"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5" name="Freeform 382"/>
            <p:cNvSpPr/>
            <p:nvPr/>
          </p:nvSpPr>
          <p:spPr bwMode="auto">
            <a:xfrm>
              <a:off x="7124701" y="-1152526"/>
              <a:ext cx="7938" cy="9525"/>
            </a:xfrm>
            <a:custGeom>
              <a:avLst/>
              <a:gdLst>
                <a:gd name="T0" fmla="*/ 2 w 2"/>
                <a:gd name="T1" fmla="*/ 2 h 2"/>
                <a:gd name="T2" fmla="*/ 0 w 2"/>
                <a:gd name="T3" fmla="*/ 1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1"/>
                    <a:pt x="0" y="1"/>
                    <a:pt x="0" y="1"/>
                  </a:cubicBezTo>
                  <a:cubicBezTo>
                    <a:pt x="0" y="1"/>
                    <a:pt x="0" y="0"/>
                    <a:pt x="0" y="0"/>
                  </a:cubicBezTo>
                  <a:cubicBezTo>
                    <a:pt x="1" y="0"/>
                    <a:pt x="1" y="0"/>
                    <a:pt x="2" y="0"/>
                  </a:cubicBezTo>
                  <a:cubicBezTo>
                    <a:pt x="2" y="0"/>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6" name="Freeform 383"/>
            <p:cNvSpPr/>
            <p:nvPr/>
          </p:nvSpPr>
          <p:spPr bwMode="auto">
            <a:xfrm>
              <a:off x="7534276" y="-1912938"/>
              <a:ext cx="12700" cy="7938"/>
            </a:xfrm>
            <a:custGeom>
              <a:avLst/>
              <a:gdLst>
                <a:gd name="T0" fmla="*/ 3 w 3"/>
                <a:gd name="T1" fmla="*/ 2 h 2"/>
                <a:gd name="T2" fmla="*/ 0 w 3"/>
                <a:gd name="T3" fmla="*/ 1 h 2"/>
                <a:gd name="T4" fmla="*/ 3 w 3"/>
                <a:gd name="T5" fmla="*/ 2 h 2"/>
              </a:gdLst>
              <a:ahLst/>
              <a:cxnLst>
                <a:cxn ang="0">
                  <a:pos x="T0" y="T1"/>
                </a:cxn>
                <a:cxn ang="0">
                  <a:pos x="T2" y="T3"/>
                </a:cxn>
                <a:cxn ang="0">
                  <a:pos x="T4" y="T5"/>
                </a:cxn>
              </a:cxnLst>
              <a:rect l="0" t="0" r="r" b="b"/>
              <a:pathLst>
                <a:path w="3" h="2">
                  <a:moveTo>
                    <a:pt x="3" y="2"/>
                  </a:moveTo>
                  <a:cubicBezTo>
                    <a:pt x="2" y="1"/>
                    <a:pt x="1" y="1"/>
                    <a:pt x="0" y="1"/>
                  </a:cubicBezTo>
                  <a:cubicBezTo>
                    <a:pt x="2" y="0"/>
                    <a:pt x="2" y="0"/>
                    <a:pt x="3"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7" name="Freeform 384"/>
            <p:cNvSpPr/>
            <p:nvPr/>
          </p:nvSpPr>
          <p:spPr bwMode="auto">
            <a:xfrm>
              <a:off x="7837488" y="-1485901"/>
              <a:ext cx="9525" cy="952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2"/>
                    <a:pt x="1" y="2"/>
                  </a:cubicBezTo>
                  <a:cubicBezTo>
                    <a:pt x="1" y="2"/>
                    <a:pt x="0" y="2"/>
                    <a:pt x="0" y="1"/>
                  </a:cubicBezTo>
                  <a:cubicBezTo>
                    <a:pt x="0" y="1"/>
                    <a:pt x="0" y="0"/>
                    <a:pt x="1" y="0"/>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8" name="Freeform 385"/>
            <p:cNvSpPr/>
            <p:nvPr/>
          </p:nvSpPr>
          <p:spPr bwMode="auto">
            <a:xfrm>
              <a:off x="8094663" y="-1635126"/>
              <a:ext cx="7938" cy="7938"/>
            </a:xfrm>
            <a:custGeom>
              <a:avLst/>
              <a:gdLst>
                <a:gd name="T0" fmla="*/ 2 w 2"/>
                <a:gd name="T1" fmla="*/ 0 h 2"/>
                <a:gd name="T2" fmla="*/ 1 w 2"/>
                <a:gd name="T3" fmla="*/ 2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2"/>
                    <a:pt x="0" y="2"/>
                  </a:cubicBezTo>
                  <a:cubicBezTo>
                    <a:pt x="0" y="1"/>
                    <a:pt x="0" y="1"/>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9" name="Freeform 386"/>
            <p:cNvSpPr/>
            <p:nvPr/>
          </p:nvSpPr>
          <p:spPr bwMode="auto">
            <a:xfrm>
              <a:off x="7240588" y="-1233488"/>
              <a:ext cx="12700" cy="9525"/>
            </a:xfrm>
            <a:custGeom>
              <a:avLst/>
              <a:gdLst>
                <a:gd name="T0" fmla="*/ 3 w 3"/>
                <a:gd name="T1" fmla="*/ 1 h 2"/>
                <a:gd name="T2" fmla="*/ 0 w 3"/>
                <a:gd name="T3" fmla="*/ 2 h 2"/>
                <a:gd name="T4" fmla="*/ 0 w 3"/>
                <a:gd name="T5" fmla="*/ 1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2" y="1"/>
                    <a:pt x="1" y="2"/>
                    <a:pt x="0" y="2"/>
                  </a:cubicBezTo>
                  <a:cubicBezTo>
                    <a:pt x="0" y="2"/>
                    <a:pt x="0" y="2"/>
                    <a:pt x="0" y="1"/>
                  </a:cubicBezTo>
                  <a:cubicBezTo>
                    <a:pt x="0" y="1"/>
                    <a:pt x="1" y="1"/>
                    <a:pt x="2" y="0"/>
                  </a:cubicBezTo>
                  <a:cubicBezTo>
                    <a:pt x="2" y="0"/>
                    <a:pt x="3"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0" name="Freeform 387"/>
            <p:cNvSpPr/>
            <p:nvPr/>
          </p:nvSpPr>
          <p:spPr bwMode="auto">
            <a:xfrm>
              <a:off x="7632701" y="-1309688"/>
              <a:ext cx="7938" cy="3175"/>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1"/>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1" name="Freeform 388"/>
            <p:cNvSpPr/>
            <p:nvPr/>
          </p:nvSpPr>
          <p:spPr bwMode="auto">
            <a:xfrm>
              <a:off x="7129463" y="-1182688"/>
              <a:ext cx="3175" cy="14288"/>
            </a:xfrm>
            <a:custGeom>
              <a:avLst/>
              <a:gdLst>
                <a:gd name="T0" fmla="*/ 1 w 1"/>
                <a:gd name="T1" fmla="*/ 3 h 3"/>
                <a:gd name="T2" fmla="*/ 0 w 1"/>
                <a:gd name="T3" fmla="*/ 1 h 3"/>
                <a:gd name="T4" fmla="*/ 1 w 1"/>
                <a:gd name="T5" fmla="*/ 3 h 3"/>
              </a:gdLst>
              <a:ahLst/>
              <a:cxnLst>
                <a:cxn ang="0">
                  <a:pos x="T0" y="T1"/>
                </a:cxn>
                <a:cxn ang="0">
                  <a:pos x="T2" y="T3"/>
                </a:cxn>
                <a:cxn ang="0">
                  <a:pos x="T4" y="T5"/>
                </a:cxn>
              </a:cxnLst>
              <a:rect l="0" t="0" r="r" b="b"/>
              <a:pathLst>
                <a:path w="1" h="3">
                  <a:moveTo>
                    <a:pt x="1" y="3"/>
                  </a:moveTo>
                  <a:cubicBezTo>
                    <a:pt x="1" y="2"/>
                    <a:pt x="0" y="2"/>
                    <a:pt x="0" y="1"/>
                  </a:cubicBezTo>
                  <a:cubicBezTo>
                    <a:pt x="1" y="0"/>
                    <a:pt x="1" y="1"/>
                    <a:pt x="1"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2" name="Freeform 389"/>
            <p:cNvSpPr/>
            <p:nvPr/>
          </p:nvSpPr>
          <p:spPr bwMode="auto">
            <a:xfrm>
              <a:off x="7031038" y="-1370013"/>
              <a:ext cx="12700" cy="7938"/>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1" y="2"/>
                    <a:pt x="1" y="2"/>
                    <a:pt x="0" y="1"/>
                  </a:cubicBezTo>
                  <a:cubicBezTo>
                    <a:pt x="1" y="0"/>
                    <a:pt x="2" y="0"/>
                    <a:pt x="3"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3" name="Freeform 390"/>
            <p:cNvSpPr/>
            <p:nvPr/>
          </p:nvSpPr>
          <p:spPr bwMode="auto">
            <a:xfrm>
              <a:off x="7504113" y="-1819276"/>
              <a:ext cx="4763" cy="9525"/>
            </a:xfrm>
            <a:custGeom>
              <a:avLst/>
              <a:gdLst>
                <a:gd name="T0" fmla="*/ 1 w 1"/>
                <a:gd name="T1" fmla="*/ 2 h 2"/>
                <a:gd name="T2" fmla="*/ 0 w 1"/>
                <a:gd name="T3" fmla="*/ 1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0" y="1"/>
                    <a:pt x="0" y="1"/>
                  </a:cubicBezTo>
                  <a:cubicBezTo>
                    <a:pt x="0" y="1"/>
                    <a:pt x="0" y="0"/>
                    <a:pt x="0" y="0"/>
                  </a:cubicBezTo>
                  <a:cubicBezTo>
                    <a:pt x="0" y="0"/>
                    <a:pt x="1" y="0"/>
                    <a:pt x="1" y="0"/>
                  </a:cubicBezTo>
                  <a:cubicBezTo>
                    <a:pt x="1" y="1"/>
                    <a:pt x="1" y="1"/>
                    <a:pt x="1"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4" name="Freeform 391"/>
            <p:cNvSpPr/>
            <p:nvPr/>
          </p:nvSpPr>
          <p:spPr bwMode="auto">
            <a:xfrm>
              <a:off x="7346951" y="-1981201"/>
              <a:ext cx="12700" cy="476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1"/>
                    <a:pt x="0" y="0"/>
                  </a:cubicBezTo>
                  <a:cubicBezTo>
                    <a:pt x="2" y="0"/>
                    <a:pt x="2" y="0"/>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5" name="Freeform 392"/>
            <p:cNvSpPr/>
            <p:nvPr/>
          </p:nvSpPr>
          <p:spPr bwMode="auto">
            <a:xfrm>
              <a:off x="6953251" y="-1836738"/>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0" y="1"/>
                    <a:pt x="0" y="1"/>
                  </a:cubicBezTo>
                  <a:cubicBezTo>
                    <a:pt x="0" y="0"/>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6" name="Freeform 393"/>
            <p:cNvSpPr/>
            <p:nvPr/>
          </p:nvSpPr>
          <p:spPr bwMode="auto">
            <a:xfrm>
              <a:off x="7940676" y="-1092201"/>
              <a:ext cx="7938" cy="4763"/>
            </a:xfrm>
            <a:custGeom>
              <a:avLst/>
              <a:gdLst>
                <a:gd name="T0" fmla="*/ 1 w 2"/>
                <a:gd name="T1" fmla="*/ 0 h 1"/>
                <a:gd name="T2" fmla="*/ 2 w 2"/>
                <a:gd name="T3" fmla="*/ 1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1"/>
                  </a:cubicBezTo>
                  <a:cubicBezTo>
                    <a:pt x="2" y="1"/>
                    <a:pt x="1" y="1"/>
                    <a:pt x="1" y="1"/>
                  </a:cubicBezTo>
                  <a:cubicBezTo>
                    <a:pt x="1" y="1"/>
                    <a:pt x="1" y="1"/>
                    <a:pt x="0" y="1"/>
                  </a:cubicBezTo>
                  <a:cubicBezTo>
                    <a:pt x="0" y="0"/>
                    <a:pt x="0"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7" name="Freeform 394"/>
            <p:cNvSpPr/>
            <p:nvPr/>
          </p:nvSpPr>
          <p:spPr bwMode="auto">
            <a:xfrm>
              <a:off x="7231063" y="-960438"/>
              <a:ext cx="9525" cy="9525"/>
            </a:xfrm>
            <a:custGeom>
              <a:avLst/>
              <a:gdLst>
                <a:gd name="T0" fmla="*/ 2 w 2"/>
                <a:gd name="T1" fmla="*/ 1 h 2"/>
                <a:gd name="T2" fmla="*/ 2 w 2"/>
                <a:gd name="T3" fmla="*/ 2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2"/>
                    <a:pt x="2" y="2"/>
                  </a:cubicBezTo>
                  <a:cubicBezTo>
                    <a:pt x="1" y="2"/>
                    <a:pt x="1" y="2"/>
                    <a:pt x="1" y="1"/>
                  </a:cubicBezTo>
                  <a:cubicBezTo>
                    <a:pt x="0" y="1"/>
                    <a:pt x="1" y="1"/>
                    <a:pt x="1" y="1"/>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8" name="Freeform 395"/>
            <p:cNvSpPr/>
            <p:nvPr/>
          </p:nvSpPr>
          <p:spPr bwMode="auto">
            <a:xfrm>
              <a:off x="7466013" y="-1951038"/>
              <a:ext cx="9525" cy="3175"/>
            </a:xfrm>
            <a:custGeom>
              <a:avLst/>
              <a:gdLst>
                <a:gd name="T0" fmla="*/ 2 w 2"/>
                <a:gd name="T1" fmla="*/ 1 h 1"/>
                <a:gd name="T2" fmla="*/ 0 w 2"/>
                <a:gd name="T3" fmla="*/ 0 h 1"/>
                <a:gd name="T4" fmla="*/ 1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0"/>
                  </a:cubicBezTo>
                  <a:cubicBezTo>
                    <a:pt x="1" y="0"/>
                    <a:pt x="1" y="0"/>
                    <a:pt x="1" y="0"/>
                  </a:cubicBezTo>
                  <a:cubicBezTo>
                    <a:pt x="1" y="0"/>
                    <a:pt x="1" y="0"/>
                    <a:pt x="2" y="0"/>
                  </a:cubicBezTo>
                  <a:cubicBezTo>
                    <a:pt x="2" y="0"/>
                    <a:pt x="2" y="0"/>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9" name="Freeform 396"/>
            <p:cNvSpPr/>
            <p:nvPr/>
          </p:nvSpPr>
          <p:spPr bwMode="auto">
            <a:xfrm>
              <a:off x="7107238" y="-1336676"/>
              <a:ext cx="9525" cy="9525"/>
            </a:xfrm>
            <a:custGeom>
              <a:avLst/>
              <a:gdLst>
                <a:gd name="T0" fmla="*/ 1 w 2"/>
                <a:gd name="T1" fmla="*/ 0 h 2"/>
                <a:gd name="T2" fmla="*/ 1 w 2"/>
                <a:gd name="T3" fmla="*/ 1 h 2"/>
                <a:gd name="T4" fmla="*/ 1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1"/>
                    <a:pt x="1" y="1"/>
                  </a:cubicBezTo>
                  <a:cubicBezTo>
                    <a:pt x="2" y="1"/>
                    <a:pt x="1" y="2"/>
                    <a:pt x="1" y="2"/>
                  </a:cubicBezTo>
                  <a:cubicBezTo>
                    <a:pt x="1" y="2"/>
                    <a:pt x="0" y="2"/>
                    <a:pt x="0" y="2"/>
                  </a:cubicBezTo>
                  <a:cubicBezTo>
                    <a:pt x="0" y="2"/>
                    <a:pt x="0" y="1"/>
                    <a:pt x="0" y="1"/>
                  </a:cubicBezTo>
                  <a:cubicBezTo>
                    <a:pt x="0" y="1"/>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0" name="Freeform 397"/>
            <p:cNvSpPr/>
            <p:nvPr/>
          </p:nvSpPr>
          <p:spPr bwMode="auto">
            <a:xfrm>
              <a:off x="7751763" y="-1738313"/>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1" y="1"/>
                    <a:pt x="0" y="1"/>
                  </a:cubicBezTo>
                  <a:cubicBezTo>
                    <a:pt x="1" y="1"/>
                    <a:pt x="1"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1" name="Freeform 398"/>
            <p:cNvSpPr/>
            <p:nvPr/>
          </p:nvSpPr>
          <p:spPr bwMode="auto">
            <a:xfrm>
              <a:off x="7743826" y="-1793876"/>
              <a:ext cx="4763" cy="4763"/>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1"/>
                  </a:cubicBezTo>
                  <a:cubicBezTo>
                    <a:pt x="1" y="1"/>
                    <a:pt x="1" y="1"/>
                    <a:pt x="1" y="1"/>
                  </a:cubicBezTo>
                  <a:cubicBezTo>
                    <a:pt x="1" y="1"/>
                    <a:pt x="0" y="1"/>
                    <a:pt x="0" y="1"/>
                  </a:cubicBezTo>
                  <a:cubicBezTo>
                    <a:pt x="0" y="0"/>
                    <a:pt x="0" y="0"/>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2" name="Freeform 399"/>
            <p:cNvSpPr/>
            <p:nvPr/>
          </p:nvSpPr>
          <p:spPr bwMode="auto">
            <a:xfrm>
              <a:off x="7273926" y="-1905001"/>
              <a:ext cx="4763" cy="4763"/>
            </a:xfrm>
            <a:custGeom>
              <a:avLst/>
              <a:gdLst>
                <a:gd name="T0" fmla="*/ 1 w 1"/>
                <a:gd name="T1" fmla="*/ 0 h 1"/>
                <a:gd name="T2" fmla="*/ 0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0" y="1"/>
                  </a:cubicBezTo>
                  <a:cubicBezTo>
                    <a:pt x="0" y="1"/>
                    <a:pt x="0" y="1"/>
                    <a:pt x="0" y="1"/>
                  </a:cubicBezTo>
                  <a:cubicBezTo>
                    <a:pt x="0" y="1"/>
                    <a:pt x="0" y="0"/>
                    <a:pt x="0" y="0"/>
                  </a:cubicBezTo>
                  <a:cubicBezTo>
                    <a:pt x="1" y="0"/>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3" name="Freeform 400"/>
            <p:cNvSpPr/>
            <p:nvPr/>
          </p:nvSpPr>
          <p:spPr bwMode="auto">
            <a:xfrm>
              <a:off x="7794626" y="-1238251"/>
              <a:ext cx="9525" cy="14288"/>
            </a:xfrm>
            <a:custGeom>
              <a:avLst/>
              <a:gdLst>
                <a:gd name="T0" fmla="*/ 2 w 2"/>
                <a:gd name="T1" fmla="*/ 3 h 3"/>
                <a:gd name="T2" fmla="*/ 0 w 2"/>
                <a:gd name="T3" fmla="*/ 0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3"/>
                    <a:pt x="0" y="2"/>
                    <a:pt x="0" y="0"/>
                  </a:cubicBezTo>
                  <a:cubicBezTo>
                    <a:pt x="1" y="1"/>
                    <a:pt x="1" y="2"/>
                    <a:pt x="2" y="2"/>
                  </a:cubicBezTo>
                  <a:cubicBezTo>
                    <a:pt x="2" y="2"/>
                    <a:pt x="2" y="2"/>
                    <a:pt x="2"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4" name="Freeform 401"/>
            <p:cNvSpPr/>
            <p:nvPr/>
          </p:nvSpPr>
          <p:spPr bwMode="auto">
            <a:xfrm>
              <a:off x="8158163" y="-1327151"/>
              <a:ext cx="4763" cy="7938"/>
            </a:xfrm>
            <a:custGeom>
              <a:avLst/>
              <a:gdLst>
                <a:gd name="T0" fmla="*/ 0 w 1"/>
                <a:gd name="T1" fmla="*/ 2 h 2"/>
                <a:gd name="T2" fmla="*/ 0 w 1"/>
                <a:gd name="T3" fmla="*/ 1 h 2"/>
                <a:gd name="T4" fmla="*/ 1 w 1"/>
                <a:gd name="T5" fmla="*/ 0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1"/>
                  </a:cubicBezTo>
                  <a:cubicBezTo>
                    <a:pt x="0" y="0"/>
                    <a:pt x="0" y="0"/>
                    <a:pt x="1" y="0"/>
                  </a:cubicBezTo>
                  <a:cubicBezTo>
                    <a:pt x="1" y="1"/>
                    <a:pt x="1" y="2"/>
                    <a:pt x="1" y="2"/>
                  </a:cubicBezTo>
                  <a:cubicBezTo>
                    <a:pt x="0" y="2"/>
                    <a:pt x="0" y="2"/>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492" name="组合 491"/>
          <p:cNvGrpSpPr/>
          <p:nvPr/>
        </p:nvGrpSpPr>
        <p:grpSpPr>
          <a:xfrm>
            <a:off x="9209404" y="2629745"/>
            <a:ext cx="1389063" cy="1308100"/>
            <a:chOff x="6884988" y="-2233613"/>
            <a:chExt cx="1389063" cy="1308100"/>
          </a:xfrm>
        </p:grpSpPr>
        <p:sp>
          <p:nvSpPr>
            <p:cNvPr id="493" name="Freeform 339"/>
            <p:cNvSpPr/>
            <p:nvPr/>
          </p:nvSpPr>
          <p:spPr bwMode="auto">
            <a:xfrm>
              <a:off x="7296151" y="-1263651"/>
              <a:ext cx="76200" cy="73025"/>
            </a:xfrm>
            <a:custGeom>
              <a:avLst/>
              <a:gdLst>
                <a:gd name="T0" fmla="*/ 14 w 18"/>
                <a:gd name="T1" fmla="*/ 5 h 17"/>
                <a:gd name="T2" fmla="*/ 14 w 18"/>
                <a:gd name="T3" fmla="*/ 3 h 17"/>
                <a:gd name="T4" fmla="*/ 17 w 18"/>
                <a:gd name="T5" fmla="*/ 9 h 17"/>
                <a:gd name="T6" fmla="*/ 14 w 18"/>
                <a:gd name="T7" fmla="*/ 14 h 17"/>
                <a:gd name="T8" fmla="*/ 13 w 18"/>
                <a:gd name="T9" fmla="*/ 15 h 17"/>
                <a:gd name="T10" fmla="*/ 2 w 18"/>
                <a:gd name="T11" fmla="*/ 11 h 17"/>
                <a:gd name="T12" fmla="*/ 0 w 18"/>
                <a:gd name="T13" fmla="*/ 7 h 17"/>
                <a:gd name="T14" fmla="*/ 5 w 18"/>
                <a:gd name="T15" fmla="*/ 1 h 17"/>
                <a:gd name="T16" fmla="*/ 8 w 18"/>
                <a:gd name="T17" fmla="*/ 0 h 17"/>
                <a:gd name="T18" fmla="*/ 13 w 18"/>
                <a:gd name="T19" fmla="*/ 5 h 17"/>
                <a:gd name="T20" fmla="*/ 14 w 18"/>
                <a:gd name="T21" fmla="*/ 5 h 17"/>
                <a:gd name="T22" fmla="*/ 14 w 18"/>
                <a:gd name="T2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14" y="5"/>
                  </a:moveTo>
                  <a:cubicBezTo>
                    <a:pt x="14" y="5"/>
                    <a:pt x="14" y="4"/>
                    <a:pt x="14" y="3"/>
                  </a:cubicBezTo>
                  <a:cubicBezTo>
                    <a:pt x="17" y="4"/>
                    <a:pt x="18" y="6"/>
                    <a:pt x="17" y="9"/>
                  </a:cubicBezTo>
                  <a:cubicBezTo>
                    <a:pt x="16" y="10"/>
                    <a:pt x="15" y="12"/>
                    <a:pt x="14" y="14"/>
                  </a:cubicBezTo>
                  <a:cubicBezTo>
                    <a:pt x="14" y="14"/>
                    <a:pt x="13" y="15"/>
                    <a:pt x="13" y="15"/>
                  </a:cubicBezTo>
                  <a:cubicBezTo>
                    <a:pt x="8" y="17"/>
                    <a:pt x="4" y="15"/>
                    <a:pt x="2" y="11"/>
                  </a:cubicBezTo>
                  <a:cubicBezTo>
                    <a:pt x="1" y="9"/>
                    <a:pt x="1" y="8"/>
                    <a:pt x="0" y="7"/>
                  </a:cubicBezTo>
                  <a:cubicBezTo>
                    <a:pt x="1" y="5"/>
                    <a:pt x="3" y="3"/>
                    <a:pt x="5" y="1"/>
                  </a:cubicBezTo>
                  <a:cubicBezTo>
                    <a:pt x="5" y="0"/>
                    <a:pt x="6" y="0"/>
                    <a:pt x="8" y="0"/>
                  </a:cubicBezTo>
                  <a:cubicBezTo>
                    <a:pt x="12" y="0"/>
                    <a:pt x="12" y="0"/>
                    <a:pt x="13" y="5"/>
                  </a:cubicBezTo>
                  <a:cubicBezTo>
                    <a:pt x="13" y="5"/>
                    <a:pt x="14" y="5"/>
                    <a:pt x="14" y="5"/>
                  </a:cubicBezTo>
                  <a:cubicBezTo>
                    <a:pt x="14" y="5"/>
                    <a:pt x="14" y="5"/>
                    <a:pt x="14"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4" name="Freeform 340"/>
            <p:cNvSpPr/>
            <p:nvPr/>
          </p:nvSpPr>
          <p:spPr bwMode="auto">
            <a:xfrm>
              <a:off x="7726363" y="-1597026"/>
              <a:ext cx="73025" cy="73025"/>
            </a:xfrm>
            <a:custGeom>
              <a:avLst/>
              <a:gdLst>
                <a:gd name="T0" fmla="*/ 0 w 17"/>
                <a:gd name="T1" fmla="*/ 6 h 17"/>
                <a:gd name="T2" fmla="*/ 3 w 17"/>
                <a:gd name="T3" fmla="*/ 4 h 17"/>
                <a:gd name="T4" fmla="*/ 10 w 17"/>
                <a:gd name="T5" fmla="*/ 1 h 17"/>
                <a:gd name="T6" fmla="*/ 12 w 17"/>
                <a:gd name="T7" fmla="*/ 1 h 17"/>
                <a:gd name="T8" fmla="*/ 14 w 17"/>
                <a:gd name="T9" fmla="*/ 2 h 17"/>
                <a:gd name="T10" fmla="*/ 17 w 17"/>
                <a:gd name="T11" fmla="*/ 9 h 17"/>
                <a:gd name="T12" fmla="*/ 16 w 17"/>
                <a:gd name="T13" fmla="*/ 10 h 17"/>
                <a:gd name="T14" fmla="*/ 15 w 17"/>
                <a:gd name="T15" fmla="*/ 14 h 17"/>
                <a:gd name="T16" fmla="*/ 8 w 17"/>
                <a:gd name="T17" fmla="*/ 16 h 17"/>
                <a:gd name="T18" fmla="*/ 1 w 17"/>
                <a:gd name="T19" fmla="*/ 9 h 17"/>
                <a:gd name="T20" fmla="*/ 0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6"/>
                  </a:moveTo>
                  <a:cubicBezTo>
                    <a:pt x="1" y="5"/>
                    <a:pt x="2" y="5"/>
                    <a:pt x="3" y="4"/>
                  </a:cubicBezTo>
                  <a:cubicBezTo>
                    <a:pt x="5" y="1"/>
                    <a:pt x="7" y="0"/>
                    <a:pt x="10" y="1"/>
                  </a:cubicBezTo>
                  <a:cubicBezTo>
                    <a:pt x="11" y="1"/>
                    <a:pt x="12" y="1"/>
                    <a:pt x="12" y="1"/>
                  </a:cubicBezTo>
                  <a:cubicBezTo>
                    <a:pt x="13" y="1"/>
                    <a:pt x="14" y="2"/>
                    <a:pt x="14" y="2"/>
                  </a:cubicBezTo>
                  <a:cubicBezTo>
                    <a:pt x="15" y="4"/>
                    <a:pt x="17" y="6"/>
                    <a:pt x="17" y="9"/>
                  </a:cubicBezTo>
                  <a:cubicBezTo>
                    <a:pt x="16" y="9"/>
                    <a:pt x="16" y="10"/>
                    <a:pt x="16" y="10"/>
                  </a:cubicBezTo>
                  <a:cubicBezTo>
                    <a:pt x="16" y="11"/>
                    <a:pt x="16" y="13"/>
                    <a:pt x="15" y="14"/>
                  </a:cubicBezTo>
                  <a:cubicBezTo>
                    <a:pt x="13" y="15"/>
                    <a:pt x="11" y="16"/>
                    <a:pt x="8" y="16"/>
                  </a:cubicBezTo>
                  <a:cubicBezTo>
                    <a:pt x="4" y="17"/>
                    <a:pt x="1" y="13"/>
                    <a:pt x="1" y="9"/>
                  </a:cubicBezTo>
                  <a:cubicBezTo>
                    <a:pt x="1" y="8"/>
                    <a:pt x="0" y="7"/>
                    <a:pt x="0"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5" name="Freeform 341"/>
            <p:cNvSpPr/>
            <p:nvPr/>
          </p:nvSpPr>
          <p:spPr bwMode="auto">
            <a:xfrm>
              <a:off x="7031038" y="-998538"/>
              <a:ext cx="68263" cy="73025"/>
            </a:xfrm>
            <a:custGeom>
              <a:avLst/>
              <a:gdLst>
                <a:gd name="T0" fmla="*/ 4 w 16"/>
                <a:gd name="T1" fmla="*/ 9 h 17"/>
                <a:gd name="T2" fmla="*/ 1 w 16"/>
                <a:gd name="T3" fmla="*/ 7 h 17"/>
                <a:gd name="T4" fmla="*/ 1 w 16"/>
                <a:gd name="T5" fmla="*/ 5 h 17"/>
                <a:gd name="T6" fmla="*/ 5 w 16"/>
                <a:gd name="T7" fmla="*/ 0 h 17"/>
                <a:gd name="T8" fmla="*/ 7 w 16"/>
                <a:gd name="T9" fmla="*/ 0 h 17"/>
                <a:gd name="T10" fmla="*/ 11 w 16"/>
                <a:gd name="T11" fmla="*/ 3 h 17"/>
                <a:gd name="T12" fmla="*/ 14 w 16"/>
                <a:gd name="T13" fmla="*/ 7 h 17"/>
                <a:gd name="T14" fmla="*/ 15 w 16"/>
                <a:gd name="T15" fmla="*/ 10 h 17"/>
                <a:gd name="T16" fmla="*/ 12 w 16"/>
                <a:gd name="T17" fmla="*/ 16 h 17"/>
                <a:gd name="T18" fmla="*/ 4 w 16"/>
                <a:gd name="T19" fmla="*/ 13 h 17"/>
                <a:gd name="T20" fmla="*/ 4 w 16"/>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4" y="9"/>
                  </a:moveTo>
                  <a:cubicBezTo>
                    <a:pt x="1" y="10"/>
                    <a:pt x="1" y="10"/>
                    <a:pt x="1" y="7"/>
                  </a:cubicBezTo>
                  <a:cubicBezTo>
                    <a:pt x="1" y="6"/>
                    <a:pt x="0" y="6"/>
                    <a:pt x="1" y="5"/>
                  </a:cubicBezTo>
                  <a:cubicBezTo>
                    <a:pt x="1" y="2"/>
                    <a:pt x="2" y="1"/>
                    <a:pt x="5" y="0"/>
                  </a:cubicBezTo>
                  <a:cubicBezTo>
                    <a:pt x="5" y="0"/>
                    <a:pt x="6" y="0"/>
                    <a:pt x="7" y="0"/>
                  </a:cubicBezTo>
                  <a:cubicBezTo>
                    <a:pt x="9" y="0"/>
                    <a:pt x="11" y="1"/>
                    <a:pt x="11" y="3"/>
                  </a:cubicBezTo>
                  <a:cubicBezTo>
                    <a:pt x="12" y="5"/>
                    <a:pt x="13" y="6"/>
                    <a:pt x="14" y="7"/>
                  </a:cubicBezTo>
                  <a:cubicBezTo>
                    <a:pt x="15" y="8"/>
                    <a:pt x="15" y="9"/>
                    <a:pt x="15" y="10"/>
                  </a:cubicBezTo>
                  <a:cubicBezTo>
                    <a:pt x="16" y="12"/>
                    <a:pt x="15" y="15"/>
                    <a:pt x="12" y="16"/>
                  </a:cubicBezTo>
                  <a:cubicBezTo>
                    <a:pt x="9" y="17"/>
                    <a:pt x="5" y="16"/>
                    <a:pt x="4" y="13"/>
                  </a:cubicBezTo>
                  <a:cubicBezTo>
                    <a:pt x="4" y="12"/>
                    <a:pt x="4" y="11"/>
                    <a:pt x="4"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6" name="Freeform 342"/>
            <p:cNvSpPr>
              <a:spLocks noEditPoints="1"/>
            </p:cNvSpPr>
            <p:nvPr/>
          </p:nvSpPr>
          <p:spPr bwMode="auto">
            <a:xfrm>
              <a:off x="7773988" y="-1250951"/>
              <a:ext cx="63500" cy="55563"/>
            </a:xfrm>
            <a:custGeom>
              <a:avLst/>
              <a:gdLst>
                <a:gd name="T0" fmla="*/ 14 w 15"/>
                <a:gd name="T1" fmla="*/ 10 h 13"/>
                <a:gd name="T2" fmla="*/ 9 w 15"/>
                <a:gd name="T3" fmla="*/ 11 h 13"/>
                <a:gd name="T4" fmla="*/ 2 w 15"/>
                <a:gd name="T5" fmla="*/ 11 h 13"/>
                <a:gd name="T6" fmla="*/ 1 w 15"/>
                <a:gd name="T7" fmla="*/ 4 h 13"/>
                <a:gd name="T8" fmla="*/ 9 w 15"/>
                <a:gd name="T9" fmla="*/ 0 h 13"/>
                <a:gd name="T10" fmla="*/ 14 w 15"/>
                <a:gd name="T11" fmla="*/ 4 h 13"/>
                <a:gd name="T12" fmla="*/ 14 w 15"/>
                <a:gd name="T13" fmla="*/ 10 h 13"/>
                <a:gd name="T14" fmla="*/ 7 w 15"/>
                <a:gd name="T15" fmla="*/ 6 h 13"/>
                <a:gd name="T16" fmla="*/ 7 w 15"/>
                <a:gd name="T17" fmla="*/ 5 h 13"/>
                <a:gd name="T18" fmla="*/ 5 w 15"/>
                <a:gd name="T19" fmla="*/ 3 h 13"/>
                <a:gd name="T20" fmla="*/ 7 w 15"/>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14" y="10"/>
                  </a:moveTo>
                  <a:cubicBezTo>
                    <a:pt x="12" y="10"/>
                    <a:pt x="11" y="10"/>
                    <a:pt x="9" y="11"/>
                  </a:cubicBezTo>
                  <a:cubicBezTo>
                    <a:pt x="8" y="13"/>
                    <a:pt x="4" y="13"/>
                    <a:pt x="2" y="11"/>
                  </a:cubicBezTo>
                  <a:cubicBezTo>
                    <a:pt x="1" y="10"/>
                    <a:pt x="0" y="6"/>
                    <a:pt x="1" y="4"/>
                  </a:cubicBezTo>
                  <a:cubicBezTo>
                    <a:pt x="3" y="1"/>
                    <a:pt x="6" y="0"/>
                    <a:pt x="9" y="0"/>
                  </a:cubicBezTo>
                  <a:cubicBezTo>
                    <a:pt x="12" y="0"/>
                    <a:pt x="13" y="2"/>
                    <a:pt x="14" y="4"/>
                  </a:cubicBezTo>
                  <a:cubicBezTo>
                    <a:pt x="15" y="6"/>
                    <a:pt x="14" y="8"/>
                    <a:pt x="14" y="10"/>
                  </a:cubicBezTo>
                  <a:close/>
                  <a:moveTo>
                    <a:pt x="7" y="6"/>
                  </a:moveTo>
                  <a:cubicBezTo>
                    <a:pt x="7" y="5"/>
                    <a:pt x="7" y="5"/>
                    <a:pt x="7" y="5"/>
                  </a:cubicBezTo>
                  <a:cubicBezTo>
                    <a:pt x="6" y="5"/>
                    <a:pt x="6" y="4"/>
                    <a:pt x="5" y="3"/>
                  </a:cubicBezTo>
                  <a:cubicBezTo>
                    <a:pt x="5" y="5"/>
                    <a:pt x="6" y="6"/>
                    <a:pt x="7"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7" name="Freeform 343"/>
            <p:cNvSpPr/>
            <p:nvPr/>
          </p:nvSpPr>
          <p:spPr bwMode="auto">
            <a:xfrm>
              <a:off x="7419976" y="-1395413"/>
              <a:ext cx="50800" cy="50800"/>
            </a:xfrm>
            <a:custGeom>
              <a:avLst/>
              <a:gdLst>
                <a:gd name="T0" fmla="*/ 8 w 12"/>
                <a:gd name="T1" fmla="*/ 12 h 12"/>
                <a:gd name="T2" fmla="*/ 3 w 12"/>
                <a:gd name="T3" fmla="*/ 11 h 12"/>
                <a:gd name="T4" fmla="*/ 0 w 12"/>
                <a:gd name="T5" fmla="*/ 7 h 12"/>
                <a:gd name="T6" fmla="*/ 2 w 12"/>
                <a:gd name="T7" fmla="*/ 1 h 12"/>
                <a:gd name="T8" fmla="*/ 6 w 12"/>
                <a:gd name="T9" fmla="*/ 0 h 12"/>
                <a:gd name="T10" fmla="*/ 10 w 12"/>
                <a:gd name="T11" fmla="*/ 8 h 12"/>
                <a:gd name="T12" fmla="*/ 8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12"/>
                  </a:moveTo>
                  <a:cubicBezTo>
                    <a:pt x="7" y="12"/>
                    <a:pt x="5" y="12"/>
                    <a:pt x="3" y="11"/>
                  </a:cubicBezTo>
                  <a:cubicBezTo>
                    <a:pt x="1" y="11"/>
                    <a:pt x="0" y="9"/>
                    <a:pt x="0" y="7"/>
                  </a:cubicBezTo>
                  <a:cubicBezTo>
                    <a:pt x="0" y="5"/>
                    <a:pt x="1" y="3"/>
                    <a:pt x="2" y="1"/>
                  </a:cubicBezTo>
                  <a:cubicBezTo>
                    <a:pt x="2" y="0"/>
                    <a:pt x="5" y="0"/>
                    <a:pt x="6" y="0"/>
                  </a:cubicBezTo>
                  <a:cubicBezTo>
                    <a:pt x="10" y="0"/>
                    <a:pt x="12" y="5"/>
                    <a:pt x="10" y="8"/>
                  </a:cubicBezTo>
                  <a:cubicBezTo>
                    <a:pt x="10" y="10"/>
                    <a:pt x="9" y="11"/>
                    <a:pt x="8" y="1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8" name="Freeform 344"/>
            <p:cNvSpPr>
              <a:spLocks noEditPoints="1"/>
            </p:cNvSpPr>
            <p:nvPr/>
          </p:nvSpPr>
          <p:spPr bwMode="auto">
            <a:xfrm>
              <a:off x="8132763" y="-1339851"/>
              <a:ext cx="55563" cy="50800"/>
            </a:xfrm>
            <a:custGeom>
              <a:avLst/>
              <a:gdLst>
                <a:gd name="T0" fmla="*/ 8 w 13"/>
                <a:gd name="T1" fmla="*/ 11 h 12"/>
                <a:gd name="T2" fmla="*/ 1 w 13"/>
                <a:gd name="T3" fmla="*/ 8 h 12"/>
                <a:gd name="T4" fmla="*/ 4 w 13"/>
                <a:gd name="T5" fmla="*/ 1 h 12"/>
                <a:gd name="T6" fmla="*/ 12 w 13"/>
                <a:gd name="T7" fmla="*/ 5 h 12"/>
                <a:gd name="T8" fmla="*/ 8 w 13"/>
                <a:gd name="T9" fmla="*/ 11 h 12"/>
                <a:gd name="T10" fmla="*/ 6 w 13"/>
                <a:gd name="T11" fmla="*/ 5 h 12"/>
                <a:gd name="T12" fmla="*/ 7 w 13"/>
                <a:gd name="T13" fmla="*/ 5 h 12"/>
                <a:gd name="T14" fmla="*/ 7 w 13"/>
                <a:gd name="T15" fmla="*/ 3 h 12"/>
                <a:gd name="T16" fmla="*/ 6 w 13"/>
                <a:gd name="T17" fmla="*/ 4 h 12"/>
                <a:gd name="T18" fmla="*/ 6 w 13"/>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8" y="11"/>
                  </a:moveTo>
                  <a:cubicBezTo>
                    <a:pt x="6" y="12"/>
                    <a:pt x="2" y="10"/>
                    <a:pt x="1" y="8"/>
                  </a:cubicBezTo>
                  <a:cubicBezTo>
                    <a:pt x="0" y="6"/>
                    <a:pt x="2" y="2"/>
                    <a:pt x="4" y="1"/>
                  </a:cubicBezTo>
                  <a:cubicBezTo>
                    <a:pt x="7" y="0"/>
                    <a:pt x="11" y="2"/>
                    <a:pt x="12" y="5"/>
                  </a:cubicBezTo>
                  <a:cubicBezTo>
                    <a:pt x="13" y="6"/>
                    <a:pt x="10" y="10"/>
                    <a:pt x="8" y="11"/>
                  </a:cubicBezTo>
                  <a:close/>
                  <a:moveTo>
                    <a:pt x="6" y="5"/>
                  </a:moveTo>
                  <a:cubicBezTo>
                    <a:pt x="6" y="5"/>
                    <a:pt x="6" y="5"/>
                    <a:pt x="7" y="5"/>
                  </a:cubicBezTo>
                  <a:cubicBezTo>
                    <a:pt x="7" y="5"/>
                    <a:pt x="7" y="4"/>
                    <a:pt x="7" y="3"/>
                  </a:cubicBezTo>
                  <a:cubicBezTo>
                    <a:pt x="6" y="3"/>
                    <a:pt x="6" y="3"/>
                    <a:pt x="6" y="4"/>
                  </a:cubicBezTo>
                  <a:cubicBezTo>
                    <a:pt x="6" y="4"/>
                    <a:pt x="6" y="5"/>
                    <a:pt x="6"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9" name="Freeform 345"/>
            <p:cNvSpPr/>
            <p:nvPr/>
          </p:nvSpPr>
          <p:spPr bwMode="auto">
            <a:xfrm>
              <a:off x="7291388" y="-1819276"/>
              <a:ext cx="46038" cy="47625"/>
            </a:xfrm>
            <a:custGeom>
              <a:avLst/>
              <a:gdLst>
                <a:gd name="T0" fmla="*/ 4 w 11"/>
                <a:gd name="T1" fmla="*/ 1 h 11"/>
                <a:gd name="T2" fmla="*/ 10 w 11"/>
                <a:gd name="T3" fmla="*/ 1 h 11"/>
                <a:gd name="T4" fmla="*/ 11 w 11"/>
                <a:gd name="T5" fmla="*/ 7 h 11"/>
                <a:gd name="T6" fmla="*/ 6 w 11"/>
                <a:gd name="T7" fmla="*/ 10 h 11"/>
                <a:gd name="T8" fmla="*/ 1 w 11"/>
                <a:gd name="T9" fmla="*/ 8 h 11"/>
                <a:gd name="T10" fmla="*/ 2 w 11"/>
                <a:gd name="T11" fmla="*/ 4 h 11"/>
                <a:gd name="T12" fmla="*/ 4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4" y="1"/>
                  </a:moveTo>
                  <a:cubicBezTo>
                    <a:pt x="6" y="0"/>
                    <a:pt x="8" y="0"/>
                    <a:pt x="10" y="1"/>
                  </a:cubicBezTo>
                  <a:cubicBezTo>
                    <a:pt x="11" y="3"/>
                    <a:pt x="11" y="5"/>
                    <a:pt x="11" y="7"/>
                  </a:cubicBezTo>
                  <a:cubicBezTo>
                    <a:pt x="10" y="9"/>
                    <a:pt x="8" y="11"/>
                    <a:pt x="6" y="10"/>
                  </a:cubicBezTo>
                  <a:cubicBezTo>
                    <a:pt x="5" y="10"/>
                    <a:pt x="3" y="9"/>
                    <a:pt x="1" y="8"/>
                  </a:cubicBezTo>
                  <a:cubicBezTo>
                    <a:pt x="0" y="7"/>
                    <a:pt x="1" y="5"/>
                    <a:pt x="2" y="4"/>
                  </a:cubicBezTo>
                  <a:cubicBezTo>
                    <a:pt x="2" y="3"/>
                    <a:pt x="3" y="1"/>
                    <a:pt x="4"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0" name="Freeform 346"/>
            <p:cNvSpPr/>
            <p:nvPr/>
          </p:nvSpPr>
          <p:spPr bwMode="auto">
            <a:xfrm>
              <a:off x="7397751" y="-2233613"/>
              <a:ext cx="50800" cy="47625"/>
            </a:xfrm>
            <a:custGeom>
              <a:avLst/>
              <a:gdLst>
                <a:gd name="T0" fmla="*/ 8 w 12"/>
                <a:gd name="T1" fmla="*/ 11 h 11"/>
                <a:gd name="T2" fmla="*/ 1 w 12"/>
                <a:gd name="T3" fmla="*/ 7 h 11"/>
                <a:gd name="T4" fmla="*/ 5 w 12"/>
                <a:gd name="T5" fmla="*/ 1 h 11"/>
                <a:gd name="T6" fmla="*/ 11 w 12"/>
                <a:gd name="T7" fmla="*/ 3 h 11"/>
                <a:gd name="T8" fmla="*/ 8 w 12"/>
                <a:gd name="T9" fmla="*/ 11 h 11"/>
              </a:gdLst>
              <a:ahLst/>
              <a:cxnLst>
                <a:cxn ang="0">
                  <a:pos x="T0" y="T1"/>
                </a:cxn>
                <a:cxn ang="0">
                  <a:pos x="T2" y="T3"/>
                </a:cxn>
                <a:cxn ang="0">
                  <a:pos x="T4" y="T5"/>
                </a:cxn>
                <a:cxn ang="0">
                  <a:pos x="T6" y="T7"/>
                </a:cxn>
                <a:cxn ang="0">
                  <a:pos x="T8" y="T9"/>
                </a:cxn>
              </a:cxnLst>
              <a:rect l="0" t="0" r="r" b="b"/>
              <a:pathLst>
                <a:path w="12" h="11">
                  <a:moveTo>
                    <a:pt x="8" y="11"/>
                  </a:moveTo>
                  <a:cubicBezTo>
                    <a:pt x="6" y="11"/>
                    <a:pt x="2" y="10"/>
                    <a:pt x="1" y="7"/>
                  </a:cubicBezTo>
                  <a:cubicBezTo>
                    <a:pt x="0" y="5"/>
                    <a:pt x="2" y="2"/>
                    <a:pt x="5" y="1"/>
                  </a:cubicBezTo>
                  <a:cubicBezTo>
                    <a:pt x="7" y="0"/>
                    <a:pt x="10" y="1"/>
                    <a:pt x="11" y="3"/>
                  </a:cubicBezTo>
                  <a:cubicBezTo>
                    <a:pt x="12" y="6"/>
                    <a:pt x="11" y="9"/>
                    <a:pt x="8" y="1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1" name="Freeform 347"/>
            <p:cNvSpPr/>
            <p:nvPr/>
          </p:nvSpPr>
          <p:spPr bwMode="auto">
            <a:xfrm>
              <a:off x="7683501" y="-1895476"/>
              <a:ext cx="39688" cy="38100"/>
            </a:xfrm>
            <a:custGeom>
              <a:avLst/>
              <a:gdLst>
                <a:gd name="T0" fmla="*/ 6 w 9"/>
                <a:gd name="T1" fmla="*/ 8 h 9"/>
                <a:gd name="T2" fmla="*/ 1 w 9"/>
                <a:gd name="T3" fmla="*/ 8 h 9"/>
                <a:gd name="T4" fmla="*/ 0 w 9"/>
                <a:gd name="T5" fmla="*/ 6 h 9"/>
                <a:gd name="T6" fmla="*/ 2 w 9"/>
                <a:gd name="T7" fmla="*/ 1 h 9"/>
                <a:gd name="T8" fmla="*/ 3 w 9"/>
                <a:gd name="T9" fmla="*/ 0 h 9"/>
                <a:gd name="T10" fmla="*/ 6 w 9"/>
                <a:gd name="T11" fmla="*/ 0 h 9"/>
                <a:gd name="T12" fmla="*/ 9 w 9"/>
                <a:gd name="T13" fmla="*/ 3 h 9"/>
                <a:gd name="T14" fmla="*/ 6 w 9"/>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8"/>
                  </a:moveTo>
                  <a:cubicBezTo>
                    <a:pt x="4" y="9"/>
                    <a:pt x="2" y="9"/>
                    <a:pt x="1" y="8"/>
                  </a:cubicBezTo>
                  <a:cubicBezTo>
                    <a:pt x="0" y="7"/>
                    <a:pt x="0" y="6"/>
                    <a:pt x="0" y="6"/>
                  </a:cubicBezTo>
                  <a:cubicBezTo>
                    <a:pt x="0" y="4"/>
                    <a:pt x="1" y="2"/>
                    <a:pt x="2" y="1"/>
                  </a:cubicBezTo>
                  <a:cubicBezTo>
                    <a:pt x="2" y="0"/>
                    <a:pt x="3" y="0"/>
                    <a:pt x="3" y="0"/>
                  </a:cubicBezTo>
                  <a:cubicBezTo>
                    <a:pt x="4" y="0"/>
                    <a:pt x="5" y="0"/>
                    <a:pt x="6" y="0"/>
                  </a:cubicBezTo>
                  <a:cubicBezTo>
                    <a:pt x="8" y="1"/>
                    <a:pt x="9" y="2"/>
                    <a:pt x="9" y="3"/>
                  </a:cubicBezTo>
                  <a:cubicBezTo>
                    <a:pt x="8" y="5"/>
                    <a:pt x="8" y="7"/>
                    <a:pt x="6" y="8"/>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2" name="Freeform 348"/>
            <p:cNvSpPr/>
            <p:nvPr/>
          </p:nvSpPr>
          <p:spPr bwMode="auto">
            <a:xfrm>
              <a:off x="7132638" y="-1660526"/>
              <a:ext cx="42863" cy="42863"/>
            </a:xfrm>
            <a:custGeom>
              <a:avLst/>
              <a:gdLst>
                <a:gd name="T0" fmla="*/ 7 w 10"/>
                <a:gd name="T1" fmla="*/ 9 h 10"/>
                <a:gd name="T2" fmla="*/ 1 w 10"/>
                <a:gd name="T3" fmla="*/ 7 h 10"/>
                <a:gd name="T4" fmla="*/ 3 w 10"/>
                <a:gd name="T5" fmla="*/ 1 h 10"/>
                <a:gd name="T6" fmla="*/ 9 w 10"/>
                <a:gd name="T7" fmla="*/ 3 h 10"/>
                <a:gd name="T8" fmla="*/ 7 w 10"/>
                <a:gd name="T9" fmla="*/ 9 h 10"/>
              </a:gdLst>
              <a:ahLst/>
              <a:cxnLst>
                <a:cxn ang="0">
                  <a:pos x="T0" y="T1"/>
                </a:cxn>
                <a:cxn ang="0">
                  <a:pos x="T2" y="T3"/>
                </a:cxn>
                <a:cxn ang="0">
                  <a:pos x="T4" y="T5"/>
                </a:cxn>
                <a:cxn ang="0">
                  <a:pos x="T6" y="T7"/>
                </a:cxn>
                <a:cxn ang="0">
                  <a:pos x="T8" y="T9"/>
                </a:cxn>
              </a:cxnLst>
              <a:rect l="0" t="0" r="r" b="b"/>
              <a:pathLst>
                <a:path w="10" h="10">
                  <a:moveTo>
                    <a:pt x="7" y="9"/>
                  </a:moveTo>
                  <a:cubicBezTo>
                    <a:pt x="4" y="10"/>
                    <a:pt x="2" y="9"/>
                    <a:pt x="1" y="7"/>
                  </a:cubicBezTo>
                  <a:cubicBezTo>
                    <a:pt x="0" y="5"/>
                    <a:pt x="1" y="2"/>
                    <a:pt x="3" y="1"/>
                  </a:cubicBezTo>
                  <a:cubicBezTo>
                    <a:pt x="6" y="0"/>
                    <a:pt x="8" y="1"/>
                    <a:pt x="9" y="3"/>
                  </a:cubicBezTo>
                  <a:cubicBezTo>
                    <a:pt x="10" y="5"/>
                    <a:pt x="9" y="8"/>
                    <a:pt x="7"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3" name="Freeform 349"/>
            <p:cNvSpPr/>
            <p:nvPr/>
          </p:nvSpPr>
          <p:spPr bwMode="auto">
            <a:xfrm>
              <a:off x="8213726" y="-1195388"/>
              <a:ext cx="30163" cy="30163"/>
            </a:xfrm>
            <a:custGeom>
              <a:avLst/>
              <a:gdLst>
                <a:gd name="T0" fmla="*/ 0 w 7"/>
                <a:gd name="T1" fmla="*/ 2 h 7"/>
                <a:gd name="T2" fmla="*/ 2 w 7"/>
                <a:gd name="T3" fmla="*/ 0 h 7"/>
                <a:gd name="T4" fmla="*/ 5 w 7"/>
                <a:gd name="T5" fmla="*/ 2 h 7"/>
                <a:gd name="T6" fmla="*/ 7 w 7"/>
                <a:gd name="T7" fmla="*/ 4 h 7"/>
                <a:gd name="T8" fmla="*/ 7 w 7"/>
                <a:gd name="T9" fmla="*/ 6 h 7"/>
                <a:gd name="T10" fmla="*/ 4 w 7"/>
                <a:gd name="T11" fmla="*/ 7 h 7"/>
                <a:gd name="T12" fmla="*/ 0 w 7"/>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2"/>
                  </a:moveTo>
                  <a:cubicBezTo>
                    <a:pt x="0" y="2"/>
                    <a:pt x="1" y="1"/>
                    <a:pt x="2" y="0"/>
                  </a:cubicBezTo>
                  <a:cubicBezTo>
                    <a:pt x="4" y="0"/>
                    <a:pt x="5" y="0"/>
                    <a:pt x="5" y="2"/>
                  </a:cubicBezTo>
                  <a:cubicBezTo>
                    <a:pt x="6" y="2"/>
                    <a:pt x="7" y="3"/>
                    <a:pt x="7" y="4"/>
                  </a:cubicBezTo>
                  <a:cubicBezTo>
                    <a:pt x="7" y="5"/>
                    <a:pt x="7" y="6"/>
                    <a:pt x="7" y="6"/>
                  </a:cubicBezTo>
                  <a:cubicBezTo>
                    <a:pt x="6" y="7"/>
                    <a:pt x="5" y="7"/>
                    <a:pt x="4" y="7"/>
                  </a:cubicBezTo>
                  <a:cubicBezTo>
                    <a:pt x="2" y="6"/>
                    <a:pt x="0" y="5"/>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4" name="Freeform 350"/>
            <p:cNvSpPr/>
            <p:nvPr/>
          </p:nvSpPr>
          <p:spPr bwMode="auto">
            <a:xfrm>
              <a:off x="6962776" y="-1824038"/>
              <a:ext cx="33338" cy="34925"/>
            </a:xfrm>
            <a:custGeom>
              <a:avLst/>
              <a:gdLst>
                <a:gd name="T0" fmla="*/ 1 w 8"/>
                <a:gd name="T1" fmla="*/ 5 h 8"/>
                <a:gd name="T2" fmla="*/ 3 w 8"/>
                <a:gd name="T3" fmla="*/ 1 h 8"/>
                <a:gd name="T4" fmla="*/ 7 w 8"/>
                <a:gd name="T5" fmla="*/ 3 h 8"/>
                <a:gd name="T6" fmla="*/ 6 w 8"/>
                <a:gd name="T7" fmla="*/ 7 h 8"/>
                <a:gd name="T8" fmla="*/ 1 w 8"/>
                <a:gd name="T9" fmla="*/ 5 h 8"/>
              </a:gdLst>
              <a:ahLst/>
              <a:cxnLst>
                <a:cxn ang="0">
                  <a:pos x="T0" y="T1"/>
                </a:cxn>
                <a:cxn ang="0">
                  <a:pos x="T2" y="T3"/>
                </a:cxn>
                <a:cxn ang="0">
                  <a:pos x="T4" y="T5"/>
                </a:cxn>
                <a:cxn ang="0">
                  <a:pos x="T6" y="T7"/>
                </a:cxn>
                <a:cxn ang="0">
                  <a:pos x="T8" y="T9"/>
                </a:cxn>
              </a:cxnLst>
              <a:rect l="0" t="0" r="r" b="b"/>
              <a:pathLst>
                <a:path w="8" h="8">
                  <a:moveTo>
                    <a:pt x="1" y="5"/>
                  </a:moveTo>
                  <a:cubicBezTo>
                    <a:pt x="0" y="3"/>
                    <a:pt x="1" y="2"/>
                    <a:pt x="3" y="1"/>
                  </a:cubicBezTo>
                  <a:cubicBezTo>
                    <a:pt x="4" y="0"/>
                    <a:pt x="6" y="1"/>
                    <a:pt x="7" y="3"/>
                  </a:cubicBezTo>
                  <a:cubicBezTo>
                    <a:pt x="8" y="4"/>
                    <a:pt x="7" y="6"/>
                    <a:pt x="6" y="7"/>
                  </a:cubicBezTo>
                  <a:cubicBezTo>
                    <a:pt x="4" y="8"/>
                    <a:pt x="2" y="7"/>
                    <a:pt x="1"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5" name="Freeform 351"/>
            <p:cNvSpPr/>
            <p:nvPr/>
          </p:nvSpPr>
          <p:spPr bwMode="auto">
            <a:xfrm>
              <a:off x="7875588" y="-1117601"/>
              <a:ext cx="26988" cy="25400"/>
            </a:xfrm>
            <a:custGeom>
              <a:avLst/>
              <a:gdLst>
                <a:gd name="T0" fmla="*/ 2 w 6"/>
                <a:gd name="T1" fmla="*/ 1 h 6"/>
                <a:gd name="T2" fmla="*/ 6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4" y="6"/>
                  </a:cubicBezTo>
                  <a:cubicBezTo>
                    <a:pt x="3" y="6"/>
                    <a:pt x="1" y="6"/>
                    <a:pt x="1" y="5"/>
                  </a:cubicBezTo>
                  <a:cubicBezTo>
                    <a:pt x="0" y="4"/>
                    <a:pt x="1"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6" name="Freeform 352"/>
            <p:cNvSpPr/>
            <p:nvPr/>
          </p:nvSpPr>
          <p:spPr bwMode="auto">
            <a:xfrm>
              <a:off x="7847013" y="-2170113"/>
              <a:ext cx="25400" cy="30163"/>
            </a:xfrm>
            <a:custGeom>
              <a:avLst/>
              <a:gdLst>
                <a:gd name="T0" fmla="*/ 4 w 6"/>
                <a:gd name="T1" fmla="*/ 6 h 7"/>
                <a:gd name="T2" fmla="*/ 1 w 6"/>
                <a:gd name="T3" fmla="*/ 5 h 7"/>
                <a:gd name="T4" fmla="*/ 3 w 6"/>
                <a:gd name="T5" fmla="*/ 1 h 7"/>
                <a:gd name="T6" fmla="*/ 6 w 6"/>
                <a:gd name="T7" fmla="*/ 3 h 7"/>
                <a:gd name="T8" fmla="*/ 4 w 6"/>
                <a:gd name="T9" fmla="*/ 6 h 7"/>
              </a:gdLst>
              <a:ahLst/>
              <a:cxnLst>
                <a:cxn ang="0">
                  <a:pos x="T0" y="T1"/>
                </a:cxn>
                <a:cxn ang="0">
                  <a:pos x="T2" y="T3"/>
                </a:cxn>
                <a:cxn ang="0">
                  <a:pos x="T4" y="T5"/>
                </a:cxn>
                <a:cxn ang="0">
                  <a:pos x="T6" y="T7"/>
                </a:cxn>
                <a:cxn ang="0">
                  <a:pos x="T8" y="T9"/>
                </a:cxn>
              </a:cxnLst>
              <a:rect l="0" t="0" r="r" b="b"/>
              <a:pathLst>
                <a:path w="6" h="7">
                  <a:moveTo>
                    <a:pt x="4" y="6"/>
                  </a:moveTo>
                  <a:cubicBezTo>
                    <a:pt x="3" y="7"/>
                    <a:pt x="1" y="6"/>
                    <a:pt x="1" y="5"/>
                  </a:cubicBezTo>
                  <a:cubicBezTo>
                    <a:pt x="0" y="3"/>
                    <a:pt x="1" y="1"/>
                    <a:pt x="3" y="1"/>
                  </a:cubicBezTo>
                  <a:cubicBezTo>
                    <a:pt x="4" y="0"/>
                    <a:pt x="5" y="1"/>
                    <a:pt x="6" y="3"/>
                  </a:cubicBezTo>
                  <a:cubicBezTo>
                    <a:pt x="6" y="4"/>
                    <a:pt x="6" y="5"/>
                    <a:pt x="4"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7" name="Freeform 353"/>
            <p:cNvSpPr/>
            <p:nvPr/>
          </p:nvSpPr>
          <p:spPr bwMode="auto">
            <a:xfrm>
              <a:off x="7188201" y="-1173163"/>
              <a:ext cx="25400" cy="20638"/>
            </a:xfrm>
            <a:custGeom>
              <a:avLst/>
              <a:gdLst>
                <a:gd name="T0" fmla="*/ 6 w 6"/>
                <a:gd name="T1" fmla="*/ 2 h 5"/>
                <a:gd name="T2" fmla="*/ 4 w 6"/>
                <a:gd name="T3" fmla="*/ 5 h 5"/>
                <a:gd name="T4" fmla="*/ 1 w 6"/>
                <a:gd name="T5" fmla="*/ 4 h 5"/>
                <a:gd name="T6" fmla="*/ 2 w 6"/>
                <a:gd name="T7" fmla="*/ 0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3"/>
                    <a:pt x="6" y="4"/>
                    <a:pt x="4" y="5"/>
                  </a:cubicBezTo>
                  <a:cubicBezTo>
                    <a:pt x="3" y="5"/>
                    <a:pt x="2" y="5"/>
                    <a:pt x="1" y="4"/>
                  </a:cubicBezTo>
                  <a:cubicBezTo>
                    <a:pt x="0" y="2"/>
                    <a:pt x="1" y="1"/>
                    <a:pt x="2" y="0"/>
                  </a:cubicBezTo>
                  <a:cubicBezTo>
                    <a:pt x="4" y="0"/>
                    <a:pt x="5" y="0"/>
                    <a:pt x="6"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8" name="Freeform 355"/>
            <p:cNvSpPr/>
            <p:nvPr/>
          </p:nvSpPr>
          <p:spPr bwMode="auto">
            <a:xfrm>
              <a:off x="7218363" y="-1362076"/>
              <a:ext cx="25400" cy="22225"/>
            </a:xfrm>
            <a:custGeom>
              <a:avLst/>
              <a:gdLst>
                <a:gd name="T0" fmla="*/ 5 w 6"/>
                <a:gd name="T1" fmla="*/ 1 h 5"/>
                <a:gd name="T2" fmla="*/ 4 w 6"/>
                <a:gd name="T3" fmla="*/ 4 h 5"/>
                <a:gd name="T4" fmla="*/ 1 w 6"/>
                <a:gd name="T5" fmla="*/ 3 h 5"/>
                <a:gd name="T6" fmla="*/ 2 w 6"/>
                <a:gd name="T7" fmla="*/ 0 h 5"/>
                <a:gd name="T8" fmla="*/ 5 w 6"/>
                <a:gd name="T9" fmla="*/ 1 h 5"/>
              </a:gdLst>
              <a:ahLst/>
              <a:cxnLst>
                <a:cxn ang="0">
                  <a:pos x="T0" y="T1"/>
                </a:cxn>
                <a:cxn ang="0">
                  <a:pos x="T2" y="T3"/>
                </a:cxn>
                <a:cxn ang="0">
                  <a:pos x="T4" y="T5"/>
                </a:cxn>
                <a:cxn ang="0">
                  <a:pos x="T6" y="T7"/>
                </a:cxn>
                <a:cxn ang="0">
                  <a:pos x="T8" y="T9"/>
                </a:cxn>
              </a:cxnLst>
              <a:rect l="0" t="0" r="r" b="b"/>
              <a:pathLst>
                <a:path w="6" h="5">
                  <a:moveTo>
                    <a:pt x="5" y="1"/>
                  </a:moveTo>
                  <a:cubicBezTo>
                    <a:pt x="6" y="2"/>
                    <a:pt x="5" y="4"/>
                    <a:pt x="4" y="4"/>
                  </a:cubicBezTo>
                  <a:cubicBezTo>
                    <a:pt x="3" y="5"/>
                    <a:pt x="2" y="4"/>
                    <a:pt x="1" y="3"/>
                  </a:cubicBezTo>
                  <a:cubicBezTo>
                    <a:pt x="0" y="2"/>
                    <a:pt x="1" y="1"/>
                    <a:pt x="2" y="0"/>
                  </a:cubicBezTo>
                  <a:cubicBezTo>
                    <a:pt x="3" y="0"/>
                    <a:pt x="5" y="0"/>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9" name="Freeform 356"/>
            <p:cNvSpPr/>
            <p:nvPr/>
          </p:nvSpPr>
          <p:spPr bwMode="auto">
            <a:xfrm>
              <a:off x="7670801" y="-1208088"/>
              <a:ext cx="22225" cy="22225"/>
            </a:xfrm>
            <a:custGeom>
              <a:avLst/>
              <a:gdLst>
                <a:gd name="T0" fmla="*/ 0 w 5"/>
                <a:gd name="T1" fmla="*/ 1 h 5"/>
                <a:gd name="T2" fmla="*/ 5 w 5"/>
                <a:gd name="T3" fmla="*/ 2 h 5"/>
                <a:gd name="T4" fmla="*/ 4 w 5"/>
                <a:gd name="T5" fmla="*/ 4 h 5"/>
                <a:gd name="T6" fmla="*/ 0 w 5"/>
                <a:gd name="T7" fmla="*/ 3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0"/>
                    <a:pt x="4" y="1"/>
                    <a:pt x="5" y="2"/>
                  </a:cubicBezTo>
                  <a:cubicBezTo>
                    <a:pt x="5" y="3"/>
                    <a:pt x="4" y="4"/>
                    <a:pt x="4" y="4"/>
                  </a:cubicBezTo>
                  <a:cubicBezTo>
                    <a:pt x="2" y="5"/>
                    <a:pt x="0" y="5"/>
                    <a:pt x="0" y="3"/>
                  </a:cubicBezTo>
                  <a:cubicBezTo>
                    <a:pt x="0" y="3"/>
                    <a:pt x="0" y="2"/>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0" name="Freeform 357"/>
            <p:cNvSpPr/>
            <p:nvPr/>
          </p:nvSpPr>
          <p:spPr bwMode="auto">
            <a:xfrm>
              <a:off x="7056438" y="-1473201"/>
              <a:ext cx="20638" cy="25400"/>
            </a:xfrm>
            <a:custGeom>
              <a:avLst/>
              <a:gdLst>
                <a:gd name="T0" fmla="*/ 5 w 5"/>
                <a:gd name="T1" fmla="*/ 2 h 6"/>
                <a:gd name="T2" fmla="*/ 3 w 5"/>
                <a:gd name="T3" fmla="*/ 5 h 6"/>
                <a:gd name="T4" fmla="*/ 1 w 5"/>
                <a:gd name="T5" fmla="*/ 4 h 6"/>
                <a:gd name="T6" fmla="*/ 2 w 5"/>
                <a:gd name="T7" fmla="*/ 1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4" y="5"/>
                    <a:pt x="3" y="5"/>
                  </a:cubicBezTo>
                  <a:cubicBezTo>
                    <a:pt x="2" y="6"/>
                    <a:pt x="1" y="5"/>
                    <a:pt x="1" y="4"/>
                  </a:cubicBezTo>
                  <a:cubicBezTo>
                    <a:pt x="0" y="3"/>
                    <a:pt x="1" y="1"/>
                    <a:pt x="2" y="1"/>
                  </a:cubicBezTo>
                  <a:cubicBezTo>
                    <a:pt x="3" y="0"/>
                    <a:pt x="4" y="1"/>
                    <a:pt x="5"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1" name="Freeform 358"/>
            <p:cNvSpPr/>
            <p:nvPr/>
          </p:nvSpPr>
          <p:spPr bwMode="auto">
            <a:xfrm>
              <a:off x="7154863" y="-1430338"/>
              <a:ext cx="20638" cy="17463"/>
            </a:xfrm>
            <a:custGeom>
              <a:avLst/>
              <a:gdLst>
                <a:gd name="T0" fmla="*/ 5 w 5"/>
                <a:gd name="T1" fmla="*/ 1 h 4"/>
                <a:gd name="T2" fmla="*/ 3 w 5"/>
                <a:gd name="T3" fmla="*/ 3 h 4"/>
                <a:gd name="T4" fmla="*/ 0 w 5"/>
                <a:gd name="T5" fmla="*/ 3 h 4"/>
                <a:gd name="T6" fmla="*/ 0 w 5"/>
                <a:gd name="T7" fmla="*/ 1 h 4"/>
                <a:gd name="T8" fmla="*/ 2 w 5"/>
                <a:gd name="T9" fmla="*/ 0 h 4"/>
                <a:gd name="T10" fmla="*/ 5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5" y="1"/>
                  </a:moveTo>
                  <a:cubicBezTo>
                    <a:pt x="4" y="2"/>
                    <a:pt x="4" y="3"/>
                    <a:pt x="3" y="3"/>
                  </a:cubicBezTo>
                  <a:cubicBezTo>
                    <a:pt x="2" y="4"/>
                    <a:pt x="1" y="3"/>
                    <a:pt x="0" y="3"/>
                  </a:cubicBezTo>
                  <a:cubicBezTo>
                    <a:pt x="0" y="3"/>
                    <a:pt x="0" y="2"/>
                    <a:pt x="0" y="1"/>
                  </a:cubicBezTo>
                  <a:cubicBezTo>
                    <a:pt x="0" y="0"/>
                    <a:pt x="1" y="0"/>
                    <a:pt x="2" y="0"/>
                  </a:cubicBezTo>
                  <a:cubicBezTo>
                    <a:pt x="3" y="0"/>
                    <a:pt x="4" y="1"/>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2" name="Freeform 359"/>
            <p:cNvSpPr/>
            <p:nvPr/>
          </p:nvSpPr>
          <p:spPr bwMode="auto">
            <a:xfrm>
              <a:off x="8064501" y="-1733551"/>
              <a:ext cx="20638" cy="20638"/>
            </a:xfrm>
            <a:custGeom>
              <a:avLst/>
              <a:gdLst>
                <a:gd name="T0" fmla="*/ 4 w 5"/>
                <a:gd name="T1" fmla="*/ 4 h 5"/>
                <a:gd name="T2" fmla="*/ 1 w 5"/>
                <a:gd name="T3" fmla="*/ 3 h 5"/>
                <a:gd name="T4" fmla="*/ 2 w 5"/>
                <a:gd name="T5" fmla="*/ 1 h 5"/>
                <a:gd name="T6" fmla="*/ 5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1" y="4"/>
                    <a:pt x="1" y="3"/>
                  </a:cubicBezTo>
                  <a:cubicBezTo>
                    <a:pt x="0" y="2"/>
                    <a:pt x="1" y="1"/>
                    <a:pt x="2" y="1"/>
                  </a:cubicBezTo>
                  <a:cubicBezTo>
                    <a:pt x="3" y="0"/>
                    <a:pt x="5" y="0"/>
                    <a:pt x="5" y="2"/>
                  </a:cubicBezTo>
                  <a:cubicBezTo>
                    <a:pt x="5" y="2"/>
                    <a:pt x="5" y="3"/>
                    <a:pt x="4"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3" name="Freeform 360"/>
            <p:cNvSpPr/>
            <p:nvPr/>
          </p:nvSpPr>
          <p:spPr bwMode="auto">
            <a:xfrm>
              <a:off x="6983413" y="-1776413"/>
              <a:ext cx="17463" cy="17463"/>
            </a:xfrm>
            <a:custGeom>
              <a:avLst/>
              <a:gdLst>
                <a:gd name="T0" fmla="*/ 3 w 4"/>
                <a:gd name="T1" fmla="*/ 4 h 4"/>
                <a:gd name="T2" fmla="*/ 0 w 4"/>
                <a:gd name="T3" fmla="*/ 3 h 4"/>
                <a:gd name="T4" fmla="*/ 2 w 4"/>
                <a:gd name="T5" fmla="*/ 0 h 4"/>
                <a:gd name="T6" fmla="*/ 4 w 4"/>
                <a:gd name="T7" fmla="*/ 1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0" y="3"/>
                  </a:cubicBezTo>
                  <a:cubicBezTo>
                    <a:pt x="0" y="2"/>
                    <a:pt x="1" y="1"/>
                    <a:pt x="2" y="0"/>
                  </a:cubicBezTo>
                  <a:cubicBezTo>
                    <a:pt x="3" y="0"/>
                    <a:pt x="4" y="0"/>
                    <a:pt x="4" y="1"/>
                  </a:cubicBezTo>
                  <a:cubicBezTo>
                    <a:pt x="4" y="2"/>
                    <a:pt x="4"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4" name="Freeform 361"/>
            <p:cNvSpPr/>
            <p:nvPr/>
          </p:nvSpPr>
          <p:spPr bwMode="auto">
            <a:xfrm>
              <a:off x="7389813" y="-1809751"/>
              <a:ext cx="15875" cy="20638"/>
            </a:xfrm>
            <a:custGeom>
              <a:avLst/>
              <a:gdLst>
                <a:gd name="T0" fmla="*/ 0 w 4"/>
                <a:gd name="T1" fmla="*/ 1 h 5"/>
                <a:gd name="T2" fmla="*/ 4 w 4"/>
                <a:gd name="T3" fmla="*/ 2 h 5"/>
                <a:gd name="T4" fmla="*/ 3 w 4"/>
                <a:gd name="T5" fmla="*/ 4 h 5"/>
                <a:gd name="T6" fmla="*/ 0 w 4"/>
                <a:gd name="T7" fmla="*/ 1 h 5"/>
              </a:gdLst>
              <a:ahLst/>
              <a:cxnLst>
                <a:cxn ang="0">
                  <a:pos x="T0" y="T1"/>
                </a:cxn>
                <a:cxn ang="0">
                  <a:pos x="T2" y="T3"/>
                </a:cxn>
                <a:cxn ang="0">
                  <a:pos x="T4" y="T5"/>
                </a:cxn>
                <a:cxn ang="0">
                  <a:pos x="T6" y="T7"/>
                </a:cxn>
              </a:cxnLst>
              <a:rect l="0" t="0" r="r" b="b"/>
              <a:pathLst>
                <a:path w="4" h="5">
                  <a:moveTo>
                    <a:pt x="0" y="1"/>
                  </a:moveTo>
                  <a:cubicBezTo>
                    <a:pt x="2" y="0"/>
                    <a:pt x="3" y="0"/>
                    <a:pt x="4" y="2"/>
                  </a:cubicBezTo>
                  <a:cubicBezTo>
                    <a:pt x="4" y="3"/>
                    <a:pt x="3" y="3"/>
                    <a:pt x="3" y="4"/>
                  </a:cubicBezTo>
                  <a:cubicBezTo>
                    <a:pt x="1" y="5"/>
                    <a:pt x="1" y="4"/>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5" name="Freeform 362"/>
            <p:cNvSpPr/>
            <p:nvPr/>
          </p:nvSpPr>
          <p:spPr bwMode="auto">
            <a:xfrm>
              <a:off x="7265988" y="-1677988"/>
              <a:ext cx="25400" cy="12700"/>
            </a:xfrm>
            <a:custGeom>
              <a:avLst/>
              <a:gdLst>
                <a:gd name="T0" fmla="*/ 0 w 6"/>
                <a:gd name="T1" fmla="*/ 2 h 3"/>
                <a:gd name="T2" fmla="*/ 6 w 6"/>
                <a:gd name="T3" fmla="*/ 1 h 3"/>
                <a:gd name="T4" fmla="*/ 0 w 6"/>
                <a:gd name="T5" fmla="*/ 2 h 3"/>
              </a:gdLst>
              <a:ahLst/>
              <a:cxnLst>
                <a:cxn ang="0">
                  <a:pos x="T0" y="T1"/>
                </a:cxn>
                <a:cxn ang="0">
                  <a:pos x="T2" y="T3"/>
                </a:cxn>
                <a:cxn ang="0">
                  <a:pos x="T4" y="T5"/>
                </a:cxn>
              </a:cxnLst>
              <a:rect l="0" t="0" r="r" b="b"/>
              <a:pathLst>
                <a:path w="6" h="3">
                  <a:moveTo>
                    <a:pt x="0" y="2"/>
                  </a:moveTo>
                  <a:cubicBezTo>
                    <a:pt x="2" y="0"/>
                    <a:pt x="3" y="0"/>
                    <a:pt x="6" y="1"/>
                  </a:cubicBezTo>
                  <a:cubicBezTo>
                    <a:pt x="4" y="3"/>
                    <a:pt x="2" y="3"/>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6" name="Freeform 363"/>
            <p:cNvSpPr/>
            <p:nvPr/>
          </p:nvSpPr>
          <p:spPr bwMode="auto">
            <a:xfrm>
              <a:off x="7915276" y="-1600201"/>
              <a:ext cx="12700" cy="20638"/>
            </a:xfrm>
            <a:custGeom>
              <a:avLst/>
              <a:gdLst>
                <a:gd name="T0" fmla="*/ 3 w 3"/>
                <a:gd name="T1" fmla="*/ 4 h 5"/>
                <a:gd name="T2" fmla="*/ 0 w 3"/>
                <a:gd name="T3" fmla="*/ 3 h 5"/>
                <a:gd name="T4" fmla="*/ 1 w 3"/>
                <a:gd name="T5" fmla="*/ 1 h 5"/>
                <a:gd name="T6" fmla="*/ 3 w 3"/>
                <a:gd name="T7" fmla="*/ 2 h 5"/>
                <a:gd name="T8" fmla="*/ 3 w 3"/>
                <a:gd name="T9" fmla="*/ 4 h 5"/>
              </a:gdLst>
              <a:ahLst/>
              <a:cxnLst>
                <a:cxn ang="0">
                  <a:pos x="T0" y="T1"/>
                </a:cxn>
                <a:cxn ang="0">
                  <a:pos x="T2" y="T3"/>
                </a:cxn>
                <a:cxn ang="0">
                  <a:pos x="T4" y="T5"/>
                </a:cxn>
                <a:cxn ang="0">
                  <a:pos x="T6" y="T7"/>
                </a:cxn>
                <a:cxn ang="0">
                  <a:pos x="T8" y="T9"/>
                </a:cxn>
              </a:cxnLst>
              <a:rect l="0" t="0" r="r" b="b"/>
              <a:pathLst>
                <a:path w="3" h="5">
                  <a:moveTo>
                    <a:pt x="3" y="4"/>
                  </a:moveTo>
                  <a:cubicBezTo>
                    <a:pt x="1" y="5"/>
                    <a:pt x="0" y="4"/>
                    <a:pt x="0" y="3"/>
                  </a:cubicBezTo>
                  <a:cubicBezTo>
                    <a:pt x="0" y="2"/>
                    <a:pt x="0" y="2"/>
                    <a:pt x="1" y="1"/>
                  </a:cubicBezTo>
                  <a:cubicBezTo>
                    <a:pt x="1" y="0"/>
                    <a:pt x="3" y="1"/>
                    <a:pt x="3" y="2"/>
                  </a:cubicBezTo>
                  <a:cubicBezTo>
                    <a:pt x="3" y="3"/>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7" name="Freeform 364"/>
            <p:cNvSpPr/>
            <p:nvPr/>
          </p:nvSpPr>
          <p:spPr bwMode="auto">
            <a:xfrm>
              <a:off x="7564438" y="-2003426"/>
              <a:ext cx="17463" cy="17463"/>
            </a:xfrm>
            <a:custGeom>
              <a:avLst/>
              <a:gdLst>
                <a:gd name="T0" fmla="*/ 3 w 4"/>
                <a:gd name="T1" fmla="*/ 4 h 4"/>
                <a:gd name="T2" fmla="*/ 1 w 4"/>
                <a:gd name="T3" fmla="*/ 3 h 4"/>
                <a:gd name="T4" fmla="*/ 1 w 4"/>
                <a:gd name="T5" fmla="*/ 1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2"/>
                    <a:pt x="0" y="1"/>
                    <a:pt x="1" y="1"/>
                  </a:cubicBezTo>
                  <a:cubicBezTo>
                    <a:pt x="2" y="0"/>
                    <a:pt x="4" y="1"/>
                    <a:pt x="4" y="2"/>
                  </a:cubicBezTo>
                  <a:cubicBezTo>
                    <a:pt x="4" y="2"/>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8" name="Freeform 365"/>
            <p:cNvSpPr/>
            <p:nvPr/>
          </p:nvSpPr>
          <p:spPr bwMode="auto">
            <a:xfrm>
              <a:off x="7435851" y="-1597026"/>
              <a:ext cx="22225" cy="12700"/>
            </a:xfrm>
            <a:custGeom>
              <a:avLst/>
              <a:gdLst>
                <a:gd name="T0" fmla="*/ 5 w 5"/>
                <a:gd name="T1" fmla="*/ 0 h 3"/>
                <a:gd name="T2" fmla="*/ 3 w 5"/>
                <a:gd name="T3" fmla="*/ 3 h 3"/>
                <a:gd name="T4" fmla="*/ 1 w 5"/>
                <a:gd name="T5" fmla="*/ 2 h 3"/>
                <a:gd name="T6" fmla="*/ 2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4" y="1"/>
                    <a:pt x="4" y="2"/>
                    <a:pt x="3" y="3"/>
                  </a:cubicBezTo>
                  <a:cubicBezTo>
                    <a:pt x="2" y="3"/>
                    <a:pt x="1" y="3"/>
                    <a:pt x="1" y="2"/>
                  </a:cubicBezTo>
                  <a:cubicBezTo>
                    <a:pt x="0" y="1"/>
                    <a:pt x="1" y="0"/>
                    <a:pt x="2" y="0"/>
                  </a:cubicBezTo>
                  <a:cubicBezTo>
                    <a:pt x="2" y="0"/>
                    <a:pt x="3" y="0"/>
                    <a:pt x="5"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9" name="Freeform 366"/>
            <p:cNvSpPr/>
            <p:nvPr/>
          </p:nvSpPr>
          <p:spPr bwMode="auto">
            <a:xfrm>
              <a:off x="7875588" y="-1233488"/>
              <a:ext cx="14288" cy="17463"/>
            </a:xfrm>
            <a:custGeom>
              <a:avLst/>
              <a:gdLst>
                <a:gd name="T0" fmla="*/ 0 w 3"/>
                <a:gd name="T1" fmla="*/ 0 h 4"/>
                <a:gd name="T2" fmla="*/ 3 w 3"/>
                <a:gd name="T3" fmla="*/ 1 h 4"/>
                <a:gd name="T4" fmla="*/ 2 w 3"/>
                <a:gd name="T5" fmla="*/ 3 h 4"/>
                <a:gd name="T6" fmla="*/ 0 w 3"/>
                <a:gd name="T7" fmla="*/ 2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2" y="0"/>
                    <a:pt x="2" y="0"/>
                    <a:pt x="3" y="1"/>
                  </a:cubicBezTo>
                  <a:cubicBezTo>
                    <a:pt x="3" y="2"/>
                    <a:pt x="3" y="3"/>
                    <a:pt x="2" y="3"/>
                  </a:cubicBezTo>
                  <a:cubicBezTo>
                    <a:pt x="1" y="4"/>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0" name="Freeform 367"/>
            <p:cNvSpPr/>
            <p:nvPr/>
          </p:nvSpPr>
          <p:spPr bwMode="auto">
            <a:xfrm>
              <a:off x="6884988" y="-1587501"/>
              <a:ext cx="17463" cy="12700"/>
            </a:xfrm>
            <a:custGeom>
              <a:avLst/>
              <a:gdLst>
                <a:gd name="T0" fmla="*/ 4 w 4"/>
                <a:gd name="T1" fmla="*/ 0 h 3"/>
                <a:gd name="T2" fmla="*/ 3 w 4"/>
                <a:gd name="T3" fmla="*/ 3 h 3"/>
                <a:gd name="T4" fmla="*/ 0 w 4"/>
                <a:gd name="T5" fmla="*/ 2 h 3"/>
                <a:gd name="T6" fmla="*/ 2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1"/>
                    <a:pt x="3" y="2"/>
                    <a:pt x="3" y="3"/>
                  </a:cubicBezTo>
                  <a:cubicBezTo>
                    <a:pt x="2" y="3"/>
                    <a:pt x="1" y="3"/>
                    <a:pt x="0" y="2"/>
                  </a:cubicBezTo>
                  <a:cubicBezTo>
                    <a:pt x="0" y="1"/>
                    <a:pt x="1" y="0"/>
                    <a:pt x="2" y="0"/>
                  </a:cubicBezTo>
                  <a:cubicBezTo>
                    <a:pt x="2" y="0"/>
                    <a:pt x="3" y="0"/>
                    <a:pt x="4"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1" name="Freeform 368"/>
            <p:cNvSpPr/>
            <p:nvPr/>
          </p:nvSpPr>
          <p:spPr bwMode="auto">
            <a:xfrm>
              <a:off x="7915276" y="-2033588"/>
              <a:ext cx="15875" cy="14288"/>
            </a:xfrm>
            <a:custGeom>
              <a:avLst/>
              <a:gdLst>
                <a:gd name="T0" fmla="*/ 3 w 4"/>
                <a:gd name="T1" fmla="*/ 3 h 3"/>
                <a:gd name="T2" fmla="*/ 1 w 4"/>
                <a:gd name="T3" fmla="*/ 2 h 3"/>
                <a:gd name="T4" fmla="*/ 1 w 4"/>
                <a:gd name="T5" fmla="*/ 0 h 3"/>
                <a:gd name="T6" fmla="*/ 3 w 4"/>
                <a:gd name="T7" fmla="*/ 1 h 3"/>
                <a:gd name="T8" fmla="*/ 3 w 4"/>
                <a:gd name="T9" fmla="*/ 3 h 3"/>
              </a:gdLst>
              <a:ahLst/>
              <a:cxnLst>
                <a:cxn ang="0">
                  <a:pos x="T0" y="T1"/>
                </a:cxn>
                <a:cxn ang="0">
                  <a:pos x="T2" y="T3"/>
                </a:cxn>
                <a:cxn ang="0">
                  <a:pos x="T4" y="T5"/>
                </a:cxn>
                <a:cxn ang="0">
                  <a:pos x="T6" y="T7"/>
                </a:cxn>
                <a:cxn ang="0">
                  <a:pos x="T8" y="T9"/>
                </a:cxn>
              </a:cxnLst>
              <a:rect l="0" t="0" r="r" b="b"/>
              <a:pathLst>
                <a:path w="4" h="3">
                  <a:moveTo>
                    <a:pt x="3" y="3"/>
                  </a:moveTo>
                  <a:cubicBezTo>
                    <a:pt x="2" y="3"/>
                    <a:pt x="1" y="3"/>
                    <a:pt x="1" y="2"/>
                  </a:cubicBezTo>
                  <a:cubicBezTo>
                    <a:pt x="0" y="2"/>
                    <a:pt x="1" y="1"/>
                    <a:pt x="1" y="0"/>
                  </a:cubicBezTo>
                  <a:cubicBezTo>
                    <a:pt x="2" y="0"/>
                    <a:pt x="3" y="0"/>
                    <a:pt x="3" y="1"/>
                  </a:cubicBezTo>
                  <a:cubicBezTo>
                    <a:pt x="4" y="1"/>
                    <a:pt x="3" y="2"/>
                    <a:pt x="3"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2" name="Freeform 369"/>
            <p:cNvSpPr/>
            <p:nvPr/>
          </p:nvSpPr>
          <p:spPr bwMode="auto">
            <a:xfrm>
              <a:off x="7778751" y="-1182688"/>
              <a:ext cx="15875" cy="17463"/>
            </a:xfrm>
            <a:custGeom>
              <a:avLst/>
              <a:gdLst>
                <a:gd name="T0" fmla="*/ 4 w 4"/>
                <a:gd name="T1" fmla="*/ 3 h 4"/>
                <a:gd name="T2" fmla="*/ 0 w 4"/>
                <a:gd name="T3" fmla="*/ 3 h 4"/>
                <a:gd name="T4" fmla="*/ 1 w 4"/>
                <a:gd name="T5" fmla="*/ 1 h 4"/>
                <a:gd name="T6" fmla="*/ 4 w 4"/>
                <a:gd name="T7" fmla="*/ 2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2" y="4"/>
                    <a:pt x="1" y="3"/>
                    <a:pt x="0" y="3"/>
                  </a:cubicBezTo>
                  <a:cubicBezTo>
                    <a:pt x="0" y="2"/>
                    <a:pt x="1" y="1"/>
                    <a:pt x="1" y="1"/>
                  </a:cubicBezTo>
                  <a:cubicBezTo>
                    <a:pt x="2" y="0"/>
                    <a:pt x="4" y="1"/>
                    <a:pt x="4" y="2"/>
                  </a:cubicBezTo>
                  <a:cubicBezTo>
                    <a:pt x="4" y="2"/>
                    <a:pt x="4" y="3"/>
                    <a:pt x="4"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3" name="Freeform 370"/>
            <p:cNvSpPr/>
            <p:nvPr/>
          </p:nvSpPr>
          <p:spPr bwMode="auto">
            <a:xfrm>
              <a:off x="7491413" y="-1430338"/>
              <a:ext cx="17463" cy="17463"/>
            </a:xfrm>
            <a:custGeom>
              <a:avLst/>
              <a:gdLst>
                <a:gd name="T0" fmla="*/ 1 w 4"/>
                <a:gd name="T1" fmla="*/ 0 h 4"/>
                <a:gd name="T2" fmla="*/ 3 w 4"/>
                <a:gd name="T3" fmla="*/ 2 h 4"/>
                <a:gd name="T4" fmla="*/ 2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1"/>
                    <a:pt x="3" y="1"/>
                    <a:pt x="3" y="2"/>
                  </a:cubicBezTo>
                  <a:cubicBezTo>
                    <a:pt x="4" y="3"/>
                    <a:pt x="3" y="3"/>
                    <a:pt x="2" y="4"/>
                  </a:cubicBezTo>
                  <a:cubicBezTo>
                    <a:pt x="2" y="4"/>
                    <a:pt x="1" y="3"/>
                    <a:pt x="0" y="3"/>
                  </a:cubicBezTo>
                  <a:cubicBezTo>
                    <a:pt x="0" y="2"/>
                    <a:pt x="1" y="2"/>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4" name="Freeform 371"/>
            <p:cNvSpPr/>
            <p:nvPr/>
          </p:nvSpPr>
          <p:spPr bwMode="auto">
            <a:xfrm>
              <a:off x="7461251" y="-1190626"/>
              <a:ext cx="14288" cy="12700"/>
            </a:xfrm>
            <a:custGeom>
              <a:avLst/>
              <a:gdLst>
                <a:gd name="T0" fmla="*/ 1 w 3"/>
                <a:gd name="T1" fmla="*/ 0 h 3"/>
                <a:gd name="T2" fmla="*/ 3 w 3"/>
                <a:gd name="T3" fmla="*/ 1 h 3"/>
                <a:gd name="T4" fmla="*/ 2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1"/>
                    <a:pt x="3" y="1"/>
                    <a:pt x="3" y="1"/>
                  </a:cubicBezTo>
                  <a:cubicBezTo>
                    <a:pt x="3" y="2"/>
                    <a:pt x="3" y="3"/>
                    <a:pt x="2" y="3"/>
                  </a:cubicBezTo>
                  <a:cubicBezTo>
                    <a:pt x="2" y="3"/>
                    <a:pt x="1" y="3"/>
                    <a:pt x="0" y="2"/>
                  </a:cubicBezTo>
                  <a:cubicBezTo>
                    <a:pt x="0" y="2"/>
                    <a:pt x="1"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5" name="Freeform 372"/>
            <p:cNvSpPr/>
            <p:nvPr/>
          </p:nvSpPr>
          <p:spPr bwMode="auto">
            <a:xfrm>
              <a:off x="7261226" y="-1493838"/>
              <a:ext cx="7938" cy="12700"/>
            </a:xfrm>
            <a:custGeom>
              <a:avLst/>
              <a:gdLst>
                <a:gd name="T0" fmla="*/ 0 w 2"/>
                <a:gd name="T1" fmla="*/ 0 h 3"/>
                <a:gd name="T2" fmla="*/ 2 w 2"/>
                <a:gd name="T3" fmla="*/ 1 h 3"/>
                <a:gd name="T4" fmla="*/ 2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2" y="3"/>
                  </a:cubicBezTo>
                  <a:cubicBezTo>
                    <a:pt x="2" y="3"/>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6" name="Freeform 373"/>
            <p:cNvSpPr/>
            <p:nvPr/>
          </p:nvSpPr>
          <p:spPr bwMode="auto">
            <a:xfrm>
              <a:off x="7751763" y="-2079626"/>
              <a:ext cx="9525" cy="12700"/>
            </a:xfrm>
            <a:custGeom>
              <a:avLst/>
              <a:gdLst>
                <a:gd name="T0" fmla="*/ 0 w 2"/>
                <a:gd name="T1" fmla="*/ 0 h 3"/>
                <a:gd name="T2" fmla="*/ 2 w 2"/>
                <a:gd name="T3" fmla="*/ 1 h 3"/>
                <a:gd name="T4" fmla="*/ 1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1" y="3"/>
                  </a:cubicBezTo>
                  <a:cubicBezTo>
                    <a:pt x="1" y="3"/>
                    <a:pt x="0" y="2"/>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7" name="Freeform 374"/>
            <p:cNvSpPr/>
            <p:nvPr/>
          </p:nvSpPr>
          <p:spPr bwMode="auto">
            <a:xfrm>
              <a:off x="7185026" y="-1844676"/>
              <a:ext cx="12700" cy="12700"/>
            </a:xfrm>
            <a:custGeom>
              <a:avLst/>
              <a:gdLst>
                <a:gd name="T0" fmla="*/ 3 w 3"/>
                <a:gd name="T1" fmla="*/ 1 h 3"/>
                <a:gd name="T2" fmla="*/ 1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2"/>
                    <a:pt x="1" y="2"/>
                    <a:pt x="1" y="3"/>
                  </a:cubicBezTo>
                  <a:cubicBezTo>
                    <a:pt x="1" y="3"/>
                    <a:pt x="0" y="2"/>
                    <a:pt x="0" y="2"/>
                  </a:cubicBezTo>
                  <a:cubicBezTo>
                    <a:pt x="0" y="1"/>
                    <a:pt x="0" y="1"/>
                    <a:pt x="1" y="0"/>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8" name="Freeform 375"/>
            <p:cNvSpPr/>
            <p:nvPr/>
          </p:nvSpPr>
          <p:spPr bwMode="auto">
            <a:xfrm>
              <a:off x="6915151" y="-1460501"/>
              <a:ext cx="12700" cy="12700"/>
            </a:xfrm>
            <a:custGeom>
              <a:avLst/>
              <a:gdLst>
                <a:gd name="T0" fmla="*/ 3 w 3"/>
                <a:gd name="T1" fmla="*/ 1 h 3"/>
                <a:gd name="T2" fmla="*/ 0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3"/>
                    <a:pt x="1" y="3"/>
                    <a:pt x="0" y="2"/>
                  </a:cubicBezTo>
                  <a:cubicBezTo>
                    <a:pt x="0"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9" name="Freeform 376"/>
            <p:cNvSpPr/>
            <p:nvPr/>
          </p:nvSpPr>
          <p:spPr bwMode="auto">
            <a:xfrm>
              <a:off x="6919913" y="-1420813"/>
              <a:ext cx="7938" cy="7938"/>
            </a:xfrm>
            <a:custGeom>
              <a:avLst/>
              <a:gdLst>
                <a:gd name="T0" fmla="*/ 2 w 2"/>
                <a:gd name="T1" fmla="*/ 2 h 2"/>
                <a:gd name="T2" fmla="*/ 0 w 2"/>
                <a:gd name="T3" fmla="*/ 1 h 2"/>
                <a:gd name="T4" fmla="*/ 1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2"/>
                    <a:pt x="0" y="2"/>
                    <a:pt x="0" y="1"/>
                  </a:cubicBezTo>
                  <a:cubicBezTo>
                    <a:pt x="0" y="1"/>
                    <a:pt x="0" y="0"/>
                    <a:pt x="1" y="0"/>
                  </a:cubicBezTo>
                  <a:cubicBezTo>
                    <a:pt x="1" y="0"/>
                    <a:pt x="2" y="0"/>
                    <a:pt x="2" y="0"/>
                  </a:cubicBezTo>
                  <a:cubicBezTo>
                    <a:pt x="2" y="1"/>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0" name="Freeform 377"/>
            <p:cNvSpPr/>
            <p:nvPr/>
          </p:nvSpPr>
          <p:spPr bwMode="auto">
            <a:xfrm>
              <a:off x="7372351" y="-1797051"/>
              <a:ext cx="7938" cy="12700"/>
            </a:xfrm>
            <a:custGeom>
              <a:avLst/>
              <a:gdLst>
                <a:gd name="T0" fmla="*/ 1 w 2"/>
                <a:gd name="T1" fmla="*/ 0 h 3"/>
                <a:gd name="T2" fmla="*/ 2 w 2"/>
                <a:gd name="T3" fmla="*/ 1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2" y="1"/>
                    <a:pt x="2" y="1"/>
                  </a:cubicBezTo>
                  <a:cubicBezTo>
                    <a:pt x="2" y="1"/>
                    <a:pt x="2" y="2"/>
                    <a:pt x="2" y="3"/>
                  </a:cubicBezTo>
                  <a:cubicBezTo>
                    <a:pt x="1" y="2"/>
                    <a:pt x="0" y="2"/>
                    <a:pt x="0" y="2"/>
                  </a:cubicBezTo>
                  <a:cubicBezTo>
                    <a:pt x="0" y="2"/>
                    <a:pt x="0"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1" name="Freeform 378"/>
            <p:cNvSpPr/>
            <p:nvPr/>
          </p:nvSpPr>
          <p:spPr bwMode="auto">
            <a:xfrm>
              <a:off x="8264526" y="-1203326"/>
              <a:ext cx="9525" cy="12700"/>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1" y="2"/>
                    <a:pt x="1" y="0"/>
                  </a:cubicBezTo>
                  <a:cubicBezTo>
                    <a:pt x="2" y="3"/>
                    <a:pt x="2" y="3"/>
                    <a:pt x="0"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2" name="Freeform 379"/>
            <p:cNvSpPr/>
            <p:nvPr/>
          </p:nvSpPr>
          <p:spPr bwMode="auto">
            <a:xfrm>
              <a:off x="7364413" y="-1377951"/>
              <a:ext cx="7938" cy="7938"/>
            </a:xfrm>
            <a:custGeom>
              <a:avLst/>
              <a:gdLst>
                <a:gd name="T0" fmla="*/ 2 w 2"/>
                <a:gd name="T1" fmla="*/ 0 h 2"/>
                <a:gd name="T2" fmla="*/ 1 w 2"/>
                <a:gd name="T3" fmla="*/ 2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1"/>
                    <a:pt x="0" y="1"/>
                  </a:cubicBezTo>
                  <a:cubicBezTo>
                    <a:pt x="0" y="1"/>
                    <a:pt x="0" y="0"/>
                    <a:pt x="0"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3" name="Freeform 380"/>
            <p:cNvSpPr/>
            <p:nvPr/>
          </p:nvSpPr>
          <p:spPr bwMode="auto">
            <a:xfrm>
              <a:off x="7658101" y="-1720851"/>
              <a:ext cx="12700" cy="12700"/>
            </a:xfrm>
            <a:custGeom>
              <a:avLst/>
              <a:gdLst>
                <a:gd name="T0" fmla="*/ 3 w 3"/>
                <a:gd name="T1" fmla="*/ 1 h 3"/>
                <a:gd name="T2" fmla="*/ 1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2"/>
                    <a:pt x="2" y="3"/>
                    <a:pt x="1" y="2"/>
                  </a:cubicBezTo>
                  <a:cubicBezTo>
                    <a:pt x="1"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4" name="Freeform 381"/>
            <p:cNvSpPr/>
            <p:nvPr/>
          </p:nvSpPr>
          <p:spPr bwMode="auto">
            <a:xfrm>
              <a:off x="7129463" y="-993776"/>
              <a:ext cx="7938"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0"/>
                    <a:pt x="1" y="0"/>
                    <a:pt x="1" y="0"/>
                  </a:cubicBezTo>
                  <a:cubicBezTo>
                    <a:pt x="1" y="0"/>
                    <a:pt x="2"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5" name="Freeform 382"/>
            <p:cNvSpPr/>
            <p:nvPr/>
          </p:nvSpPr>
          <p:spPr bwMode="auto">
            <a:xfrm>
              <a:off x="7124701" y="-1152526"/>
              <a:ext cx="7938" cy="9525"/>
            </a:xfrm>
            <a:custGeom>
              <a:avLst/>
              <a:gdLst>
                <a:gd name="T0" fmla="*/ 2 w 2"/>
                <a:gd name="T1" fmla="*/ 2 h 2"/>
                <a:gd name="T2" fmla="*/ 0 w 2"/>
                <a:gd name="T3" fmla="*/ 1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1"/>
                    <a:pt x="0" y="1"/>
                    <a:pt x="0" y="1"/>
                  </a:cubicBezTo>
                  <a:cubicBezTo>
                    <a:pt x="0" y="1"/>
                    <a:pt x="0" y="0"/>
                    <a:pt x="0" y="0"/>
                  </a:cubicBezTo>
                  <a:cubicBezTo>
                    <a:pt x="1" y="0"/>
                    <a:pt x="1" y="0"/>
                    <a:pt x="2" y="0"/>
                  </a:cubicBezTo>
                  <a:cubicBezTo>
                    <a:pt x="2" y="0"/>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6" name="Freeform 383"/>
            <p:cNvSpPr/>
            <p:nvPr/>
          </p:nvSpPr>
          <p:spPr bwMode="auto">
            <a:xfrm>
              <a:off x="7534276" y="-1912938"/>
              <a:ext cx="12700" cy="7938"/>
            </a:xfrm>
            <a:custGeom>
              <a:avLst/>
              <a:gdLst>
                <a:gd name="T0" fmla="*/ 3 w 3"/>
                <a:gd name="T1" fmla="*/ 2 h 2"/>
                <a:gd name="T2" fmla="*/ 0 w 3"/>
                <a:gd name="T3" fmla="*/ 1 h 2"/>
                <a:gd name="T4" fmla="*/ 3 w 3"/>
                <a:gd name="T5" fmla="*/ 2 h 2"/>
              </a:gdLst>
              <a:ahLst/>
              <a:cxnLst>
                <a:cxn ang="0">
                  <a:pos x="T0" y="T1"/>
                </a:cxn>
                <a:cxn ang="0">
                  <a:pos x="T2" y="T3"/>
                </a:cxn>
                <a:cxn ang="0">
                  <a:pos x="T4" y="T5"/>
                </a:cxn>
              </a:cxnLst>
              <a:rect l="0" t="0" r="r" b="b"/>
              <a:pathLst>
                <a:path w="3" h="2">
                  <a:moveTo>
                    <a:pt x="3" y="2"/>
                  </a:moveTo>
                  <a:cubicBezTo>
                    <a:pt x="2" y="1"/>
                    <a:pt x="1" y="1"/>
                    <a:pt x="0" y="1"/>
                  </a:cubicBezTo>
                  <a:cubicBezTo>
                    <a:pt x="2" y="0"/>
                    <a:pt x="2" y="0"/>
                    <a:pt x="3"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7" name="Freeform 384"/>
            <p:cNvSpPr/>
            <p:nvPr/>
          </p:nvSpPr>
          <p:spPr bwMode="auto">
            <a:xfrm>
              <a:off x="7837488" y="-1485901"/>
              <a:ext cx="9525" cy="952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2"/>
                    <a:pt x="1" y="2"/>
                  </a:cubicBezTo>
                  <a:cubicBezTo>
                    <a:pt x="1" y="2"/>
                    <a:pt x="0" y="2"/>
                    <a:pt x="0" y="1"/>
                  </a:cubicBezTo>
                  <a:cubicBezTo>
                    <a:pt x="0" y="1"/>
                    <a:pt x="0" y="0"/>
                    <a:pt x="1" y="0"/>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8" name="Freeform 385"/>
            <p:cNvSpPr/>
            <p:nvPr/>
          </p:nvSpPr>
          <p:spPr bwMode="auto">
            <a:xfrm>
              <a:off x="8094663" y="-1635126"/>
              <a:ext cx="7938" cy="7938"/>
            </a:xfrm>
            <a:custGeom>
              <a:avLst/>
              <a:gdLst>
                <a:gd name="T0" fmla="*/ 2 w 2"/>
                <a:gd name="T1" fmla="*/ 0 h 2"/>
                <a:gd name="T2" fmla="*/ 1 w 2"/>
                <a:gd name="T3" fmla="*/ 2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2"/>
                    <a:pt x="0" y="2"/>
                  </a:cubicBezTo>
                  <a:cubicBezTo>
                    <a:pt x="0" y="1"/>
                    <a:pt x="0" y="1"/>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9" name="Freeform 386"/>
            <p:cNvSpPr/>
            <p:nvPr/>
          </p:nvSpPr>
          <p:spPr bwMode="auto">
            <a:xfrm>
              <a:off x="7240588" y="-1233488"/>
              <a:ext cx="12700" cy="9525"/>
            </a:xfrm>
            <a:custGeom>
              <a:avLst/>
              <a:gdLst>
                <a:gd name="T0" fmla="*/ 3 w 3"/>
                <a:gd name="T1" fmla="*/ 1 h 2"/>
                <a:gd name="T2" fmla="*/ 0 w 3"/>
                <a:gd name="T3" fmla="*/ 2 h 2"/>
                <a:gd name="T4" fmla="*/ 0 w 3"/>
                <a:gd name="T5" fmla="*/ 1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2" y="1"/>
                    <a:pt x="1" y="2"/>
                    <a:pt x="0" y="2"/>
                  </a:cubicBezTo>
                  <a:cubicBezTo>
                    <a:pt x="0" y="2"/>
                    <a:pt x="0" y="2"/>
                    <a:pt x="0" y="1"/>
                  </a:cubicBezTo>
                  <a:cubicBezTo>
                    <a:pt x="0" y="1"/>
                    <a:pt x="1" y="1"/>
                    <a:pt x="2" y="0"/>
                  </a:cubicBezTo>
                  <a:cubicBezTo>
                    <a:pt x="2" y="0"/>
                    <a:pt x="3"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0" name="Freeform 387"/>
            <p:cNvSpPr/>
            <p:nvPr/>
          </p:nvSpPr>
          <p:spPr bwMode="auto">
            <a:xfrm>
              <a:off x="7632701" y="-1309688"/>
              <a:ext cx="7938" cy="3175"/>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1"/>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1" name="Freeform 388"/>
            <p:cNvSpPr/>
            <p:nvPr/>
          </p:nvSpPr>
          <p:spPr bwMode="auto">
            <a:xfrm>
              <a:off x="7129463" y="-1182688"/>
              <a:ext cx="3175" cy="14288"/>
            </a:xfrm>
            <a:custGeom>
              <a:avLst/>
              <a:gdLst>
                <a:gd name="T0" fmla="*/ 1 w 1"/>
                <a:gd name="T1" fmla="*/ 3 h 3"/>
                <a:gd name="T2" fmla="*/ 0 w 1"/>
                <a:gd name="T3" fmla="*/ 1 h 3"/>
                <a:gd name="T4" fmla="*/ 1 w 1"/>
                <a:gd name="T5" fmla="*/ 3 h 3"/>
              </a:gdLst>
              <a:ahLst/>
              <a:cxnLst>
                <a:cxn ang="0">
                  <a:pos x="T0" y="T1"/>
                </a:cxn>
                <a:cxn ang="0">
                  <a:pos x="T2" y="T3"/>
                </a:cxn>
                <a:cxn ang="0">
                  <a:pos x="T4" y="T5"/>
                </a:cxn>
              </a:cxnLst>
              <a:rect l="0" t="0" r="r" b="b"/>
              <a:pathLst>
                <a:path w="1" h="3">
                  <a:moveTo>
                    <a:pt x="1" y="3"/>
                  </a:moveTo>
                  <a:cubicBezTo>
                    <a:pt x="1" y="2"/>
                    <a:pt x="0" y="2"/>
                    <a:pt x="0" y="1"/>
                  </a:cubicBezTo>
                  <a:cubicBezTo>
                    <a:pt x="1" y="0"/>
                    <a:pt x="1" y="1"/>
                    <a:pt x="1"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2" name="Freeform 389"/>
            <p:cNvSpPr/>
            <p:nvPr/>
          </p:nvSpPr>
          <p:spPr bwMode="auto">
            <a:xfrm>
              <a:off x="7031038" y="-1370013"/>
              <a:ext cx="12700" cy="7938"/>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1" y="2"/>
                    <a:pt x="1" y="2"/>
                    <a:pt x="0" y="1"/>
                  </a:cubicBezTo>
                  <a:cubicBezTo>
                    <a:pt x="1" y="0"/>
                    <a:pt x="2" y="0"/>
                    <a:pt x="3"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3" name="Freeform 390"/>
            <p:cNvSpPr/>
            <p:nvPr/>
          </p:nvSpPr>
          <p:spPr bwMode="auto">
            <a:xfrm>
              <a:off x="7504113" y="-1819276"/>
              <a:ext cx="4763" cy="9525"/>
            </a:xfrm>
            <a:custGeom>
              <a:avLst/>
              <a:gdLst>
                <a:gd name="T0" fmla="*/ 1 w 1"/>
                <a:gd name="T1" fmla="*/ 2 h 2"/>
                <a:gd name="T2" fmla="*/ 0 w 1"/>
                <a:gd name="T3" fmla="*/ 1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0" y="1"/>
                    <a:pt x="0" y="1"/>
                  </a:cubicBezTo>
                  <a:cubicBezTo>
                    <a:pt x="0" y="1"/>
                    <a:pt x="0" y="0"/>
                    <a:pt x="0" y="0"/>
                  </a:cubicBezTo>
                  <a:cubicBezTo>
                    <a:pt x="0" y="0"/>
                    <a:pt x="1" y="0"/>
                    <a:pt x="1" y="0"/>
                  </a:cubicBezTo>
                  <a:cubicBezTo>
                    <a:pt x="1" y="1"/>
                    <a:pt x="1" y="1"/>
                    <a:pt x="1"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4" name="Freeform 391"/>
            <p:cNvSpPr/>
            <p:nvPr/>
          </p:nvSpPr>
          <p:spPr bwMode="auto">
            <a:xfrm>
              <a:off x="7346951" y="-1981201"/>
              <a:ext cx="12700" cy="476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1"/>
                    <a:pt x="0" y="0"/>
                  </a:cubicBezTo>
                  <a:cubicBezTo>
                    <a:pt x="2" y="0"/>
                    <a:pt x="2" y="0"/>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5" name="Freeform 392"/>
            <p:cNvSpPr/>
            <p:nvPr/>
          </p:nvSpPr>
          <p:spPr bwMode="auto">
            <a:xfrm>
              <a:off x="6953251" y="-1836738"/>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0" y="1"/>
                    <a:pt x="0" y="1"/>
                  </a:cubicBezTo>
                  <a:cubicBezTo>
                    <a:pt x="0" y="0"/>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6" name="Freeform 393"/>
            <p:cNvSpPr/>
            <p:nvPr/>
          </p:nvSpPr>
          <p:spPr bwMode="auto">
            <a:xfrm>
              <a:off x="7940676" y="-1092201"/>
              <a:ext cx="7938" cy="4763"/>
            </a:xfrm>
            <a:custGeom>
              <a:avLst/>
              <a:gdLst>
                <a:gd name="T0" fmla="*/ 1 w 2"/>
                <a:gd name="T1" fmla="*/ 0 h 1"/>
                <a:gd name="T2" fmla="*/ 2 w 2"/>
                <a:gd name="T3" fmla="*/ 1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1"/>
                  </a:cubicBezTo>
                  <a:cubicBezTo>
                    <a:pt x="2" y="1"/>
                    <a:pt x="1" y="1"/>
                    <a:pt x="1" y="1"/>
                  </a:cubicBezTo>
                  <a:cubicBezTo>
                    <a:pt x="1" y="1"/>
                    <a:pt x="1" y="1"/>
                    <a:pt x="0" y="1"/>
                  </a:cubicBezTo>
                  <a:cubicBezTo>
                    <a:pt x="0" y="0"/>
                    <a:pt x="0"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7" name="Freeform 394"/>
            <p:cNvSpPr/>
            <p:nvPr/>
          </p:nvSpPr>
          <p:spPr bwMode="auto">
            <a:xfrm>
              <a:off x="7231063" y="-960438"/>
              <a:ext cx="9525" cy="9525"/>
            </a:xfrm>
            <a:custGeom>
              <a:avLst/>
              <a:gdLst>
                <a:gd name="T0" fmla="*/ 2 w 2"/>
                <a:gd name="T1" fmla="*/ 1 h 2"/>
                <a:gd name="T2" fmla="*/ 2 w 2"/>
                <a:gd name="T3" fmla="*/ 2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2"/>
                    <a:pt x="2" y="2"/>
                  </a:cubicBezTo>
                  <a:cubicBezTo>
                    <a:pt x="1" y="2"/>
                    <a:pt x="1" y="2"/>
                    <a:pt x="1" y="1"/>
                  </a:cubicBezTo>
                  <a:cubicBezTo>
                    <a:pt x="0" y="1"/>
                    <a:pt x="1" y="1"/>
                    <a:pt x="1" y="1"/>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8" name="Freeform 395"/>
            <p:cNvSpPr/>
            <p:nvPr/>
          </p:nvSpPr>
          <p:spPr bwMode="auto">
            <a:xfrm>
              <a:off x="7466013" y="-1951038"/>
              <a:ext cx="9525" cy="3175"/>
            </a:xfrm>
            <a:custGeom>
              <a:avLst/>
              <a:gdLst>
                <a:gd name="T0" fmla="*/ 2 w 2"/>
                <a:gd name="T1" fmla="*/ 1 h 1"/>
                <a:gd name="T2" fmla="*/ 0 w 2"/>
                <a:gd name="T3" fmla="*/ 0 h 1"/>
                <a:gd name="T4" fmla="*/ 1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0"/>
                  </a:cubicBezTo>
                  <a:cubicBezTo>
                    <a:pt x="1" y="0"/>
                    <a:pt x="1" y="0"/>
                    <a:pt x="1" y="0"/>
                  </a:cubicBezTo>
                  <a:cubicBezTo>
                    <a:pt x="1" y="0"/>
                    <a:pt x="1" y="0"/>
                    <a:pt x="2" y="0"/>
                  </a:cubicBezTo>
                  <a:cubicBezTo>
                    <a:pt x="2" y="0"/>
                    <a:pt x="2" y="0"/>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9" name="Freeform 396"/>
            <p:cNvSpPr/>
            <p:nvPr/>
          </p:nvSpPr>
          <p:spPr bwMode="auto">
            <a:xfrm>
              <a:off x="7107238" y="-1336676"/>
              <a:ext cx="9525" cy="9525"/>
            </a:xfrm>
            <a:custGeom>
              <a:avLst/>
              <a:gdLst>
                <a:gd name="T0" fmla="*/ 1 w 2"/>
                <a:gd name="T1" fmla="*/ 0 h 2"/>
                <a:gd name="T2" fmla="*/ 1 w 2"/>
                <a:gd name="T3" fmla="*/ 1 h 2"/>
                <a:gd name="T4" fmla="*/ 1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1"/>
                    <a:pt x="1" y="1"/>
                  </a:cubicBezTo>
                  <a:cubicBezTo>
                    <a:pt x="2" y="1"/>
                    <a:pt x="1" y="2"/>
                    <a:pt x="1" y="2"/>
                  </a:cubicBezTo>
                  <a:cubicBezTo>
                    <a:pt x="1" y="2"/>
                    <a:pt x="0" y="2"/>
                    <a:pt x="0" y="2"/>
                  </a:cubicBezTo>
                  <a:cubicBezTo>
                    <a:pt x="0" y="2"/>
                    <a:pt x="0" y="1"/>
                    <a:pt x="0" y="1"/>
                  </a:cubicBezTo>
                  <a:cubicBezTo>
                    <a:pt x="0" y="1"/>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0" name="Freeform 397"/>
            <p:cNvSpPr/>
            <p:nvPr/>
          </p:nvSpPr>
          <p:spPr bwMode="auto">
            <a:xfrm>
              <a:off x="7751763" y="-1738313"/>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1" y="1"/>
                    <a:pt x="0" y="1"/>
                  </a:cubicBezTo>
                  <a:cubicBezTo>
                    <a:pt x="1" y="1"/>
                    <a:pt x="1"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1" name="Freeform 398"/>
            <p:cNvSpPr/>
            <p:nvPr/>
          </p:nvSpPr>
          <p:spPr bwMode="auto">
            <a:xfrm>
              <a:off x="7743826" y="-1793876"/>
              <a:ext cx="4763" cy="4763"/>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1"/>
                  </a:cubicBezTo>
                  <a:cubicBezTo>
                    <a:pt x="1" y="1"/>
                    <a:pt x="1" y="1"/>
                    <a:pt x="1" y="1"/>
                  </a:cubicBezTo>
                  <a:cubicBezTo>
                    <a:pt x="1" y="1"/>
                    <a:pt x="0" y="1"/>
                    <a:pt x="0" y="1"/>
                  </a:cubicBezTo>
                  <a:cubicBezTo>
                    <a:pt x="0" y="0"/>
                    <a:pt x="0" y="0"/>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2" name="Freeform 399"/>
            <p:cNvSpPr/>
            <p:nvPr/>
          </p:nvSpPr>
          <p:spPr bwMode="auto">
            <a:xfrm>
              <a:off x="7273926" y="-1905001"/>
              <a:ext cx="4763" cy="4763"/>
            </a:xfrm>
            <a:custGeom>
              <a:avLst/>
              <a:gdLst>
                <a:gd name="T0" fmla="*/ 1 w 1"/>
                <a:gd name="T1" fmla="*/ 0 h 1"/>
                <a:gd name="T2" fmla="*/ 0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0" y="1"/>
                  </a:cubicBezTo>
                  <a:cubicBezTo>
                    <a:pt x="0" y="1"/>
                    <a:pt x="0" y="1"/>
                    <a:pt x="0" y="1"/>
                  </a:cubicBezTo>
                  <a:cubicBezTo>
                    <a:pt x="0" y="1"/>
                    <a:pt x="0" y="0"/>
                    <a:pt x="0" y="0"/>
                  </a:cubicBezTo>
                  <a:cubicBezTo>
                    <a:pt x="1" y="0"/>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3" name="Freeform 400"/>
            <p:cNvSpPr/>
            <p:nvPr/>
          </p:nvSpPr>
          <p:spPr bwMode="auto">
            <a:xfrm>
              <a:off x="7794626" y="-1238251"/>
              <a:ext cx="9525" cy="14288"/>
            </a:xfrm>
            <a:custGeom>
              <a:avLst/>
              <a:gdLst>
                <a:gd name="T0" fmla="*/ 2 w 2"/>
                <a:gd name="T1" fmla="*/ 3 h 3"/>
                <a:gd name="T2" fmla="*/ 0 w 2"/>
                <a:gd name="T3" fmla="*/ 0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3"/>
                    <a:pt x="0" y="2"/>
                    <a:pt x="0" y="0"/>
                  </a:cubicBezTo>
                  <a:cubicBezTo>
                    <a:pt x="1" y="1"/>
                    <a:pt x="1" y="2"/>
                    <a:pt x="2" y="2"/>
                  </a:cubicBezTo>
                  <a:cubicBezTo>
                    <a:pt x="2" y="2"/>
                    <a:pt x="2" y="2"/>
                    <a:pt x="2"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4" name="Freeform 401"/>
            <p:cNvSpPr/>
            <p:nvPr/>
          </p:nvSpPr>
          <p:spPr bwMode="auto">
            <a:xfrm>
              <a:off x="8158163" y="-1327151"/>
              <a:ext cx="4763" cy="7938"/>
            </a:xfrm>
            <a:custGeom>
              <a:avLst/>
              <a:gdLst>
                <a:gd name="T0" fmla="*/ 0 w 1"/>
                <a:gd name="T1" fmla="*/ 2 h 2"/>
                <a:gd name="T2" fmla="*/ 0 w 1"/>
                <a:gd name="T3" fmla="*/ 1 h 2"/>
                <a:gd name="T4" fmla="*/ 1 w 1"/>
                <a:gd name="T5" fmla="*/ 0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1"/>
                  </a:cubicBezTo>
                  <a:cubicBezTo>
                    <a:pt x="0" y="0"/>
                    <a:pt x="0" y="0"/>
                    <a:pt x="1" y="0"/>
                  </a:cubicBezTo>
                  <a:cubicBezTo>
                    <a:pt x="1" y="1"/>
                    <a:pt x="1" y="2"/>
                    <a:pt x="1" y="2"/>
                  </a:cubicBezTo>
                  <a:cubicBezTo>
                    <a:pt x="0" y="2"/>
                    <a:pt x="0" y="2"/>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54" name="文本框 353"/>
          <p:cNvSpPr txBox="1"/>
          <p:nvPr/>
        </p:nvSpPr>
        <p:spPr>
          <a:xfrm>
            <a:off x="4462999" y="2022639"/>
            <a:ext cx="4990469" cy="923330"/>
          </a:xfrm>
          <a:prstGeom prst="rect">
            <a:avLst/>
          </a:prstGeom>
          <a:noFill/>
        </p:spPr>
        <p:txBody>
          <a:bodyPr wrap="none" rtlCol="0">
            <a:spAutoFit/>
          </a:bodyPr>
          <a:lstStyle/>
          <a:p>
            <a:r>
              <a:rPr lang="zh-CN" altLang="en-US"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a:t>
            </a:r>
            <a:r>
              <a:rPr lang="en-US" altLang="zh-CN"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cxnSp>
        <p:nvCxnSpPr>
          <p:cNvPr id="356" name="直接连接符 355"/>
          <p:cNvCxnSpPr/>
          <p:nvPr/>
        </p:nvCxnSpPr>
        <p:spPr>
          <a:xfrm>
            <a:off x="4914240" y="3191460"/>
            <a:ext cx="394642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96" name="文本框 195"/>
          <p:cNvSpPr txBox="1"/>
          <p:nvPr/>
        </p:nvSpPr>
        <p:spPr>
          <a:xfrm>
            <a:off x="5763765" y="927935"/>
            <a:ext cx="2250440" cy="1106805"/>
          </a:xfrm>
          <a:prstGeom prst="rect">
            <a:avLst/>
          </a:prstGeom>
          <a:noFill/>
        </p:spPr>
        <p:txBody>
          <a:bodyPr wrap="none" rtlCol="0">
            <a:spAutoFit/>
          </a:bodyPr>
          <a:lstStyle/>
          <a:p>
            <a:r>
              <a:rPr lang="en-US" altLang="zh-CN"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8" name="文本框 197"/>
          <p:cNvSpPr txBox="1"/>
          <p:nvPr/>
        </p:nvSpPr>
        <p:spPr>
          <a:xfrm>
            <a:off x="4913760" y="3413557"/>
            <a:ext cx="3877985" cy="338554"/>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添加你的标题在此处添加你的标题在此处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par>
                                <p:cTn id="8" presetID="16" presetClass="entr" presetSubtype="37" fill="hold" nodeType="withEffect">
                                  <p:stCondLst>
                                    <p:cond delay="1500"/>
                                  </p:stCondLst>
                                  <p:childTnLst>
                                    <p:set>
                                      <p:cBhvr>
                                        <p:cTn id="9" dur="1" fill="hold">
                                          <p:stCondLst>
                                            <p:cond delay="0"/>
                                          </p:stCondLst>
                                        </p:cTn>
                                        <p:tgtEl>
                                          <p:spTgt spid="356"/>
                                        </p:tgtEl>
                                        <p:attrNameLst>
                                          <p:attrName>style.visibility</p:attrName>
                                        </p:attrNameLst>
                                      </p:cBhvr>
                                      <p:to>
                                        <p:strVal val="visible"/>
                                      </p:to>
                                    </p:set>
                                    <p:animEffect transition="in" filter="barn(outVertical)">
                                      <p:cBhvr>
                                        <p:cTn id="10" dur="500"/>
                                        <p:tgtEl>
                                          <p:spTgt spid="35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500"/>
                                        <p:tgtEl>
                                          <p:spTgt spid="19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98"/>
                                        </p:tgtEl>
                                        <p:attrNameLst>
                                          <p:attrName>style.visibility</p:attrName>
                                        </p:attrNameLst>
                                      </p:cBhvr>
                                      <p:to>
                                        <p:strVal val="visible"/>
                                      </p:to>
                                    </p:set>
                                    <p:animEffect transition="in" filter="fade">
                                      <p:cBhvr>
                                        <p:cTn id="1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196" grpId="0"/>
      <p:bldP spid="1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组合 4"/>
          <p:cNvGrpSpPr/>
          <p:nvPr/>
        </p:nvGrpSpPr>
        <p:grpSpPr>
          <a:xfrm>
            <a:off x="1218224" y="2129081"/>
            <a:ext cx="2620963" cy="2127250"/>
            <a:chOff x="0" y="0"/>
            <a:chExt cx="2621872" cy="2126858"/>
          </a:xfrm>
        </p:grpSpPr>
        <p:grpSp>
          <p:nvGrpSpPr>
            <p:cNvPr id="10260" name="组合 12"/>
            <p:cNvGrpSpPr/>
            <p:nvPr/>
          </p:nvGrpSpPr>
          <p:grpSpPr>
            <a:xfrm>
              <a:off x="0" y="23640"/>
              <a:ext cx="2621872" cy="2103218"/>
              <a:chOff x="0" y="0"/>
              <a:chExt cx="3082364" cy="2472616"/>
            </a:xfrm>
          </p:grpSpPr>
          <p:sp>
            <p:nvSpPr>
              <p:cNvPr id="10262" name="任意多边形 13"/>
              <p:cNvSpPr/>
              <p:nvPr/>
            </p:nvSpPr>
            <p:spPr>
              <a:xfrm rot="9000000">
                <a:off x="144219" y="0"/>
                <a:ext cx="2793926" cy="2472616"/>
              </a:xfrm>
              <a:custGeom>
                <a:avLst/>
                <a:gdLst>
                  <a:gd name="txL" fmla="*/ 0 w 3761891"/>
                  <a:gd name="txT" fmla="*/ 0 h 3329262"/>
                  <a:gd name="txR" fmla="*/ 3761891 w 3761891"/>
                  <a:gd name="txB" fmla="*/ 3329262 h 3329262"/>
                </a:gdLst>
                <a:ahLst/>
                <a:cxnLst>
                  <a:cxn ang="0">
                    <a:pos x="21529" y="1150815"/>
                  </a:cxn>
                  <a:cxn ang="0">
                    <a:pos x="636546" y="85574"/>
                  </a:cxn>
                  <a:cxn ang="0">
                    <a:pos x="678691" y="37794"/>
                  </a:cxn>
                  <a:cxn ang="0">
                    <a:pos x="689983" y="32283"/>
                  </a:cxn>
                  <a:cxn ang="0">
                    <a:pos x="708163" y="19364"/>
                  </a:cxn>
                  <a:cxn ang="0">
                    <a:pos x="784638" y="0"/>
                  </a:cxn>
                  <a:cxn ang="0">
                    <a:pos x="2014673" y="0"/>
                  </a:cxn>
                  <a:cxn ang="0">
                    <a:pos x="2077123" y="12608"/>
                  </a:cxn>
                  <a:cxn ang="0">
                    <a:pos x="2095421" y="24945"/>
                  </a:cxn>
                  <a:cxn ang="0">
                    <a:pos x="2115244" y="34618"/>
                  </a:cxn>
                  <a:cxn ang="0">
                    <a:pos x="2157388" y="82398"/>
                  </a:cxn>
                  <a:cxn ang="0">
                    <a:pos x="2772405" y="1147639"/>
                  </a:cxn>
                  <a:cxn ang="0">
                    <a:pos x="2793527" y="1239024"/>
                  </a:cxn>
                  <a:cxn ang="0">
                    <a:pos x="2791958" y="1248379"/>
                  </a:cxn>
                  <a:cxn ang="0">
                    <a:pos x="2792649" y="1258289"/>
                  </a:cxn>
                  <a:cxn ang="0">
                    <a:pos x="2772343" y="1318676"/>
                  </a:cxn>
                  <a:cxn ang="0">
                    <a:pos x="2157325" y="2383917"/>
                  </a:cxn>
                  <a:cxn ang="0">
                    <a:pos x="2115181" y="2431697"/>
                  </a:cxn>
                  <a:cxn ang="0">
                    <a:pos x="2111110" y="2433683"/>
                  </a:cxn>
                  <a:cxn ang="0">
                    <a:pos x="2097132" y="2445215"/>
                  </a:cxn>
                  <a:cxn ang="0">
                    <a:pos x="2007429" y="2472616"/>
                  </a:cxn>
                  <a:cxn ang="0">
                    <a:pos x="777395" y="2472616"/>
                  </a:cxn>
                  <a:cxn ang="0">
                    <a:pos x="663947" y="2425624"/>
                  </a:cxn>
                  <a:cxn ang="0">
                    <a:pos x="656205" y="2414142"/>
                  </a:cxn>
                  <a:cxn ang="0">
                    <a:pos x="655475" y="2413466"/>
                  </a:cxn>
                  <a:cxn ang="0">
                    <a:pos x="636485" y="2387094"/>
                  </a:cxn>
                  <a:cxn ang="0">
                    <a:pos x="21468" y="1321852"/>
                  </a:cxn>
                  <a:cxn ang="0">
                    <a:pos x="0" y="1245941"/>
                  </a:cxn>
                  <a:cxn ang="0">
                    <a:pos x="2098" y="1223744"/>
                  </a:cxn>
                  <a:cxn ang="0">
                    <a:pos x="1223" y="1211203"/>
                  </a:cxn>
                  <a:cxn ang="0">
                    <a:pos x="21529" y="1150815"/>
                  </a:cxn>
                </a:cxnLst>
                <a:rect l="txL" t="txT" r="txR" b="tx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ln>
            </p:spPr>
            <p:txBody>
              <a:bodyPr/>
              <a:lstStyle/>
              <a:p>
                <a:endParaRPr lang="zh-CN" altLang="en-US"/>
              </a:p>
            </p:txBody>
          </p:sp>
          <p:sp>
            <p:nvSpPr>
              <p:cNvPr id="10263" name="文本框 14"/>
              <p:cNvSpPr/>
              <p:nvPr/>
            </p:nvSpPr>
            <p:spPr>
              <a:xfrm>
                <a:off x="0" y="1071123"/>
                <a:ext cx="3082364" cy="470296"/>
              </a:xfrm>
              <a:prstGeom prst="rect">
                <a:avLst/>
              </a:prstGeom>
              <a:noFill/>
              <a:ln w="9525">
                <a:noFill/>
              </a:ln>
            </p:spPr>
            <p:txBody>
              <a:bodyPr>
                <a:spAutoFit/>
              </a:bodyPr>
              <a:lstStyle/>
              <a:p>
                <a:pPr lvl="0" algn="ctr"/>
                <a:r>
                  <a:rPr lang="zh-CN" altLang="en-US" sz="2000" b="1" dirty="0">
                    <a:solidFill>
                      <a:schemeClr val="bg1"/>
                    </a:solidFill>
                    <a:latin typeface="微软雅黑" panose="020B0503020204020204" pitchFamily="34" charset="-122"/>
                    <a:ea typeface="微软雅黑" panose="020B0503020204020204" pitchFamily="34" charset="-122"/>
                  </a:rPr>
                  <a:t>点击此处添加标题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10261" name="椭圆 20"/>
            <p:cNvSpPr/>
            <p:nvPr/>
          </p:nvSpPr>
          <p:spPr>
            <a:xfrm>
              <a:off x="562572" y="0"/>
              <a:ext cx="360000" cy="359999"/>
            </a:xfrm>
            <a:prstGeom prst="ellipse">
              <a:avLst/>
            </a:prstGeom>
            <a:solidFill>
              <a:schemeClr val="bg1"/>
            </a:solidFill>
            <a:ln w="28575" cap="flat" cmpd="sng">
              <a:solidFill>
                <a:srgbClr val="FB6C1F"/>
              </a:solidFill>
              <a:prstDash val="solid"/>
              <a:bevel/>
              <a:headEnd type="none" w="med" len="med"/>
              <a:tailEnd type="none" w="med" len="med"/>
            </a:ln>
          </p:spPr>
          <p:txBody>
            <a:bodyPr anchor="ctr"/>
            <a:lstStyle/>
            <a:p>
              <a:pPr lvl="0" algn="ctr" eaLnBrk="1" hangingPunct="1"/>
              <a:r>
                <a:rPr lang="en-US" altLang="zh-CN" b="1" dirty="0">
                  <a:solidFill>
                    <a:srgbClr val="FB6C1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dirty="0">
                <a:solidFill>
                  <a:srgbClr val="FB6C1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组合 4"/>
          <p:cNvGrpSpPr/>
          <p:nvPr/>
        </p:nvGrpSpPr>
        <p:grpSpPr>
          <a:xfrm>
            <a:off x="4875766" y="2129081"/>
            <a:ext cx="2620963" cy="2127249"/>
            <a:chOff x="0" y="0"/>
            <a:chExt cx="2621872" cy="2126857"/>
          </a:xfrm>
        </p:grpSpPr>
        <p:grpSp>
          <p:nvGrpSpPr>
            <p:cNvPr id="32" name="组合 12"/>
            <p:cNvGrpSpPr/>
            <p:nvPr/>
          </p:nvGrpSpPr>
          <p:grpSpPr>
            <a:xfrm>
              <a:off x="0" y="23639"/>
              <a:ext cx="2621872" cy="2103218"/>
              <a:chOff x="0" y="-1"/>
              <a:chExt cx="3082364" cy="2472616"/>
            </a:xfrm>
          </p:grpSpPr>
          <p:sp>
            <p:nvSpPr>
              <p:cNvPr id="34" name="任意多边形 13"/>
              <p:cNvSpPr/>
              <p:nvPr/>
            </p:nvSpPr>
            <p:spPr>
              <a:xfrm rot="9000000">
                <a:off x="144219" y="-1"/>
                <a:ext cx="2793925" cy="2472616"/>
              </a:xfrm>
              <a:custGeom>
                <a:avLst/>
                <a:gdLst>
                  <a:gd name="txL" fmla="*/ 0 w 3761891"/>
                  <a:gd name="txT" fmla="*/ 0 h 3329262"/>
                  <a:gd name="txR" fmla="*/ 3761891 w 3761891"/>
                  <a:gd name="txB" fmla="*/ 3329262 h 3329262"/>
                </a:gdLst>
                <a:ahLst/>
                <a:cxnLst>
                  <a:cxn ang="0">
                    <a:pos x="21529" y="1150815"/>
                  </a:cxn>
                  <a:cxn ang="0">
                    <a:pos x="636546" y="85574"/>
                  </a:cxn>
                  <a:cxn ang="0">
                    <a:pos x="678691" y="37794"/>
                  </a:cxn>
                  <a:cxn ang="0">
                    <a:pos x="689983" y="32283"/>
                  </a:cxn>
                  <a:cxn ang="0">
                    <a:pos x="708163" y="19364"/>
                  </a:cxn>
                  <a:cxn ang="0">
                    <a:pos x="784638" y="0"/>
                  </a:cxn>
                  <a:cxn ang="0">
                    <a:pos x="2014673" y="0"/>
                  </a:cxn>
                  <a:cxn ang="0">
                    <a:pos x="2077123" y="12608"/>
                  </a:cxn>
                  <a:cxn ang="0">
                    <a:pos x="2095421" y="24945"/>
                  </a:cxn>
                  <a:cxn ang="0">
                    <a:pos x="2115244" y="34618"/>
                  </a:cxn>
                  <a:cxn ang="0">
                    <a:pos x="2157388" y="82398"/>
                  </a:cxn>
                  <a:cxn ang="0">
                    <a:pos x="2772405" y="1147639"/>
                  </a:cxn>
                  <a:cxn ang="0">
                    <a:pos x="2793527" y="1239024"/>
                  </a:cxn>
                  <a:cxn ang="0">
                    <a:pos x="2791958" y="1248379"/>
                  </a:cxn>
                  <a:cxn ang="0">
                    <a:pos x="2792649" y="1258289"/>
                  </a:cxn>
                  <a:cxn ang="0">
                    <a:pos x="2772343" y="1318676"/>
                  </a:cxn>
                  <a:cxn ang="0">
                    <a:pos x="2157325" y="2383917"/>
                  </a:cxn>
                  <a:cxn ang="0">
                    <a:pos x="2115181" y="2431697"/>
                  </a:cxn>
                  <a:cxn ang="0">
                    <a:pos x="2111110" y="2433683"/>
                  </a:cxn>
                  <a:cxn ang="0">
                    <a:pos x="2097132" y="2445215"/>
                  </a:cxn>
                  <a:cxn ang="0">
                    <a:pos x="2007429" y="2472616"/>
                  </a:cxn>
                  <a:cxn ang="0">
                    <a:pos x="777395" y="2472616"/>
                  </a:cxn>
                  <a:cxn ang="0">
                    <a:pos x="663947" y="2425624"/>
                  </a:cxn>
                  <a:cxn ang="0">
                    <a:pos x="656205" y="2414142"/>
                  </a:cxn>
                  <a:cxn ang="0">
                    <a:pos x="655475" y="2413466"/>
                  </a:cxn>
                  <a:cxn ang="0">
                    <a:pos x="636485" y="2387094"/>
                  </a:cxn>
                  <a:cxn ang="0">
                    <a:pos x="21468" y="1321852"/>
                  </a:cxn>
                  <a:cxn ang="0">
                    <a:pos x="0" y="1245941"/>
                  </a:cxn>
                  <a:cxn ang="0">
                    <a:pos x="2098" y="1223744"/>
                  </a:cxn>
                  <a:cxn ang="0">
                    <a:pos x="1223" y="1211203"/>
                  </a:cxn>
                  <a:cxn ang="0">
                    <a:pos x="21529" y="1150815"/>
                  </a:cxn>
                </a:cxnLst>
                <a:rect l="txL" t="txT" r="txR" b="tx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ln>
            </p:spPr>
            <p:txBody>
              <a:bodyPr/>
              <a:lstStyle/>
              <a:p>
                <a:endParaRPr lang="zh-CN" altLang="en-US"/>
              </a:p>
            </p:txBody>
          </p:sp>
          <p:sp>
            <p:nvSpPr>
              <p:cNvPr id="35" name="文本框 14"/>
              <p:cNvSpPr/>
              <p:nvPr/>
            </p:nvSpPr>
            <p:spPr>
              <a:xfrm>
                <a:off x="0" y="1050453"/>
                <a:ext cx="3082364" cy="470296"/>
              </a:xfrm>
              <a:prstGeom prst="rect">
                <a:avLst/>
              </a:prstGeom>
              <a:noFill/>
              <a:ln w="9525">
                <a:noFill/>
              </a:ln>
            </p:spPr>
            <p:txBody>
              <a:bodyPr>
                <a:spAutoFit/>
              </a:bodyPr>
              <a:lstStyle/>
              <a:p>
                <a:pPr lvl="0" algn="ctr"/>
                <a:r>
                  <a:rPr lang="zh-CN" altLang="en-US" sz="2000" b="1" dirty="0">
                    <a:solidFill>
                      <a:schemeClr val="bg1"/>
                    </a:solidFill>
                    <a:latin typeface="微软雅黑" panose="020B0503020204020204" pitchFamily="34" charset="-122"/>
                    <a:ea typeface="微软雅黑" panose="020B0503020204020204" pitchFamily="34" charset="-122"/>
                  </a:rPr>
                  <a:t>点击此处添加标题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33" name="椭圆 20"/>
            <p:cNvSpPr/>
            <p:nvPr/>
          </p:nvSpPr>
          <p:spPr>
            <a:xfrm>
              <a:off x="562572" y="0"/>
              <a:ext cx="360000" cy="359999"/>
            </a:xfrm>
            <a:prstGeom prst="ellipse">
              <a:avLst/>
            </a:prstGeom>
            <a:solidFill>
              <a:schemeClr val="bg1"/>
            </a:solidFill>
            <a:ln w="28575" cap="flat" cmpd="sng">
              <a:solidFill>
                <a:srgbClr val="FB6C1F"/>
              </a:solidFill>
              <a:prstDash val="solid"/>
              <a:bevel/>
              <a:headEnd type="none" w="med" len="med"/>
              <a:tailEnd type="none" w="med" len="med"/>
            </a:ln>
          </p:spPr>
          <p:txBody>
            <a:bodyPr anchor="ctr"/>
            <a:lstStyle/>
            <a:p>
              <a:pPr lvl="0" algn="ctr" eaLnBrk="1" hangingPunct="1"/>
              <a:r>
                <a:rPr lang="en-US" altLang="zh-CN" b="1" dirty="0">
                  <a:solidFill>
                    <a:srgbClr val="FB6C1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dirty="0">
                <a:solidFill>
                  <a:srgbClr val="FB6C1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4"/>
          <p:cNvGrpSpPr/>
          <p:nvPr/>
        </p:nvGrpSpPr>
        <p:grpSpPr>
          <a:xfrm>
            <a:off x="8726738" y="2129081"/>
            <a:ext cx="2620963" cy="2127250"/>
            <a:chOff x="0" y="0"/>
            <a:chExt cx="2621872" cy="2126858"/>
          </a:xfrm>
        </p:grpSpPr>
        <p:grpSp>
          <p:nvGrpSpPr>
            <p:cNvPr id="39" name="组合 12"/>
            <p:cNvGrpSpPr/>
            <p:nvPr/>
          </p:nvGrpSpPr>
          <p:grpSpPr>
            <a:xfrm>
              <a:off x="0" y="23640"/>
              <a:ext cx="2621872" cy="2103218"/>
              <a:chOff x="0" y="0"/>
              <a:chExt cx="3082364" cy="2472616"/>
            </a:xfrm>
          </p:grpSpPr>
          <p:sp>
            <p:nvSpPr>
              <p:cNvPr id="41" name="任意多边形 13"/>
              <p:cNvSpPr/>
              <p:nvPr/>
            </p:nvSpPr>
            <p:spPr>
              <a:xfrm rot="9000000">
                <a:off x="144219" y="0"/>
                <a:ext cx="2793926" cy="2472616"/>
              </a:xfrm>
              <a:custGeom>
                <a:avLst/>
                <a:gdLst>
                  <a:gd name="txL" fmla="*/ 0 w 3761891"/>
                  <a:gd name="txT" fmla="*/ 0 h 3329262"/>
                  <a:gd name="txR" fmla="*/ 3761891 w 3761891"/>
                  <a:gd name="txB" fmla="*/ 3329262 h 3329262"/>
                </a:gdLst>
                <a:ahLst/>
                <a:cxnLst>
                  <a:cxn ang="0">
                    <a:pos x="21529" y="1150815"/>
                  </a:cxn>
                  <a:cxn ang="0">
                    <a:pos x="636546" y="85574"/>
                  </a:cxn>
                  <a:cxn ang="0">
                    <a:pos x="678691" y="37794"/>
                  </a:cxn>
                  <a:cxn ang="0">
                    <a:pos x="689983" y="32283"/>
                  </a:cxn>
                  <a:cxn ang="0">
                    <a:pos x="708163" y="19364"/>
                  </a:cxn>
                  <a:cxn ang="0">
                    <a:pos x="784638" y="0"/>
                  </a:cxn>
                  <a:cxn ang="0">
                    <a:pos x="2014673" y="0"/>
                  </a:cxn>
                  <a:cxn ang="0">
                    <a:pos x="2077123" y="12608"/>
                  </a:cxn>
                  <a:cxn ang="0">
                    <a:pos x="2095421" y="24945"/>
                  </a:cxn>
                  <a:cxn ang="0">
                    <a:pos x="2115244" y="34618"/>
                  </a:cxn>
                  <a:cxn ang="0">
                    <a:pos x="2157388" y="82398"/>
                  </a:cxn>
                  <a:cxn ang="0">
                    <a:pos x="2772405" y="1147639"/>
                  </a:cxn>
                  <a:cxn ang="0">
                    <a:pos x="2793527" y="1239024"/>
                  </a:cxn>
                  <a:cxn ang="0">
                    <a:pos x="2791958" y="1248379"/>
                  </a:cxn>
                  <a:cxn ang="0">
                    <a:pos x="2792649" y="1258289"/>
                  </a:cxn>
                  <a:cxn ang="0">
                    <a:pos x="2772343" y="1318676"/>
                  </a:cxn>
                  <a:cxn ang="0">
                    <a:pos x="2157325" y="2383917"/>
                  </a:cxn>
                  <a:cxn ang="0">
                    <a:pos x="2115181" y="2431697"/>
                  </a:cxn>
                  <a:cxn ang="0">
                    <a:pos x="2111110" y="2433683"/>
                  </a:cxn>
                  <a:cxn ang="0">
                    <a:pos x="2097132" y="2445215"/>
                  </a:cxn>
                  <a:cxn ang="0">
                    <a:pos x="2007429" y="2472616"/>
                  </a:cxn>
                  <a:cxn ang="0">
                    <a:pos x="777395" y="2472616"/>
                  </a:cxn>
                  <a:cxn ang="0">
                    <a:pos x="663947" y="2425624"/>
                  </a:cxn>
                  <a:cxn ang="0">
                    <a:pos x="656205" y="2414142"/>
                  </a:cxn>
                  <a:cxn ang="0">
                    <a:pos x="655475" y="2413466"/>
                  </a:cxn>
                  <a:cxn ang="0">
                    <a:pos x="636485" y="2387094"/>
                  </a:cxn>
                  <a:cxn ang="0">
                    <a:pos x="21468" y="1321852"/>
                  </a:cxn>
                  <a:cxn ang="0">
                    <a:pos x="0" y="1245941"/>
                  </a:cxn>
                  <a:cxn ang="0">
                    <a:pos x="2098" y="1223744"/>
                  </a:cxn>
                  <a:cxn ang="0">
                    <a:pos x="1223" y="1211203"/>
                  </a:cxn>
                  <a:cxn ang="0">
                    <a:pos x="21529" y="1150815"/>
                  </a:cxn>
                </a:cxnLst>
                <a:rect l="txL" t="txT" r="txR" b="tx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ln>
            </p:spPr>
            <p:txBody>
              <a:bodyPr/>
              <a:lstStyle/>
              <a:p>
                <a:endParaRPr lang="zh-CN" altLang="en-US"/>
              </a:p>
            </p:txBody>
          </p:sp>
          <p:sp>
            <p:nvSpPr>
              <p:cNvPr id="42" name="文本框 14"/>
              <p:cNvSpPr/>
              <p:nvPr/>
            </p:nvSpPr>
            <p:spPr>
              <a:xfrm>
                <a:off x="0" y="988446"/>
                <a:ext cx="3082364" cy="470296"/>
              </a:xfrm>
              <a:prstGeom prst="rect">
                <a:avLst/>
              </a:prstGeom>
              <a:noFill/>
              <a:ln w="9525">
                <a:noFill/>
              </a:ln>
            </p:spPr>
            <p:txBody>
              <a:bodyPr>
                <a:spAutoFit/>
              </a:bodyPr>
              <a:lstStyle/>
              <a:p>
                <a:pPr lvl="0" algn="ctr"/>
                <a:r>
                  <a:rPr lang="zh-CN" altLang="en-US" sz="2000" b="1" dirty="0">
                    <a:solidFill>
                      <a:schemeClr val="bg1"/>
                    </a:solidFill>
                    <a:latin typeface="微软雅黑" panose="020B0503020204020204" pitchFamily="34" charset="-122"/>
                    <a:ea typeface="微软雅黑" panose="020B0503020204020204" pitchFamily="34" charset="-122"/>
                  </a:rPr>
                  <a:t>点击此处添加标题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0" name="椭圆 20"/>
            <p:cNvSpPr/>
            <p:nvPr/>
          </p:nvSpPr>
          <p:spPr>
            <a:xfrm>
              <a:off x="562572" y="0"/>
              <a:ext cx="360000" cy="359999"/>
            </a:xfrm>
            <a:prstGeom prst="ellipse">
              <a:avLst/>
            </a:prstGeom>
            <a:solidFill>
              <a:schemeClr val="bg1"/>
            </a:solidFill>
            <a:ln w="28575" cap="flat" cmpd="sng">
              <a:solidFill>
                <a:srgbClr val="FB6C1F"/>
              </a:solidFill>
              <a:prstDash val="solid"/>
              <a:bevel/>
              <a:headEnd type="none" w="med" len="med"/>
              <a:tailEnd type="none" w="med" len="med"/>
            </a:ln>
          </p:spPr>
          <p:txBody>
            <a:bodyPr anchor="ctr"/>
            <a:lstStyle/>
            <a:p>
              <a:pPr lvl="0" algn="ctr" eaLnBrk="1" hangingPunct="1"/>
              <a:r>
                <a:rPr lang="en-US" altLang="zh-CN" b="1" dirty="0">
                  <a:solidFill>
                    <a:srgbClr val="FB6C1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dirty="0">
                <a:solidFill>
                  <a:srgbClr val="FB6C1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5" name="组合 74"/>
          <p:cNvGrpSpPr/>
          <p:nvPr/>
        </p:nvGrpSpPr>
        <p:grpSpPr>
          <a:xfrm>
            <a:off x="319767" y="0"/>
            <a:ext cx="3316556" cy="951169"/>
            <a:chOff x="586467" y="272680"/>
            <a:chExt cx="3316556" cy="951169"/>
          </a:xfrm>
        </p:grpSpPr>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77" name="文本框 76"/>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活动受众分析</a:t>
              </a:r>
            </a:p>
          </p:txBody>
        </p:sp>
      </p:grpSp>
      <p:grpSp>
        <p:nvGrpSpPr>
          <p:cNvPr id="78" name="组合 77"/>
          <p:cNvGrpSpPr/>
          <p:nvPr/>
        </p:nvGrpSpPr>
        <p:grpSpPr>
          <a:xfrm>
            <a:off x="1603075" y="4921652"/>
            <a:ext cx="2115035" cy="1154619"/>
            <a:chOff x="1478171" y="2225265"/>
            <a:chExt cx="2115035" cy="1154619"/>
          </a:xfrm>
        </p:grpSpPr>
        <p:sp>
          <p:nvSpPr>
            <p:cNvPr id="7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0" name="文本框 79"/>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grpSp>
        <p:nvGrpSpPr>
          <p:cNvPr id="81" name="组合 80"/>
          <p:cNvGrpSpPr/>
          <p:nvPr/>
        </p:nvGrpSpPr>
        <p:grpSpPr>
          <a:xfrm>
            <a:off x="5071990" y="4921652"/>
            <a:ext cx="2115035" cy="1154619"/>
            <a:chOff x="1478171" y="2225265"/>
            <a:chExt cx="2115035" cy="1154619"/>
          </a:xfrm>
        </p:grpSpPr>
        <p:sp>
          <p:nvSpPr>
            <p:cNvPr id="8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3" name="文本框 82"/>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grpSp>
        <p:nvGrpSpPr>
          <p:cNvPr id="84" name="组合 83"/>
          <p:cNvGrpSpPr/>
          <p:nvPr/>
        </p:nvGrpSpPr>
        <p:grpSpPr>
          <a:xfrm>
            <a:off x="8540905" y="4921652"/>
            <a:ext cx="2115035" cy="1154619"/>
            <a:chOff x="1478171" y="2225265"/>
            <a:chExt cx="2115035" cy="1154619"/>
          </a:xfrm>
        </p:grpSpPr>
        <p:sp>
          <p:nvSpPr>
            <p:cNvPr id="8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6" name="文本框 85"/>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1"/>
          <p:cNvGrpSpPr/>
          <p:nvPr/>
        </p:nvGrpSpPr>
        <p:grpSpPr>
          <a:xfrm>
            <a:off x="2425305" y="1899987"/>
            <a:ext cx="1103313" cy="550863"/>
            <a:chOff x="0" y="0"/>
            <a:chExt cx="1103084" cy="551540"/>
          </a:xfrm>
        </p:grpSpPr>
        <p:sp>
          <p:nvSpPr>
            <p:cNvPr id="6" name="直接连接符 25"/>
            <p:cNvSpPr/>
            <p:nvPr/>
          </p:nvSpPr>
          <p:spPr>
            <a:xfrm flipV="1">
              <a:off x="0" y="275770"/>
              <a:ext cx="1045026" cy="21773"/>
            </a:xfrm>
            <a:prstGeom prst="line">
              <a:avLst/>
            </a:prstGeom>
            <a:ln w="12700" cap="flat" cmpd="sng">
              <a:solidFill>
                <a:schemeClr val="tx1"/>
              </a:solidFill>
              <a:prstDash val="sysDot"/>
              <a:bevel/>
              <a:headEnd type="none" w="med" len="med"/>
              <a:tailEnd type="none" w="med" len="med"/>
            </a:ln>
          </p:spPr>
        </p:sp>
        <p:sp>
          <p:nvSpPr>
            <p:cNvPr id="7" name="直接连接符 26"/>
            <p:cNvSpPr/>
            <p:nvPr/>
          </p:nvSpPr>
          <p:spPr>
            <a:xfrm flipH="1">
              <a:off x="1103082" y="0"/>
              <a:ext cx="2" cy="551540"/>
            </a:xfrm>
            <a:prstGeom prst="line">
              <a:avLst/>
            </a:prstGeom>
            <a:ln w="12700" cap="flat" cmpd="sng">
              <a:solidFill>
                <a:schemeClr val="bg1"/>
              </a:solidFill>
              <a:prstDash val="sysDot"/>
              <a:bevel/>
              <a:headEnd type="none" w="med" len="med"/>
              <a:tailEnd type="none" w="med" len="med"/>
            </a:ln>
          </p:spPr>
        </p:sp>
      </p:grpSp>
      <p:sp>
        <p:nvSpPr>
          <p:cNvPr id="8" name="文本框 29"/>
          <p:cNvSpPr/>
          <p:nvPr/>
        </p:nvSpPr>
        <p:spPr>
          <a:xfrm>
            <a:off x="3685723" y="1713754"/>
            <a:ext cx="2336800" cy="923330"/>
          </a:xfrm>
          <a:prstGeom prst="rect">
            <a:avLst/>
          </a:prstGeom>
          <a:noFill/>
          <a:ln w="9525">
            <a:noFill/>
          </a:ln>
        </p:spPr>
        <p:txBody>
          <a:bodyPr>
            <a:spAutoFit/>
          </a:bodyPr>
          <a:lstStyle/>
          <a:p>
            <a:pPr lvl="0" eaLnBrk="1" hangingPunct="1"/>
            <a:r>
              <a:rPr lang="en-US" altLang="zh-CN"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60%</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48" y="1517263"/>
            <a:ext cx="1514267" cy="1514267"/>
          </a:xfrm>
          <a:prstGeom prst="rect">
            <a:avLst/>
          </a:prstGeom>
        </p:spPr>
      </p:pic>
      <p:grpSp>
        <p:nvGrpSpPr>
          <p:cNvPr id="32" name="组合 31"/>
          <p:cNvGrpSpPr/>
          <p:nvPr/>
        </p:nvGrpSpPr>
        <p:grpSpPr>
          <a:xfrm>
            <a:off x="2622216" y="3638182"/>
            <a:ext cx="1427163" cy="550863"/>
            <a:chOff x="-323782" y="0"/>
            <a:chExt cx="1426866" cy="551540"/>
          </a:xfrm>
        </p:grpSpPr>
        <p:sp>
          <p:nvSpPr>
            <p:cNvPr id="38" name="直接连接符 25"/>
            <p:cNvSpPr/>
            <p:nvPr/>
          </p:nvSpPr>
          <p:spPr>
            <a:xfrm flipV="1">
              <a:off x="-323782" y="275771"/>
              <a:ext cx="1045026" cy="21773"/>
            </a:xfrm>
            <a:prstGeom prst="line">
              <a:avLst/>
            </a:prstGeom>
            <a:ln w="12700" cap="flat" cmpd="sng">
              <a:solidFill>
                <a:schemeClr val="tx1"/>
              </a:solidFill>
              <a:prstDash val="sysDot"/>
              <a:bevel/>
              <a:headEnd type="none" w="med" len="med"/>
              <a:tailEnd type="none" w="med" len="med"/>
            </a:ln>
          </p:spPr>
        </p:sp>
        <p:sp>
          <p:nvSpPr>
            <p:cNvPr id="39" name="直接连接符 26"/>
            <p:cNvSpPr/>
            <p:nvPr/>
          </p:nvSpPr>
          <p:spPr>
            <a:xfrm flipH="1">
              <a:off x="1103082" y="0"/>
              <a:ext cx="2" cy="551540"/>
            </a:xfrm>
            <a:prstGeom prst="line">
              <a:avLst/>
            </a:prstGeom>
            <a:ln w="12700" cap="flat" cmpd="sng">
              <a:solidFill>
                <a:schemeClr val="bg1"/>
              </a:solidFill>
              <a:prstDash val="sysDot"/>
              <a:bevel/>
              <a:headEnd type="none" w="med" len="med"/>
              <a:tailEnd type="none" w="med" len="med"/>
            </a:ln>
          </p:spPr>
        </p:sp>
      </p:grpSp>
      <p:sp>
        <p:nvSpPr>
          <p:cNvPr id="33" name="文本框 29"/>
          <p:cNvSpPr/>
          <p:nvPr/>
        </p:nvSpPr>
        <p:spPr>
          <a:xfrm>
            <a:off x="3882634" y="3451949"/>
            <a:ext cx="2336800" cy="923330"/>
          </a:xfrm>
          <a:prstGeom prst="rect">
            <a:avLst/>
          </a:prstGeom>
          <a:noFill/>
          <a:ln w="9525">
            <a:noFill/>
          </a:ln>
        </p:spPr>
        <p:txBody>
          <a:bodyPr>
            <a:spAutoFit/>
          </a:bodyPr>
          <a:lstStyle/>
          <a:p>
            <a:pPr lvl="0" eaLnBrk="1" hangingPunct="1"/>
            <a:r>
              <a:rPr lang="en-US" altLang="zh-CN"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65" y="3437554"/>
            <a:ext cx="1061414" cy="1061414"/>
          </a:xfrm>
          <a:prstGeom prst="rect">
            <a:avLst/>
          </a:prstGeom>
        </p:spPr>
      </p:pic>
      <p:grpSp>
        <p:nvGrpSpPr>
          <p:cNvPr id="41" name="组合 31"/>
          <p:cNvGrpSpPr/>
          <p:nvPr/>
        </p:nvGrpSpPr>
        <p:grpSpPr>
          <a:xfrm>
            <a:off x="3337719" y="5105619"/>
            <a:ext cx="1103313" cy="550863"/>
            <a:chOff x="0" y="0"/>
            <a:chExt cx="1103084" cy="551540"/>
          </a:xfrm>
        </p:grpSpPr>
        <p:sp>
          <p:nvSpPr>
            <p:cNvPr id="47" name="直接连接符 25"/>
            <p:cNvSpPr/>
            <p:nvPr/>
          </p:nvSpPr>
          <p:spPr>
            <a:xfrm flipV="1">
              <a:off x="0" y="275770"/>
              <a:ext cx="1045026" cy="21773"/>
            </a:xfrm>
            <a:prstGeom prst="line">
              <a:avLst/>
            </a:prstGeom>
            <a:ln w="12700" cap="flat" cmpd="sng">
              <a:solidFill>
                <a:schemeClr val="tx1"/>
              </a:solidFill>
              <a:prstDash val="sysDot"/>
              <a:bevel/>
              <a:headEnd type="none" w="med" len="med"/>
              <a:tailEnd type="none" w="med" len="med"/>
            </a:ln>
          </p:spPr>
        </p:sp>
        <p:sp>
          <p:nvSpPr>
            <p:cNvPr id="48" name="直接连接符 26"/>
            <p:cNvSpPr/>
            <p:nvPr/>
          </p:nvSpPr>
          <p:spPr>
            <a:xfrm flipH="1">
              <a:off x="1103082" y="0"/>
              <a:ext cx="2" cy="551540"/>
            </a:xfrm>
            <a:prstGeom prst="line">
              <a:avLst/>
            </a:prstGeom>
            <a:ln w="12700" cap="flat" cmpd="sng">
              <a:solidFill>
                <a:schemeClr val="bg1"/>
              </a:solidFill>
              <a:prstDash val="sysDot"/>
              <a:bevel/>
              <a:headEnd type="none" w="med" len="med"/>
              <a:tailEnd type="none" w="med" len="med"/>
            </a:ln>
          </p:spPr>
        </p:sp>
      </p:grpSp>
      <p:sp>
        <p:nvSpPr>
          <p:cNvPr id="42" name="文本框 29"/>
          <p:cNvSpPr/>
          <p:nvPr/>
        </p:nvSpPr>
        <p:spPr>
          <a:xfrm>
            <a:off x="4369537" y="4919386"/>
            <a:ext cx="2336800" cy="923330"/>
          </a:xfrm>
          <a:prstGeom prst="rect">
            <a:avLst/>
          </a:prstGeom>
          <a:noFill/>
          <a:ln w="9525">
            <a:noFill/>
          </a:ln>
        </p:spPr>
        <p:txBody>
          <a:bodyPr>
            <a:spAutoFit/>
          </a:bodyPr>
          <a:lstStyle/>
          <a:p>
            <a:pPr lvl="0" eaLnBrk="1" hangingPunct="1"/>
            <a:r>
              <a:rPr lang="en-US" altLang="zh-CN"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4341" y="4965725"/>
            <a:ext cx="852397" cy="852397"/>
          </a:xfrm>
          <a:prstGeom prst="rect">
            <a:avLst/>
          </a:prstGeom>
        </p:spPr>
      </p:pic>
      <p:grpSp>
        <p:nvGrpSpPr>
          <p:cNvPr id="73" name="组合 72"/>
          <p:cNvGrpSpPr/>
          <p:nvPr/>
        </p:nvGrpSpPr>
        <p:grpSpPr>
          <a:xfrm>
            <a:off x="319767" y="0"/>
            <a:ext cx="3316556" cy="951169"/>
            <a:chOff x="586467" y="272680"/>
            <a:chExt cx="3316556" cy="951169"/>
          </a:xfrm>
        </p:grpSpPr>
        <p:pic>
          <p:nvPicPr>
            <p:cNvPr id="74" name="图片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75" name="文本框 74"/>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活动受众分析</a:t>
              </a:r>
            </a:p>
          </p:txBody>
        </p:sp>
      </p:grpSp>
      <p:grpSp>
        <p:nvGrpSpPr>
          <p:cNvPr id="29" name="组合 28"/>
          <p:cNvGrpSpPr/>
          <p:nvPr/>
        </p:nvGrpSpPr>
        <p:grpSpPr>
          <a:xfrm>
            <a:off x="5994771" y="158602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grpSp>
        <p:nvGrpSpPr>
          <p:cNvPr id="35" name="组合 34"/>
          <p:cNvGrpSpPr/>
          <p:nvPr/>
        </p:nvGrpSpPr>
        <p:grpSpPr>
          <a:xfrm>
            <a:off x="6703109" y="3260277"/>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grpSp>
        <p:nvGrpSpPr>
          <p:cNvPr id="40" name="组合 39"/>
          <p:cNvGrpSpPr/>
          <p:nvPr/>
        </p:nvGrpSpPr>
        <p:grpSpPr>
          <a:xfrm>
            <a:off x="7050839" y="4934530"/>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5756275" y="3776663"/>
            <a:ext cx="2193925" cy="3081337"/>
          </a:xfrm>
          <a:custGeom>
            <a:avLst/>
            <a:gdLst>
              <a:gd name="T0" fmla="*/ 2147483646 w 979"/>
              <a:gd name="T1" fmla="*/ 0 h 1375"/>
              <a:gd name="T2" fmla="*/ 2147483646 w 979"/>
              <a:gd name="T3" fmla="*/ 2147483646 h 1375"/>
              <a:gd name="T4" fmla="*/ 2147483646 w 979"/>
              <a:gd name="T5" fmla="*/ 2147483646 h 1375"/>
              <a:gd name="T6" fmla="*/ 2147483646 w 979"/>
              <a:gd name="T7" fmla="*/ 2147483646 h 1375"/>
              <a:gd name="T8" fmla="*/ 0 w 979"/>
              <a:gd name="T9" fmla="*/ 2147483646 h 1375"/>
              <a:gd name="T10" fmla="*/ 2147483646 w 979"/>
              <a:gd name="T11" fmla="*/ 2147483646 h 1375"/>
              <a:gd name="T12" fmla="*/ 2147483646 w 979"/>
              <a:gd name="T13" fmla="*/ 0 h 1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375">
                <a:moveTo>
                  <a:pt x="489" y="0"/>
                </a:moveTo>
                <a:lnTo>
                  <a:pt x="735" y="688"/>
                </a:lnTo>
                <a:lnTo>
                  <a:pt x="979" y="1375"/>
                </a:lnTo>
                <a:lnTo>
                  <a:pt x="489" y="1375"/>
                </a:lnTo>
                <a:lnTo>
                  <a:pt x="0" y="1375"/>
                </a:lnTo>
                <a:lnTo>
                  <a:pt x="245" y="688"/>
                </a:lnTo>
                <a:lnTo>
                  <a:pt x="489" y="0"/>
                </a:lnTo>
                <a:close/>
              </a:path>
            </a:pathLst>
          </a:custGeom>
          <a:solidFill>
            <a:schemeClr val="accent2"/>
          </a:solidFill>
          <a:ln>
            <a:noFill/>
          </a:ln>
        </p:spPr>
        <p:txBody>
          <a:bodyPr/>
          <a:lstStyle/>
          <a:p>
            <a:endParaRPr lang="zh-CN" altLang="en-US"/>
          </a:p>
        </p:txBody>
      </p:sp>
      <p:sp>
        <p:nvSpPr>
          <p:cNvPr id="8" name="Freeform 6"/>
          <p:cNvSpPr/>
          <p:nvPr/>
        </p:nvSpPr>
        <p:spPr bwMode="auto">
          <a:xfrm>
            <a:off x="3895725" y="5389563"/>
            <a:ext cx="2200275" cy="1468437"/>
          </a:xfrm>
          <a:custGeom>
            <a:avLst/>
            <a:gdLst>
              <a:gd name="T0" fmla="*/ 2147483646 w 982"/>
              <a:gd name="T1" fmla="*/ 0 h 655"/>
              <a:gd name="T2" fmla="*/ 2147483646 w 982"/>
              <a:gd name="T3" fmla="*/ 2147483646 h 655"/>
              <a:gd name="T4" fmla="*/ 2147483646 w 982"/>
              <a:gd name="T5" fmla="*/ 2147483646 h 655"/>
              <a:gd name="T6" fmla="*/ 2147483646 w 982"/>
              <a:gd name="T7" fmla="*/ 2147483646 h 655"/>
              <a:gd name="T8" fmla="*/ 0 w 982"/>
              <a:gd name="T9" fmla="*/ 2147483646 h 655"/>
              <a:gd name="T10" fmla="*/ 2147483646 w 982"/>
              <a:gd name="T11" fmla="*/ 2147483646 h 655"/>
              <a:gd name="T12" fmla="*/ 2147483646 w 982"/>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655">
                <a:moveTo>
                  <a:pt x="491" y="0"/>
                </a:moveTo>
                <a:lnTo>
                  <a:pt x="735" y="326"/>
                </a:lnTo>
                <a:lnTo>
                  <a:pt x="982" y="655"/>
                </a:lnTo>
                <a:lnTo>
                  <a:pt x="491" y="655"/>
                </a:lnTo>
                <a:lnTo>
                  <a:pt x="0" y="655"/>
                </a:lnTo>
                <a:lnTo>
                  <a:pt x="247" y="326"/>
                </a:lnTo>
                <a:lnTo>
                  <a:pt x="491" y="0"/>
                </a:lnTo>
                <a:close/>
              </a:path>
            </a:pathLst>
          </a:custGeom>
          <a:solidFill>
            <a:schemeClr val="accent1"/>
          </a:solidFill>
          <a:ln>
            <a:noFill/>
          </a:ln>
        </p:spPr>
        <p:txBody>
          <a:bodyPr/>
          <a:lstStyle/>
          <a:p>
            <a:endParaRPr lang="zh-CN" altLang="en-US"/>
          </a:p>
        </p:txBody>
      </p:sp>
      <p:sp>
        <p:nvSpPr>
          <p:cNvPr id="9" name="Freeform 8"/>
          <p:cNvSpPr/>
          <p:nvPr/>
        </p:nvSpPr>
        <p:spPr bwMode="auto">
          <a:xfrm>
            <a:off x="7612063" y="2451100"/>
            <a:ext cx="2193925" cy="4406900"/>
          </a:xfrm>
          <a:custGeom>
            <a:avLst/>
            <a:gdLst>
              <a:gd name="T0" fmla="*/ 2147483646 w 979"/>
              <a:gd name="T1" fmla="*/ 0 h 2168"/>
              <a:gd name="T2" fmla="*/ 2147483646 w 979"/>
              <a:gd name="T3" fmla="*/ 2147483646 h 2168"/>
              <a:gd name="T4" fmla="*/ 2147483646 w 979"/>
              <a:gd name="T5" fmla="*/ 2147483646 h 2168"/>
              <a:gd name="T6" fmla="*/ 2147483646 w 979"/>
              <a:gd name="T7" fmla="*/ 2147483646 h 2168"/>
              <a:gd name="T8" fmla="*/ 0 w 979"/>
              <a:gd name="T9" fmla="*/ 2147483646 h 2168"/>
              <a:gd name="T10" fmla="*/ 2147483646 w 979"/>
              <a:gd name="T11" fmla="*/ 2147483646 h 2168"/>
              <a:gd name="T12" fmla="*/ 2147483646 w 979"/>
              <a:gd name="T13" fmla="*/ 0 h 2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2168">
                <a:moveTo>
                  <a:pt x="491" y="0"/>
                </a:moveTo>
                <a:lnTo>
                  <a:pt x="735" y="1083"/>
                </a:lnTo>
                <a:lnTo>
                  <a:pt x="979" y="2168"/>
                </a:lnTo>
                <a:lnTo>
                  <a:pt x="491" y="2168"/>
                </a:lnTo>
                <a:lnTo>
                  <a:pt x="0" y="2168"/>
                </a:lnTo>
                <a:lnTo>
                  <a:pt x="244" y="1083"/>
                </a:lnTo>
                <a:lnTo>
                  <a:pt x="491" y="0"/>
                </a:lnTo>
                <a:close/>
              </a:path>
            </a:pathLst>
          </a:custGeom>
          <a:solidFill>
            <a:schemeClr val="accent3"/>
          </a:solidFill>
          <a:ln>
            <a:noFill/>
          </a:ln>
        </p:spPr>
        <p:txBody>
          <a:bodyPr/>
          <a:lstStyle/>
          <a:p>
            <a:endParaRPr lang="zh-CN" altLang="en-US"/>
          </a:p>
        </p:txBody>
      </p:sp>
      <p:sp>
        <p:nvSpPr>
          <p:cNvPr id="10" name="Freeform 9"/>
          <p:cNvSpPr/>
          <p:nvPr/>
        </p:nvSpPr>
        <p:spPr bwMode="auto">
          <a:xfrm>
            <a:off x="9467850" y="4600575"/>
            <a:ext cx="2198688" cy="2257425"/>
          </a:xfrm>
          <a:custGeom>
            <a:avLst/>
            <a:gdLst>
              <a:gd name="T0" fmla="*/ 2147483646 w 981"/>
              <a:gd name="T1" fmla="*/ 0 h 1007"/>
              <a:gd name="T2" fmla="*/ 2147483646 w 981"/>
              <a:gd name="T3" fmla="*/ 2147483646 h 1007"/>
              <a:gd name="T4" fmla="*/ 2147483646 w 981"/>
              <a:gd name="T5" fmla="*/ 2147483646 h 1007"/>
              <a:gd name="T6" fmla="*/ 2147483646 w 981"/>
              <a:gd name="T7" fmla="*/ 2147483646 h 1007"/>
              <a:gd name="T8" fmla="*/ 0 w 981"/>
              <a:gd name="T9" fmla="*/ 2147483646 h 1007"/>
              <a:gd name="T10" fmla="*/ 2147483646 w 981"/>
              <a:gd name="T11" fmla="*/ 2147483646 h 1007"/>
              <a:gd name="T12" fmla="*/ 2147483646 w 98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1" h="1007">
                <a:moveTo>
                  <a:pt x="490" y="0"/>
                </a:moveTo>
                <a:lnTo>
                  <a:pt x="735" y="503"/>
                </a:lnTo>
                <a:lnTo>
                  <a:pt x="981" y="1007"/>
                </a:lnTo>
                <a:lnTo>
                  <a:pt x="490" y="1007"/>
                </a:lnTo>
                <a:lnTo>
                  <a:pt x="0" y="1007"/>
                </a:lnTo>
                <a:lnTo>
                  <a:pt x="246" y="503"/>
                </a:lnTo>
                <a:lnTo>
                  <a:pt x="490" y="0"/>
                </a:lnTo>
                <a:close/>
              </a:path>
            </a:pathLst>
          </a:custGeom>
          <a:solidFill>
            <a:schemeClr val="accent4"/>
          </a:solidFill>
          <a:ln>
            <a:noFill/>
          </a:ln>
        </p:spPr>
        <p:txBody>
          <a:bodyPr/>
          <a:lstStyle/>
          <a:p>
            <a:endParaRPr lang="zh-CN" altLang="en-US"/>
          </a:p>
        </p:txBody>
      </p:sp>
      <p:sp>
        <p:nvSpPr>
          <p:cNvPr id="11" name="文本框 10"/>
          <p:cNvSpPr txBox="1"/>
          <p:nvPr/>
        </p:nvSpPr>
        <p:spPr>
          <a:xfrm>
            <a:off x="4608513" y="4805363"/>
            <a:ext cx="906462" cy="584200"/>
          </a:xfrm>
          <a:prstGeom prst="rect">
            <a:avLst/>
          </a:prstGeom>
          <a:noFill/>
        </p:spPr>
        <p:txBody>
          <a:bodyPr wrap="none">
            <a:spAutoFit/>
          </a:bodyPr>
          <a:lstStyle/>
          <a:p>
            <a:pPr eaLnBrk="1" fontAlgn="auto" hangingPunct="1">
              <a:spcBef>
                <a:spcPts val="0"/>
              </a:spcBef>
              <a:spcAft>
                <a:spcPts val="0"/>
              </a:spcAft>
              <a:defRPr/>
            </a:pPr>
            <a:r>
              <a:rPr lang="en-US" altLang="zh-CN" sz="3200" dirty="0">
                <a:solidFill>
                  <a:schemeClr val="bg1"/>
                </a:solidFill>
                <a:latin typeface="Impact" panose="020B0806030902050204" pitchFamily="34" charset="0"/>
                <a:ea typeface="宋体" panose="02010600030101010101" pitchFamily="2" charset="-122"/>
              </a:rPr>
              <a:t>30%</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12" name="文本框 11"/>
          <p:cNvSpPr txBox="1"/>
          <p:nvPr/>
        </p:nvSpPr>
        <p:spPr>
          <a:xfrm>
            <a:off x="6430963" y="3205163"/>
            <a:ext cx="912812" cy="584200"/>
          </a:xfrm>
          <a:prstGeom prst="rect">
            <a:avLst/>
          </a:prstGeom>
          <a:noFill/>
        </p:spPr>
        <p:txBody>
          <a:bodyPr wrap="none">
            <a:spAutoFit/>
          </a:bodyPr>
          <a:lstStyle/>
          <a:p>
            <a:pPr eaLnBrk="1" fontAlgn="auto" hangingPunct="1">
              <a:spcBef>
                <a:spcPts val="0"/>
              </a:spcBef>
              <a:spcAft>
                <a:spcPts val="0"/>
              </a:spcAft>
              <a:defRPr/>
            </a:pPr>
            <a:r>
              <a:rPr lang="en-US" altLang="zh-CN" sz="3200" dirty="0">
                <a:solidFill>
                  <a:schemeClr val="bg1"/>
                </a:solidFill>
                <a:latin typeface="Impact" panose="020B0806030902050204" pitchFamily="34" charset="0"/>
                <a:ea typeface="宋体" panose="02010600030101010101" pitchFamily="2" charset="-122"/>
              </a:rPr>
              <a:t>69%</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13" name="文本框 12"/>
          <p:cNvSpPr txBox="1"/>
          <p:nvPr/>
        </p:nvSpPr>
        <p:spPr>
          <a:xfrm>
            <a:off x="8253413" y="1866900"/>
            <a:ext cx="911225" cy="584200"/>
          </a:xfrm>
          <a:prstGeom prst="rect">
            <a:avLst/>
          </a:prstGeom>
          <a:noFill/>
        </p:spPr>
        <p:txBody>
          <a:bodyPr wrap="none">
            <a:spAutoFit/>
          </a:bodyPr>
          <a:lstStyle/>
          <a:p>
            <a:pPr eaLnBrk="1" fontAlgn="auto" hangingPunct="1">
              <a:spcBef>
                <a:spcPts val="0"/>
              </a:spcBef>
              <a:spcAft>
                <a:spcPts val="0"/>
              </a:spcAft>
              <a:defRPr/>
            </a:pPr>
            <a:r>
              <a:rPr lang="en-US" altLang="zh-CN" sz="3200" dirty="0">
                <a:solidFill>
                  <a:schemeClr val="bg1"/>
                </a:solidFill>
                <a:latin typeface="Impact" panose="020B0806030902050204" pitchFamily="34" charset="0"/>
                <a:ea typeface="宋体" panose="02010600030101010101" pitchFamily="2" charset="-122"/>
              </a:rPr>
              <a:t>90%</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14" name="文本框 13"/>
          <p:cNvSpPr txBox="1"/>
          <p:nvPr/>
        </p:nvSpPr>
        <p:spPr>
          <a:xfrm>
            <a:off x="10118725" y="4016375"/>
            <a:ext cx="896938" cy="584200"/>
          </a:xfrm>
          <a:prstGeom prst="rect">
            <a:avLst/>
          </a:prstGeom>
          <a:noFill/>
        </p:spPr>
        <p:txBody>
          <a:bodyPr wrap="none">
            <a:spAutoFit/>
          </a:bodyPr>
          <a:lstStyle/>
          <a:p>
            <a:pPr eaLnBrk="1" fontAlgn="auto" hangingPunct="1">
              <a:spcBef>
                <a:spcPts val="0"/>
              </a:spcBef>
              <a:spcAft>
                <a:spcPts val="0"/>
              </a:spcAft>
              <a:defRPr/>
            </a:pPr>
            <a:r>
              <a:rPr lang="en-US" altLang="zh-CN" sz="3200" dirty="0">
                <a:solidFill>
                  <a:schemeClr val="bg1"/>
                </a:solidFill>
                <a:latin typeface="Impact" panose="020B0806030902050204" pitchFamily="34" charset="0"/>
                <a:ea typeface="宋体" panose="02010600030101010101" pitchFamily="2" charset="-122"/>
              </a:rPr>
              <a:t>49%</a:t>
            </a:r>
            <a:endParaRPr lang="zh-CN" altLang="en-US" sz="3200" dirty="0">
              <a:solidFill>
                <a:schemeClr val="bg1"/>
              </a:solidFill>
              <a:latin typeface="Impact" panose="020B0806030902050204" pitchFamily="34" charset="0"/>
              <a:ea typeface="宋体" panose="02010600030101010101" pitchFamily="2" charset="-122"/>
            </a:endParaRPr>
          </a:p>
        </p:txBody>
      </p:sp>
      <p:grpSp>
        <p:nvGrpSpPr>
          <p:cNvPr id="25" name="组合 24"/>
          <p:cNvGrpSpPr/>
          <p:nvPr/>
        </p:nvGrpSpPr>
        <p:grpSpPr>
          <a:xfrm>
            <a:off x="319767" y="0"/>
            <a:ext cx="3316556" cy="951169"/>
            <a:chOff x="586467" y="272680"/>
            <a:chExt cx="3316556" cy="951169"/>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27" name="文本框 26"/>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活动受众分析</a:t>
              </a:r>
            </a:p>
          </p:txBody>
        </p:sp>
      </p:grpSp>
      <p:grpSp>
        <p:nvGrpSpPr>
          <p:cNvPr id="22" name="组合 21"/>
          <p:cNvGrpSpPr/>
          <p:nvPr/>
        </p:nvGrpSpPr>
        <p:grpSpPr>
          <a:xfrm>
            <a:off x="1603075" y="4921652"/>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grpSp>
        <p:nvGrpSpPr>
          <p:cNvPr id="28" name="组合 27"/>
          <p:cNvGrpSpPr/>
          <p:nvPr/>
        </p:nvGrpSpPr>
        <p:grpSpPr>
          <a:xfrm>
            <a:off x="2762174" y="2229967"/>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 presetClass="entr" presetSubtype="4" fill="hold" nodeType="withEffect">
                                  <p:stCondLst>
                                    <p:cond delay="7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9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2" presetClass="entr" presetSubtype="4" fill="hold" nodeType="withEffect">
                                  <p:stCondLst>
                                    <p:cond delay="9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11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2" presetClass="entr" presetSubtype="4" fill="hold" nodeType="withEffect">
                                  <p:stCondLst>
                                    <p:cond delay="11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13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33" y="1148980"/>
            <a:ext cx="4471761" cy="4446450"/>
          </a:xfrm>
          <a:prstGeom prst="rect">
            <a:avLst/>
          </a:prstGeom>
        </p:spPr>
      </p:pic>
      <p:sp>
        <p:nvSpPr>
          <p:cNvPr id="15" name="Freeform 13"/>
          <p:cNvSpPr>
            <a:spLocks noEditPoints="1"/>
          </p:cNvSpPr>
          <p:nvPr/>
        </p:nvSpPr>
        <p:spPr bwMode="auto">
          <a:xfrm>
            <a:off x="-199572" y="3967866"/>
            <a:ext cx="13105175" cy="3412649"/>
          </a:xfrm>
          <a:custGeom>
            <a:avLst/>
            <a:gdLst>
              <a:gd name="T0" fmla="*/ 1196 w 1295"/>
              <a:gd name="T1" fmla="*/ 122 h 335"/>
              <a:gd name="T2" fmla="*/ 1168 w 1295"/>
              <a:gd name="T3" fmla="*/ 105 h 335"/>
              <a:gd name="T4" fmla="*/ 1146 w 1295"/>
              <a:gd name="T5" fmla="*/ 98 h 335"/>
              <a:gd name="T6" fmla="*/ 1129 w 1295"/>
              <a:gd name="T7" fmla="*/ 77 h 335"/>
              <a:gd name="T8" fmla="*/ 1106 w 1295"/>
              <a:gd name="T9" fmla="*/ 78 h 335"/>
              <a:gd name="T10" fmla="*/ 1072 w 1295"/>
              <a:gd name="T11" fmla="*/ 94 h 335"/>
              <a:gd name="T12" fmla="*/ 1038 w 1295"/>
              <a:gd name="T13" fmla="*/ 38 h 335"/>
              <a:gd name="T14" fmla="*/ 1014 w 1295"/>
              <a:gd name="T15" fmla="*/ 67 h 335"/>
              <a:gd name="T16" fmla="*/ 996 w 1295"/>
              <a:gd name="T17" fmla="*/ 66 h 335"/>
              <a:gd name="T18" fmla="*/ 979 w 1295"/>
              <a:gd name="T19" fmla="*/ 67 h 335"/>
              <a:gd name="T20" fmla="*/ 961 w 1295"/>
              <a:gd name="T21" fmla="*/ 65 h 335"/>
              <a:gd name="T22" fmla="*/ 940 w 1295"/>
              <a:gd name="T23" fmla="*/ 51 h 335"/>
              <a:gd name="T24" fmla="*/ 902 w 1295"/>
              <a:gd name="T25" fmla="*/ 65 h 335"/>
              <a:gd name="T26" fmla="*/ 877 w 1295"/>
              <a:gd name="T27" fmla="*/ 60 h 335"/>
              <a:gd name="T28" fmla="*/ 864 w 1295"/>
              <a:gd name="T29" fmla="*/ 42 h 335"/>
              <a:gd name="T30" fmla="*/ 843 w 1295"/>
              <a:gd name="T31" fmla="*/ 42 h 335"/>
              <a:gd name="T32" fmla="*/ 806 w 1295"/>
              <a:gd name="T33" fmla="*/ 19 h 335"/>
              <a:gd name="T34" fmla="*/ 781 w 1295"/>
              <a:gd name="T35" fmla="*/ 22 h 335"/>
              <a:gd name="T36" fmla="*/ 767 w 1295"/>
              <a:gd name="T37" fmla="*/ 42 h 335"/>
              <a:gd name="T38" fmla="*/ 744 w 1295"/>
              <a:gd name="T39" fmla="*/ 66 h 335"/>
              <a:gd name="T40" fmla="*/ 711 w 1295"/>
              <a:gd name="T41" fmla="*/ 47 h 335"/>
              <a:gd name="T42" fmla="*/ 683 w 1295"/>
              <a:gd name="T43" fmla="*/ 34 h 335"/>
              <a:gd name="T44" fmla="*/ 647 w 1295"/>
              <a:gd name="T45" fmla="*/ 27 h 335"/>
              <a:gd name="T46" fmla="*/ 629 w 1295"/>
              <a:gd name="T47" fmla="*/ 50 h 335"/>
              <a:gd name="T48" fmla="*/ 606 w 1295"/>
              <a:gd name="T49" fmla="*/ 55 h 335"/>
              <a:gd name="T50" fmla="*/ 576 w 1295"/>
              <a:gd name="T51" fmla="*/ 34 h 335"/>
              <a:gd name="T52" fmla="*/ 548 w 1295"/>
              <a:gd name="T53" fmla="*/ 40 h 335"/>
              <a:gd name="T54" fmla="*/ 528 w 1295"/>
              <a:gd name="T55" fmla="*/ 28 h 335"/>
              <a:gd name="T56" fmla="*/ 514 w 1295"/>
              <a:gd name="T57" fmla="*/ 36 h 335"/>
              <a:gd name="T58" fmla="*/ 473 w 1295"/>
              <a:gd name="T59" fmla="*/ 67 h 335"/>
              <a:gd name="T60" fmla="*/ 457 w 1295"/>
              <a:gd name="T61" fmla="*/ 52 h 335"/>
              <a:gd name="T62" fmla="*/ 418 w 1295"/>
              <a:gd name="T63" fmla="*/ 58 h 335"/>
              <a:gd name="T64" fmla="*/ 404 w 1295"/>
              <a:gd name="T65" fmla="*/ 62 h 335"/>
              <a:gd name="T66" fmla="*/ 383 w 1295"/>
              <a:gd name="T67" fmla="*/ 58 h 335"/>
              <a:gd name="T68" fmla="*/ 362 w 1295"/>
              <a:gd name="T69" fmla="*/ 58 h 335"/>
              <a:gd name="T70" fmla="*/ 338 w 1295"/>
              <a:gd name="T71" fmla="*/ 52 h 335"/>
              <a:gd name="T72" fmla="*/ 325 w 1295"/>
              <a:gd name="T73" fmla="*/ 46 h 335"/>
              <a:gd name="T74" fmla="*/ 282 w 1295"/>
              <a:gd name="T75" fmla="*/ 59 h 335"/>
              <a:gd name="T76" fmla="*/ 262 w 1295"/>
              <a:gd name="T77" fmla="*/ 62 h 335"/>
              <a:gd name="T78" fmla="*/ 252 w 1295"/>
              <a:gd name="T79" fmla="*/ 43 h 335"/>
              <a:gd name="T80" fmla="*/ 220 w 1295"/>
              <a:gd name="T81" fmla="*/ 66 h 335"/>
              <a:gd name="T82" fmla="*/ 187 w 1295"/>
              <a:gd name="T83" fmla="*/ 49 h 335"/>
              <a:gd name="T84" fmla="*/ 172 w 1295"/>
              <a:gd name="T85" fmla="*/ 87 h 335"/>
              <a:gd name="T86" fmla="*/ 147 w 1295"/>
              <a:gd name="T87" fmla="*/ 59 h 335"/>
              <a:gd name="T88" fmla="*/ 114 w 1295"/>
              <a:gd name="T89" fmla="*/ 84 h 335"/>
              <a:gd name="T90" fmla="*/ 90 w 1295"/>
              <a:gd name="T91" fmla="*/ 107 h 335"/>
              <a:gd name="T92" fmla="*/ 49 w 1295"/>
              <a:gd name="T93" fmla="*/ 100 h 335"/>
              <a:gd name="T94" fmla="*/ 33 w 1295"/>
              <a:gd name="T95" fmla="*/ 130 h 335"/>
              <a:gd name="T96" fmla="*/ 6 w 1295"/>
              <a:gd name="T97" fmla="*/ 159 h 335"/>
              <a:gd name="T98" fmla="*/ 1218 w 1295"/>
              <a:gd name="T99" fmla="*/ 145 h 335"/>
              <a:gd name="T100" fmla="*/ 1105 w 1295"/>
              <a:gd name="T101" fmla="*/ 98 h 335"/>
              <a:gd name="T102" fmla="*/ 1048 w 1295"/>
              <a:gd name="T103" fmla="*/ 85 h 335"/>
              <a:gd name="T104" fmla="*/ 949 w 1295"/>
              <a:gd name="T105" fmla="*/ 78 h 335"/>
              <a:gd name="T106" fmla="*/ 886 w 1295"/>
              <a:gd name="T107" fmla="*/ 70 h 335"/>
              <a:gd name="T108" fmla="*/ 784 w 1295"/>
              <a:gd name="T109" fmla="*/ 59 h 335"/>
              <a:gd name="T110" fmla="*/ 690 w 1295"/>
              <a:gd name="T111" fmla="*/ 53 h 335"/>
              <a:gd name="T112" fmla="*/ 555 w 1295"/>
              <a:gd name="T113" fmla="*/ 60 h 335"/>
              <a:gd name="T114" fmla="*/ 450 w 1295"/>
              <a:gd name="T115" fmla="*/ 62 h 335"/>
              <a:gd name="T116" fmla="*/ 349 w 1295"/>
              <a:gd name="T117" fmla="*/ 48 h 335"/>
              <a:gd name="T118" fmla="*/ 331 w 1295"/>
              <a:gd name="T119" fmla="*/ 80 h 335"/>
              <a:gd name="T120" fmla="*/ 278 w 1295"/>
              <a:gd name="T121" fmla="*/ 81 h 335"/>
              <a:gd name="T122" fmla="*/ 180 w 1295"/>
              <a:gd name="T123" fmla="*/ 91 h 335"/>
              <a:gd name="T124" fmla="*/ 89 w 1295"/>
              <a:gd name="T125" fmla="*/ 11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5" h="335">
                <a:moveTo>
                  <a:pt x="1235" y="152"/>
                </a:moveTo>
                <a:cubicBezTo>
                  <a:pt x="1239" y="144"/>
                  <a:pt x="1236" y="137"/>
                  <a:pt x="1236" y="137"/>
                </a:cubicBezTo>
                <a:cubicBezTo>
                  <a:pt x="1235" y="136"/>
                  <a:pt x="1235" y="142"/>
                  <a:pt x="1230" y="147"/>
                </a:cubicBezTo>
                <a:cubicBezTo>
                  <a:pt x="1229" y="147"/>
                  <a:pt x="1229" y="148"/>
                  <a:pt x="1228" y="149"/>
                </a:cubicBezTo>
                <a:cubicBezTo>
                  <a:pt x="1228" y="148"/>
                  <a:pt x="1228" y="148"/>
                  <a:pt x="1227" y="148"/>
                </a:cubicBezTo>
                <a:cubicBezTo>
                  <a:pt x="1228" y="145"/>
                  <a:pt x="1229" y="142"/>
                  <a:pt x="1230" y="137"/>
                </a:cubicBezTo>
                <a:cubicBezTo>
                  <a:pt x="1231" y="129"/>
                  <a:pt x="1230" y="123"/>
                  <a:pt x="1231" y="118"/>
                </a:cubicBezTo>
                <a:cubicBezTo>
                  <a:pt x="1231" y="114"/>
                  <a:pt x="1231" y="112"/>
                  <a:pt x="1230" y="111"/>
                </a:cubicBezTo>
                <a:cubicBezTo>
                  <a:pt x="1230" y="111"/>
                  <a:pt x="1229" y="113"/>
                  <a:pt x="1228" y="117"/>
                </a:cubicBezTo>
                <a:cubicBezTo>
                  <a:pt x="1227" y="119"/>
                  <a:pt x="1227" y="123"/>
                  <a:pt x="1226" y="126"/>
                </a:cubicBezTo>
                <a:cubicBezTo>
                  <a:pt x="1223" y="127"/>
                  <a:pt x="1219" y="129"/>
                  <a:pt x="1215" y="134"/>
                </a:cubicBezTo>
                <a:cubicBezTo>
                  <a:pt x="1214" y="135"/>
                  <a:pt x="1213" y="137"/>
                  <a:pt x="1211" y="139"/>
                </a:cubicBezTo>
                <a:cubicBezTo>
                  <a:pt x="1211" y="139"/>
                  <a:pt x="1211" y="139"/>
                  <a:pt x="1211" y="139"/>
                </a:cubicBezTo>
                <a:cubicBezTo>
                  <a:pt x="1211" y="137"/>
                  <a:pt x="1212" y="133"/>
                  <a:pt x="1212" y="130"/>
                </a:cubicBezTo>
                <a:cubicBezTo>
                  <a:pt x="1213" y="117"/>
                  <a:pt x="1215" y="110"/>
                  <a:pt x="1215" y="110"/>
                </a:cubicBezTo>
                <a:cubicBezTo>
                  <a:pt x="1214" y="109"/>
                  <a:pt x="1209" y="115"/>
                  <a:pt x="1206" y="127"/>
                </a:cubicBezTo>
                <a:cubicBezTo>
                  <a:pt x="1205" y="130"/>
                  <a:pt x="1205" y="132"/>
                  <a:pt x="1204" y="135"/>
                </a:cubicBezTo>
                <a:cubicBezTo>
                  <a:pt x="1204" y="129"/>
                  <a:pt x="1202" y="123"/>
                  <a:pt x="1201" y="116"/>
                </a:cubicBezTo>
                <a:cubicBezTo>
                  <a:pt x="1198" y="95"/>
                  <a:pt x="1196" y="83"/>
                  <a:pt x="1195" y="83"/>
                </a:cubicBezTo>
                <a:cubicBezTo>
                  <a:pt x="1194" y="83"/>
                  <a:pt x="1194" y="96"/>
                  <a:pt x="1195" y="115"/>
                </a:cubicBezTo>
                <a:cubicBezTo>
                  <a:pt x="1196" y="117"/>
                  <a:pt x="1196" y="120"/>
                  <a:pt x="1196" y="122"/>
                </a:cubicBezTo>
                <a:cubicBezTo>
                  <a:pt x="1190" y="108"/>
                  <a:pt x="1183" y="102"/>
                  <a:pt x="1183" y="102"/>
                </a:cubicBezTo>
                <a:cubicBezTo>
                  <a:pt x="1182" y="102"/>
                  <a:pt x="1184" y="105"/>
                  <a:pt x="1185" y="108"/>
                </a:cubicBezTo>
                <a:cubicBezTo>
                  <a:pt x="1187" y="112"/>
                  <a:pt x="1189" y="117"/>
                  <a:pt x="1191" y="124"/>
                </a:cubicBezTo>
                <a:cubicBezTo>
                  <a:pt x="1192" y="128"/>
                  <a:pt x="1193" y="132"/>
                  <a:pt x="1193" y="135"/>
                </a:cubicBezTo>
                <a:cubicBezTo>
                  <a:pt x="1192" y="134"/>
                  <a:pt x="1191" y="132"/>
                  <a:pt x="1190" y="130"/>
                </a:cubicBezTo>
                <a:cubicBezTo>
                  <a:pt x="1187" y="121"/>
                  <a:pt x="1187" y="116"/>
                  <a:pt x="1186" y="115"/>
                </a:cubicBezTo>
                <a:cubicBezTo>
                  <a:pt x="1186" y="115"/>
                  <a:pt x="1185" y="116"/>
                  <a:pt x="1184" y="119"/>
                </a:cubicBezTo>
                <a:cubicBezTo>
                  <a:pt x="1184" y="121"/>
                  <a:pt x="1184" y="125"/>
                  <a:pt x="1185" y="129"/>
                </a:cubicBezTo>
                <a:cubicBezTo>
                  <a:pt x="1183" y="126"/>
                  <a:pt x="1182" y="123"/>
                  <a:pt x="1180" y="120"/>
                </a:cubicBezTo>
                <a:cubicBezTo>
                  <a:pt x="1180" y="119"/>
                  <a:pt x="1180" y="119"/>
                  <a:pt x="1180" y="119"/>
                </a:cubicBezTo>
                <a:cubicBezTo>
                  <a:pt x="1180" y="112"/>
                  <a:pt x="1182" y="107"/>
                  <a:pt x="1182" y="103"/>
                </a:cubicBezTo>
                <a:cubicBezTo>
                  <a:pt x="1182" y="100"/>
                  <a:pt x="1182" y="98"/>
                  <a:pt x="1182" y="98"/>
                </a:cubicBezTo>
                <a:cubicBezTo>
                  <a:pt x="1182" y="97"/>
                  <a:pt x="1181" y="99"/>
                  <a:pt x="1179" y="102"/>
                </a:cubicBezTo>
                <a:cubicBezTo>
                  <a:pt x="1178" y="104"/>
                  <a:pt x="1177" y="106"/>
                  <a:pt x="1176" y="109"/>
                </a:cubicBezTo>
                <a:cubicBezTo>
                  <a:pt x="1176" y="107"/>
                  <a:pt x="1175" y="105"/>
                  <a:pt x="1175" y="103"/>
                </a:cubicBezTo>
                <a:cubicBezTo>
                  <a:pt x="1174" y="97"/>
                  <a:pt x="1173" y="91"/>
                  <a:pt x="1173" y="87"/>
                </a:cubicBezTo>
                <a:cubicBezTo>
                  <a:pt x="1172" y="82"/>
                  <a:pt x="1172" y="79"/>
                  <a:pt x="1171" y="79"/>
                </a:cubicBezTo>
                <a:cubicBezTo>
                  <a:pt x="1171" y="79"/>
                  <a:pt x="1170" y="82"/>
                  <a:pt x="1170" y="87"/>
                </a:cubicBezTo>
                <a:cubicBezTo>
                  <a:pt x="1170" y="90"/>
                  <a:pt x="1170" y="96"/>
                  <a:pt x="1170" y="101"/>
                </a:cubicBezTo>
                <a:cubicBezTo>
                  <a:pt x="1170" y="101"/>
                  <a:pt x="1170" y="101"/>
                  <a:pt x="1169" y="101"/>
                </a:cubicBezTo>
                <a:cubicBezTo>
                  <a:pt x="1169" y="101"/>
                  <a:pt x="1168" y="102"/>
                  <a:pt x="1168" y="105"/>
                </a:cubicBezTo>
                <a:cubicBezTo>
                  <a:pt x="1168" y="105"/>
                  <a:pt x="1168" y="104"/>
                  <a:pt x="1168" y="104"/>
                </a:cubicBezTo>
                <a:cubicBezTo>
                  <a:pt x="1167" y="102"/>
                  <a:pt x="1166" y="100"/>
                  <a:pt x="1165" y="98"/>
                </a:cubicBezTo>
                <a:cubicBezTo>
                  <a:pt x="1164" y="95"/>
                  <a:pt x="1162" y="92"/>
                  <a:pt x="1161" y="90"/>
                </a:cubicBezTo>
                <a:cubicBezTo>
                  <a:pt x="1158" y="86"/>
                  <a:pt x="1157" y="83"/>
                  <a:pt x="1156" y="84"/>
                </a:cubicBezTo>
                <a:cubicBezTo>
                  <a:pt x="1156" y="84"/>
                  <a:pt x="1157" y="86"/>
                  <a:pt x="1159" y="91"/>
                </a:cubicBezTo>
                <a:cubicBezTo>
                  <a:pt x="1160" y="93"/>
                  <a:pt x="1161" y="96"/>
                  <a:pt x="1162" y="99"/>
                </a:cubicBezTo>
                <a:cubicBezTo>
                  <a:pt x="1162" y="101"/>
                  <a:pt x="1163" y="103"/>
                  <a:pt x="1163" y="104"/>
                </a:cubicBezTo>
                <a:cubicBezTo>
                  <a:pt x="1163" y="105"/>
                  <a:pt x="1163" y="106"/>
                  <a:pt x="1164" y="107"/>
                </a:cubicBezTo>
                <a:cubicBezTo>
                  <a:pt x="1162" y="104"/>
                  <a:pt x="1161" y="102"/>
                  <a:pt x="1160" y="100"/>
                </a:cubicBezTo>
                <a:cubicBezTo>
                  <a:pt x="1160" y="99"/>
                  <a:pt x="1160" y="98"/>
                  <a:pt x="1160" y="98"/>
                </a:cubicBezTo>
                <a:cubicBezTo>
                  <a:pt x="1159" y="98"/>
                  <a:pt x="1159" y="98"/>
                  <a:pt x="1159" y="99"/>
                </a:cubicBezTo>
                <a:cubicBezTo>
                  <a:pt x="1156" y="95"/>
                  <a:pt x="1155" y="94"/>
                  <a:pt x="1155" y="94"/>
                </a:cubicBezTo>
                <a:cubicBezTo>
                  <a:pt x="1154" y="94"/>
                  <a:pt x="1155" y="96"/>
                  <a:pt x="1157" y="100"/>
                </a:cubicBezTo>
                <a:cubicBezTo>
                  <a:pt x="1157" y="100"/>
                  <a:pt x="1157" y="101"/>
                  <a:pt x="1157" y="101"/>
                </a:cubicBezTo>
                <a:cubicBezTo>
                  <a:pt x="1157" y="101"/>
                  <a:pt x="1157" y="102"/>
                  <a:pt x="1157" y="102"/>
                </a:cubicBezTo>
                <a:cubicBezTo>
                  <a:pt x="1157" y="103"/>
                  <a:pt x="1156" y="104"/>
                  <a:pt x="1156" y="105"/>
                </a:cubicBezTo>
                <a:cubicBezTo>
                  <a:pt x="1154" y="99"/>
                  <a:pt x="1151" y="94"/>
                  <a:pt x="1149" y="90"/>
                </a:cubicBezTo>
                <a:cubicBezTo>
                  <a:pt x="1146" y="86"/>
                  <a:pt x="1144" y="84"/>
                  <a:pt x="1144" y="84"/>
                </a:cubicBezTo>
                <a:cubicBezTo>
                  <a:pt x="1143" y="85"/>
                  <a:pt x="1145" y="87"/>
                  <a:pt x="1147" y="91"/>
                </a:cubicBezTo>
                <a:cubicBezTo>
                  <a:pt x="1148" y="95"/>
                  <a:pt x="1150" y="100"/>
                  <a:pt x="1151" y="105"/>
                </a:cubicBezTo>
                <a:cubicBezTo>
                  <a:pt x="1149" y="102"/>
                  <a:pt x="1148" y="100"/>
                  <a:pt x="1146" y="98"/>
                </a:cubicBezTo>
                <a:cubicBezTo>
                  <a:pt x="1144" y="95"/>
                  <a:pt x="1143" y="94"/>
                  <a:pt x="1142" y="94"/>
                </a:cubicBezTo>
                <a:cubicBezTo>
                  <a:pt x="1142" y="94"/>
                  <a:pt x="1143" y="96"/>
                  <a:pt x="1144" y="99"/>
                </a:cubicBezTo>
                <a:cubicBezTo>
                  <a:pt x="1145" y="100"/>
                  <a:pt x="1145" y="101"/>
                  <a:pt x="1146" y="102"/>
                </a:cubicBezTo>
                <a:cubicBezTo>
                  <a:pt x="1145" y="105"/>
                  <a:pt x="1145" y="109"/>
                  <a:pt x="1146" y="115"/>
                </a:cubicBezTo>
                <a:cubicBezTo>
                  <a:pt x="1145" y="114"/>
                  <a:pt x="1145" y="113"/>
                  <a:pt x="1144" y="112"/>
                </a:cubicBezTo>
                <a:cubicBezTo>
                  <a:pt x="1144" y="110"/>
                  <a:pt x="1143" y="107"/>
                  <a:pt x="1143" y="104"/>
                </a:cubicBezTo>
                <a:cubicBezTo>
                  <a:pt x="1143" y="100"/>
                  <a:pt x="1142" y="97"/>
                  <a:pt x="1142" y="94"/>
                </a:cubicBezTo>
                <a:cubicBezTo>
                  <a:pt x="1142" y="91"/>
                  <a:pt x="1142" y="88"/>
                  <a:pt x="1142" y="86"/>
                </a:cubicBezTo>
                <a:cubicBezTo>
                  <a:pt x="1142" y="82"/>
                  <a:pt x="1142" y="80"/>
                  <a:pt x="1141" y="80"/>
                </a:cubicBezTo>
                <a:cubicBezTo>
                  <a:pt x="1141" y="79"/>
                  <a:pt x="1140" y="82"/>
                  <a:pt x="1139" y="86"/>
                </a:cubicBezTo>
                <a:cubicBezTo>
                  <a:pt x="1139" y="88"/>
                  <a:pt x="1138" y="91"/>
                  <a:pt x="1138" y="94"/>
                </a:cubicBezTo>
                <a:cubicBezTo>
                  <a:pt x="1135" y="83"/>
                  <a:pt x="1135" y="76"/>
                  <a:pt x="1134" y="76"/>
                </a:cubicBezTo>
                <a:cubicBezTo>
                  <a:pt x="1134" y="76"/>
                  <a:pt x="1133" y="79"/>
                  <a:pt x="1133" y="83"/>
                </a:cubicBezTo>
                <a:cubicBezTo>
                  <a:pt x="1133" y="87"/>
                  <a:pt x="1133" y="93"/>
                  <a:pt x="1134" y="100"/>
                </a:cubicBezTo>
                <a:cubicBezTo>
                  <a:pt x="1134" y="100"/>
                  <a:pt x="1134" y="100"/>
                  <a:pt x="1134" y="100"/>
                </a:cubicBezTo>
                <a:cubicBezTo>
                  <a:pt x="1133" y="97"/>
                  <a:pt x="1132" y="93"/>
                  <a:pt x="1132" y="91"/>
                </a:cubicBezTo>
                <a:cubicBezTo>
                  <a:pt x="1131" y="87"/>
                  <a:pt x="1131" y="85"/>
                  <a:pt x="1131" y="85"/>
                </a:cubicBezTo>
                <a:cubicBezTo>
                  <a:pt x="1131" y="85"/>
                  <a:pt x="1131" y="85"/>
                  <a:pt x="1130" y="86"/>
                </a:cubicBezTo>
                <a:cubicBezTo>
                  <a:pt x="1131" y="83"/>
                  <a:pt x="1131" y="80"/>
                  <a:pt x="1131" y="78"/>
                </a:cubicBezTo>
                <a:cubicBezTo>
                  <a:pt x="1132" y="73"/>
                  <a:pt x="1132" y="71"/>
                  <a:pt x="1132" y="70"/>
                </a:cubicBezTo>
                <a:cubicBezTo>
                  <a:pt x="1131" y="70"/>
                  <a:pt x="1130" y="73"/>
                  <a:pt x="1129" y="77"/>
                </a:cubicBezTo>
                <a:cubicBezTo>
                  <a:pt x="1128" y="78"/>
                  <a:pt x="1128" y="80"/>
                  <a:pt x="1127" y="82"/>
                </a:cubicBezTo>
                <a:cubicBezTo>
                  <a:pt x="1126" y="81"/>
                  <a:pt x="1126" y="79"/>
                  <a:pt x="1125" y="78"/>
                </a:cubicBezTo>
                <a:cubicBezTo>
                  <a:pt x="1125" y="77"/>
                  <a:pt x="1125" y="76"/>
                  <a:pt x="1125" y="75"/>
                </a:cubicBezTo>
                <a:cubicBezTo>
                  <a:pt x="1125" y="73"/>
                  <a:pt x="1126" y="72"/>
                  <a:pt x="1125" y="71"/>
                </a:cubicBezTo>
                <a:cubicBezTo>
                  <a:pt x="1125" y="71"/>
                  <a:pt x="1125" y="72"/>
                  <a:pt x="1124" y="72"/>
                </a:cubicBezTo>
                <a:cubicBezTo>
                  <a:pt x="1124" y="71"/>
                  <a:pt x="1124" y="70"/>
                  <a:pt x="1124" y="68"/>
                </a:cubicBezTo>
                <a:cubicBezTo>
                  <a:pt x="1123" y="63"/>
                  <a:pt x="1122" y="59"/>
                  <a:pt x="1121" y="56"/>
                </a:cubicBezTo>
                <a:cubicBezTo>
                  <a:pt x="1119" y="49"/>
                  <a:pt x="1118" y="45"/>
                  <a:pt x="1118" y="45"/>
                </a:cubicBezTo>
                <a:cubicBezTo>
                  <a:pt x="1117" y="45"/>
                  <a:pt x="1119" y="54"/>
                  <a:pt x="1119" y="68"/>
                </a:cubicBezTo>
                <a:cubicBezTo>
                  <a:pt x="1119" y="67"/>
                  <a:pt x="1118" y="66"/>
                  <a:pt x="1118" y="66"/>
                </a:cubicBezTo>
                <a:cubicBezTo>
                  <a:pt x="1118" y="66"/>
                  <a:pt x="1119" y="68"/>
                  <a:pt x="1120" y="72"/>
                </a:cubicBezTo>
                <a:cubicBezTo>
                  <a:pt x="1120" y="75"/>
                  <a:pt x="1120" y="77"/>
                  <a:pt x="1120" y="80"/>
                </a:cubicBezTo>
                <a:cubicBezTo>
                  <a:pt x="1118" y="84"/>
                  <a:pt x="1117" y="89"/>
                  <a:pt x="1116" y="95"/>
                </a:cubicBezTo>
                <a:cubicBezTo>
                  <a:pt x="1116" y="95"/>
                  <a:pt x="1116" y="96"/>
                  <a:pt x="1116" y="96"/>
                </a:cubicBezTo>
                <a:cubicBezTo>
                  <a:pt x="1114" y="89"/>
                  <a:pt x="1112" y="83"/>
                  <a:pt x="1110" y="79"/>
                </a:cubicBezTo>
                <a:cubicBezTo>
                  <a:pt x="1110" y="79"/>
                  <a:pt x="1110" y="78"/>
                  <a:pt x="1110" y="78"/>
                </a:cubicBezTo>
                <a:cubicBezTo>
                  <a:pt x="1112" y="75"/>
                  <a:pt x="1113" y="73"/>
                  <a:pt x="1112" y="72"/>
                </a:cubicBezTo>
                <a:cubicBezTo>
                  <a:pt x="1112" y="72"/>
                  <a:pt x="1111" y="73"/>
                  <a:pt x="1108" y="76"/>
                </a:cubicBezTo>
                <a:cubicBezTo>
                  <a:pt x="1105" y="72"/>
                  <a:pt x="1104" y="70"/>
                  <a:pt x="1104" y="70"/>
                </a:cubicBezTo>
                <a:cubicBezTo>
                  <a:pt x="1103" y="70"/>
                  <a:pt x="1104" y="73"/>
                  <a:pt x="1106" y="77"/>
                </a:cubicBezTo>
                <a:cubicBezTo>
                  <a:pt x="1106" y="78"/>
                  <a:pt x="1106" y="78"/>
                  <a:pt x="1106" y="78"/>
                </a:cubicBezTo>
                <a:cubicBezTo>
                  <a:pt x="1105" y="80"/>
                  <a:pt x="1104" y="81"/>
                  <a:pt x="1103" y="83"/>
                </a:cubicBezTo>
                <a:cubicBezTo>
                  <a:pt x="1103" y="84"/>
                  <a:pt x="1102" y="86"/>
                  <a:pt x="1101" y="87"/>
                </a:cubicBezTo>
                <a:cubicBezTo>
                  <a:pt x="1101" y="87"/>
                  <a:pt x="1101" y="87"/>
                  <a:pt x="1101" y="87"/>
                </a:cubicBezTo>
                <a:cubicBezTo>
                  <a:pt x="1101" y="85"/>
                  <a:pt x="1100" y="83"/>
                  <a:pt x="1100" y="83"/>
                </a:cubicBezTo>
                <a:cubicBezTo>
                  <a:pt x="1100" y="83"/>
                  <a:pt x="1099" y="84"/>
                  <a:pt x="1099" y="85"/>
                </a:cubicBezTo>
                <a:cubicBezTo>
                  <a:pt x="1096" y="70"/>
                  <a:pt x="1096" y="62"/>
                  <a:pt x="1095" y="62"/>
                </a:cubicBezTo>
                <a:cubicBezTo>
                  <a:pt x="1095" y="62"/>
                  <a:pt x="1094" y="64"/>
                  <a:pt x="1094" y="69"/>
                </a:cubicBezTo>
                <a:cubicBezTo>
                  <a:pt x="1093" y="73"/>
                  <a:pt x="1094" y="78"/>
                  <a:pt x="1094" y="84"/>
                </a:cubicBezTo>
                <a:cubicBezTo>
                  <a:pt x="1093" y="87"/>
                  <a:pt x="1092" y="91"/>
                  <a:pt x="1090" y="95"/>
                </a:cubicBezTo>
                <a:cubicBezTo>
                  <a:pt x="1088" y="98"/>
                  <a:pt x="1087" y="101"/>
                  <a:pt x="1085" y="103"/>
                </a:cubicBezTo>
                <a:cubicBezTo>
                  <a:pt x="1087" y="94"/>
                  <a:pt x="1084" y="88"/>
                  <a:pt x="1084" y="89"/>
                </a:cubicBezTo>
                <a:cubicBezTo>
                  <a:pt x="1083" y="89"/>
                  <a:pt x="1083" y="94"/>
                  <a:pt x="1079" y="101"/>
                </a:cubicBezTo>
                <a:cubicBezTo>
                  <a:pt x="1079" y="102"/>
                  <a:pt x="1079" y="102"/>
                  <a:pt x="1078" y="103"/>
                </a:cubicBezTo>
                <a:cubicBezTo>
                  <a:pt x="1078" y="102"/>
                  <a:pt x="1079" y="101"/>
                  <a:pt x="1079" y="100"/>
                </a:cubicBezTo>
                <a:cubicBezTo>
                  <a:pt x="1080" y="96"/>
                  <a:pt x="1081" y="92"/>
                  <a:pt x="1081" y="89"/>
                </a:cubicBezTo>
                <a:cubicBezTo>
                  <a:pt x="1084" y="81"/>
                  <a:pt x="1088" y="78"/>
                  <a:pt x="1087" y="77"/>
                </a:cubicBezTo>
                <a:cubicBezTo>
                  <a:pt x="1087" y="77"/>
                  <a:pt x="1085" y="78"/>
                  <a:pt x="1082" y="80"/>
                </a:cubicBezTo>
                <a:cubicBezTo>
                  <a:pt x="1081" y="80"/>
                  <a:pt x="1080" y="81"/>
                  <a:pt x="1079" y="83"/>
                </a:cubicBezTo>
                <a:cubicBezTo>
                  <a:pt x="1079" y="83"/>
                  <a:pt x="1079" y="83"/>
                  <a:pt x="1079" y="83"/>
                </a:cubicBezTo>
                <a:cubicBezTo>
                  <a:pt x="1077" y="85"/>
                  <a:pt x="1075" y="88"/>
                  <a:pt x="1073" y="91"/>
                </a:cubicBezTo>
                <a:cubicBezTo>
                  <a:pt x="1073" y="92"/>
                  <a:pt x="1073" y="93"/>
                  <a:pt x="1072" y="94"/>
                </a:cubicBezTo>
                <a:cubicBezTo>
                  <a:pt x="1073" y="91"/>
                  <a:pt x="1073" y="89"/>
                  <a:pt x="1073" y="86"/>
                </a:cubicBezTo>
                <a:cubicBezTo>
                  <a:pt x="1074" y="76"/>
                  <a:pt x="1074" y="69"/>
                  <a:pt x="1074" y="64"/>
                </a:cubicBezTo>
                <a:cubicBezTo>
                  <a:pt x="1075" y="59"/>
                  <a:pt x="1074" y="56"/>
                  <a:pt x="1074" y="56"/>
                </a:cubicBezTo>
                <a:cubicBezTo>
                  <a:pt x="1074" y="56"/>
                  <a:pt x="1073" y="59"/>
                  <a:pt x="1072" y="64"/>
                </a:cubicBezTo>
                <a:cubicBezTo>
                  <a:pt x="1071" y="67"/>
                  <a:pt x="1070" y="71"/>
                  <a:pt x="1069" y="76"/>
                </a:cubicBezTo>
                <a:cubicBezTo>
                  <a:pt x="1069" y="76"/>
                  <a:pt x="1069" y="76"/>
                  <a:pt x="1069" y="76"/>
                </a:cubicBezTo>
                <a:cubicBezTo>
                  <a:pt x="1067" y="65"/>
                  <a:pt x="1067" y="56"/>
                  <a:pt x="1067" y="50"/>
                </a:cubicBezTo>
                <a:cubicBezTo>
                  <a:pt x="1067" y="44"/>
                  <a:pt x="1066" y="40"/>
                  <a:pt x="1066" y="40"/>
                </a:cubicBezTo>
                <a:cubicBezTo>
                  <a:pt x="1066" y="40"/>
                  <a:pt x="1065" y="44"/>
                  <a:pt x="1064" y="50"/>
                </a:cubicBezTo>
                <a:cubicBezTo>
                  <a:pt x="1064" y="53"/>
                  <a:pt x="1064" y="57"/>
                  <a:pt x="1063" y="61"/>
                </a:cubicBezTo>
                <a:cubicBezTo>
                  <a:pt x="1063" y="65"/>
                  <a:pt x="1063" y="70"/>
                  <a:pt x="1063" y="76"/>
                </a:cubicBezTo>
                <a:cubicBezTo>
                  <a:pt x="1063" y="78"/>
                  <a:pt x="1063" y="80"/>
                  <a:pt x="1063" y="82"/>
                </a:cubicBezTo>
                <a:cubicBezTo>
                  <a:pt x="1061" y="76"/>
                  <a:pt x="1059" y="72"/>
                  <a:pt x="1058" y="69"/>
                </a:cubicBezTo>
                <a:cubicBezTo>
                  <a:pt x="1058" y="68"/>
                  <a:pt x="1058" y="68"/>
                  <a:pt x="1058" y="67"/>
                </a:cubicBezTo>
                <a:cubicBezTo>
                  <a:pt x="1059" y="63"/>
                  <a:pt x="1059" y="60"/>
                  <a:pt x="1059" y="60"/>
                </a:cubicBezTo>
                <a:cubicBezTo>
                  <a:pt x="1058" y="60"/>
                  <a:pt x="1057" y="62"/>
                  <a:pt x="1056" y="66"/>
                </a:cubicBezTo>
                <a:cubicBezTo>
                  <a:pt x="1054" y="70"/>
                  <a:pt x="1052" y="75"/>
                  <a:pt x="1051" y="82"/>
                </a:cubicBezTo>
                <a:cubicBezTo>
                  <a:pt x="1049" y="80"/>
                  <a:pt x="1047" y="77"/>
                  <a:pt x="1046" y="76"/>
                </a:cubicBezTo>
                <a:cubicBezTo>
                  <a:pt x="1045" y="71"/>
                  <a:pt x="1044" y="68"/>
                  <a:pt x="1044" y="65"/>
                </a:cubicBezTo>
                <a:cubicBezTo>
                  <a:pt x="1044" y="65"/>
                  <a:pt x="1044" y="65"/>
                  <a:pt x="1044" y="65"/>
                </a:cubicBezTo>
                <a:cubicBezTo>
                  <a:pt x="1041" y="47"/>
                  <a:pt x="1039" y="38"/>
                  <a:pt x="1038" y="38"/>
                </a:cubicBezTo>
                <a:cubicBezTo>
                  <a:pt x="1038" y="37"/>
                  <a:pt x="1038" y="41"/>
                  <a:pt x="1038" y="47"/>
                </a:cubicBezTo>
                <a:cubicBezTo>
                  <a:pt x="1038" y="53"/>
                  <a:pt x="1038" y="62"/>
                  <a:pt x="1039" y="73"/>
                </a:cubicBezTo>
                <a:cubicBezTo>
                  <a:pt x="1039" y="74"/>
                  <a:pt x="1039" y="76"/>
                  <a:pt x="1039" y="78"/>
                </a:cubicBezTo>
                <a:cubicBezTo>
                  <a:pt x="1037" y="73"/>
                  <a:pt x="1035" y="69"/>
                  <a:pt x="1033" y="66"/>
                </a:cubicBezTo>
                <a:cubicBezTo>
                  <a:pt x="1030" y="62"/>
                  <a:pt x="1028" y="60"/>
                  <a:pt x="1028" y="61"/>
                </a:cubicBezTo>
                <a:cubicBezTo>
                  <a:pt x="1028" y="61"/>
                  <a:pt x="1029" y="63"/>
                  <a:pt x="1031" y="67"/>
                </a:cubicBezTo>
                <a:cubicBezTo>
                  <a:pt x="1032" y="70"/>
                  <a:pt x="1034" y="75"/>
                  <a:pt x="1035" y="80"/>
                </a:cubicBezTo>
                <a:cubicBezTo>
                  <a:pt x="1035" y="81"/>
                  <a:pt x="1035" y="82"/>
                  <a:pt x="1035" y="83"/>
                </a:cubicBezTo>
                <a:cubicBezTo>
                  <a:pt x="1034" y="85"/>
                  <a:pt x="1035" y="87"/>
                  <a:pt x="1035" y="90"/>
                </a:cubicBezTo>
                <a:cubicBezTo>
                  <a:pt x="1032" y="81"/>
                  <a:pt x="1032" y="75"/>
                  <a:pt x="1031" y="75"/>
                </a:cubicBezTo>
                <a:cubicBezTo>
                  <a:pt x="1031" y="75"/>
                  <a:pt x="1028" y="81"/>
                  <a:pt x="1030" y="91"/>
                </a:cubicBezTo>
                <a:cubicBezTo>
                  <a:pt x="1028" y="88"/>
                  <a:pt x="1026" y="84"/>
                  <a:pt x="1025" y="80"/>
                </a:cubicBezTo>
                <a:cubicBezTo>
                  <a:pt x="1019" y="63"/>
                  <a:pt x="1020" y="54"/>
                  <a:pt x="1018" y="53"/>
                </a:cubicBezTo>
                <a:cubicBezTo>
                  <a:pt x="1018" y="53"/>
                  <a:pt x="1018" y="56"/>
                  <a:pt x="1017" y="61"/>
                </a:cubicBezTo>
                <a:cubicBezTo>
                  <a:pt x="1017" y="65"/>
                  <a:pt x="1017" y="72"/>
                  <a:pt x="1019" y="81"/>
                </a:cubicBezTo>
                <a:cubicBezTo>
                  <a:pt x="1021" y="86"/>
                  <a:pt x="1022" y="91"/>
                  <a:pt x="1024" y="95"/>
                </a:cubicBezTo>
                <a:cubicBezTo>
                  <a:pt x="1024" y="95"/>
                  <a:pt x="1023" y="95"/>
                  <a:pt x="1023" y="94"/>
                </a:cubicBezTo>
                <a:cubicBezTo>
                  <a:pt x="1022" y="91"/>
                  <a:pt x="1021" y="87"/>
                  <a:pt x="1020" y="83"/>
                </a:cubicBezTo>
                <a:cubicBezTo>
                  <a:pt x="1018" y="77"/>
                  <a:pt x="1017" y="72"/>
                  <a:pt x="1016" y="68"/>
                </a:cubicBezTo>
                <a:cubicBezTo>
                  <a:pt x="1016" y="65"/>
                  <a:pt x="1015" y="63"/>
                  <a:pt x="1015" y="63"/>
                </a:cubicBezTo>
                <a:cubicBezTo>
                  <a:pt x="1015" y="63"/>
                  <a:pt x="1014" y="64"/>
                  <a:pt x="1014" y="67"/>
                </a:cubicBezTo>
                <a:cubicBezTo>
                  <a:pt x="1014" y="67"/>
                  <a:pt x="1014" y="67"/>
                  <a:pt x="1014" y="67"/>
                </a:cubicBezTo>
                <a:cubicBezTo>
                  <a:pt x="1013" y="65"/>
                  <a:pt x="1012" y="63"/>
                  <a:pt x="1011" y="61"/>
                </a:cubicBezTo>
                <a:cubicBezTo>
                  <a:pt x="1010" y="57"/>
                  <a:pt x="1008" y="54"/>
                  <a:pt x="1007" y="52"/>
                </a:cubicBezTo>
                <a:cubicBezTo>
                  <a:pt x="1004" y="47"/>
                  <a:pt x="1003" y="45"/>
                  <a:pt x="1002" y="45"/>
                </a:cubicBezTo>
                <a:cubicBezTo>
                  <a:pt x="1002" y="45"/>
                  <a:pt x="1003" y="48"/>
                  <a:pt x="1005" y="53"/>
                </a:cubicBezTo>
                <a:cubicBezTo>
                  <a:pt x="1006" y="56"/>
                  <a:pt x="1007" y="59"/>
                  <a:pt x="1008" y="62"/>
                </a:cubicBezTo>
                <a:cubicBezTo>
                  <a:pt x="1008" y="64"/>
                  <a:pt x="1008" y="66"/>
                  <a:pt x="1009" y="68"/>
                </a:cubicBezTo>
                <a:cubicBezTo>
                  <a:pt x="1009" y="69"/>
                  <a:pt x="1009" y="70"/>
                  <a:pt x="1010" y="71"/>
                </a:cubicBezTo>
                <a:cubicBezTo>
                  <a:pt x="1010" y="72"/>
                  <a:pt x="1010" y="73"/>
                  <a:pt x="1010" y="74"/>
                </a:cubicBezTo>
                <a:cubicBezTo>
                  <a:pt x="1010" y="76"/>
                  <a:pt x="1010" y="78"/>
                  <a:pt x="1010" y="80"/>
                </a:cubicBezTo>
                <a:cubicBezTo>
                  <a:pt x="1010" y="80"/>
                  <a:pt x="1010" y="80"/>
                  <a:pt x="1010" y="80"/>
                </a:cubicBezTo>
                <a:cubicBezTo>
                  <a:pt x="1009" y="78"/>
                  <a:pt x="1007" y="76"/>
                  <a:pt x="1006" y="74"/>
                </a:cubicBezTo>
                <a:cubicBezTo>
                  <a:pt x="1005" y="66"/>
                  <a:pt x="1006" y="61"/>
                  <a:pt x="1006" y="61"/>
                </a:cubicBezTo>
                <a:cubicBezTo>
                  <a:pt x="1005" y="61"/>
                  <a:pt x="1004" y="63"/>
                  <a:pt x="1003" y="66"/>
                </a:cubicBezTo>
                <a:cubicBezTo>
                  <a:pt x="1003" y="67"/>
                  <a:pt x="1003" y="68"/>
                  <a:pt x="1002" y="69"/>
                </a:cubicBezTo>
                <a:cubicBezTo>
                  <a:pt x="1002" y="69"/>
                  <a:pt x="1002" y="69"/>
                  <a:pt x="1002" y="69"/>
                </a:cubicBezTo>
                <a:cubicBezTo>
                  <a:pt x="1001" y="65"/>
                  <a:pt x="1001" y="61"/>
                  <a:pt x="1000" y="58"/>
                </a:cubicBezTo>
                <a:cubicBezTo>
                  <a:pt x="1000" y="58"/>
                  <a:pt x="1000" y="58"/>
                  <a:pt x="1000" y="58"/>
                </a:cubicBezTo>
                <a:cubicBezTo>
                  <a:pt x="997" y="41"/>
                  <a:pt x="995" y="31"/>
                  <a:pt x="995" y="31"/>
                </a:cubicBezTo>
                <a:cubicBezTo>
                  <a:pt x="994" y="31"/>
                  <a:pt x="994" y="34"/>
                  <a:pt x="994" y="41"/>
                </a:cubicBezTo>
                <a:cubicBezTo>
                  <a:pt x="995" y="47"/>
                  <a:pt x="995" y="56"/>
                  <a:pt x="996" y="66"/>
                </a:cubicBezTo>
                <a:cubicBezTo>
                  <a:pt x="996" y="67"/>
                  <a:pt x="996" y="68"/>
                  <a:pt x="996" y="69"/>
                </a:cubicBezTo>
                <a:cubicBezTo>
                  <a:pt x="995" y="68"/>
                  <a:pt x="995" y="67"/>
                  <a:pt x="994" y="66"/>
                </a:cubicBezTo>
                <a:cubicBezTo>
                  <a:pt x="994" y="65"/>
                  <a:pt x="994" y="65"/>
                  <a:pt x="994" y="65"/>
                </a:cubicBezTo>
                <a:cubicBezTo>
                  <a:pt x="994" y="65"/>
                  <a:pt x="994" y="65"/>
                  <a:pt x="993" y="65"/>
                </a:cubicBezTo>
                <a:cubicBezTo>
                  <a:pt x="993" y="65"/>
                  <a:pt x="993" y="64"/>
                  <a:pt x="993" y="64"/>
                </a:cubicBezTo>
                <a:cubicBezTo>
                  <a:pt x="991" y="61"/>
                  <a:pt x="989" y="59"/>
                  <a:pt x="989" y="59"/>
                </a:cubicBezTo>
                <a:cubicBezTo>
                  <a:pt x="989" y="60"/>
                  <a:pt x="989" y="62"/>
                  <a:pt x="991" y="65"/>
                </a:cubicBezTo>
                <a:cubicBezTo>
                  <a:pt x="991" y="66"/>
                  <a:pt x="991" y="67"/>
                  <a:pt x="992" y="68"/>
                </a:cubicBezTo>
                <a:cubicBezTo>
                  <a:pt x="992" y="68"/>
                  <a:pt x="991" y="69"/>
                  <a:pt x="991" y="69"/>
                </a:cubicBezTo>
                <a:cubicBezTo>
                  <a:pt x="991" y="71"/>
                  <a:pt x="990" y="73"/>
                  <a:pt x="990" y="75"/>
                </a:cubicBezTo>
                <a:cubicBezTo>
                  <a:pt x="990" y="74"/>
                  <a:pt x="990" y="73"/>
                  <a:pt x="989" y="72"/>
                </a:cubicBezTo>
                <a:cubicBezTo>
                  <a:pt x="989" y="67"/>
                  <a:pt x="989" y="63"/>
                  <a:pt x="989" y="60"/>
                </a:cubicBezTo>
                <a:cubicBezTo>
                  <a:pt x="988" y="56"/>
                  <a:pt x="989" y="53"/>
                  <a:pt x="989" y="51"/>
                </a:cubicBezTo>
                <a:cubicBezTo>
                  <a:pt x="989" y="46"/>
                  <a:pt x="988" y="43"/>
                  <a:pt x="988" y="43"/>
                </a:cubicBezTo>
                <a:cubicBezTo>
                  <a:pt x="988" y="43"/>
                  <a:pt x="987" y="46"/>
                  <a:pt x="986" y="51"/>
                </a:cubicBezTo>
                <a:cubicBezTo>
                  <a:pt x="985" y="55"/>
                  <a:pt x="984" y="62"/>
                  <a:pt x="984" y="71"/>
                </a:cubicBezTo>
                <a:cubicBezTo>
                  <a:pt x="984" y="72"/>
                  <a:pt x="984" y="74"/>
                  <a:pt x="984" y="75"/>
                </a:cubicBezTo>
                <a:cubicBezTo>
                  <a:pt x="983" y="74"/>
                  <a:pt x="983" y="73"/>
                  <a:pt x="982" y="72"/>
                </a:cubicBezTo>
                <a:cubicBezTo>
                  <a:pt x="983" y="69"/>
                  <a:pt x="983" y="67"/>
                  <a:pt x="983" y="67"/>
                </a:cubicBezTo>
                <a:cubicBezTo>
                  <a:pt x="982" y="67"/>
                  <a:pt x="982" y="68"/>
                  <a:pt x="981" y="69"/>
                </a:cubicBezTo>
                <a:cubicBezTo>
                  <a:pt x="980" y="67"/>
                  <a:pt x="979" y="67"/>
                  <a:pt x="979" y="67"/>
                </a:cubicBezTo>
                <a:cubicBezTo>
                  <a:pt x="979" y="67"/>
                  <a:pt x="979" y="67"/>
                  <a:pt x="979" y="69"/>
                </a:cubicBezTo>
                <a:cubicBezTo>
                  <a:pt x="978" y="68"/>
                  <a:pt x="977" y="67"/>
                  <a:pt x="977" y="66"/>
                </a:cubicBezTo>
                <a:cubicBezTo>
                  <a:pt x="977" y="66"/>
                  <a:pt x="977" y="66"/>
                  <a:pt x="976" y="66"/>
                </a:cubicBezTo>
                <a:cubicBezTo>
                  <a:pt x="976" y="65"/>
                  <a:pt x="976" y="64"/>
                  <a:pt x="976" y="63"/>
                </a:cubicBezTo>
                <a:cubicBezTo>
                  <a:pt x="976" y="60"/>
                  <a:pt x="976" y="58"/>
                  <a:pt x="976" y="56"/>
                </a:cubicBezTo>
                <a:cubicBezTo>
                  <a:pt x="976" y="51"/>
                  <a:pt x="976" y="49"/>
                  <a:pt x="976" y="49"/>
                </a:cubicBezTo>
                <a:cubicBezTo>
                  <a:pt x="975" y="49"/>
                  <a:pt x="974" y="51"/>
                  <a:pt x="973" y="55"/>
                </a:cubicBezTo>
                <a:cubicBezTo>
                  <a:pt x="972" y="59"/>
                  <a:pt x="972" y="66"/>
                  <a:pt x="971" y="73"/>
                </a:cubicBezTo>
                <a:cubicBezTo>
                  <a:pt x="971" y="74"/>
                  <a:pt x="971" y="75"/>
                  <a:pt x="971" y="77"/>
                </a:cubicBezTo>
                <a:cubicBezTo>
                  <a:pt x="970" y="75"/>
                  <a:pt x="969" y="73"/>
                  <a:pt x="969" y="72"/>
                </a:cubicBezTo>
                <a:cubicBezTo>
                  <a:pt x="969" y="70"/>
                  <a:pt x="968" y="69"/>
                  <a:pt x="968" y="67"/>
                </a:cubicBezTo>
                <a:cubicBezTo>
                  <a:pt x="969" y="65"/>
                  <a:pt x="970" y="64"/>
                  <a:pt x="970" y="62"/>
                </a:cubicBezTo>
                <a:cubicBezTo>
                  <a:pt x="972" y="59"/>
                  <a:pt x="973" y="58"/>
                  <a:pt x="972" y="57"/>
                </a:cubicBezTo>
                <a:cubicBezTo>
                  <a:pt x="972" y="57"/>
                  <a:pt x="971" y="58"/>
                  <a:pt x="968" y="60"/>
                </a:cubicBezTo>
                <a:cubicBezTo>
                  <a:pt x="969" y="54"/>
                  <a:pt x="970" y="48"/>
                  <a:pt x="970" y="44"/>
                </a:cubicBezTo>
                <a:cubicBezTo>
                  <a:pt x="971" y="39"/>
                  <a:pt x="972" y="37"/>
                  <a:pt x="972" y="36"/>
                </a:cubicBezTo>
                <a:cubicBezTo>
                  <a:pt x="971" y="36"/>
                  <a:pt x="970" y="39"/>
                  <a:pt x="968" y="43"/>
                </a:cubicBezTo>
                <a:cubicBezTo>
                  <a:pt x="966" y="48"/>
                  <a:pt x="963" y="56"/>
                  <a:pt x="963" y="65"/>
                </a:cubicBezTo>
                <a:cubicBezTo>
                  <a:pt x="962" y="66"/>
                  <a:pt x="962" y="68"/>
                  <a:pt x="962" y="69"/>
                </a:cubicBezTo>
                <a:cubicBezTo>
                  <a:pt x="962" y="69"/>
                  <a:pt x="962" y="69"/>
                  <a:pt x="962" y="69"/>
                </a:cubicBezTo>
                <a:cubicBezTo>
                  <a:pt x="962" y="68"/>
                  <a:pt x="962" y="66"/>
                  <a:pt x="961" y="65"/>
                </a:cubicBezTo>
                <a:cubicBezTo>
                  <a:pt x="960" y="55"/>
                  <a:pt x="958" y="48"/>
                  <a:pt x="957" y="42"/>
                </a:cubicBezTo>
                <a:cubicBezTo>
                  <a:pt x="958" y="41"/>
                  <a:pt x="958" y="39"/>
                  <a:pt x="958" y="39"/>
                </a:cubicBezTo>
                <a:cubicBezTo>
                  <a:pt x="958" y="39"/>
                  <a:pt x="958" y="40"/>
                  <a:pt x="957" y="40"/>
                </a:cubicBezTo>
                <a:cubicBezTo>
                  <a:pt x="956" y="36"/>
                  <a:pt x="955" y="33"/>
                  <a:pt x="955" y="33"/>
                </a:cubicBezTo>
                <a:cubicBezTo>
                  <a:pt x="955" y="33"/>
                  <a:pt x="954" y="37"/>
                  <a:pt x="955" y="43"/>
                </a:cubicBezTo>
                <a:cubicBezTo>
                  <a:pt x="954" y="44"/>
                  <a:pt x="954" y="44"/>
                  <a:pt x="953" y="45"/>
                </a:cubicBezTo>
                <a:cubicBezTo>
                  <a:pt x="952" y="47"/>
                  <a:pt x="950" y="50"/>
                  <a:pt x="949" y="53"/>
                </a:cubicBezTo>
                <a:cubicBezTo>
                  <a:pt x="948" y="55"/>
                  <a:pt x="947" y="56"/>
                  <a:pt x="947" y="58"/>
                </a:cubicBezTo>
                <a:cubicBezTo>
                  <a:pt x="946" y="58"/>
                  <a:pt x="946" y="58"/>
                  <a:pt x="946" y="58"/>
                </a:cubicBezTo>
                <a:cubicBezTo>
                  <a:pt x="946" y="55"/>
                  <a:pt x="945" y="54"/>
                  <a:pt x="945" y="54"/>
                </a:cubicBezTo>
                <a:cubicBezTo>
                  <a:pt x="945" y="54"/>
                  <a:pt x="945" y="55"/>
                  <a:pt x="944" y="56"/>
                </a:cubicBezTo>
                <a:cubicBezTo>
                  <a:pt x="943" y="55"/>
                  <a:pt x="943" y="55"/>
                  <a:pt x="943" y="55"/>
                </a:cubicBezTo>
                <a:cubicBezTo>
                  <a:pt x="943" y="55"/>
                  <a:pt x="943" y="56"/>
                  <a:pt x="944" y="58"/>
                </a:cubicBezTo>
                <a:cubicBezTo>
                  <a:pt x="944" y="58"/>
                  <a:pt x="944" y="59"/>
                  <a:pt x="944" y="59"/>
                </a:cubicBezTo>
                <a:cubicBezTo>
                  <a:pt x="943" y="62"/>
                  <a:pt x="942" y="67"/>
                  <a:pt x="940" y="73"/>
                </a:cubicBezTo>
                <a:cubicBezTo>
                  <a:pt x="940" y="73"/>
                  <a:pt x="940" y="73"/>
                  <a:pt x="940" y="73"/>
                </a:cubicBezTo>
                <a:cubicBezTo>
                  <a:pt x="940" y="73"/>
                  <a:pt x="940" y="73"/>
                  <a:pt x="940" y="72"/>
                </a:cubicBezTo>
                <a:cubicBezTo>
                  <a:pt x="940" y="72"/>
                  <a:pt x="940" y="71"/>
                  <a:pt x="941" y="70"/>
                </a:cubicBezTo>
                <a:cubicBezTo>
                  <a:pt x="943" y="62"/>
                  <a:pt x="943" y="55"/>
                  <a:pt x="943" y="51"/>
                </a:cubicBezTo>
                <a:cubicBezTo>
                  <a:pt x="942" y="46"/>
                  <a:pt x="942" y="43"/>
                  <a:pt x="941" y="43"/>
                </a:cubicBezTo>
                <a:cubicBezTo>
                  <a:pt x="941" y="43"/>
                  <a:pt x="941" y="46"/>
                  <a:pt x="940" y="51"/>
                </a:cubicBezTo>
                <a:cubicBezTo>
                  <a:pt x="940" y="54"/>
                  <a:pt x="938" y="59"/>
                  <a:pt x="937" y="64"/>
                </a:cubicBezTo>
                <a:cubicBezTo>
                  <a:pt x="934" y="55"/>
                  <a:pt x="934" y="49"/>
                  <a:pt x="933" y="49"/>
                </a:cubicBezTo>
                <a:cubicBezTo>
                  <a:pt x="933" y="49"/>
                  <a:pt x="932" y="51"/>
                  <a:pt x="932" y="55"/>
                </a:cubicBezTo>
                <a:cubicBezTo>
                  <a:pt x="931" y="59"/>
                  <a:pt x="932" y="65"/>
                  <a:pt x="934" y="71"/>
                </a:cubicBezTo>
                <a:cubicBezTo>
                  <a:pt x="932" y="74"/>
                  <a:pt x="931" y="77"/>
                  <a:pt x="929" y="79"/>
                </a:cubicBezTo>
                <a:cubicBezTo>
                  <a:pt x="929" y="79"/>
                  <a:pt x="929" y="79"/>
                  <a:pt x="929" y="79"/>
                </a:cubicBezTo>
                <a:cubicBezTo>
                  <a:pt x="931" y="68"/>
                  <a:pt x="929" y="61"/>
                  <a:pt x="928" y="62"/>
                </a:cubicBezTo>
                <a:cubicBezTo>
                  <a:pt x="927" y="62"/>
                  <a:pt x="927" y="68"/>
                  <a:pt x="924" y="76"/>
                </a:cubicBezTo>
                <a:cubicBezTo>
                  <a:pt x="923" y="78"/>
                  <a:pt x="922" y="80"/>
                  <a:pt x="921" y="81"/>
                </a:cubicBezTo>
                <a:cubicBezTo>
                  <a:pt x="922" y="78"/>
                  <a:pt x="922" y="73"/>
                  <a:pt x="923" y="69"/>
                </a:cubicBezTo>
                <a:cubicBezTo>
                  <a:pt x="926" y="55"/>
                  <a:pt x="932" y="49"/>
                  <a:pt x="932" y="48"/>
                </a:cubicBezTo>
                <a:cubicBezTo>
                  <a:pt x="931" y="48"/>
                  <a:pt x="930" y="49"/>
                  <a:pt x="926" y="52"/>
                </a:cubicBezTo>
                <a:cubicBezTo>
                  <a:pt x="924" y="55"/>
                  <a:pt x="920" y="60"/>
                  <a:pt x="917" y="67"/>
                </a:cubicBezTo>
                <a:cubicBezTo>
                  <a:pt x="917" y="67"/>
                  <a:pt x="917" y="68"/>
                  <a:pt x="917" y="68"/>
                </a:cubicBezTo>
                <a:cubicBezTo>
                  <a:pt x="917" y="66"/>
                  <a:pt x="917" y="64"/>
                  <a:pt x="917" y="62"/>
                </a:cubicBezTo>
                <a:cubicBezTo>
                  <a:pt x="917" y="43"/>
                  <a:pt x="917" y="32"/>
                  <a:pt x="916" y="32"/>
                </a:cubicBezTo>
                <a:cubicBezTo>
                  <a:pt x="915" y="32"/>
                  <a:pt x="913" y="44"/>
                  <a:pt x="911" y="61"/>
                </a:cubicBezTo>
                <a:cubicBezTo>
                  <a:pt x="911" y="65"/>
                  <a:pt x="910" y="69"/>
                  <a:pt x="910" y="73"/>
                </a:cubicBezTo>
                <a:cubicBezTo>
                  <a:pt x="909" y="70"/>
                  <a:pt x="909" y="67"/>
                  <a:pt x="908" y="64"/>
                </a:cubicBezTo>
                <a:cubicBezTo>
                  <a:pt x="904" y="48"/>
                  <a:pt x="900" y="39"/>
                  <a:pt x="899" y="39"/>
                </a:cubicBezTo>
                <a:cubicBezTo>
                  <a:pt x="899" y="40"/>
                  <a:pt x="901" y="50"/>
                  <a:pt x="902" y="65"/>
                </a:cubicBezTo>
                <a:cubicBezTo>
                  <a:pt x="903" y="69"/>
                  <a:pt x="903" y="72"/>
                  <a:pt x="903" y="76"/>
                </a:cubicBezTo>
                <a:cubicBezTo>
                  <a:pt x="903" y="76"/>
                  <a:pt x="903" y="76"/>
                  <a:pt x="903" y="76"/>
                </a:cubicBezTo>
                <a:cubicBezTo>
                  <a:pt x="902" y="74"/>
                  <a:pt x="901" y="72"/>
                  <a:pt x="900" y="70"/>
                </a:cubicBezTo>
                <a:cubicBezTo>
                  <a:pt x="901" y="65"/>
                  <a:pt x="900" y="62"/>
                  <a:pt x="899" y="62"/>
                </a:cubicBezTo>
                <a:cubicBezTo>
                  <a:pt x="899" y="62"/>
                  <a:pt x="898" y="63"/>
                  <a:pt x="898" y="65"/>
                </a:cubicBezTo>
                <a:cubicBezTo>
                  <a:pt x="896" y="63"/>
                  <a:pt x="895" y="60"/>
                  <a:pt x="894" y="58"/>
                </a:cubicBezTo>
                <a:cubicBezTo>
                  <a:pt x="894" y="53"/>
                  <a:pt x="894" y="49"/>
                  <a:pt x="894" y="46"/>
                </a:cubicBezTo>
                <a:cubicBezTo>
                  <a:pt x="894" y="42"/>
                  <a:pt x="894" y="39"/>
                  <a:pt x="894" y="39"/>
                </a:cubicBezTo>
                <a:cubicBezTo>
                  <a:pt x="893" y="39"/>
                  <a:pt x="892" y="41"/>
                  <a:pt x="891" y="46"/>
                </a:cubicBezTo>
                <a:cubicBezTo>
                  <a:pt x="891" y="48"/>
                  <a:pt x="890" y="50"/>
                  <a:pt x="890" y="53"/>
                </a:cubicBezTo>
                <a:cubicBezTo>
                  <a:pt x="889" y="53"/>
                  <a:pt x="889" y="52"/>
                  <a:pt x="888" y="52"/>
                </a:cubicBezTo>
                <a:cubicBezTo>
                  <a:pt x="887" y="46"/>
                  <a:pt x="886" y="42"/>
                  <a:pt x="886" y="39"/>
                </a:cubicBezTo>
                <a:cubicBezTo>
                  <a:pt x="885" y="33"/>
                  <a:pt x="884" y="31"/>
                  <a:pt x="884" y="31"/>
                </a:cubicBezTo>
                <a:cubicBezTo>
                  <a:pt x="883" y="31"/>
                  <a:pt x="883" y="34"/>
                  <a:pt x="883" y="39"/>
                </a:cubicBezTo>
                <a:cubicBezTo>
                  <a:pt x="883" y="44"/>
                  <a:pt x="884" y="52"/>
                  <a:pt x="884" y="61"/>
                </a:cubicBezTo>
                <a:cubicBezTo>
                  <a:pt x="883" y="62"/>
                  <a:pt x="882" y="63"/>
                  <a:pt x="881" y="65"/>
                </a:cubicBezTo>
                <a:cubicBezTo>
                  <a:pt x="881" y="65"/>
                  <a:pt x="881" y="65"/>
                  <a:pt x="881" y="65"/>
                </a:cubicBezTo>
                <a:cubicBezTo>
                  <a:pt x="882" y="59"/>
                  <a:pt x="882" y="56"/>
                  <a:pt x="882" y="56"/>
                </a:cubicBezTo>
                <a:cubicBezTo>
                  <a:pt x="881" y="56"/>
                  <a:pt x="880" y="57"/>
                  <a:pt x="879" y="59"/>
                </a:cubicBezTo>
                <a:cubicBezTo>
                  <a:pt x="879" y="57"/>
                  <a:pt x="879" y="56"/>
                  <a:pt x="878" y="56"/>
                </a:cubicBezTo>
                <a:cubicBezTo>
                  <a:pt x="878" y="56"/>
                  <a:pt x="877" y="57"/>
                  <a:pt x="877" y="60"/>
                </a:cubicBezTo>
                <a:cubicBezTo>
                  <a:pt x="877" y="60"/>
                  <a:pt x="877" y="60"/>
                  <a:pt x="877" y="60"/>
                </a:cubicBezTo>
                <a:cubicBezTo>
                  <a:pt x="877" y="55"/>
                  <a:pt x="876" y="51"/>
                  <a:pt x="876" y="47"/>
                </a:cubicBezTo>
                <a:cubicBezTo>
                  <a:pt x="876" y="44"/>
                  <a:pt x="875" y="41"/>
                  <a:pt x="875" y="38"/>
                </a:cubicBezTo>
                <a:cubicBezTo>
                  <a:pt x="874" y="33"/>
                  <a:pt x="873" y="31"/>
                  <a:pt x="872" y="31"/>
                </a:cubicBezTo>
                <a:cubicBezTo>
                  <a:pt x="872" y="31"/>
                  <a:pt x="872" y="34"/>
                  <a:pt x="872" y="39"/>
                </a:cubicBezTo>
                <a:cubicBezTo>
                  <a:pt x="872" y="44"/>
                  <a:pt x="872" y="51"/>
                  <a:pt x="871" y="59"/>
                </a:cubicBezTo>
                <a:cubicBezTo>
                  <a:pt x="871" y="63"/>
                  <a:pt x="870" y="67"/>
                  <a:pt x="869" y="70"/>
                </a:cubicBezTo>
                <a:cubicBezTo>
                  <a:pt x="869" y="66"/>
                  <a:pt x="868" y="62"/>
                  <a:pt x="868" y="56"/>
                </a:cubicBezTo>
                <a:cubicBezTo>
                  <a:pt x="869" y="55"/>
                  <a:pt x="869" y="53"/>
                  <a:pt x="870" y="52"/>
                </a:cubicBezTo>
                <a:cubicBezTo>
                  <a:pt x="871" y="49"/>
                  <a:pt x="872" y="47"/>
                  <a:pt x="872" y="47"/>
                </a:cubicBezTo>
                <a:cubicBezTo>
                  <a:pt x="871" y="47"/>
                  <a:pt x="870" y="48"/>
                  <a:pt x="868" y="50"/>
                </a:cubicBezTo>
                <a:cubicBezTo>
                  <a:pt x="868" y="43"/>
                  <a:pt x="869" y="38"/>
                  <a:pt x="870" y="34"/>
                </a:cubicBezTo>
                <a:cubicBezTo>
                  <a:pt x="871" y="29"/>
                  <a:pt x="872" y="26"/>
                  <a:pt x="871" y="26"/>
                </a:cubicBezTo>
                <a:cubicBezTo>
                  <a:pt x="871" y="26"/>
                  <a:pt x="869" y="28"/>
                  <a:pt x="867" y="33"/>
                </a:cubicBezTo>
                <a:cubicBezTo>
                  <a:pt x="865" y="38"/>
                  <a:pt x="863" y="46"/>
                  <a:pt x="862" y="55"/>
                </a:cubicBezTo>
                <a:cubicBezTo>
                  <a:pt x="862" y="57"/>
                  <a:pt x="862" y="58"/>
                  <a:pt x="862" y="59"/>
                </a:cubicBezTo>
                <a:cubicBezTo>
                  <a:pt x="862" y="59"/>
                  <a:pt x="862" y="59"/>
                  <a:pt x="862" y="59"/>
                </a:cubicBezTo>
                <a:cubicBezTo>
                  <a:pt x="861" y="57"/>
                  <a:pt x="861" y="55"/>
                  <a:pt x="861" y="55"/>
                </a:cubicBezTo>
                <a:cubicBezTo>
                  <a:pt x="860" y="56"/>
                  <a:pt x="860" y="58"/>
                  <a:pt x="859" y="62"/>
                </a:cubicBezTo>
                <a:cubicBezTo>
                  <a:pt x="859" y="59"/>
                  <a:pt x="859" y="56"/>
                  <a:pt x="858" y="54"/>
                </a:cubicBezTo>
                <a:cubicBezTo>
                  <a:pt x="861" y="46"/>
                  <a:pt x="865" y="42"/>
                  <a:pt x="864" y="42"/>
                </a:cubicBezTo>
                <a:cubicBezTo>
                  <a:pt x="864" y="42"/>
                  <a:pt x="862" y="43"/>
                  <a:pt x="859" y="46"/>
                </a:cubicBezTo>
                <a:cubicBezTo>
                  <a:pt x="858" y="47"/>
                  <a:pt x="857" y="47"/>
                  <a:pt x="857" y="48"/>
                </a:cubicBezTo>
                <a:cubicBezTo>
                  <a:pt x="856" y="46"/>
                  <a:pt x="855" y="45"/>
                  <a:pt x="855" y="45"/>
                </a:cubicBezTo>
                <a:cubicBezTo>
                  <a:pt x="855" y="45"/>
                  <a:pt x="855" y="47"/>
                  <a:pt x="855" y="51"/>
                </a:cubicBezTo>
                <a:cubicBezTo>
                  <a:pt x="853" y="54"/>
                  <a:pt x="852" y="56"/>
                  <a:pt x="850" y="59"/>
                </a:cubicBezTo>
                <a:cubicBezTo>
                  <a:pt x="850" y="59"/>
                  <a:pt x="851" y="58"/>
                  <a:pt x="851" y="57"/>
                </a:cubicBezTo>
                <a:cubicBezTo>
                  <a:pt x="851" y="56"/>
                  <a:pt x="851" y="55"/>
                  <a:pt x="851" y="54"/>
                </a:cubicBezTo>
                <a:cubicBezTo>
                  <a:pt x="851" y="53"/>
                  <a:pt x="851" y="52"/>
                  <a:pt x="852" y="51"/>
                </a:cubicBezTo>
                <a:cubicBezTo>
                  <a:pt x="852" y="49"/>
                  <a:pt x="852" y="47"/>
                  <a:pt x="853" y="45"/>
                </a:cubicBezTo>
                <a:cubicBezTo>
                  <a:pt x="854" y="42"/>
                  <a:pt x="855" y="39"/>
                  <a:pt x="856" y="37"/>
                </a:cubicBezTo>
                <a:cubicBezTo>
                  <a:pt x="858" y="32"/>
                  <a:pt x="858" y="30"/>
                  <a:pt x="858" y="30"/>
                </a:cubicBezTo>
                <a:cubicBezTo>
                  <a:pt x="858" y="29"/>
                  <a:pt x="856" y="32"/>
                  <a:pt x="853" y="36"/>
                </a:cubicBezTo>
                <a:cubicBezTo>
                  <a:pt x="852" y="38"/>
                  <a:pt x="850" y="41"/>
                  <a:pt x="849" y="44"/>
                </a:cubicBezTo>
                <a:cubicBezTo>
                  <a:pt x="848" y="45"/>
                  <a:pt x="848" y="47"/>
                  <a:pt x="847" y="49"/>
                </a:cubicBezTo>
                <a:cubicBezTo>
                  <a:pt x="846" y="46"/>
                  <a:pt x="846" y="44"/>
                  <a:pt x="845" y="44"/>
                </a:cubicBezTo>
                <a:cubicBezTo>
                  <a:pt x="845" y="45"/>
                  <a:pt x="845" y="47"/>
                  <a:pt x="844" y="50"/>
                </a:cubicBezTo>
                <a:cubicBezTo>
                  <a:pt x="844" y="53"/>
                  <a:pt x="842" y="58"/>
                  <a:pt x="841" y="64"/>
                </a:cubicBezTo>
                <a:cubicBezTo>
                  <a:pt x="840" y="67"/>
                  <a:pt x="839" y="69"/>
                  <a:pt x="839" y="71"/>
                </a:cubicBezTo>
                <a:cubicBezTo>
                  <a:pt x="839" y="71"/>
                  <a:pt x="839" y="71"/>
                  <a:pt x="838" y="71"/>
                </a:cubicBezTo>
                <a:cubicBezTo>
                  <a:pt x="839" y="68"/>
                  <a:pt x="840" y="65"/>
                  <a:pt x="841" y="61"/>
                </a:cubicBezTo>
                <a:cubicBezTo>
                  <a:pt x="843" y="53"/>
                  <a:pt x="844" y="46"/>
                  <a:pt x="843" y="42"/>
                </a:cubicBezTo>
                <a:cubicBezTo>
                  <a:pt x="843" y="37"/>
                  <a:pt x="842" y="34"/>
                  <a:pt x="842" y="34"/>
                </a:cubicBezTo>
                <a:cubicBezTo>
                  <a:pt x="842" y="34"/>
                  <a:pt x="841" y="37"/>
                  <a:pt x="841" y="42"/>
                </a:cubicBezTo>
                <a:cubicBezTo>
                  <a:pt x="840" y="46"/>
                  <a:pt x="838" y="52"/>
                  <a:pt x="836" y="59"/>
                </a:cubicBezTo>
                <a:cubicBezTo>
                  <a:pt x="836" y="60"/>
                  <a:pt x="835" y="60"/>
                  <a:pt x="835" y="61"/>
                </a:cubicBezTo>
                <a:cubicBezTo>
                  <a:pt x="835" y="60"/>
                  <a:pt x="835" y="60"/>
                  <a:pt x="835" y="60"/>
                </a:cubicBezTo>
                <a:cubicBezTo>
                  <a:pt x="833" y="53"/>
                  <a:pt x="832" y="47"/>
                  <a:pt x="831" y="43"/>
                </a:cubicBezTo>
                <a:cubicBezTo>
                  <a:pt x="832" y="41"/>
                  <a:pt x="833" y="40"/>
                  <a:pt x="833" y="39"/>
                </a:cubicBezTo>
                <a:cubicBezTo>
                  <a:pt x="833" y="39"/>
                  <a:pt x="832" y="40"/>
                  <a:pt x="831" y="41"/>
                </a:cubicBezTo>
                <a:cubicBezTo>
                  <a:pt x="828" y="24"/>
                  <a:pt x="826" y="14"/>
                  <a:pt x="826" y="14"/>
                </a:cubicBezTo>
                <a:cubicBezTo>
                  <a:pt x="825" y="14"/>
                  <a:pt x="825" y="18"/>
                  <a:pt x="825" y="24"/>
                </a:cubicBezTo>
                <a:cubicBezTo>
                  <a:pt x="826" y="29"/>
                  <a:pt x="826" y="37"/>
                  <a:pt x="826" y="45"/>
                </a:cubicBezTo>
                <a:cubicBezTo>
                  <a:pt x="826" y="46"/>
                  <a:pt x="825" y="47"/>
                  <a:pt x="824" y="49"/>
                </a:cubicBezTo>
                <a:cubicBezTo>
                  <a:pt x="823" y="46"/>
                  <a:pt x="821" y="45"/>
                  <a:pt x="820" y="43"/>
                </a:cubicBezTo>
                <a:cubicBezTo>
                  <a:pt x="817" y="40"/>
                  <a:pt x="816" y="38"/>
                  <a:pt x="815" y="38"/>
                </a:cubicBezTo>
                <a:cubicBezTo>
                  <a:pt x="815" y="39"/>
                  <a:pt x="816" y="41"/>
                  <a:pt x="818" y="45"/>
                </a:cubicBezTo>
                <a:cubicBezTo>
                  <a:pt x="819" y="47"/>
                  <a:pt x="820" y="50"/>
                  <a:pt x="821" y="53"/>
                </a:cubicBezTo>
                <a:cubicBezTo>
                  <a:pt x="821" y="55"/>
                  <a:pt x="820" y="57"/>
                  <a:pt x="819" y="59"/>
                </a:cubicBezTo>
                <a:cubicBezTo>
                  <a:pt x="818" y="61"/>
                  <a:pt x="818" y="63"/>
                  <a:pt x="817" y="65"/>
                </a:cubicBezTo>
                <a:cubicBezTo>
                  <a:pt x="816" y="61"/>
                  <a:pt x="816" y="58"/>
                  <a:pt x="815" y="54"/>
                </a:cubicBezTo>
                <a:cubicBezTo>
                  <a:pt x="812" y="47"/>
                  <a:pt x="810" y="41"/>
                  <a:pt x="808" y="37"/>
                </a:cubicBezTo>
                <a:cubicBezTo>
                  <a:pt x="806" y="25"/>
                  <a:pt x="807" y="19"/>
                  <a:pt x="806" y="19"/>
                </a:cubicBezTo>
                <a:cubicBezTo>
                  <a:pt x="806" y="19"/>
                  <a:pt x="805" y="22"/>
                  <a:pt x="804" y="27"/>
                </a:cubicBezTo>
                <a:cubicBezTo>
                  <a:pt x="804" y="28"/>
                  <a:pt x="804" y="30"/>
                  <a:pt x="804" y="31"/>
                </a:cubicBezTo>
                <a:cubicBezTo>
                  <a:pt x="803" y="29"/>
                  <a:pt x="802" y="28"/>
                  <a:pt x="802" y="28"/>
                </a:cubicBezTo>
                <a:cubicBezTo>
                  <a:pt x="801" y="28"/>
                  <a:pt x="802" y="31"/>
                  <a:pt x="804" y="34"/>
                </a:cubicBezTo>
                <a:cubicBezTo>
                  <a:pt x="804" y="35"/>
                  <a:pt x="804" y="35"/>
                  <a:pt x="804" y="36"/>
                </a:cubicBezTo>
                <a:cubicBezTo>
                  <a:pt x="803" y="33"/>
                  <a:pt x="802" y="32"/>
                  <a:pt x="802" y="32"/>
                </a:cubicBezTo>
                <a:cubicBezTo>
                  <a:pt x="801" y="32"/>
                  <a:pt x="802" y="35"/>
                  <a:pt x="802" y="39"/>
                </a:cubicBezTo>
                <a:cubicBezTo>
                  <a:pt x="802" y="42"/>
                  <a:pt x="803" y="45"/>
                  <a:pt x="803" y="49"/>
                </a:cubicBezTo>
                <a:cubicBezTo>
                  <a:pt x="803" y="52"/>
                  <a:pt x="802" y="57"/>
                  <a:pt x="803" y="63"/>
                </a:cubicBezTo>
                <a:cubicBezTo>
                  <a:pt x="802" y="60"/>
                  <a:pt x="800" y="56"/>
                  <a:pt x="799" y="52"/>
                </a:cubicBezTo>
                <a:cubicBezTo>
                  <a:pt x="794" y="33"/>
                  <a:pt x="794" y="21"/>
                  <a:pt x="793" y="21"/>
                </a:cubicBezTo>
                <a:cubicBezTo>
                  <a:pt x="793" y="21"/>
                  <a:pt x="792" y="24"/>
                  <a:pt x="792" y="29"/>
                </a:cubicBezTo>
                <a:cubicBezTo>
                  <a:pt x="791" y="34"/>
                  <a:pt x="792" y="40"/>
                  <a:pt x="792" y="46"/>
                </a:cubicBezTo>
                <a:cubicBezTo>
                  <a:pt x="792" y="46"/>
                  <a:pt x="792" y="46"/>
                  <a:pt x="792" y="46"/>
                </a:cubicBezTo>
                <a:cubicBezTo>
                  <a:pt x="792" y="44"/>
                  <a:pt x="792" y="41"/>
                  <a:pt x="791" y="39"/>
                </a:cubicBezTo>
                <a:cubicBezTo>
                  <a:pt x="791" y="35"/>
                  <a:pt x="791" y="33"/>
                  <a:pt x="790" y="32"/>
                </a:cubicBezTo>
                <a:cubicBezTo>
                  <a:pt x="790" y="32"/>
                  <a:pt x="789" y="34"/>
                  <a:pt x="789" y="37"/>
                </a:cubicBezTo>
                <a:cubicBezTo>
                  <a:pt x="788" y="35"/>
                  <a:pt x="788" y="33"/>
                  <a:pt x="787" y="32"/>
                </a:cubicBezTo>
                <a:cubicBezTo>
                  <a:pt x="786" y="28"/>
                  <a:pt x="784" y="24"/>
                  <a:pt x="783" y="21"/>
                </a:cubicBezTo>
                <a:cubicBezTo>
                  <a:pt x="781" y="16"/>
                  <a:pt x="779" y="13"/>
                  <a:pt x="779" y="13"/>
                </a:cubicBezTo>
                <a:cubicBezTo>
                  <a:pt x="778" y="13"/>
                  <a:pt x="779" y="16"/>
                  <a:pt x="781" y="22"/>
                </a:cubicBezTo>
                <a:cubicBezTo>
                  <a:pt x="781" y="25"/>
                  <a:pt x="782" y="29"/>
                  <a:pt x="783" y="33"/>
                </a:cubicBezTo>
                <a:cubicBezTo>
                  <a:pt x="784" y="37"/>
                  <a:pt x="785" y="42"/>
                  <a:pt x="785" y="47"/>
                </a:cubicBezTo>
                <a:cubicBezTo>
                  <a:pt x="785" y="49"/>
                  <a:pt x="786" y="52"/>
                  <a:pt x="786" y="54"/>
                </a:cubicBezTo>
                <a:cubicBezTo>
                  <a:pt x="786" y="55"/>
                  <a:pt x="786" y="56"/>
                  <a:pt x="786" y="57"/>
                </a:cubicBezTo>
                <a:cubicBezTo>
                  <a:pt x="785" y="57"/>
                  <a:pt x="785" y="57"/>
                  <a:pt x="784" y="57"/>
                </a:cubicBezTo>
                <a:cubicBezTo>
                  <a:pt x="784" y="55"/>
                  <a:pt x="783" y="54"/>
                  <a:pt x="783" y="54"/>
                </a:cubicBezTo>
                <a:cubicBezTo>
                  <a:pt x="783" y="54"/>
                  <a:pt x="783" y="54"/>
                  <a:pt x="783" y="54"/>
                </a:cubicBezTo>
                <a:cubicBezTo>
                  <a:pt x="782" y="51"/>
                  <a:pt x="782" y="49"/>
                  <a:pt x="781" y="49"/>
                </a:cubicBezTo>
                <a:cubicBezTo>
                  <a:pt x="781" y="49"/>
                  <a:pt x="779" y="54"/>
                  <a:pt x="780" y="61"/>
                </a:cubicBezTo>
                <a:cubicBezTo>
                  <a:pt x="780" y="61"/>
                  <a:pt x="780" y="62"/>
                  <a:pt x="780" y="62"/>
                </a:cubicBezTo>
                <a:cubicBezTo>
                  <a:pt x="780" y="60"/>
                  <a:pt x="779" y="58"/>
                  <a:pt x="778" y="56"/>
                </a:cubicBezTo>
                <a:cubicBezTo>
                  <a:pt x="779" y="48"/>
                  <a:pt x="779" y="43"/>
                  <a:pt x="779" y="39"/>
                </a:cubicBezTo>
                <a:cubicBezTo>
                  <a:pt x="779" y="34"/>
                  <a:pt x="779" y="32"/>
                  <a:pt x="778" y="32"/>
                </a:cubicBezTo>
                <a:cubicBezTo>
                  <a:pt x="778" y="32"/>
                  <a:pt x="777" y="34"/>
                  <a:pt x="776" y="39"/>
                </a:cubicBezTo>
                <a:cubicBezTo>
                  <a:pt x="776" y="41"/>
                  <a:pt x="775" y="43"/>
                  <a:pt x="774" y="46"/>
                </a:cubicBezTo>
                <a:cubicBezTo>
                  <a:pt x="774" y="44"/>
                  <a:pt x="773" y="42"/>
                  <a:pt x="773" y="41"/>
                </a:cubicBezTo>
                <a:cubicBezTo>
                  <a:pt x="769" y="28"/>
                  <a:pt x="767" y="18"/>
                  <a:pt x="767" y="11"/>
                </a:cubicBezTo>
                <a:cubicBezTo>
                  <a:pt x="766" y="4"/>
                  <a:pt x="766" y="0"/>
                  <a:pt x="765" y="0"/>
                </a:cubicBezTo>
                <a:cubicBezTo>
                  <a:pt x="765" y="0"/>
                  <a:pt x="765" y="4"/>
                  <a:pt x="764" y="11"/>
                </a:cubicBezTo>
                <a:cubicBezTo>
                  <a:pt x="764" y="15"/>
                  <a:pt x="764" y="19"/>
                  <a:pt x="765" y="24"/>
                </a:cubicBezTo>
                <a:cubicBezTo>
                  <a:pt x="765" y="30"/>
                  <a:pt x="766" y="35"/>
                  <a:pt x="767" y="42"/>
                </a:cubicBezTo>
                <a:cubicBezTo>
                  <a:pt x="768" y="46"/>
                  <a:pt x="769" y="50"/>
                  <a:pt x="770" y="53"/>
                </a:cubicBezTo>
                <a:cubicBezTo>
                  <a:pt x="768" y="56"/>
                  <a:pt x="767" y="58"/>
                  <a:pt x="765" y="61"/>
                </a:cubicBezTo>
                <a:cubicBezTo>
                  <a:pt x="764" y="63"/>
                  <a:pt x="763" y="64"/>
                  <a:pt x="762" y="66"/>
                </a:cubicBezTo>
                <a:cubicBezTo>
                  <a:pt x="763" y="63"/>
                  <a:pt x="763" y="61"/>
                  <a:pt x="763" y="59"/>
                </a:cubicBezTo>
                <a:cubicBezTo>
                  <a:pt x="763" y="52"/>
                  <a:pt x="764" y="47"/>
                  <a:pt x="764" y="43"/>
                </a:cubicBezTo>
                <a:cubicBezTo>
                  <a:pt x="765" y="39"/>
                  <a:pt x="765" y="37"/>
                  <a:pt x="765" y="37"/>
                </a:cubicBezTo>
                <a:cubicBezTo>
                  <a:pt x="764" y="37"/>
                  <a:pt x="763" y="39"/>
                  <a:pt x="762" y="43"/>
                </a:cubicBezTo>
                <a:cubicBezTo>
                  <a:pt x="761" y="45"/>
                  <a:pt x="759" y="49"/>
                  <a:pt x="758" y="54"/>
                </a:cubicBezTo>
                <a:cubicBezTo>
                  <a:pt x="758" y="53"/>
                  <a:pt x="758" y="52"/>
                  <a:pt x="758" y="51"/>
                </a:cubicBezTo>
                <a:cubicBezTo>
                  <a:pt x="757" y="42"/>
                  <a:pt x="756" y="34"/>
                  <a:pt x="755" y="29"/>
                </a:cubicBezTo>
                <a:cubicBezTo>
                  <a:pt x="755" y="24"/>
                  <a:pt x="754" y="22"/>
                  <a:pt x="754" y="22"/>
                </a:cubicBezTo>
                <a:cubicBezTo>
                  <a:pt x="753" y="22"/>
                  <a:pt x="753" y="25"/>
                  <a:pt x="753" y="30"/>
                </a:cubicBezTo>
                <a:cubicBezTo>
                  <a:pt x="752" y="35"/>
                  <a:pt x="752" y="42"/>
                  <a:pt x="752" y="51"/>
                </a:cubicBezTo>
                <a:cubicBezTo>
                  <a:pt x="752" y="55"/>
                  <a:pt x="751" y="59"/>
                  <a:pt x="751" y="62"/>
                </a:cubicBezTo>
                <a:cubicBezTo>
                  <a:pt x="751" y="61"/>
                  <a:pt x="750" y="60"/>
                  <a:pt x="750" y="59"/>
                </a:cubicBezTo>
                <a:cubicBezTo>
                  <a:pt x="744" y="46"/>
                  <a:pt x="737" y="41"/>
                  <a:pt x="737" y="41"/>
                </a:cubicBezTo>
                <a:cubicBezTo>
                  <a:pt x="737" y="41"/>
                  <a:pt x="738" y="43"/>
                  <a:pt x="739" y="46"/>
                </a:cubicBezTo>
                <a:cubicBezTo>
                  <a:pt x="741" y="50"/>
                  <a:pt x="743" y="54"/>
                  <a:pt x="744" y="60"/>
                </a:cubicBezTo>
                <a:cubicBezTo>
                  <a:pt x="745" y="63"/>
                  <a:pt x="745" y="65"/>
                  <a:pt x="745" y="68"/>
                </a:cubicBezTo>
                <a:cubicBezTo>
                  <a:pt x="745" y="68"/>
                  <a:pt x="745" y="68"/>
                  <a:pt x="745" y="67"/>
                </a:cubicBezTo>
                <a:cubicBezTo>
                  <a:pt x="745" y="67"/>
                  <a:pt x="744" y="67"/>
                  <a:pt x="744" y="66"/>
                </a:cubicBezTo>
                <a:cubicBezTo>
                  <a:pt x="741" y="58"/>
                  <a:pt x="741" y="53"/>
                  <a:pt x="740" y="53"/>
                </a:cubicBezTo>
                <a:cubicBezTo>
                  <a:pt x="740" y="53"/>
                  <a:pt x="737" y="57"/>
                  <a:pt x="738" y="65"/>
                </a:cubicBezTo>
                <a:cubicBezTo>
                  <a:pt x="737" y="63"/>
                  <a:pt x="736" y="60"/>
                  <a:pt x="735" y="58"/>
                </a:cubicBezTo>
                <a:cubicBezTo>
                  <a:pt x="729" y="44"/>
                  <a:pt x="730" y="36"/>
                  <a:pt x="729" y="36"/>
                </a:cubicBezTo>
                <a:cubicBezTo>
                  <a:pt x="728" y="36"/>
                  <a:pt x="728" y="38"/>
                  <a:pt x="727" y="42"/>
                </a:cubicBezTo>
                <a:cubicBezTo>
                  <a:pt x="727" y="44"/>
                  <a:pt x="727" y="46"/>
                  <a:pt x="727" y="49"/>
                </a:cubicBezTo>
                <a:cubicBezTo>
                  <a:pt x="727" y="48"/>
                  <a:pt x="727" y="48"/>
                  <a:pt x="727" y="48"/>
                </a:cubicBezTo>
                <a:cubicBezTo>
                  <a:pt x="726" y="45"/>
                  <a:pt x="726" y="44"/>
                  <a:pt x="726" y="44"/>
                </a:cubicBezTo>
                <a:cubicBezTo>
                  <a:pt x="726" y="44"/>
                  <a:pt x="725" y="44"/>
                  <a:pt x="725" y="45"/>
                </a:cubicBezTo>
                <a:cubicBezTo>
                  <a:pt x="725" y="44"/>
                  <a:pt x="724" y="43"/>
                  <a:pt x="724" y="43"/>
                </a:cubicBezTo>
                <a:cubicBezTo>
                  <a:pt x="722" y="41"/>
                  <a:pt x="721" y="40"/>
                  <a:pt x="721" y="39"/>
                </a:cubicBezTo>
                <a:cubicBezTo>
                  <a:pt x="720" y="39"/>
                  <a:pt x="720" y="38"/>
                  <a:pt x="720" y="38"/>
                </a:cubicBezTo>
                <a:cubicBezTo>
                  <a:pt x="720" y="35"/>
                  <a:pt x="720" y="32"/>
                  <a:pt x="720" y="30"/>
                </a:cubicBezTo>
                <a:cubicBezTo>
                  <a:pt x="720" y="25"/>
                  <a:pt x="719" y="22"/>
                  <a:pt x="719" y="22"/>
                </a:cubicBezTo>
                <a:cubicBezTo>
                  <a:pt x="719" y="22"/>
                  <a:pt x="718" y="25"/>
                  <a:pt x="717" y="30"/>
                </a:cubicBezTo>
                <a:cubicBezTo>
                  <a:pt x="717" y="31"/>
                  <a:pt x="717" y="32"/>
                  <a:pt x="717" y="32"/>
                </a:cubicBezTo>
                <a:cubicBezTo>
                  <a:pt x="715" y="31"/>
                  <a:pt x="715" y="30"/>
                  <a:pt x="714" y="30"/>
                </a:cubicBezTo>
                <a:cubicBezTo>
                  <a:pt x="714" y="30"/>
                  <a:pt x="715" y="32"/>
                  <a:pt x="716" y="36"/>
                </a:cubicBezTo>
                <a:cubicBezTo>
                  <a:pt x="716" y="39"/>
                  <a:pt x="715" y="43"/>
                  <a:pt x="715" y="48"/>
                </a:cubicBezTo>
                <a:cubicBezTo>
                  <a:pt x="715" y="49"/>
                  <a:pt x="714" y="50"/>
                  <a:pt x="714" y="52"/>
                </a:cubicBezTo>
                <a:cubicBezTo>
                  <a:pt x="712" y="48"/>
                  <a:pt x="711" y="47"/>
                  <a:pt x="711" y="47"/>
                </a:cubicBezTo>
                <a:cubicBezTo>
                  <a:pt x="711" y="47"/>
                  <a:pt x="711" y="48"/>
                  <a:pt x="711" y="50"/>
                </a:cubicBezTo>
                <a:cubicBezTo>
                  <a:pt x="710" y="42"/>
                  <a:pt x="708" y="36"/>
                  <a:pt x="706" y="32"/>
                </a:cubicBezTo>
                <a:cubicBezTo>
                  <a:pt x="704" y="28"/>
                  <a:pt x="703" y="26"/>
                  <a:pt x="703" y="26"/>
                </a:cubicBezTo>
                <a:cubicBezTo>
                  <a:pt x="702" y="26"/>
                  <a:pt x="703" y="29"/>
                  <a:pt x="704" y="33"/>
                </a:cubicBezTo>
                <a:cubicBezTo>
                  <a:pt x="704" y="37"/>
                  <a:pt x="705" y="41"/>
                  <a:pt x="705" y="46"/>
                </a:cubicBezTo>
                <a:cubicBezTo>
                  <a:pt x="704" y="45"/>
                  <a:pt x="703" y="44"/>
                  <a:pt x="702" y="44"/>
                </a:cubicBezTo>
                <a:cubicBezTo>
                  <a:pt x="702" y="41"/>
                  <a:pt x="702" y="38"/>
                  <a:pt x="702" y="36"/>
                </a:cubicBezTo>
                <a:cubicBezTo>
                  <a:pt x="702" y="32"/>
                  <a:pt x="702" y="30"/>
                  <a:pt x="702" y="30"/>
                </a:cubicBezTo>
                <a:cubicBezTo>
                  <a:pt x="701" y="30"/>
                  <a:pt x="700" y="32"/>
                  <a:pt x="700" y="36"/>
                </a:cubicBezTo>
                <a:cubicBezTo>
                  <a:pt x="698" y="41"/>
                  <a:pt x="698" y="47"/>
                  <a:pt x="697" y="54"/>
                </a:cubicBezTo>
                <a:cubicBezTo>
                  <a:pt x="697" y="55"/>
                  <a:pt x="697" y="56"/>
                  <a:pt x="697" y="56"/>
                </a:cubicBezTo>
                <a:cubicBezTo>
                  <a:pt x="697" y="56"/>
                  <a:pt x="697" y="55"/>
                  <a:pt x="696" y="54"/>
                </a:cubicBezTo>
                <a:cubicBezTo>
                  <a:pt x="696" y="53"/>
                  <a:pt x="696" y="52"/>
                  <a:pt x="696" y="51"/>
                </a:cubicBezTo>
                <a:cubicBezTo>
                  <a:pt x="697" y="41"/>
                  <a:pt x="697" y="34"/>
                  <a:pt x="697" y="29"/>
                </a:cubicBezTo>
                <a:cubicBezTo>
                  <a:pt x="697" y="24"/>
                  <a:pt x="697" y="21"/>
                  <a:pt x="697" y="21"/>
                </a:cubicBezTo>
                <a:cubicBezTo>
                  <a:pt x="697" y="21"/>
                  <a:pt x="696" y="24"/>
                  <a:pt x="695" y="29"/>
                </a:cubicBezTo>
                <a:cubicBezTo>
                  <a:pt x="694" y="32"/>
                  <a:pt x="693" y="37"/>
                  <a:pt x="692" y="42"/>
                </a:cubicBezTo>
                <a:cubicBezTo>
                  <a:pt x="690" y="44"/>
                  <a:pt x="686" y="49"/>
                  <a:pt x="683" y="56"/>
                </a:cubicBezTo>
                <a:cubicBezTo>
                  <a:pt x="682" y="58"/>
                  <a:pt x="681" y="60"/>
                  <a:pt x="681" y="61"/>
                </a:cubicBezTo>
                <a:cubicBezTo>
                  <a:pt x="681" y="59"/>
                  <a:pt x="681" y="56"/>
                  <a:pt x="681" y="53"/>
                </a:cubicBezTo>
                <a:cubicBezTo>
                  <a:pt x="681" y="45"/>
                  <a:pt x="682" y="39"/>
                  <a:pt x="683" y="34"/>
                </a:cubicBezTo>
                <a:cubicBezTo>
                  <a:pt x="683" y="30"/>
                  <a:pt x="683" y="28"/>
                  <a:pt x="683" y="28"/>
                </a:cubicBezTo>
                <a:cubicBezTo>
                  <a:pt x="683" y="27"/>
                  <a:pt x="682" y="30"/>
                  <a:pt x="680" y="34"/>
                </a:cubicBezTo>
                <a:cubicBezTo>
                  <a:pt x="679" y="36"/>
                  <a:pt x="678" y="40"/>
                  <a:pt x="677" y="43"/>
                </a:cubicBezTo>
                <a:cubicBezTo>
                  <a:pt x="677" y="43"/>
                  <a:pt x="677" y="43"/>
                  <a:pt x="677" y="42"/>
                </a:cubicBezTo>
                <a:cubicBezTo>
                  <a:pt x="677" y="37"/>
                  <a:pt x="676" y="32"/>
                  <a:pt x="675" y="27"/>
                </a:cubicBezTo>
                <a:cubicBezTo>
                  <a:pt x="674" y="23"/>
                  <a:pt x="674" y="19"/>
                  <a:pt x="673" y="16"/>
                </a:cubicBezTo>
                <a:cubicBezTo>
                  <a:pt x="671" y="10"/>
                  <a:pt x="670" y="7"/>
                  <a:pt x="669" y="7"/>
                </a:cubicBezTo>
                <a:cubicBezTo>
                  <a:pt x="668" y="8"/>
                  <a:pt x="672" y="22"/>
                  <a:pt x="671" y="42"/>
                </a:cubicBezTo>
                <a:cubicBezTo>
                  <a:pt x="671" y="49"/>
                  <a:pt x="671" y="56"/>
                  <a:pt x="670" y="61"/>
                </a:cubicBezTo>
                <a:cubicBezTo>
                  <a:pt x="670" y="59"/>
                  <a:pt x="669" y="56"/>
                  <a:pt x="668" y="53"/>
                </a:cubicBezTo>
                <a:cubicBezTo>
                  <a:pt x="665" y="46"/>
                  <a:pt x="662" y="41"/>
                  <a:pt x="660" y="37"/>
                </a:cubicBezTo>
                <a:cubicBezTo>
                  <a:pt x="657" y="34"/>
                  <a:pt x="655" y="33"/>
                  <a:pt x="655" y="33"/>
                </a:cubicBezTo>
                <a:cubicBezTo>
                  <a:pt x="655" y="33"/>
                  <a:pt x="656" y="35"/>
                  <a:pt x="658" y="39"/>
                </a:cubicBezTo>
                <a:cubicBezTo>
                  <a:pt x="659" y="43"/>
                  <a:pt x="661" y="48"/>
                  <a:pt x="662" y="55"/>
                </a:cubicBezTo>
                <a:cubicBezTo>
                  <a:pt x="663" y="58"/>
                  <a:pt x="663" y="62"/>
                  <a:pt x="664" y="65"/>
                </a:cubicBezTo>
                <a:cubicBezTo>
                  <a:pt x="663" y="65"/>
                  <a:pt x="663" y="65"/>
                  <a:pt x="663" y="65"/>
                </a:cubicBezTo>
                <a:cubicBezTo>
                  <a:pt x="663" y="64"/>
                  <a:pt x="663" y="63"/>
                  <a:pt x="662" y="62"/>
                </a:cubicBezTo>
                <a:cubicBezTo>
                  <a:pt x="659" y="53"/>
                  <a:pt x="659" y="47"/>
                  <a:pt x="658" y="47"/>
                </a:cubicBezTo>
                <a:cubicBezTo>
                  <a:pt x="658" y="46"/>
                  <a:pt x="655" y="52"/>
                  <a:pt x="656" y="61"/>
                </a:cubicBezTo>
                <a:cubicBezTo>
                  <a:pt x="655" y="58"/>
                  <a:pt x="654" y="55"/>
                  <a:pt x="652" y="52"/>
                </a:cubicBezTo>
                <a:cubicBezTo>
                  <a:pt x="647" y="37"/>
                  <a:pt x="648" y="27"/>
                  <a:pt x="647" y="27"/>
                </a:cubicBezTo>
                <a:cubicBezTo>
                  <a:pt x="646" y="27"/>
                  <a:pt x="646" y="29"/>
                  <a:pt x="645" y="34"/>
                </a:cubicBezTo>
                <a:cubicBezTo>
                  <a:pt x="645" y="38"/>
                  <a:pt x="645" y="43"/>
                  <a:pt x="646" y="48"/>
                </a:cubicBezTo>
                <a:cubicBezTo>
                  <a:pt x="645" y="46"/>
                  <a:pt x="645" y="44"/>
                  <a:pt x="645" y="42"/>
                </a:cubicBezTo>
                <a:cubicBezTo>
                  <a:pt x="644" y="39"/>
                  <a:pt x="644" y="37"/>
                  <a:pt x="643" y="37"/>
                </a:cubicBezTo>
                <a:cubicBezTo>
                  <a:pt x="643" y="37"/>
                  <a:pt x="643" y="38"/>
                  <a:pt x="642" y="41"/>
                </a:cubicBezTo>
                <a:cubicBezTo>
                  <a:pt x="642" y="39"/>
                  <a:pt x="641" y="37"/>
                  <a:pt x="641" y="36"/>
                </a:cubicBezTo>
                <a:cubicBezTo>
                  <a:pt x="639" y="32"/>
                  <a:pt x="638" y="30"/>
                  <a:pt x="636" y="27"/>
                </a:cubicBezTo>
                <a:cubicBezTo>
                  <a:pt x="634" y="23"/>
                  <a:pt x="632" y="21"/>
                  <a:pt x="632" y="21"/>
                </a:cubicBezTo>
                <a:cubicBezTo>
                  <a:pt x="632" y="21"/>
                  <a:pt x="633" y="24"/>
                  <a:pt x="634" y="29"/>
                </a:cubicBezTo>
                <a:cubicBezTo>
                  <a:pt x="635" y="31"/>
                  <a:pt x="636" y="34"/>
                  <a:pt x="637" y="37"/>
                </a:cubicBezTo>
                <a:cubicBezTo>
                  <a:pt x="637" y="41"/>
                  <a:pt x="638" y="45"/>
                  <a:pt x="639" y="49"/>
                </a:cubicBezTo>
                <a:cubicBezTo>
                  <a:pt x="639" y="51"/>
                  <a:pt x="639" y="53"/>
                  <a:pt x="639" y="54"/>
                </a:cubicBezTo>
                <a:cubicBezTo>
                  <a:pt x="639" y="55"/>
                  <a:pt x="639" y="56"/>
                  <a:pt x="639" y="57"/>
                </a:cubicBezTo>
                <a:cubicBezTo>
                  <a:pt x="638" y="57"/>
                  <a:pt x="637" y="57"/>
                  <a:pt x="637" y="57"/>
                </a:cubicBezTo>
                <a:cubicBezTo>
                  <a:pt x="637" y="57"/>
                  <a:pt x="637" y="57"/>
                  <a:pt x="637" y="57"/>
                </a:cubicBezTo>
                <a:cubicBezTo>
                  <a:pt x="634" y="44"/>
                  <a:pt x="636" y="37"/>
                  <a:pt x="635" y="36"/>
                </a:cubicBezTo>
                <a:cubicBezTo>
                  <a:pt x="634" y="36"/>
                  <a:pt x="631" y="44"/>
                  <a:pt x="631" y="57"/>
                </a:cubicBezTo>
                <a:cubicBezTo>
                  <a:pt x="631" y="57"/>
                  <a:pt x="631" y="57"/>
                  <a:pt x="631" y="56"/>
                </a:cubicBezTo>
                <a:cubicBezTo>
                  <a:pt x="631" y="52"/>
                  <a:pt x="630" y="49"/>
                  <a:pt x="630" y="50"/>
                </a:cubicBezTo>
                <a:cubicBezTo>
                  <a:pt x="629" y="50"/>
                  <a:pt x="629" y="50"/>
                  <a:pt x="629" y="51"/>
                </a:cubicBezTo>
                <a:cubicBezTo>
                  <a:pt x="629" y="51"/>
                  <a:pt x="629" y="51"/>
                  <a:pt x="629" y="50"/>
                </a:cubicBezTo>
                <a:cubicBezTo>
                  <a:pt x="629" y="49"/>
                  <a:pt x="629" y="48"/>
                  <a:pt x="629" y="46"/>
                </a:cubicBezTo>
                <a:cubicBezTo>
                  <a:pt x="628" y="36"/>
                  <a:pt x="626" y="29"/>
                  <a:pt x="624" y="24"/>
                </a:cubicBezTo>
                <a:cubicBezTo>
                  <a:pt x="622" y="19"/>
                  <a:pt x="621" y="16"/>
                  <a:pt x="620" y="16"/>
                </a:cubicBezTo>
                <a:cubicBezTo>
                  <a:pt x="620" y="16"/>
                  <a:pt x="620" y="19"/>
                  <a:pt x="621" y="25"/>
                </a:cubicBezTo>
                <a:cubicBezTo>
                  <a:pt x="622" y="27"/>
                  <a:pt x="622" y="29"/>
                  <a:pt x="622" y="32"/>
                </a:cubicBezTo>
                <a:cubicBezTo>
                  <a:pt x="622" y="33"/>
                  <a:pt x="622" y="34"/>
                  <a:pt x="622" y="34"/>
                </a:cubicBezTo>
                <a:cubicBezTo>
                  <a:pt x="621" y="35"/>
                  <a:pt x="621" y="37"/>
                  <a:pt x="621" y="38"/>
                </a:cubicBezTo>
                <a:cubicBezTo>
                  <a:pt x="620" y="37"/>
                  <a:pt x="620" y="37"/>
                  <a:pt x="620" y="37"/>
                </a:cubicBezTo>
                <a:cubicBezTo>
                  <a:pt x="620" y="37"/>
                  <a:pt x="620" y="37"/>
                  <a:pt x="620" y="37"/>
                </a:cubicBezTo>
                <a:cubicBezTo>
                  <a:pt x="620" y="34"/>
                  <a:pt x="620" y="31"/>
                  <a:pt x="620" y="28"/>
                </a:cubicBezTo>
                <a:cubicBezTo>
                  <a:pt x="620" y="24"/>
                  <a:pt x="619" y="21"/>
                  <a:pt x="619" y="21"/>
                </a:cubicBezTo>
                <a:cubicBezTo>
                  <a:pt x="619" y="21"/>
                  <a:pt x="618" y="24"/>
                  <a:pt x="617" y="29"/>
                </a:cubicBezTo>
                <a:cubicBezTo>
                  <a:pt x="616" y="34"/>
                  <a:pt x="615" y="41"/>
                  <a:pt x="615" y="49"/>
                </a:cubicBezTo>
                <a:cubicBezTo>
                  <a:pt x="615" y="49"/>
                  <a:pt x="615" y="50"/>
                  <a:pt x="615" y="50"/>
                </a:cubicBezTo>
                <a:cubicBezTo>
                  <a:pt x="615" y="50"/>
                  <a:pt x="614" y="50"/>
                  <a:pt x="614" y="51"/>
                </a:cubicBezTo>
                <a:cubicBezTo>
                  <a:pt x="612" y="47"/>
                  <a:pt x="611" y="45"/>
                  <a:pt x="611" y="46"/>
                </a:cubicBezTo>
                <a:cubicBezTo>
                  <a:pt x="610" y="46"/>
                  <a:pt x="611" y="49"/>
                  <a:pt x="611" y="54"/>
                </a:cubicBezTo>
                <a:cubicBezTo>
                  <a:pt x="611" y="55"/>
                  <a:pt x="610" y="56"/>
                  <a:pt x="609" y="57"/>
                </a:cubicBezTo>
                <a:cubicBezTo>
                  <a:pt x="608" y="60"/>
                  <a:pt x="606" y="62"/>
                  <a:pt x="605" y="64"/>
                </a:cubicBezTo>
                <a:cubicBezTo>
                  <a:pt x="605" y="64"/>
                  <a:pt x="605" y="64"/>
                  <a:pt x="605" y="64"/>
                </a:cubicBezTo>
                <a:cubicBezTo>
                  <a:pt x="605" y="62"/>
                  <a:pt x="605" y="59"/>
                  <a:pt x="606" y="55"/>
                </a:cubicBezTo>
                <a:cubicBezTo>
                  <a:pt x="607" y="42"/>
                  <a:pt x="609" y="34"/>
                  <a:pt x="608" y="33"/>
                </a:cubicBezTo>
                <a:cubicBezTo>
                  <a:pt x="608" y="33"/>
                  <a:pt x="603" y="41"/>
                  <a:pt x="600" y="55"/>
                </a:cubicBezTo>
                <a:cubicBezTo>
                  <a:pt x="599" y="58"/>
                  <a:pt x="598" y="60"/>
                  <a:pt x="598" y="63"/>
                </a:cubicBezTo>
                <a:cubicBezTo>
                  <a:pt x="597" y="58"/>
                  <a:pt x="596" y="52"/>
                  <a:pt x="595" y="46"/>
                </a:cubicBezTo>
                <a:cubicBezTo>
                  <a:pt x="592" y="27"/>
                  <a:pt x="589" y="15"/>
                  <a:pt x="588" y="15"/>
                </a:cubicBezTo>
                <a:cubicBezTo>
                  <a:pt x="588" y="15"/>
                  <a:pt x="588" y="28"/>
                  <a:pt x="589" y="47"/>
                </a:cubicBezTo>
                <a:cubicBezTo>
                  <a:pt x="589" y="49"/>
                  <a:pt x="590" y="52"/>
                  <a:pt x="590" y="54"/>
                </a:cubicBezTo>
                <a:cubicBezTo>
                  <a:pt x="584" y="42"/>
                  <a:pt x="577" y="38"/>
                  <a:pt x="576" y="39"/>
                </a:cubicBezTo>
                <a:cubicBezTo>
                  <a:pt x="576" y="39"/>
                  <a:pt x="577" y="41"/>
                  <a:pt x="579" y="44"/>
                </a:cubicBezTo>
                <a:cubicBezTo>
                  <a:pt x="581" y="47"/>
                  <a:pt x="583" y="52"/>
                  <a:pt x="585" y="57"/>
                </a:cubicBezTo>
                <a:cubicBezTo>
                  <a:pt x="586" y="60"/>
                  <a:pt x="586" y="62"/>
                  <a:pt x="586" y="65"/>
                </a:cubicBezTo>
                <a:cubicBezTo>
                  <a:pt x="586" y="65"/>
                  <a:pt x="585" y="65"/>
                  <a:pt x="585" y="65"/>
                </a:cubicBezTo>
                <a:cubicBezTo>
                  <a:pt x="585" y="64"/>
                  <a:pt x="584" y="64"/>
                  <a:pt x="584" y="64"/>
                </a:cubicBezTo>
                <a:cubicBezTo>
                  <a:pt x="580" y="56"/>
                  <a:pt x="581" y="51"/>
                  <a:pt x="580" y="51"/>
                </a:cubicBezTo>
                <a:cubicBezTo>
                  <a:pt x="579" y="51"/>
                  <a:pt x="579" y="52"/>
                  <a:pt x="578" y="55"/>
                </a:cubicBezTo>
                <a:cubicBezTo>
                  <a:pt x="578" y="57"/>
                  <a:pt x="578" y="61"/>
                  <a:pt x="579" y="65"/>
                </a:cubicBezTo>
                <a:cubicBezTo>
                  <a:pt x="578" y="65"/>
                  <a:pt x="578" y="65"/>
                  <a:pt x="578" y="65"/>
                </a:cubicBezTo>
                <a:cubicBezTo>
                  <a:pt x="577" y="63"/>
                  <a:pt x="575" y="60"/>
                  <a:pt x="574" y="57"/>
                </a:cubicBezTo>
                <a:cubicBezTo>
                  <a:pt x="574" y="57"/>
                  <a:pt x="574" y="57"/>
                  <a:pt x="574" y="56"/>
                </a:cubicBezTo>
                <a:cubicBezTo>
                  <a:pt x="574" y="49"/>
                  <a:pt x="575" y="44"/>
                  <a:pt x="576" y="40"/>
                </a:cubicBezTo>
                <a:cubicBezTo>
                  <a:pt x="576" y="37"/>
                  <a:pt x="576" y="35"/>
                  <a:pt x="576" y="34"/>
                </a:cubicBezTo>
                <a:cubicBezTo>
                  <a:pt x="575" y="34"/>
                  <a:pt x="574" y="36"/>
                  <a:pt x="573" y="40"/>
                </a:cubicBezTo>
                <a:cubicBezTo>
                  <a:pt x="572" y="42"/>
                  <a:pt x="571" y="45"/>
                  <a:pt x="570" y="48"/>
                </a:cubicBezTo>
                <a:cubicBezTo>
                  <a:pt x="569" y="46"/>
                  <a:pt x="569" y="44"/>
                  <a:pt x="568" y="43"/>
                </a:cubicBezTo>
                <a:cubicBezTo>
                  <a:pt x="568" y="36"/>
                  <a:pt x="567" y="31"/>
                  <a:pt x="567" y="27"/>
                </a:cubicBezTo>
                <a:cubicBezTo>
                  <a:pt x="566" y="22"/>
                  <a:pt x="565" y="19"/>
                  <a:pt x="565" y="19"/>
                </a:cubicBezTo>
                <a:cubicBezTo>
                  <a:pt x="565" y="19"/>
                  <a:pt x="564" y="22"/>
                  <a:pt x="564" y="28"/>
                </a:cubicBezTo>
                <a:cubicBezTo>
                  <a:pt x="564" y="31"/>
                  <a:pt x="564" y="37"/>
                  <a:pt x="563" y="43"/>
                </a:cubicBezTo>
                <a:cubicBezTo>
                  <a:pt x="563" y="43"/>
                  <a:pt x="563" y="42"/>
                  <a:pt x="563" y="42"/>
                </a:cubicBezTo>
                <a:cubicBezTo>
                  <a:pt x="563" y="42"/>
                  <a:pt x="562" y="44"/>
                  <a:pt x="562" y="46"/>
                </a:cubicBezTo>
                <a:cubicBezTo>
                  <a:pt x="562" y="46"/>
                  <a:pt x="562" y="46"/>
                  <a:pt x="561" y="46"/>
                </a:cubicBezTo>
                <a:cubicBezTo>
                  <a:pt x="561" y="44"/>
                  <a:pt x="560" y="42"/>
                  <a:pt x="559" y="41"/>
                </a:cubicBezTo>
                <a:cubicBezTo>
                  <a:pt x="557" y="38"/>
                  <a:pt x="556" y="36"/>
                  <a:pt x="555" y="34"/>
                </a:cubicBezTo>
                <a:cubicBezTo>
                  <a:pt x="552" y="30"/>
                  <a:pt x="550" y="29"/>
                  <a:pt x="550" y="29"/>
                </a:cubicBezTo>
                <a:cubicBezTo>
                  <a:pt x="550" y="29"/>
                  <a:pt x="551" y="32"/>
                  <a:pt x="553" y="36"/>
                </a:cubicBezTo>
                <a:cubicBezTo>
                  <a:pt x="553" y="38"/>
                  <a:pt x="554" y="40"/>
                  <a:pt x="556" y="43"/>
                </a:cubicBezTo>
                <a:cubicBezTo>
                  <a:pt x="556" y="45"/>
                  <a:pt x="556" y="46"/>
                  <a:pt x="557" y="48"/>
                </a:cubicBezTo>
                <a:cubicBezTo>
                  <a:pt x="557" y="48"/>
                  <a:pt x="557" y="49"/>
                  <a:pt x="557" y="50"/>
                </a:cubicBezTo>
                <a:cubicBezTo>
                  <a:pt x="556" y="47"/>
                  <a:pt x="555" y="46"/>
                  <a:pt x="554" y="44"/>
                </a:cubicBezTo>
                <a:cubicBezTo>
                  <a:pt x="554" y="43"/>
                  <a:pt x="554" y="42"/>
                  <a:pt x="553" y="42"/>
                </a:cubicBezTo>
                <a:cubicBezTo>
                  <a:pt x="553" y="42"/>
                  <a:pt x="553" y="43"/>
                  <a:pt x="553" y="43"/>
                </a:cubicBezTo>
                <a:cubicBezTo>
                  <a:pt x="550" y="41"/>
                  <a:pt x="548" y="40"/>
                  <a:pt x="548" y="40"/>
                </a:cubicBezTo>
                <a:cubicBezTo>
                  <a:pt x="548" y="40"/>
                  <a:pt x="549" y="42"/>
                  <a:pt x="551" y="45"/>
                </a:cubicBezTo>
                <a:cubicBezTo>
                  <a:pt x="551" y="45"/>
                  <a:pt x="551" y="46"/>
                  <a:pt x="551" y="46"/>
                </a:cubicBezTo>
                <a:cubicBezTo>
                  <a:pt x="551" y="46"/>
                  <a:pt x="551" y="47"/>
                  <a:pt x="551" y="47"/>
                </a:cubicBezTo>
                <a:cubicBezTo>
                  <a:pt x="551" y="48"/>
                  <a:pt x="550" y="49"/>
                  <a:pt x="550" y="51"/>
                </a:cubicBezTo>
                <a:cubicBezTo>
                  <a:pt x="547" y="45"/>
                  <a:pt x="545" y="41"/>
                  <a:pt x="542" y="38"/>
                </a:cubicBezTo>
                <a:cubicBezTo>
                  <a:pt x="539" y="35"/>
                  <a:pt x="538" y="33"/>
                  <a:pt x="537" y="34"/>
                </a:cubicBezTo>
                <a:cubicBezTo>
                  <a:pt x="537" y="34"/>
                  <a:pt x="538" y="36"/>
                  <a:pt x="540" y="40"/>
                </a:cubicBezTo>
                <a:cubicBezTo>
                  <a:pt x="542" y="43"/>
                  <a:pt x="543" y="47"/>
                  <a:pt x="545" y="52"/>
                </a:cubicBezTo>
                <a:cubicBezTo>
                  <a:pt x="543" y="50"/>
                  <a:pt x="541" y="48"/>
                  <a:pt x="540" y="46"/>
                </a:cubicBezTo>
                <a:cubicBezTo>
                  <a:pt x="538" y="44"/>
                  <a:pt x="536" y="43"/>
                  <a:pt x="536" y="43"/>
                </a:cubicBezTo>
                <a:cubicBezTo>
                  <a:pt x="536" y="44"/>
                  <a:pt x="537" y="45"/>
                  <a:pt x="538" y="48"/>
                </a:cubicBezTo>
                <a:cubicBezTo>
                  <a:pt x="538" y="49"/>
                  <a:pt x="539" y="50"/>
                  <a:pt x="539" y="51"/>
                </a:cubicBezTo>
                <a:cubicBezTo>
                  <a:pt x="539" y="54"/>
                  <a:pt x="538" y="58"/>
                  <a:pt x="539" y="64"/>
                </a:cubicBezTo>
                <a:cubicBezTo>
                  <a:pt x="539" y="63"/>
                  <a:pt x="538" y="62"/>
                  <a:pt x="538" y="61"/>
                </a:cubicBezTo>
                <a:cubicBezTo>
                  <a:pt x="537" y="59"/>
                  <a:pt x="537" y="56"/>
                  <a:pt x="537" y="54"/>
                </a:cubicBezTo>
                <a:cubicBezTo>
                  <a:pt x="536" y="50"/>
                  <a:pt x="536" y="47"/>
                  <a:pt x="536" y="44"/>
                </a:cubicBezTo>
                <a:cubicBezTo>
                  <a:pt x="535" y="41"/>
                  <a:pt x="536" y="38"/>
                  <a:pt x="536" y="36"/>
                </a:cubicBezTo>
                <a:cubicBezTo>
                  <a:pt x="536" y="32"/>
                  <a:pt x="536" y="29"/>
                  <a:pt x="535" y="29"/>
                </a:cubicBezTo>
                <a:cubicBezTo>
                  <a:pt x="535" y="29"/>
                  <a:pt x="534" y="32"/>
                  <a:pt x="533" y="36"/>
                </a:cubicBezTo>
                <a:cubicBezTo>
                  <a:pt x="532" y="38"/>
                  <a:pt x="532" y="41"/>
                  <a:pt x="531" y="45"/>
                </a:cubicBezTo>
                <a:cubicBezTo>
                  <a:pt x="529" y="35"/>
                  <a:pt x="529" y="28"/>
                  <a:pt x="528" y="28"/>
                </a:cubicBezTo>
                <a:cubicBezTo>
                  <a:pt x="528" y="28"/>
                  <a:pt x="527" y="31"/>
                  <a:pt x="527" y="36"/>
                </a:cubicBezTo>
                <a:cubicBezTo>
                  <a:pt x="526" y="40"/>
                  <a:pt x="527" y="45"/>
                  <a:pt x="528" y="52"/>
                </a:cubicBezTo>
                <a:cubicBezTo>
                  <a:pt x="528" y="52"/>
                  <a:pt x="528" y="52"/>
                  <a:pt x="528" y="52"/>
                </a:cubicBezTo>
                <a:cubicBezTo>
                  <a:pt x="527" y="49"/>
                  <a:pt x="526" y="46"/>
                  <a:pt x="526" y="43"/>
                </a:cubicBezTo>
                <a:cubicBezTo>
                  <a:pt x="525" y="40"/>
                  <a:pt x="525" y="38"/>
                  <a:pt x="525" y="38"/>
                </a:cubicBezTo>
                <a:cubicBezTo>
                  <a:pt x="525" y="38"/>
                  <a:pt x="524" y="38"/>
                  <a:pt x="524" y="39"/>
                </a:cubicBezTo>
                <a:cubicBezTo>
                  <a:pt x="525" y="36"/>
                  <a:pt x="525" y="33"/>
                  <a:pt x="525" y="31"/>
                </a:cubicBezTo>
                <a:cubicBezTo>
                  <a:pt x="526" y="26"/>
                  <a:pt x="526" y="23"/>
                  <a:pt x="525" y="23"/>
                </a:cubicBezTo>
                <a:cubicBezTo>
                  <a:pt x="525" y="23"/>
                  <a:pt x="524" y="26"/>
                  <a:pt x="522" y="30"/>
                </a:cubicBezTo>
                <a:cubicBezTo>
                  <a:pt x="522" y="32"/>
                  <a:pt x="521" y="34"/>
                  <a:pt x="521" y="36"/>
                </a:cubicBezTo>
                <a:cubicBezTo>
                  <a:pt x="520" y="35"/>
                  <a:pt x="519" y="34"/>
                  <a:pt x="519" y="32"/>
                </a:cubicBezTo>
                <a:cubicBezTo>
                  <a:pt x="519" y="32"/>
                  <a:pt x="519" y="31"/>
                  <a:pt x="518" y="30"/>
                </a:cubicBezTo>
                <a:cubicBezTo>
                  <a:pt x="519" y="27"/>
                  <a:pt x="519" y="26"/>
                  <a:pt x="519" y="26"/>
                </a:cubicBezTo>
                <a:cubicBezTo>
                  <a:pt x="519" y="26"/>
                  <a:pt x="519" y="26"/>
                  <a:pt x="518" y="27"/>
                </a:cubicBezTo>
                <a:cubicBezTo>
                  <a:pt x="518" y="26"/>
                  <a:pt x="518" y="24"/>
                  <a:pt x="517" y="23"/>
                </a:cubicBezTo>
                <a:cubicBezTo>
                  <a:pt x="517" y="18"/>
                  <a:pt x="516" y="14"/>
                  <a:pt x="515" y="11"/>
                </a:cubicBezTo>
                <a:cubicBezTo>
                  <a:pt x="513" y="5"/>
                  <a:pt x="512" y="1"/>
                  <a:pt x="511" y="1"/>
                </a:cubicBezTo>
                <a:cubicBezTo>
                  <a:pt x="511" y="2"/>
                  <a:pt x="512" y="10"/>
                  <a:pt x="513" y="24"/>
                </a:cubicBezTo>
                <a:cubicBezTo>
                  <a:pt x="513" y="23"/>
                  <a:pt x="512" y="23"/>
                  <a:pt x="512" y="23"/>
                </a:cubicBezTo>
                <a:cubicBezTo>
                  <a:pt x="512" y="23"/>
                  <a:pt x="512" y="25"/>
                  <a:pt x="513" y="28"/>
                </a:cubicBezTo>
                <a:cubicBezTo>
                  <a:pt x="514" y="30"/>
                  <a:pt x="514" y="33"/>
                  <a:pt x="514" y="36"/>
                </a:cubicBezTo>
                <a:cubicBezTo>
                  <a:pt x="512" y="40"/>
                  <a:pt x="511" y="46"/>
                  <a:pt x="510" y="52"/>
                </a:cubicBezTo>
                <a:cubicBezTo>
                  <a:pt x="510" y="52"/>
                  <a:pt x="510" y="52"/>
                  <a:pt x="510" y="53"/>
                </a:cubicBezTo>
                <a:cubicBezTo>
                  <a:pt x="508" y="46"/>
                  <a:pt x="506" y="41"/>
                  <a:pt x="504" y="38"/>
                </a:cubicBezTo>
                <a:cubicBezTo>
                  <a:pt x="504" y="37"/>
                  <a:pt x="504" y="37"/>
                  <a:pt x="504" y="37"/>
                </a:cubicBezTo>
                <a:cubicBezTo>
                  <a:pt x="506" y="33"/>
                  <a:pt x="506" y="30"/>
                  <a:pt x="506" y="30"/>
                </a:cubicBezTo>
                <a:cubicBezTo>
                  <a:pt x="506" y="30"/>
                  <a:pt x="504" y="32"/>
                  <a:pt x="502" y="35"/>
                </a:cubicBezTo>
                <a:cubicBezTo>
                  <a:pt x="499" y="32"/>
                  <a:pt x="498" y="30"/>
                  <a:pt x="497" y="30"/>
                </a:cubicBezTo>
                <a:cubicBezTo>
                  <a:pt x="497" y="30"/>
                  <a:pt x="498" y="33"/>
                  <a:pt x="500" y="37"/>
                </a:cubicBezTo>
                <a:cubicBezTo>
                  <a:pt x="500" y="37"/>
                  <a:pt x="500" y="37"/>
                  <a:pt x="500" y="38"/>
                </a:cubicBezTo>
                <a:cubicBezTo>
                  <a:pt x="499" y="39"/>
                  <a:pt x="498" y="41"/>
                  <a:pt x="497" y="43"/>
                </a:cubicBezTo>
                <a:cubicBezTo>
                  <a:pt x="496" y="45"/>
                  <a:pt x="496" y="46"/>
                  <a:pt x="495" y="48"/>
                </a:cubicBezTo>
                <a:cubicBezTo>
                  <a:pt x="495" y="48"/>
                  <a:pt x="495" y="48"/>
                  <a:pt x="495" y="48"/>
                </a:cubicBezTo>
                <a:cubicBezTo>
                  <a:pt x="494" y="46"/>
                  <a:pt x="494" y="44"/>
                  <a:pt x="494" y="44"/>
                </a:cubicBezTo>
                <a:cubicBezTo>
                  <a:pt x="493" y="44"/>
                  <a:pt x="493" y="45"/>
                  <a:pt x="493" y="46"/>
                </a:cubicBezTo>
                <a:cubicBezTo>
                  <a:pt x="489" y="32"/>
                  <a:pt x="490" y="24"/>
                  <a:pt x="489" y="24"/>
                </a:cubicBezTo>
                <a:cubicBezTo>
                  <a:pt x="489" y="24"/>
                  <a:pt x="488" y="27"/>
                  <a:pt x="487" y="32"/>
                </a:cubicBezTo>
                <a:cubicBezTo>
                  <a:pt x="487" y="36"/>
                  <a:pt x="487" y="41"/>
                  <a:pt x="488" y="46"/>
                </a:cubicBezTo>
                <a:cubicBezTo>
                  <a:pt x="487" y="50"/>
                  <a:pt x="486" y="54"/>
                  <a:pt x="484" y="58"/>
                </a:cubicBezTo>
                <a:cubicBezTo>
                  <a:pt x="482" y="62"/>
                  <a:pt x="480" y="65"/>
                  <a:pt x="479" y="68"/>
                </a:cubicBezTo>
                <a:cubicBezTo>
                  <a:pt x="480" y="58"/>
                  <a:pt x="478" y="53"/>
                  <a:pt x="478" y="54"/>
                </a:cubicBezTo>
                <a:cubicBezTo>
                  <a:pt x="477" y="54"/>
                  <a:pt x="477" y="60"/>
                  <a:pt x="473" y="67"/>
                </a:cubicBezTo>
                <a:cubicBezTo>
                  <a:pt x="473" y="68"/>
                  <a:pt x="472" y="69"/>
                  <a:pt x="472" y="69"/>
                </a:cubicBezTo>
                <a:cubicBezTo>
                  <a:pt x="472" y="69"/>
                  <a:pt x="472" y="68"/>
                  <a:pt x="473" y="67"/>
                </a:cubicBezTo>
                <a:cubicBezTo>
                  <a:pt x="474" y="62"/>
                  <a:pt x="474" y="58"/>
                  <a:pt x="474" y="55"/>
                </a:cubicBezTo>
                <a:cubicBezTo>
                  <a:pt x="477" y="46"/>
                  <a:pt x="481" y="42"/>
                  <a:pt x="481" y="41"/>
                </a:cubicBezTo>
                <a:cubicBezTo>
                  <a:pt x="481" y="41"/>
                  <a:pt x="479" y="42"/>
                  <a:pt x="476" y="45"/>
                </a:cubicBezTo>
                <a:cubicBezTo>
                  <a:pt x="475" y="46"/>
                  <a:pt x="474" y="47"/>
                  <a:pt x="473" y="49"/>
                </a:cubicBezTo>
                <a:cubicBezTo>
                  <a:pt x="473" y="49"/>
                  <a:pt x="473" y="49"/>
                  <a:pt x="473" y="49"/>
                </a:cubicBezTo>
                <a:cubicBezTo>
                  <a:pt x="471" y="52"/>
                  <a:pt x="469" y="55"/>
                  <a:pt x="467" y="59"/>
                </a:cubicBezTo>
                <a:cubicBezTo>
                  <a:pt x="467" y="60"/>
                  <a:pt x="466" y="61"/>
                  <a:pt x="466" y="62"/>
                </a:cubicBezTo>
                <a:cubicBezTo>
                  <a:pt x="467" y="59"/>
                  <a:pt x="467" y="57"/>
                  <a:pt x="467" y="54"/>
                </a:cubicBezTo>
                <a:cubicBezTo>
                  <a:pt x="468" y="44"/>
                  <a:pt x="468" y="37"/>
                  <a:pt x="468" y="31"/>
                </a:cubicBezTo>
                <a:cubicBezTo>
                  <a:pt x="468" y="26"/>
                  <a:pt x="468" y="24"/>
                  <a:pt x="468" y="23"/>
                </a:cubicBezTo>
                <a:cubicBezTo>
                  <a:pt x="467" y="23"/>
                  <a:pt x="467" y="26"/>
                  <a:pt x="465" y="32"/>
                </a:cubicBezTo>
                <a:cubicBezTo>
                  <a:pt x="465" y="35"/>
                  <a:pt x="464" y="39"/>
                  <a:pt x="463" y="44"/>
                </a:cubicBezTo>
                <a:cubicBezTo>
                  <a:pt x="463" y="45"/>
                  <a:pt x="463" y="45"/>
                  <a:pt x="462" y="45"/>
                </a:cubicBezTo>
                <a:cubicBezTo>
                  <a:pt x="461" y="34"/>
                  <a:pt x="461" y="25"/>
                  <a:pt x="461" y="19"/>
                </a:cubicBezTo>
                <a:cubicBezTo>
                  <a:pt x="460" y="13"/>
                  <a:pt x="460" y="10"/>
                  <a:pt x="460" y="10"/>
                </a:cubicBezTo>
                <a:cubicBezTo>
                  <a:pt x="459" y="10"/>
                  <a:pt x="459" y="13"/>
                  <a:pt x="458" y="19"/>
                </a:cubicBezTo>
                <a:cubicBezTo>
                  <a:pt x="458" y="23"/>
                  <a:pt x="457" y="27"/>
                  <a:pt x="457" y="31"/>
                </a:cubicBezTo>
                <a:cubicBezTo>
                  <a:pt x="456" y="35"/>
                  <a:pt x="457" y="40"/>
                  <a:pt x="457" y="46"/>
                </a:cubicBezTo>
                <a:cubicBezTo>
                  <a:pt x="457" y="48"/>
                  <a:pt x="457" y="50"/>
                  <a:pt x="457" y="52"/>
                </a:cubicBezTo>
                <a:cubicBezTo>
                  <a:pt x="455" y="47"/>
                  <a:pt x="453" y="43"/>
                  <a:pt x="452" y="40"/>
                </a:cubicBezTo>
                <a:cubicBezTo>
                  <a:pt x="452" y="40"/>
                  <a:pt x="452" y="39"/>
                  <a:pt x="452" y="38"/>
                </a:cubicBezTo>
                <a:cubicBezTo>
                  <a:pt x="453" y="34"/>
                  <a:pt x="453" y="31"/>
                  <a:pt x="452" y="31"/>
                </a:cubicBezTo>
                <a:cubicBezTo>
                  <a:pt x="452" y="31"/>
                  <a:pt x="451" y="34"/>
                  <a:pt x="449" y="38"/>
                </a:cubicBezTo>
                <a:cubicBezTo>
                  <a:pt x="448" y="42"/>
                  <a:pt x="446" y="48"/>
                  <a:pt x="444" y="55"/>
                </a:cubicBezTo>
                <a:cubicBezTo>
                  <a:pt x="442" y="53"/>
                  <a:pt x="441" y="51"/>
                  <a:pt x="439" y="50"/>
                </a:cubicBezTo>
                <a:cubicBezTo>
                  <a:pt x="439" y="46"/>
                  <a:pt x="438" y="42"/>
                  <a:pt x="437" y="39"/>
                </a:cubicBezTo>
                <a:cubicBezTo>
                  <a:pt x="437" y="39"/>
                  <a:pt x="437" y="39"/>
                  <a:pt x="437" y="39"/>
                </a:cubicBezTo>
                <a:cubicBezTo>
                  <a:pt x="434" y="23"/>
                  <a:pt x="433" y="13"/>
                  <a:pt x="432" y="13"/>
                </a:cubicBezTo>
                <a:cubicBezTo>
                  <a:pt x="432" y="13"/>
                  <a:pt x="431" y="17"/>
                  <a:pt x="432" y="23"/>
                </a:cubicBezTo>
                <a:cubicBezTo>
                  <a:pt x="432" y="29"/>
                  <a:pt x="432" y="38"/>
                  <a:pt x="433" y="48"/>
                </a:cubicBezTo>
                <a:cubicBezTo>
                  <a:pt x="433" y="50"/>
                  <a:pt x="433" y="52"/>
                  <a:pt x="433" y="53"/>
                </a:cubicBezTo>
                <a:cubicBezTo>
                  <a:pt x="431" y="49"/>
                  <a:pt x="429" y="45"/>
                  <a:pt x="426" y="43"/>
                </a:cubicBezTo>
                <a:cubicBezTo>
                  <a:pt x="424" y="40"/>
                  <a:pt x="422" y="38"/>
                  <a:pt x="422" y="39"/>
                </a:cubicBezTo>
                <a:cubicBezTo>
                  <a:pt x="421" y="39"/>
                  <a:pt x="422" y="41"/>
                  <a:pt x="424" y="45"/>
                </a:cubicBezTo>
                <a:cubicBezTo>
                  <a:pt x="426" y="48"/>
                  <a:pt x="427" y="52"/>
                  <a:pt x="429" y="57"/>
                </a:cubicBezTo>
                <a:cubicBezTo>
                  <a:pt x="429" y="58"/>
                  <a:pt x="429" y="58"/>
                  <a:pt x="428" y="60"/>
                </a:cubicBezTo>
                <a:cubicBezTo>
                  <a:pt x="428" y="61"/>
                  <a:pt x="428" y="64"/>
                  <a:pt x="429" y="67"/>
                </a:cubicBezTo>
                <a:cubicBezTo>
                  <a:pt x="425" y="58"/>
                  <a:pt x="426" y="52"/>
                  <a:pt x="425" y="52"/>
                </a:cubicBezTo>
                <a:cubicBezTo>
                  <a:pt x="424" y="52"/>
                  <a:pt x="422" y="59"/>
                  <a:pt x="424" y="69"/>
                </a:cubicBezTo>
                <a:cubicBezTo>
                  <a:pt x="422" y="66"/>
                  <a:pt x="420" y="62"/>
                  <a:pt x="418" y="58"/>
                </a:cubicBezTo>
                <a:cubicBezTo>
                  <a:pt x="412" y="44"/>
                  <a:pt x="413" y="33"/>
                  <a:pt x="412" y="33"/>
                </a:cubicBezTo>
                <a:cubicBezTo>
                  <a:pt x="412" y="33"/>
                  <a:pt x="411" y="36"/>
                  <a:pt x="411" y="41"/>
                </a:cubicBezTo>
                <a:cubicBezTo>
                  <a:pt x="410" y="46"/>
                  <a:pt x="411" y="53"/>
                  <a:pt x="413" y="61"/>
                </a:cubicBezTo>
                <a:cubicBezTo>
                  <a:pt x="414" y="66"/>
                  <a:pt x="416" y="70"/>
                  <a:pt x="417" y="74"/>
                </a:cubicBezTo>
                <a:cubicBezTo>
                  <a:pt x="417" y="74"/>
                  <a:pt x="417" y="74"/>
                  <a:pt x="417" y="74"/>
                </a:cubicBezTo>
                <a:cubicBezTo>
                  <a:pt x="417" y="74"/>
                  <a:pt x="417" y="73"/>
                  <a:pt x="416" y="73"/>
                </a:cubicBezTo>
                <a:cubicBezTo>
                  <a:pt x="416" y="70"/>
                  <a:pt x="414" y="67"/>
                  <a:pt x="413" y="63"/>
                </a:cubicBezTo>
                <a:cubicBezTo>
                  <a:pt x="412" y="57"/>
                  <a:pt x="410" y="52"/>
                  <a:pt x="410" y="49"/>
                </a:cubicBezTo>
                <a:cubicBezTo>
                  <a:pt x="409" y="45"/>
                  <a:pt x="409" y="44"/>
                  <a:pt x="409" y="44"/>
                </a:cubicBezTo>
                <a:cubicBezTo>
                  <a:pt x="409" y="43"/>
                  <a:pt x="408" y="45"/>
                  <a:pt x="407" y="48"/>
                </a:cubicBezTo>
                <a:cubicBezTo>
                  <a:pt x="407" y="48"/>
                  <a:pt x="407" y="48"/>
                  <a:pt x="407" y="48"/>
                </a:cubicBezTo>
                <a:cubicBezTo>
                  <a:pt x="407" y="46"/>
                  <a:pt x="406" y="44"/>
                  <a:pt x="405" y="43"/>
                </a:cubicBezTo>
                <a:cubicBezTo>
                  <a:pt x="403" y="39"/>
                  <a:pt x="402" y="37"/>
                  <a:pt x="401" y="35"/>
                </a:cubicBezTo>
                <a:cubicBezTo>
                  <a:pt x="398" y="31"/>
                  <a:pt x="396" y="28"/>
                  <a:pt x="396" y="29"/>
                </a:cubicBezTo>
                <a:cubicBezTo>
                  <a:pt x="396" y="29"/>
                  <a:pt x="397" y="32"/>
                  <a:pt x="399" y="36"/>
                </a:cubicBezTo>
                <a:cubicBezTo>
                  <a:pt x="399" y="39"/>
                  <a:pt x="400" y="42"/>
                  <a:pt x="401" y="45"/>
                </a:cubicBezTo>
                <a:cubicBezTo>
                  <a:pt x="402" y="46"/>
                  <a:pt x="402" y="48"/>
                  <a:pt x="403" y="50"/>
                </a:cubicBezTo>
                <a:cubicBezTo>
                  <a:pt x="403" y="51"/>
                  <a:pt x="403" y="52"/>
                  <a:pt x="403" y="53"/>
                </a:cubicBezTo>
                <a:cubicBezTo>
                  <a:pt x="403" y="54"/>
                  <a:pt x="403" y="55"/>
                  <a:pt x="404" y="56"/>
                </a:cubicBezTo>
                <a:cubicBezTo>
                  <a:pt x="404" y="58"/>
                  <a:pt x="404" y="60"/>
                  <a:pt x="404" y="61"/>
                </a:cubicBezTo>
                <a:cubicBezTo>
                  <a:pt x="404" y="62"/>
                  <a:pt x="404" y="62"/>
                  <a:pt x="404" y="62"/>
                </a:cubicBezTo>
                <a:cubicBezTo>
                  <a:pt x="403" y="60"/>
                  <a:pt x="401" y="58"/>
                  <a:pt x="400" y="57"/>
                </a:cubicBezTo>
                <a:cubicBezTo>
                  <a:pt x="399" y="49"/>
                  <a:pt x="400" y="44"/>
                  <a:pt x="399" y="44"/>
                </a:cubicBezTo>
                <a:cubicBezTo>
                  <a:pt x="399" y="44"/>
                  <a:pt x="398" y="46"/>
                  <a:pt x="397" y="50"/>
                </a:cubicBezTo>
                <a:cubicBezTo>
                  <a:pt x="397" y="51"/>
                  <a:pt x="396" y="52"/>
                  <a:pt x="396" y="53"/>
                </a:cubicBezTo>
                <a:cubicBezTo>
                  <a:pt x="396" y="53"/>
                  <a:pt x="396" y="53"/>
                  <a:pt x="396" y="53"/>
                </a:cubicBezTo>
                <a:cubicBezTo>
                  <a:pt x="395" y="49"/>
                  <a:pt x="394" y="45"/>
                  <a:pt x="394" y="42"/>
                </a:cubicBezTo>
                <a:cubicBezTo>
                  <a:pt x="394" y="42"/>
                  <a:pt x="394" y="42"/>
                  <a:pt x="394" y="42"/>
                </a:cubicBezTo>
                <a:cubicBezTo>
                  <a:pt x="391" y="26"/>
                  <a:pt x="389" y="16"/>
                  <a:pt x="388" y="16"/>
                </a:cubicBezTo>
                <a:cubicBezTo>
                  <a:pt x="388" y="16"/>
                  <a:pt x="388" y="20"/>
                  <a:pt x="388" y="26"/>
                </a:cubicBezTo>
                <a:cubicBezTo>
                  <a:pt x="388" y="32"/>
                  <a:pt x="389" y="41"/>
                  <a:pt x="389" y="51"/>
                </a:cubicBezTo>
                <a:cubicBezTo>
                  <a:pt x="389" y="52"/>
                  <a:pt x="389" y="53"/>
                  <a:pt x="389" y="54"/>
                </a:cubicBezTo>
                <a:cubicBezTo>
                  <a:pt x="389" y="53"/>
                  <a:pt x="388" y="52"/>
                  <a:pt x="388" y="51"/>
                </a:cubicBezTo>
                <a:cubicBezTo>
                  <a:pt x="388" y="51"/>
                  <a:pt x="388" y="50"/>
                  <a:pt x="387" y="50"/>
                </a:cubicBezTo>
                <a:cubicBezTo>
                  <a:pt x="387" y="50"/>
                  <a:pt x="387" y="50"/>
                  <a:pt x="387" y="50"/>
                </a:cubicBezTo>
                <a:cubicBezTo>
                  <a:pt x="387" y="50"/>
                  <a:pt x="387" y="50"/>
                  <a:pt x="387" y="50"/>
                </a:cubicBezTo>
                <a:cubicBezTo>
                  <a:pt x="384" y="47"/>
                  <a:pt x="383" y="46"/>
                  <a:pt x="383" y="46"/>
                </a:cubicBezTo>
                <a:cubicBezTo>
                  <a:pt x="382" y="46"/>
                  <a:pt x="383" y="48"/>
                  <a:pt x="384" y="51"/>
                </a:cubicBezTo>
                <a:cubicBezTo>
                  <a:pt x="385" y="52"/>
                  <a:pt x="385" y="53"/>
                  <a:pt x="385" y="54"/>
                </a:cubicBezTo>
                <a:cubicBezTo>
                  <a:pt x="385" y="54"/>
                  <a:pt x="385" y="55"/>
                  <a:pt x="385" y="55"/>
                </a:cubicBezTo>
                <a:cubicBezTo>
                  <a:pt x="384" y="57"/>
                  <a:pt x="384" y="59"/>
                  <a:pt x="384" y="62"/>
                </a:cubicBezTo>
                <a:cubicBezTo>
                  <a:pt x="383" y="60"/>
                  <a:pt x="383" y="59"/>
                  <a:pt x="383" y="58"/>
                </a:cubicBezTo>
                <a:cubicBezTo>
                  <a:pt x="383" y="53"/>
                  <a:pt x="383" y="50"/>
                  <a:pt x="382" y="46"/>
                </a:cubicBezTo>
                <a:cubicBezTo>
                  <a:pt x="382" y="43"/>
                  <a:pt x="382" y="40"/>
                  <a:pt x="382" y="37"/>
                </a:cubicBezTo>
                <a:cubicBezTo>
                  <a:pt x="382" y="33"/>
                  <a:pt x="382" y="30"/>
                  <a:pt x="382" y="30"/>
                </a:cubicBezTo>
                <a:cubicBezTo>
                  <a:pt x="381" y="30"/>
                  <a:pt x="381" y="33"/>
                  <a:pt x="380" y="38"/>
                </a:cubicBezTo>
                <a:cubicBezTo>
                  <a:pt x="378" y="43"/>
                  <a:pt x="378" y="50"/>
                  <a:pt x="377" y="59"/>
                </a:cubicBezTo>
                <a:cubicBezTo>
                  <a:pt x="377" y="60"/>
                  <a:pt x="377" y="61"/>
                  <a:pt x="377" y="63"/>
                </a:cubicBezTo>
                <a:cubicBezTo>
                  <a:pt x="377" y="61"/>
                  <a:pt x="376" y="61"/>
                  <a:pt x="376" y="60"/>
                </a:cubicBezTo>
                <a:cubicBezTo>
                  <a:pt x="377" y="57"/>
                  <a:pt x="377" y="55"/>
                  <a:pt x="376" y="55"/>
                </a:cubicBezTo>
                <a:cubicBezTo>
                  <a:pt x="376" y="55"/>
                  <a:pt x="375" y="56"/>
                  <a:pt x="374" y="57"/>
                </a:cubicBezTo>
                <a:cubicBezTo>
                  <a:pt x="373" y="56"/>
                  <a:pt x="373" y="55"/>
                  <a:pt x="373" y="55"/>
                </a:cubicBezTo>
                <a:cubicBezTo>
                  <a:pt x="372" y="55"/>
                  <a:pt x="372" y="56"/>
                  <a:pt x="372" y="57"/>
                </a:cubicBezTo>
                <a:cubicBezTo>
                  <a:pt x="372" y="56"/>
                  <a:pt x="371" y="56"/>
                  <a:pt x="371" y="55"/>
                </a:cubicBezTo>
                <a:cubicBezTo>
                  <a:pt x="370" y="55"/>
                  <a:pt x="370" y="55"/>
                  <a:pt x="370" y="55"/>
                </a:cubicBezTo>
                <a:cubicBezTo>
                  <a:pt x="370" y="54"/>
                  <a:pt x="370" y="53"/>
                  <a:pt x="370" y="52"/>
                </a:cubicBezTo>
                <a:cubicBezTo>
                  <a:pt x="370" y="49"/>
                  <a:pt x="370" y="47"/>
                  <a:pt x="370" y="45"/>
                </a:cubicBezTo>
                <a:cubicBezTo>
                  <a:pt x="370" y="41"/>
                  <a:pt x="370" y="38"/>
                  <a:pt x="369" y="38"/>
                </a:cubicBezTo>
                <a:cubicBezTo>
                  <a:pt x="369" y="38"/>
                  <a:pt x="368" y="41"/>
                  <a:pt x="367" y="45"/>
                </a:cubicBezTo>
                <a:cubicBezTo>
                  <a:pt x="366" y="49"/>
                  <a:pt x="365" y="56"/>
                  <a:pt x="365" y="63"/>
                </a:cubicBezTo>
                <a:cubicBezTo>
                  <a:pt x="365" y="64"/>
                  <a:pt x="365" y="66"/>
                  <a:pt x="365" y="67"/>
                </a:cubicBezTo>
                <a:cubicBezTo>
                  <a:pt x="364" y="65"/>
                  <a:pt x="363" y="64"/>
                  <a:pt x="362" y="63"/>
                </a:cubicBezTo>
                <a:cubicBezTo>
                  <a:pt x="362" y="61"/>
                  <a:pt x="362" y="59"/>
                  <a:pt x="362" y="58"/>
                </a:cubicBezTo>
                <a:cubicBezTo>
                  <a:pt x="363" y="56"/>
                  <a:pt x="363" y="54"/>
                  <a:pt x="364" y="53"/>
                </a:cubicBezTo>
                <a:cubicBezTo>
                  <a:pt x="366" y="49"/>
                  <a:pt x="366" y="47"/>
                  <a:pt x="366" y="47"/>
                </a:cubicBezTo>
                <a:cubicBezTo>
                  <a:pt x="366" y="47"/>
                  <a:pt x="364" y="48"/>
                  <a:pt x="362" y="51"/>
                </a:cubicBezTo>
                <a:cubicBezTo>
                  <a:pt x="362" y="44"/>
                  <a:pt x="363" y="39"/>
                  <a:pt x="364" y="35"/>
                </a:cubicBezTo>
                <a:cubicBezTo>
                  <a:pt x="365" y="29"/>
                  <a:pt x="366" y="27"/>
                  <a:pt x="365" y="26"/>
                </a:cubicBezTo>
                <a:cubicBezTo>
                  <a:pt x="365" y="26"/>
                  <a:pt x="364" y="29"/>
                  <a:pt x="361" y="34"/>
                </a:cubicBezTo>
                <a:cubicBezTo>
                  <a:pt x="359" y="40"/>
                  <a:pt x="357" y="48"/>
                  <a:pt x="356" y="57"/>
                </a:cubicBezTo>
                <a:cubicBezTo>
                  <a:pt x="356" y="58"/>
                  <a:pt x="356" y="60"/>
                  <a:pt x="356" y="61"/>
                </a:cubicBezTo>
                <a:cubicBezTo>
                  <a:pt x="356" y="61"/>
                  <a:pt x="356" y="61"/>
                  <a:pt x="356" y="61"/>
                </a:cubicBezTo>
                <a:cubicBezTo>
                  <a:pt x="356" y="60"/>
                  <a:pt x="355" y="58"/>
                  <a:pt x="355" y="57"/>
                </a:cubicBezTo>
                <a:cubicBezTo>
                  <a:pt x="354" y="48"/>
                  <a:pt x="352" y="41"/>
                  <a:pt x="351" y="35"/>
                </a:cubicBezTo>
                <a:cubicBezTo>
                  <a:pt x="352" y="33"/>
                  <a:pt x="352" y="32"/>
                  <a:pt x="352" y="32"/>
                </a:cubicBezTo>
                <a:cubicBezTo>
                  <a:pt x="352" y="32"/>
                  <a:pt x="351" y="33"/>
                  <a:pt x="351" y="33"/>
                </a:cubicBezTo>
                <a:cubicBezTo>
                  <a:pt x="350" y="29"/>
                  <a:pt x="349" y="27"/>
                  <a:pt x="349" y="27"/>
                </a:cubicBezTo>
                <a:cubicBezTo>
                  <a:pt x="348" y="27"/>
                  <a:pt x="348" y="31"/>
                  <a:pt x="348" y="37"/>
                </a:cubicBezTo>
                <a:cubicBezTo>
                  <a:pt x="348" y="38"/>
                  <a:pt x="347" y="38"/>
                  <a:pt x="347" y="39"/>
                </a:cubicBezTo>
                <a:cubicBezTo>
                  <a:pt x="345" y="42"/>
                  <a:pt x="344" y="45"/>
                  <a:pt x="342" y="48"/>
                </a:cubicBezTo>
                <a:cubicBezTo>
                  <a:pt x="342" y="50"/>
                  <a:pt x="341" y="51"/>
                  <a:pt x="340" y="53"/>
                </a:cubicBezTo>
                <a:cubicBezTo>
                  <a:pt x="340" y="53"/>
                  <a:pt x="340" y="53"/>
                  <a:pt x="340" y="53"/>
                </a:cubicBezTo>
                <a:cubicBezTo>
                  <a:pt x="340" y="50"/>
                  <a:pt x="339" y="49"/>
                  <a:pt x="339" y="49"/>
                </a:cubicBezTo>
                <a:cubicBezTo>
                  <a:pt x="338" y="49"/>
                  <a:pt x="338" y="50"/>
                  <a:pt x="338" y="52"/>
                </a:cubicBezTo>
                <a:cubicBezTo>
                  <a:pt x="337" y="51"/>
                  <a:pt x="337" y="51"/>
                  <a:pt x="337" y="51"/>
                </a:cubicBezTo>
                <a:cubicBezTo>
                  <a:pt x="336" y="51"/>
                  <a:pt x="337" y="52"/>
                  <a:pt x="338" y="54"/>
                </a:cubicBezTo>
                <a:cubicBezTo>
                  <a:pt x="338" y="54"/>
                  <a:pt x="338" y="54"/>
                  <a:pt x="337" y="55"/>
                </a:cubicBezTo>
                <a:cubicBezTo>
                  <a:pt x="337" y="58"/>
                  <a:pt x="336" y="63"/>
                  <a:pt x="334" y="69"/>
                </a:cubicBezTo>
                <a:cubicBezTo>
                  <a:pt x="334" y="70"/>
                  <a:pt x="334" y="70"/>
                  <a:pt x="334" y="70"/>
                </a:cubicBezTo>
                <a:cubicBezTo>
                  <a:pt x="334" y="69"/>
                  <a:pt x="334" y="69"/>
                  <a:pt x="334" y="69"/>
                </a:cubicBezTo>
                <a:cubicBezTo>
                  <a:pt x="334" y="68"/>
                  <a:pt x="334" y="68"/>
                  <a:pt x="334" y="67"/>
                </a:cubicBezTo>
                <a:cubicBezTo>
                  <a:pt x="336" y="58"/>
                  <a:pt x="337" y="51"/>
                  <a:pt x="337" y="47"/>
                </a:cubicBezTo>
                <a:cubicBezTo>
                  <a:pt x="336" y="42"/>
                  <a:pt x="336" y="40"/>
                  <a:pt x="335" y="40"/>
                </a:cubicBezTo>
                <a:cubicBezTo>
                  <a:pt x="335" y="40"/>
                  <a:pt x="334" y="43"/>
                  <a:pt x="334" y="47"/>
                </a:cubicBezTo>
                <a:cubicBezTo>
                  <a:pt x="333" y="51"/>
                  <a:pt x="332" y="56"/>
                  <a:pt x="330" y="61"/>
                </a:cubicBezTo>
                <a:cubicBezTo>
                  <a:pt x="327" y="53"/>
                  <a:pt x="328" y="47"/>
                  <a:pt x="327" y="47"/>
                </a:cubicBezTo>
                <a:cubicBezTo>
                  <a:pt x="327" y="47"/>
                  <a:pt x="326" y="49"/>
                  <a:pt x="325" y="54"/>
                </a:cubicBezTo>
                <a:cubicBezTo>
                  <a:pt x="325" y="58"/>
                  <a:pt x="326" y="63"/>
                  <a:pt x="327" y="69"/>
                </a:cubicBezTo>
                <a:cubicBezTo>
                  <a:pt x="326" y="72"/>
                  <a:pt x="324" y="75"/>
                  <a:pt x="323" y="78"/>
                </a:cubicBezTo>
                <a:cubicBezTo>
                  <a:pt x="323" y="78"/>
                  <a:pt x="323" y="78"/>
                  <a:pt x="323" y="77"/>
                </a:cubicBezTo>
                <a:cubicBezTo>
                  <a:pt x="325" y="66"/>
                  <a:pt x="323" y="60"/>
                  <a:pt x="322" y="61"/>
                </a:cubicBezTo>
                <a:cubicBezTo>
                  <a:pt x="321" y="61"/>
                  <a:pt x="321" y="67"/>
                  <a:pt x="318" y="76"/>
                </a:cubicBezTo>
                <a:cubicBezTo>
                  <a:pt x="317" y="78"/>
                  <a:pt x="316" y="80"/>
                  <a:pt x="315" y="82"/>
                </a:cubicBezTo>
                <a:cubicBezTo>
                  <a:pt x="315" y="78"/>
                  <a:pt x="316" y="74"/>
                  <a:pt x="317" y="69"/>
                </a:cubicBezTo>
                <a:cubicBezTo>
                  <a:pt x="320" y="54"/>
                  <a:pt x="326" y="47"/>
                  <a:pt x="325" y="46"/>
                </a:cubicBezTo>
                <a:cubicBezTo>
                  <a:pt x="325" y="46"/>
                  <a:pt x="323" y="48"/>
                  <a:pt x="320" y="51"/>
                </a:cubicBezTo>
                <a:cubicBezTo>
                  <a:pt x="317" y="55"/>
                  <a:pt x="314" y="61"/>
                  <a:pt x="311" y="68"/>
                </a:cubicBezTo>
                <a:cubicBezTo>
                  <a:pt x="311" y="69"/>
                  <a:pt x="311" y="69"/>
                  <a:pt x="311" y="70"/>
                </a:cubicBezTo>
                <a:cubicBezTo>
                  <a:pt x="311" y="68"/>
                  <a:pt x="311" y="65"/>
                  <a:pt x="311" y="63"/>
                </a:cubicBezTo>
                <a:cubicBezTo>
                  <a:pt x="311" y="45"/>
                  <a:pt x="310" y="34"/>
                  <a:pt x="310" y="34"/>
                </a:cubicBezTo>
                <a:cubicBezTo>
                  <a:pt x="309" y="34"/>
                  <a:pt x="307" y="46"/>
                  <a:pt x="305" y="64"/>
                </a:cubicBezTo>
                <a:cubicBezTo>
                  <a:pt x="304" y="68"/>
                  <a:pt x="304" y="72"/>
                  <a:pt x="303" y="76"/>
                </a:cubicBezTo>
                <a:cubicBezTo>
                  <a:pt x="303" y="73"/>
                  <a:pt x="302" y="71"/>
                  <a:pt x="302" y="68"/>
                </a:cubicBezTo>
                <a:cubicBezTo>
                  <a:pt x="298" y="52"/>
                  <a:pt x="294" y="44"/>
                  <a:pt x="293" y="44"/>
                </a:cubicBezTo>
                <a:cubicBezTo>
                  <a:pt x="292" y="45"/>
                  <a:pt x="295" y="54"/>
                  <a:pt x="296" y="69"/>
                </a:cubicBezTo>
                <a:cubicBezTo>
                  <a:pt x="296" y="73"/>
                  <a:pt x="296" y="77"/>
                  <a:pt x="297" y="80"/>
                </a:cubicBezTo>
                <a:cubicBezTo>
                  <a:pt x="297" y="80"/>
                  <a:pt x="297" y="80"/>
                  <a:pt x="297" y="80"/>
                </a:cubicBezTo>
                <a:cubicBezTo>
                  <a:pt x="296" y="78"/>
                  <a:pt x="295" y="77"/>
                  <a:pt x="294" y="75"/>
                </a:cubicBezTo>
                <a:cubicBezTo>
                  <a:pt x="294" y="70"/>
                  <a:pt x="293" y="67"/>
                  <a:pt x="293" y="67"/>
                </a:cubicBezTo>
                <a:cubicBezTo>
                  <a:pt x="292" y="67"/>
                  <a:pt x="292" y="68"/>
                  <a:pt x="292" y="71"/>
                </a:cubicBezTo>
                <a:cubicBezTo>
                  <a:pt x="290" y="68"/>
                  <a:pt x="289" y="66"/>
                  <a:pt x="287" y="65"/>
                </a:cubicBezTo>
                <a:cubicBezTo>
                  <a:pt x="288" y="60"/>
                  <a:pt x="288" y="55"/>
                  <a:pt x="288" y="52"/>
                </a:cubicBezTo>
                <a:cubicBezTo>
                  <a:pt x="288" y="48"/>
                  <a:pt x="288" y="45"/>
                  <a:pt x="287" y="45"/>
                </a:cubicBezTo>
                <a:cubicBezTo>
                  <a:pt x="287" y="45"/>
                  <a:pt x="286" y="48"/>
                  <a:pt x="285" y="53"/>
                </a:cubicBezTo>
                <a:cubicBezTo>
                  <a:pt x="284" y="55"/>
                  <a:pt x="284" y="57"/>
                  <a:pt x="283" y="60"/>
                </a:cubicBezTo>
                <a:cubicBezTo>
                  <a:pt x="283" y="60"/>
                  <a:pt x="283" y="59"/>
                  <a:pt x="282" y="59"/>
                </a:cubicBezTo>
                <a:cubicBezTo>
                  <a:pt x="281" y="54"/>
                  <a:pt x="280" y="50"/>
                  <a:pt x="280" y="47"/>
                </a:cubicBezTo>
                <a:cubicBezTo>
                  <a:pt x="278" y="42"/>
                  <a:pt x="278" y="39"/>
                  <a:pt x="277" y="39"/>
                </a:cubicBezTo>
                <a:cubicBezTo>
                  <a:pt x="277" y="39"/>
                  <a:pt x="277" y="42"/>
                  <a:pt x="277" y="48"/>
                </a:cubicBezTo>
                <a:cubicBezTo>
                  <a:pt x="277" y="53"/>
                  <a:pt x="277" y="60"/>
                  <a:pt x="278" y="69"/>
                </a:cubicBezTo>
                <a:cubicBezTo>
                  <a:pt x="277" y="70"/>
                  <a:pt x="276" y="72"/>
                  <a:pt x="275" y="74"/>
                </a:cubicBezTo>
                <a:cubicBezTo>
                  <a:pt x="275" y="74"/>
                  <a:pt x="275" y="74"/>
                  <a:pt x="274" y="74"/>
                </a:cubicBezTo>
                <a:cubicBezTo>
                  <a:pt x="275" y="68"/>
                  <a:pt x="276" y="65"/>
                  <a:pt x="275" y="65"/>
                </a:cubicBezTo>
                <a:cubicBezTo>
                  <a:pt x="275" y="65"/>
                  <a:pt x="274" y="66"/>
                  <a:pt x="273" y="68"/>
                </a:cubicBezTo>
                <a:cubicBezTo>
                  <a:pt x="272" y="66"/>
                  <a:pt x="272" y="65"/>
                  <a:pt x="272" y="65"/>
                </a:cubicBezTo>
                <a:cubicBezTo>
                  <a:pt x="272" y="65"/>
                  <a:pt x="271" y="67"/>
                  <a:pt x="271" y="70"/>
                </a:cubicBezTo>
                <a:cubicBezTo>
                  <a:pt x="271" y="70"/>
                  <a:pt x="271" y="70"/>
                  <a:pt x="271" y="69"/>
                </a:cubicBezTo>
                <a:cubicBezTo>
                  <a:pt x="270" y="65"/>
                  <a:pt x="270" y="61"/>
                  <a:pt x="270" y="57"/>
                </a:cubicBezTo>
                <a:cubicBezTo>
                  <a:pt x="270" y="54"/>
                  <a:pt x="269" y="51"/>
                  <a:pt x="268" y="49"/>
                </a:cubicBezTo>
                <a:cubicBezTo>
                  <a:pt x="267" y="44"/>
                  <a:pt x="267" y="41"/>
                  <a:pt x="266" y="42"/>
                </a:cubicBezTo>
                <a:cubicBezTo>
                  <a:pt x="266" y="42"/>
                  <a:pt x="266" y="45"/>
                  <a:pt x="266" y="50"/>
                </a:cubicBezTo>
                <a:cubicBezTo>
                  <a:pt x="266" y="54"/>
                  <a:pt x="265" y="62"/>
                  <a:pt x="265" y="70"/>
                </a:cubicBezTo>
                <a:cubicBezTo>
                  <a:pt x="264" y="74"/>
                  <a:pt x="264" y="78"/>
                  <a:pt x="263" y="82"/>
                </a:cubicBezTo>
                <a:cubicBezTo>
                  <a:pt x="262" y="78"/>
                  <a:pt x="262" y="73"/>
                  <a:pt x="262" y="68"/>
                </a:cubicBezTo>
                <a:cubicBezTo>
                  <a:pt x="262" y="66"/>
                  <a:pt x="263" y="65"/>
                  <a:pt x="264" y="63"/>
                </a:cubicBezTo>
                <a:cubicBezTo>
                  <a:pt x="265" y="60"/>
                  <a:pt x="266" y="58"/>
                  <a:pt x="265" y="58"/>
                </a:cubicBezTo>
                <a:cubicBezTo>
                  <a:pt x="265" y="58"/>
                  <a:pt x="264" y="59"/>
                  <a:pt x="262" y="62"/>
                </a:cubicBezTo>
                <a:cubicBezTo>
                  <a:pt x="262" y="55"/>
                  <a:pt x="263" y="49"/>
                  <a:pt x="264" y="45"/>
                </a:cubicBezTo>
                <a:cubicBezTo>
                  <a:pt x="265" y="40"/>
                  <a:pt x="265" y="37"/>
                  <a:pt x="265" y="37"/>
                </a:cubicBezTo>
                <a:cubicBezTo>
                  <a:pt x="265" y="37"/>
                  <a:pt x="263" y="40"/>
                  <a:pt x="261" y="45"/>
                </a:cubicBezTo>
                <a:cubicBezTo>
                  <a:pt x="259" y="51"/>
                  <a:pt x="257" y="59"/>
                  <a:pt x="256" y="68"/>
                </a:cubicBezTo>
                <a:cubicBezTo>
                  <a:pt x="256" y="69"/>
                  <a:pt x="256" y="71"/>
                  <a:pt x="256" y="72"/>
                </a:cubicBezTo>
                <a:cubicBezTo>
                  <a:pt x="256" y="72"/>
                  <a:pt x="256" y="72"/>
                  <a:pt x="256" y="72"/>
                </a:cubicBezTo>
                <a:cubicBezTo>
                  <a:pt x="255" y="70"/>
                  <a:pt x="255" y="69"/>
                  <a:pt x="254" y="69"/>
                </a:cubicBezTo>
                <a:cubicBezTo>
                  <a:pt x="254" y="69"/>
                  <a:pt x="254" y="71"/>
                  <a:pt x="253" y="75"/>
                </a:cubicBezTo>
                <a:cubicBezTo>
                  <a:pt x="253" y="72"/>
                  <a:pt x="252" y="70"/>
                  <a:pt x="252" y="68"/>
                </a:cubicBezTo>
                <a:cubicBezTo>
                  <a:pt x="255" y="59"/>
                  <a:pt x="258" y="55"/>
                  <a:pt x="258" y="54"/>
                </a:cubicBezTo>
                <a:cubicBezTo>
                  <a:pt x="257" y="54"/>
                  <a:pt x="256" y="56"/>
                  <a:pt x="252" y="59"/>
                </a:cubicBezTo>
                <a:cubicBezTo>
                  <a:pt x="252" y="60"/>
                  <a:pt x="251" y="61"/>
                  <a:pt x="250" y="62"/>
                </a:cubicBezTo>
                <a:cubicBezTo>
                  <a:pt x="250" y="60"/>
                  <a:pt x="249" y="59"/>
                  <a:pt x="249" y="59"/>
                </a:cubicBezTo>
                <a:cubicBezTo>
                  <a:pt x="248" y="59"/>
                  <a:pt x="248" y="62"/>
                  <a:pt x="248" y="66"/>
                </a:cubicBezTo>
                <a:cubicBezTo>
                  <a:pt x="247" y="68"/>
                  <a:pt x="245" y="71"/>
                  <a:pt x="244" y="75"/>
                </a:cubicBezTo>
                <a:cubicBezTo>
                  <a:pt x="244" y="74"/>
                  <a:pt x="244" y="73"/>
                  <a:pt x="244" y="72"/>
                </a:cubicBezTo>
                <a:cubicBezTo>
                  <a:pt x="244" y="71"/>
                  <a:pt x="245" y="70"/>
                  <a:pt x="245" y="69"/>
                </a:cubicBezTo>
                <a:cubicBezTo>
                  <a:pt x="245" y="68"/>
                  <a:pt x="245" y="67"/>
                  <a:pt x="245" y="66"/>
                </a:cubicBezTo>
                <a:cubicBezTo>
                  <a:pt x="246" y="64"/>
                  <a:pt x="246" y="62"/>
                  <a:pt x="247" y="60"/>
                </a:cubicBezTo>
                <a:cubicBezTo>
                  <a:pt x="248" y="57"/>
                  <a:pt x="249" y="53"/>
                  <a:pt x="250" y="51"/>
                </a:cubicBezTo>
                <a:cubicBezTo>
                  <a:pt x="251" y="46"/>
                  <a:pt x="252" y="43"/>
                  <a:pt x="252" y="43"/>
                </a:cubicBezTo>
                <a:cubicBezTo>
                  <a:pt x="252" y="43"/>
                  <a:pt x="250" y="46"/>
                  <a:pt x="247" y="51"/>
                </a:cubicBezTo>
                <a:cubicBezTo>
                  <a:pt x="246" y="53"/>
                  <a:pt x="244" y="56"/>
                  <a:pt x="243" y="60"/>
                </a:cubicBezTo>
                <a:cubicBezTo>
                  <a:pt x="242" y="61"/>
                  <a:pt x="241" y="63"/>
                  <a:pt x="241" y="65"/>
                </a:cubicBezTo>
                <a:cubicBezTo>
                  <a:pt x="240" y="62"/>
                  <a:pt x="239" y="61"/>
                  <a:pt x="239" y="61"/>
                </a:cubicBezTo>
                <a:cubicBezTo>
                  <a:pt x="239" y="61"/>
                  <a:pt x="239" y="63"/>
                  <a:pt x="238" y="67"/>
                </a:cubicBezTo>
                <a:cubicBezTo>
                  <a:pt x="237" y="70"/>
                  <a:pt x="236" y="75"/>
                  <a:pt x="235" y="81"/>
                </a:cubicBezTo>
                <a:cubicBezTo>
                  <a:pt x="234" y="84"/>
                  <a:pt x="233" y="87"/>
                  <a:pt x="232" y="89"/>
                </a:cubicBezTo>
                <a:cubicBezTo>
                  <a:pt x="232" y="89"/>
                  <a:pt x="232" y="89"/>
                  <a:pt x="232" y="89"/>
                </a:cubicBezTo>
                <a:cubicBezTo>
                  <a:pt x="233" y="86"/>
                  <a:pt x="234" y="82"/>
                  <a:pt x="235" y="79"/>
                </a:cubicBezTo>
                <a:cubicBezTo>
                  <a:pt x="237" y="70"/>
                  <a:pt x="238" y="63"/>
                  <a:pt x="237" y="58"/>
                </a:cubicBezTo>
                <a:cubicBezTo>
                  <a:pt x="237" y="54"/>
                  <a:pt x="236" y="51"/>
                  <a:pt x="236" y="52"/>
                </a:cubicBezTo>
                <a:cubicBezTo>
                  <a:pt x="235" y="52"/>
                  <a:pt x="235" y="54"/>
                  <a:pt x="234" y="59"/>
                </a:cubicBezTo>
                <a:cubicBezTo>
                  <a:pt x="234" y="64"/>
                  <a:pt x="232" y="70"/>
                  <a:pt x="230" y="78"/>
                </a:cubicBezTo>
                <a:cubicBezTo>
                  <a:pt x="229" y="78"/>
                  <a:pt x="229" y="79"/>
                  <a:pt x="229" y="79"/>
                </a:cubicBezTo>
                <a:cubicBezTo>
                  <a:pt x="229" y="79"/>
                  <a:pt x="229" y="79"/>
                  <a:pt x="229" y="79"/>
                </a:cubicBezTo>
                <a:cubicBezTo>
                  <a:pt x="227" y="72"/>
                  <a:pt x="226" y="66"/>
                  <a:pt x="225" y="62"/>
                </a:cubicBezTo>
                <a:cubicBezTo>
                  <a:pt x="226" y="60"/>
                  <a:pt x="227" y="59"/>
                  <a:pt x="226" y="59"/>
                </a:cubicBezTo>
                <a:cubicBezTo>
                  <a:pt x="226" y="59"/>
                  <a:pt x="226" y="59"/>
                  <a:pt x="225" y="60"/>
                </a:cubicBezTo>
                <a:cubicBezTo>
                  <a:pt x="222" y="44"/>
                  <a:pt x="220" y="35"/>
                  <a:pt x="219" y="35"/>
                </a:cubicBezTo>
                <a:cubicBezTo>
                  <a:pt x="219" y="35"/>
                  <a:pt x="219" y="39"/>
                  <a:pt x="219" y="45"/>
                </a:cubicBezTo>
                <a:cubicBezTo>
                  <a:pt x="219" y="50"/>
                  <a:pt x="220" y="57"/>
                  <a:pt x="220" y="66"/>
                </a:cubicBezTo>
                <a:cubicBezTo>
                  <a:pt x="219" y="67"/>
                  <a:pt x="219" y="68"/>
                  <a:pt x="218" y="70"/>
                </a:cubicBezTo>
                <a:cubicBezTo>
                  <a:pt x="216" y="68"/>
                  <a:pt x="215" y="66"/>
                  <a:pt x="214" y="65"/>
                </a:cubicBezTo>
                <a:cubicBezTo>
                  <a:pt x="211" y="62"/>
                  <a:pt x="209" y="61"/>
                  <a:pt x="209" y="61"/>
                </a:cubicBezTo>
                <a:cubicBezTo>
                  <a:pt x="209" y="62"/>
                  <a:pt x="210" y="64"/>
                  <a:pt x="212" y="67"/>
                </a:cubicBezTo>
                <a:cubicBezTo>
                  <a:pt x="213" y="69"/>
                  <a:pt x="214" y="72"/>
                  <a:pt x="215" y="75"/>
                </a:cubicBezTo>
                <a:cubicBezTo>
                  <a:pt x="214" y="77"/>
                  <a:pt x="213" y="79"/>
                  <a:pt x="213" y="81"/>
                </a:cubicBezTo>
                <a:cubicBezTo>
                  <a:pt x="212" y="83"/>
                  <a:pt x="211" y="85"/>
                  <a:pt x="211" y="87"/>
                </a:cubicBezTo>
                <a:cubicBezTo>
                  <a:pt x="210" y="84"/>
                  <a:pt x="209" y="81"/>
                  <a:pt x="208" y="78"/>
                </a:cubicBezTo>
                <a:cubicBezTo>
                  <a:pt x="206" y="71"/>
                  <a:pt x="204" y="65"/>
                  <a:pt x="201" y="61"/>
                </a:cubicBezTo>
                <a:cubicBezTo>
                  <a:pt x="200" y="50"/>
                  <a:pt x="200" y="44"/>
                  <a:pt x="200" y="44"/>
                </a:cubicBezTo>
                <a:cubicBezTo>
                  <a:pt x="199" y="44"/>
                  <a:pt x="199" y="47"/>
                  <a:pt x="198" y="53"/>
                </a:cubicBezTo>
                <a:cubicBezTo>
                  <a:pt x="198" y="54"/>
                  <a:pt x="198" y="55"/>
                  <a:pt x="198" y="56"/>
                </a:cubicBezTo>
                <a:cubicBezTo>
                  <a:pt x="196" y="55"/>
                  <a:pt x="196" y="54"/>
                  <a:pt x="195" y="54"/>
                </a:cubicBezTo>
                <a:cubicBezTo>
                  <a:pt x="195" y="55"/>
                  <a:pt x="196" y="57"/>
                  <a:pt x="197" y="60"/>
                </a:cubicBezTo>
                <a:cubicBezTo>
                  <a:pt x="197" y="60"/>
                  <a:pt x="197" y="61"/>
                  <a:pt x="197" y="61"/>
                </a:cubicBezTo>
                <a:cubicBezTo>
                  <a:pt x="196" y="59"/>
                  <a:pt x="196" y="58"/>
                  <a:pt x="196" y="58"/>
                </a:cubicBezTo>
                <a:cubicBezTo>
                  <a:pt x="195" y="58"/>
                  <a:pt x="195" y="61"/>
                  <a:pt x="196" y="65"/>
                </a:cubicBezTo>
                <a:cubicBezTo>
                  <a:pt x="196" y="68"/>
                  <a:pt x="197" y="71"/>
                  <a:pt x="197" y="74"/>
                </a:cubicBezTo>
                <a:cubicBezTo>
                  <a:pt x="197" y="77"/>
                  <a:pt x="196" y="83"/>
                  <a:pt x="197" y="89"/>
                </a:cubicBezTo>
                <a:cubicBezTo>
                  <a:pt x="195" y="86"/>
                  <a:pt x="194" y="82"/>
                  <a:pt x="193" y="78"/>
                </a:cubicBezTo>
                <a:cubicBezTo>
                  <a:pt x="187" y="60"/>
                  <a:pt x="188" y="49"/>
                  <a:pt x="187" y="49"/>
                </a:cubicBezTo>
                <a:cubicBezTo>
                  <a:pt x="187" y="49"/>
                  <a:pt x="186" y="52"/>
                  <a:pt x="186" y="58"/>
                </a:cubicBezTo>
                <a:cubicBezTo>
                  <a:pt x="185" y="62"/>
                  <a:pt x="185" y="68"/>
                  <a:pt x="186" y="75"/>
                </a:cubicBezTo>
                <a:cubicBezTo>
                  <a:pt x="186" y="75"/>
                  <a:pt x="186" y="75"/>
                  <a:pt x="186" y="75"/>
                </a:cubicBezTo>
                <a:cubicBezTo>
                  <a:pt x="186" y="72"/>
                  <a:pt x="185" y="69"/>
                  <a:pt x="185" y="67"/>
                </a:cubicBezTo>
                <a:cubicBezTo>
                  <a:pt x="184" y="63"/>
                  <a:pt x="184" y="61"/>
                  <a:pt x="184" y="61"/>
                </a:cubicBezTo>
                <a:cubicBezTo>
                  <a:pt x="184" y="61"/>
                  <a:pt x="183" y="63"/>
                  <a:pt x="183" y="66"/>
                </a:cubicBezTo>
                <a:cubicBezTo>
                  <a:pt x="182" y="64"/>
                  <a:pt x="181" y="63"/>
                  <a:pt x="181" y="61"/>
                </a:cubicBezTo>
                <a:cubicBezTo>
                  <a:pt x="179" y="57"/>
                  <a:pt x="178" y="54"/>
                  <a:pt x="177" y="52"/>
                </a:cubicBezTo>
                <a:cubicBezTo>
                  <a:pt x="174" y="47"/>
                  <a:pt x="173" y="44"/>
                  <a:pt x="172" y="44"/>
                </a:cubicBezTo>
                <a:cubicBezTo>
                  <a:pt x="172" y="44"/>
                  <a:pt x="173" y="48"/>
                  <a:pt x="175" y="53"/>
                </a:cubicBezTo>
                <a:cubicBezTo>
                  <a:pt x="175" y="56"/>
                  <a:pt x="176" y="59"/>
                  <a:pt x="177" y="63"/>
                </a:cubicBezTo>
                <a:cubicBezTo>
                  <a:pt x="178" y="67"/>
                  <a:pt x="179" y="72"/>
                  <a:pt x="179" y="77"/>
                </a:cubicBezTo>
                <a:cubicBezTo>
                  <a:pt x="179" y="79"/>
                  <a:pt x="179" y="81"/>
                  <a:pt x="179" y="84"/>
                </a:cubicBezTo>
                <a:cubicBezTo>
                  <a:pt x="179" y="85"/>
                  <a:pt x="180" y="86"/>
                  <a:pt x="180" y="87"/>
                </a:cubicBezTo>
                <a:cubicBezTo>
                  <a:pt x="179" y="87"/>
                  <a:pt x="178" y="87"/>
                  <a:pt x="178" y="87"/>
                </a:cubicBezTo>
                <a:cubicBezTo>
                  <a:pt x="177" y="85"/>
                  <a:pt x="177" y="84"/>
                  <a:pt x="177" y="84"/>
                </a:cubicBezTo>
                <a:cubicBezTo>
                  <a:pt x="177" y="84"/>
                  <a:pt x="177" y="84"/>
                  <a:pt x="176" y="85"/>
                </a:cubicBezTo>
                <a:cubicBezTo>
                  <a:pt x="176" y="82"/>
                  <a:pt x="175" y="80"/>
                  <a:pt x="175" y="80"/>
                </a:cubicBezTo>
                <a:cubicBezTo>
                  <a:pt x="175" y="80"/>
                  <a:pt x="173" y="85"/>
                  <a:pt x="174" y="92"/>
                </a:cubicBezTo>
                <a:cubicBezTo>
                  <a:pt x="174" y="92"/>
                  <a:pt x="174" y="93"/>
                  <a:pt x="174" y="93"/>
                </a:cubicBezTo>
                <a:cubicBezTo>
                  <a:pt x="173" y="91"/>
                  <a:pt x="173" y="89"/>
                  <a:pt x="172" y="87"/>
                </a:cubicBezTo>
                <a:cubicBezTo>
                  <a:pt x="172" y="80"/>
                  <a:pt x="173" y="74"/>
                  <a:pt x="173" y="70"/>
                </a:cubicBezTo>
                <a:cubicBezTo>
                  <a:pt x="173" y="66"/>
                  <a:pt x="172" y="63"/>
                  <a:pt x="172" y="63"/>
                </a:cubicBezTo>
                <a:cubicBezTo>
                  <a:pt x="172" y="63"/>
                  <a:pt x="171" y="66"/>
                  <a:pt x="170" y="71"/>
                </a:cubicBezTo>
                <a:cubicBezTo>
                  <a:pt x="169" y="73"/>
                  <a:pt x="169" y="75"/>
                  <a:pt x="168" y="78"/>
                </a:cubicBezTo>
                <a:cubicBezTo>
                  <a:pt x="168" y="76"/>
                  <a:pt x="167" y="75"/>
                  <a:pt x="167" y="73"/>
                </a:cubicBezTo>
                <a:cubicBezTo>
                  <a:pt x="163" y="61"/>
                  <a:pt x="161" y="52"/>
                  <a:pt x="160" y="45"/>
                </a:cubicBezTo>
                <a:cubicBezTo>
                  <a:pt x="160" y="38"/>
                  <a:pt x="160" y="34"/>
                  <a:pt x="159" y="34"/>
                </a:cubicBezTo>
                <a:cubicBezTo>
                  <a:pt x="159" y="34"/>
                  <a:pt x="158" y="38"/>
                  <a:pt x="158" y="46"/>
                </a:cubicBezTo>
                <a:cubicBezTo>
                  <a:pt x="157" y="50"/>
                  <a:pt x="158" y="54"/>
                  <a:pt x="158" y="59"/>
                </a:cubicBezTo>
                <a:cubicBezTo>
                  <a:pt x="159" y="64"/>
                  <a:pt x="160" y="70"/>
                  <a:pt x="161" y="76"/>
                </a:cubicBezTo>
                <a:cubicBezTo>
                  <a:pt x="162" y="80"/>
                  <a:pt x="163" y="83"/>
                  <a:pt x="164" y="87"/>
                </a:cubicBezTo>
                <a:cubicBezTo>
                  <a:pt x="162" y="89"/>
                  <a:pt x="160" y="92"/>
                  <a:pt x="158" y="96"/>
                </a:cubicBezTo>
                <a:cubicBezTo>
                  <a:pt x="158" y="98"/>
                  <a:pt x="157" y="99"/>
                  <a:pt x="156" y="101"/>
                </a:cubicBezTo>
                <a:cubicBezTo>
                  <a:pt x="156" y="99"/>
                  <a:pt x="156" y="96"/>
                  <a:pt x="157" y="94"/>
                </a:cubicBezTo>
                <a:cubicBezTo>
                  <a:pt x="157" y="87"/>
                  <a:pt x="158" y="82"/>
                  <a:pt x="158" y="78"/>
                </a:cubicBezTo>
                <a:cubicBezTo>
                  <a:pt x="159" y="74"/>
                  <a:pt x="159" y="72"/>
                  <a:pt x="158" y="72"/>
                </a:cubicBezTo>
                <a:cubicBezTo>
                  <a:pt x="158" y="72"/>
                  <a:pt x="157" y="74"/>
                  <a:pt x="156" y="78"/>
                </a:cubicBezTo>
                <a:cubicBezTo>
                  <a:pt x="154" y="81"/>
                  <a:pt x="153" y="85"/>
                  <a:pt x="152" y="91"/>
                </a:cubicBezTo>
                <a:cubicBezTo>
                  <a:pt x="152" y="89"/>
                  <a:pt x="151" y="88"/>
                  <a:pt x="151" y="87"/>
                </a:cubicBezTo>
                <a:cubicBezTo>
                  <a:pt x="151" y="78"/>
                  <a:pt x="150" y="71"/>
                  <a:pt x="149" y="66"/>
                </a:cubicBezTo>
                <a:cubicBezTo>
                  <a:pt x="148" y="61"/>
                  <a:pt x="148" y="59"/>
                  <a:pt x="147" y="59"/>
                </a:cubicBezTo>
                <a:cubicBezTo>
                  <a:pt x="147" y="59"/>
                  <a:pt x="147" y="62"/>
                  <a:pt x="146" y="67"/>
                </a:cubicBezTo>
                <a:cubicBezTo>
                  <a:pt x="146" y="73"/>
                  <a:pt x="146" y="80"/>
                  <a:pt x="146" y="89"/>
                </a:cubicBezTo>
                <a:cubicBezTo>
                  <a:pt x="145" y="93"/>
                  <a:pt x="145" y="97"/>
                  <a:pt x="145" y="100"/>
                </a:cubicBezTo>
                <a:cubicBezTo>
                  <a:pt x="144" y="99"/>
                  <a:pt x="144" y="98"/>
                  <a:pt x="143" y="97"/>
                </a:cubicBezTo>
                <a:cubicBezTo>
                  <a:pt x="138" y="85"/>
                  <a:pt x="131" y="82"/>
                  <a:pt x="131" y="83"/>
                </a:cubicBezTo>
                <a:cubicBezTo>
                  <a:pt x="131" y="83"/>
                  <a:pt x="132" y="85"/>
                  <a:pt x="133" y="87"/>
                </a:cubicBezTo>
                <a:cubicBezTo>
                  <a:pt x="135" y="90"/>
                  <a:pt x="136" y="95"/>
                  <a:pt x="138" y="100"/>
                </a:cubicBezTo>
                <a:cubicBezTo>
                  <a:pt x="138" y="103"/>
                  <a:pt x="139" y="105"/>
                  <a:pt x="139" y="108"/>
                </a:cubicBezTo>
                <a:cubicBezTo>
                  <a:pt x="139" y="107"/>
                  <a:pt x="138" y="107"/>
                  <a:pt x="138" y="106"/>
                </a:cubicBezTo>
                <a:cubicBezTo>
                  <a:pt x="134" y="99"/>
                  <a:pt x="135" y="94"/>
                  <a:pt x="134" y="94"/>
                </a:cubicBezTo>
                <a:cubicBezTo>
                  <a:pt x="133" y="94"/>
                  <a:pt x="131" y="99"/>
                  <a:pt x="132" y="106"/>
                </a:cubicBezTo>
                <a:cubicBezTo>
                  <a:pt x="131" y="104"/>
                  <a:pt x="129" y="102"/>
                  <a:pt x="128" y="100"/>
                </a:cubicBezTo>
                <a:cubicBezTo>
                  <a:pt x="123" y="88"/>
                  <a:pt x="124" y="79"/>
                  <a:pt x="122" y="80"/>
                </a:cubicBezTo>
                <a:cubicBezTo>
                  <a:pt x="122" y="80"/>
                  <a:pt x="122" y="82"/>
                  <a:pt x="121" y="86"/>
                </a:cubicBezTo>
                <a:cubicBezTo>
                  <a:pt x="121" y="88"/>
                  <a:pt x="121" y="91"/>
                  <a:pt x="121" y="93"/>
                </a:cubicBezTo>
                <a:cubicBezTo>
                  <a:pt x="121" y="93"/>
                  <a:pt x="121" y="92"/>
                  <a:pt x="120" y="92"/>
                </a:cubicBezTo>
                <a:cubicBezTo>
                  <a:pt x="120" y="90"/>
                  <a:pt x="120" y="89"/>
                  <a:pt x="119" y="89"/>
                </a:cubicBezTo>
                <a:cubicBezTo>
                  <a:pt x="119" y="89"/>
                  <a:pt x="119" y="89"/>
                  <a:pt x="119" y="90"/>
                </a:cubicBezTo>
                <a:cubicBezTo>
                  <a:pt x="118" y="89"/>
                  <a:pt x="118" y="89"/>
                  <a:pt x="117" y="88"/>
                </a:cubicBezTo>
                <a:cubicBezTo>
                  <a:pt x="116" y="87"/>
                  <a:pt x="115" y="86"/>
                  <a:pt x="114" y="85"/>
                </a:cubicBezTo>
                <a:cubicBezTo>
                  <a:pt x="114" y="85"/>
                  <a:pt x="114" y="84"/>
                  <a:pt x="114" y="84"/>
                </a:cubicBezTo>
                <a:cubicBezTo>
                  <a:pt x="113" y="81"/>
                  <a:pt x="114" y="78"/>
                  <a:pt x="113" y="76"/>
                </a:cubicBezTo>
                <a:cubicBezTo>
                  <a:pt x="113" y="71"/>
                  <a:pt x="113" y="69"/>
                  <a:pt x="113" y="69"/>
                </a:cubicBezTo>
                <a:cubicBezTo>
                  <a:pt x="112" y="69"/>
                  <a:pt x="112" y="72"/>
                  <a:pt x="111" y="77"/>
                </a:cubicBezTo>
                <a:cubicBezTo>
                  <a:pt x="111" y="78"/>
                  <a:pt x="110" y="79"/>
                  <a:pt x="110" y="80"/>
                </a:cubicBezTo>
                <a:cubicBezTo>
                  <a:pt x="109" y="78"/>
                  <a:pt x="108" y="78"/>
                  <a:pt x="108" y="78"/>
                </a:cubicBezTo>
                <a:cubicBezTo>
                  <a:pt x="108" y="78"/>
                  <a:pt x="108" y="80"/>
                  <a:pt x="110" y="83"/>
                </a:cubicBezTo>
                <a:cubicBezTo>
                  <a:pt x="109" y="87"/>
                  <a:pt x="109" y="91"/>
                  <a:pt x="109" y="96"/>
                </a:cubicBezTo>
                <a:cubicBezTo>
                  <a:pt x="108" y="97"/>
                  <a:pt x="108" y="98"/>
                  <a:pt x="108" y="100"/>
                </a:cubicBezTo>
                <a:cubicBezTo>
                  <a:pt x="106" y="97"/>
                  <a:pt x="105" y="95"/>
                  <a:pt x="105" y="96"/>
                </a:cubicBezTo>
                <a:cubicBezTo>
                  <a:pt x="104" y="96"/>
                  <a:pt x="104" y="97"/>
                  <a:pt x="104" y="99"/>
                </a:cubicBezTo>
                <a:cubicBezTo>
                  <a:pt x="103" y="91"/>
                  <a:pt x="102" y="86"/>
                  <a:pt x="100" y="82"/>
                </a:cubicBezTo>
                <a:cubicBezTo>
                  <a:pt x="98" y="79"/>
                  <a:pt x="97" y="77"/>
                  <a:pt x="96" y="77"/>
                </a:cubicBezTo>
                <a:cubicBezTo>
                  <a:pt x="96" y="77"/>
                  <a:pt x="97" y="80"/>
                  <a:pt x="98" y="84"/>
                </a:cubicBezTo>
                <a:cubicBezTo>
                  <a:pt x="98" y="87"/>
                  <a:pt x="99" y="92"/>
                  <a:pt x="99" y="97"/>
                </a:cubicBezTo>
                <a:cubicBezTo>
                  <a:pt x="97" y="95"/>
                  <a:pt x="96" y="95"/>
                  <a:pt x="96" y="95"/>
                </a:cubicBezTo>
                <a:cubicBezTo>
                  <a:pt x="96" y="92"/>
                  <a:pt x="96" y="90"/>
                  <a:pt x="96" y="88"/>
                </a:cubicBezTo>
                <a:cubicBezTo>
                  <a:pt x="96" y="84"/>
                  <a:pt x="96" y="81"/>
                  <a:pt x="95" y="81"/>
                </a:cubicBezTo>
                <a:cubicBezTo>
                  <a:pt x="95" y="82"/>
                  <a:pt x="94" y="84"/>
                  <a:pt x="93" y="89"/>
                </a:cubicBezTo>
                <a:cubicBezTo>
                  <a:pt x="92" y="93"/>
                  <a:pt x="92" y="99"/>
                  <a:pt x="91" y="107"/>
                </a:cubicBezTo>
                <a:cubicBezTo>
                  <a:pt x="91" y="108"/>
                  <a:pt x="91" y="108"/>
                  <a:pt x="91" y="109"/>
                </a:cubicBezTo>
                <a:cubicBezTo>
                  <a:pt x="91" y="109"/>
                  <a:pt x="90" y="108"/>
                  <a:pt x="90" y="107"/>
                </a:cubicBezTo>
                <a:cubicBezTo>
                  <a:pt x="90" y="106"/>
                  <a:pt x="90" y="105"/>
                  <a:pt x="90" y="104"/>
                </a:cubicBezTo>
                <a:cubicBezTo>
                  <a:pt x="91" y="94"/>
                  <a:pt x="91" y="87"/>
                  <a:pt x="91" y="82"/>
                </a:cubicBezTo>
                <a:cubicBezTo>
                  <a:pt x="91" y="76"/>
                  <a:pt x="91" y="74"/>
                  <a:pt x="91" y="74"/>
                </a:cubicBezTo>
                <a:cubicBezTo>
                  <a:pt x="90" y="74"/>
                  <a:pt x="89" y="77"/>
                  <a:pt x="88" y="82"/>
                </a:cubicBezTo>
                <a:cubicBezTo>
                  <a:pt x="88" y="86"/>
                  <a:pt x="87" y="91"/>
                  <a:pt x="86" y="96"/>
                </a:cubicBezTo>
                <a:cubicBezTo>
                  <a:pt x="83" y="99"/>
                  <a:pt x="80" y="105"/>
                  <a:pt x="77" y="113"/>
                </a:cubicBezTo>
                <a:cubicBezTo>
                  <a:pt x="76" y="115"/>
                  <a:pt x="75" y="117"/>
                  <a:pt x="74" y="119"/>
                </a:cubicBezTo>
                <a:cubicBezTo>
                  <a:pt x="75" y="116"/>
                  <a:pt x="75" y="114"/>
                  <a:pt x="75" y="111"/>
                </a:cubicBezTo>
                <a:cubicBezTo>
                  <a:pt x="75" y="103"/>
                  <a:pt x="76" y="96"/>
                  <a:pt x="77" y="92"/>
                </a:cubicBezTo>
                <a:cubicBezTo>
                  <a:pt x="77" y="87"/>
                  <a:pt x="77" y="85"/>
                  <a:pt x="77" y="85"/>
                </a:cubicBezTo>
                <a:cubicBezTo>
                  <a:pt x="76" y="85"/>
                  <a:pt x="75" y="87"/>
                  <a:pt x="74" y="92"/>
                </a:cubicBezTo>
                <a:cubicBezTo>
                  <a:pt x="73" y="95"/>
                  <a:pt x="72" y="98"/>
                  <a:pt x="71" y="102"/>
                </a:cubicBezTo>
                <a:cubicBezTo>
                  <a:pt x="71" y="102"/>
                  <a:pt x="71" y="102"/>
                  <a:pt x="71" y="101"/>
                </a:cubicBezTo>
                <a:cubicBezTo>
                  <a:pt x="70" y="96"/>
                  <a:pt x="70" y="91"/>
                  <a:pt x="69" y="87"/>
                </a:cubicBezTo>
                <a:cubicBezTo>
                  <a:pt x="68" y="83"/>
                  <a:pt x="67" y="80"/>
                  <a:pt x="66" y="77"/>
                </a:cubicBezTo>
                <a:cubicBezTo>
                  <a:pt x="64" y="72"/>
                  <a:pt x="63" y="69"/>
                  <a:pt x="63" y="69"/>
                </a:cubicBezTo>
                <a:cubicBezTo>
                  <a:pt x="62" y="70"/>
                  <a:pt x="65" y="83"/>
                  <a:pt x="65" y="104"/>
                </a:cubicBezTo>
                <a:cubicBezTo>
                  <a:pt x="65" y="111"/>
                  <a:pt x="64" y="117"/>
                  <a:pt x="64" y="123"/>
                </a:cubicBezTo>
                <a:cubicBezTo>
                  <a:pt x="63" y="120"/>
                  <a:pt x="62" y="118"/>
                  <a:pt x="62" y="116"/>
                </a:cubicBezTo>
                <a:cubicBezTo>
                  <a:pt x="59" y="109"/>
                  <a:pt x="56" y="105"/>
                  <a:pt x="53" y="103"/>
                </a:cubicBezTo>
                <a:cubicBezTo>
                  <a:pt x="51" y="100"/>
                  <a:pt x="49" y="99"/>
                  <a:pt x="49" y="100"/>
                </a:cubicBezTo>
                <a:cubicBezTo>
                  <a:pt x="49" y="100"/>
                  <a:pt x="50" y="102"/>
                  <a:pt x="51" y="105"/>
                </a:cubicBezTo>
                <a:cubicBezTo>
                  <a:pt x="53" y="108"/>
                  <a:pt x="55" y="113"/>
                  <a:pt x="56" y="119"/>
                </a:cubicBezTo>
                <a:cubicBezTo>
                  <a:pt x="57" y="123"/>
                  <a:pt x="57" y="126"/>
                  <a:pt x="57" y="129"/>
                </a:cubicBezTo>
                <a:cubicBezTo>
                  <a:pt x="57" y="128"/>
                  <a:pt x="56" y="127"/>
                  <a:pt x="56" y="126"/>
                </a:cubicBezTo>
                <a:cubicBezTo>
                  <a:pt x="52" y="118"/>
                  <a:pt x="53" y="112"/>
                  <a:pt x="52" y="113"/>
                </a:cubicBezTo>
                <a:cubicBezTo>
                  <a:pt x="51" y="113"/>
                  <a:pt x="49" y="119"/>
                  <a:pt x="50" y="128"/>
                </a:cubicBezTo>
                <a:cubicBezTo>
                  <a:pt x="49" y="125"/>
                  <a:pt x="47" y="123"/>
                  <a:pt x="46" y="120"/>
                </a:cubicBezTo>
                <a:cubicBezTo>
                  <a:pt x="41" y="107"/>
                  <a:pt x="41" y="97"/>
                  <a:pt x="40" y="97"/>
                </a:cubicBezTo>
                <a:cubicBezTo>
                  <a:pt x="40" y="97"/>
                  <a:pt x="39" y="100"/>
                  <a:pt x="39" y="105"/>
                </a:cubicBezTo>
                <a:cubicBezTo>
                  <a:pt x="39" y="109"/>
                  <a:pt x="39" y="113"/>
                  <a:pt x="40" y="119"/>
                </a:cubicBezTo>
                <a:cubicBezTo>
                  <a:pt x="39" y="117"/>
                  <a:pt x="39" y="115"/>
                  <a:pt x="38" y="113"/>
                </a:cubicBezTo>
                <a:cubicBezTo>
                  <a:pt x="38" y="110"/>
                  <a:pt x="38" y="108"/>
                  <a:pt x="37" y="108"/>
                </a:cubicBezTo>
                <a:cubicBezTo>
                  <a:pt x="37" y="108"/>
                  <a:pt x="36" y="110"/>
                  <a:pt x="36" y="113"/>
                </a:cubicBezTo>
                <a:cubicBezTo>
                  <a:pt x="35" y="111"/>
                  <a:pt x="35" y="110"/>
                  <a:pt x="34" y="108"/>
                </a:cubicBezTo>
                <a:cubicBezTo>
                  <a:pt x="33" y="106"/>
                  <a:pt x="31" y="103"/>
                  <a:pt x="30" y="102"/>
                </a:cubicBezTo>
                <a:cubicBezTo>
                  <a:pt x="28" y="99"/>
                  <a:pt x="26" y="97"/>
                  <a:pt x="26" y="97"/>
                </a:cubicBezTo>
                <a:cubicBezTo>
                  <a:pt x="25" y="98"/>
                  <a:pt x="26" y="100"/>
                  <a:pt x="28" y="104"/>
                </a:cubicBezTo>
                <a:cubicBezTo>
                  <a:pt x="29" y="106"/>
                  <a:pt x="29" y="109"/>
                  <a:pt x="30" y="112"/>
                </a:cubicBezTo>
                <a:cubicBezTo>
                  <a:pt x="31" y="115"/>
                  <a:pt x="32" y="118"/>
                  <a:pt x="32" y="122"/>
                </a:cubicBezTo>
                <a:cubicBezTo>
                  <a:pt x="32" y="124"/>
                  <a:pt x="33" y="126"/>
                  <a:pt x="33" y="128"/>
                </a:cubicBezTo>
                <a:cubicBezTo>
                  <a:pt x="33" y="129"/>
                  <a:pt x="33" y="130"/>
                  <a:pt x="33" y="130"/>
                </a:cubicBezTo>
                <a:cubicBezTo>
                  <a:pt x="32" y="131"/>
                  <a:pt x="31" y="131"/>
                  <a:pt x="30" y="131"/>
                </a:cubicBezTo>
                <a:cubicBezTo>
                  <a:pt x="30" y="131"/>
                  <a:pt x="30" y="131"/>
                  <a:pt x="30" y="131"/>
                </a:cubicBezTo>
                <a:cubicBezTo>
                  <a:pt x="28" y="120"/>
                  <a:pt x="30" y="111"/>
                  <a:pt x="29" y="112"/>
                </a:cubicBezTo>
                <a:cubicBezTo>
                  <a:pt x="28" y="112"/>
                  <a:pt x="24" y="121"/>
                  <a:pt x="25" y="134"/>
                </a:cubicBezTo>
                <a:cubicBezTo>
                  <a:pt x="25" y="134"/>
                  <a:pt x="24" y="133"/>
                  <a:pt x="24" y="133"/>
                </a:cubicBezTo>
                <a:cubicBezTo>
                  <a:pt x="24" y="131"/>
                  <a:pt x="23" y="130"/>
                  <a:pt x="23" y="128"/>
                </a:cubicBezTo>
                <a:cubicBezTo>
                  <a:pt x="23" y="127"/>
                  <a:pt x="22" y="126"/>
                  <a:pt x="22" y="124"/>
                </a:cubicBezTo>
                <a:cubicBezTo>
                  <a:pt x="21" y="115"/>
                  <a:pt x="19" y="108"/>
                  <a:pt x="18" y="104"/>
                </a:cubicBezTo>
                <a:cubicBezTo>
                  <a:pt x="16" y="100"/>
                  <a:pt x="14" y="98"/>
                  <a:pt x="14" y="99"/>
                </a:cubicBezTo>
                <a:cubicBezTo>
                  <a:pt x="14" y="99"/>
                  <a:pt x="14" y="102"/>
                  <a:pt x="15" y="106"/>
                </a:cubicBezTo>
                <a:cubicBezTo>
                  <a:pt x="16" y="110"/>
                  <a:pt x="16" y="115"/>
                  <a:pt x="16" y="121"/>
                </a:cubicBezTo>
                <a:cubicBezTo>
                  <a:pt x="15" y="120"/>
                  <a:pt x="14" y="119"/>
                  <a:pt x="14" y="120"/>
                </a:cubicBezTo>
                <a:cubicBezTo>
                  <a:pt x="14" y="120"/>
                  <a:pt x="14" y="120"/>
                  <a:pt x="14" y="120"/>
                </a:cubicBezTo>
                <a:cubicBezTo>
                  <a:pt x="13" y="116"/>
                  <a:pt x="14" y="113"/>
                  <a:pt x="13" y="111"/>
                </a:cubicBezTo>
                <a:cubicBezTo>
                  <a:pt x="13" y="106"/>
                  <a:pt x="13" y="104"/>
                  <a:pt x="13" y="104"/>
                </a:cubicBezTo>
                <a:cubicBezTo>
                  <a:pt x="12" y="104"/>
                  <a:pt x="12" y="107"/>
                  <a:pt x="11" y="113"/>
                </a:cubicBezTo>
                <a:cubicBezTo>
                  <a:pt x="9" y="118"/>
                  <a:pt x="9" y="126"/>
                  <a:pt x="9" y="135"/>
                </a:cubicBezTo>
                <a:cubicBezTo>
                  <a:pt x="9" y="135"/>
                  <a:pt x="9" y="136"/>
                  <a:pt x="9" y="137"/>
                </a:cubicBezTo>
                <a:cubicBezTo>
                  <a:pt x="7" y="134"/>
                  <a:pt x="5" y="133"/>
                  <a:pt x="5" y="133"/>
                </a:cubicBezTo>
                <a:cubicBezTo>
                  <a:pt x="4" y="134"/>
                  <a:pt x="5" y="140"/>
                  <a:pt x="6" y="148"/>
                </a:cubicBezTo>
                <a:cubicBezTo>
                  <a:pt x="6" y="152"/>
                  <a:pt x="6" y="156"/>
                  <a:pt x="6" y="159"/>
                </a:cubicBezTo>
                <a:cubicBezTo>
                  <a:pt x="6" y="162"/>
                  <a:pt x="7" y="163"/>
                  <a:pt x="10" y="162"/>
                </a:cubicBezTo>
                <a:cubicBezTo>
                  <a:pt x="11" y="161"/>
                  <a:pt x="12" y="160"/>
                  <a:pt x="13" y="159"/>
                </a:cubicBezTo>
                <a:cubicBezTo>
                  <a:pt x="13" y="160"/>
                  <a:pt x="14" y="160"/>
                  <a:pt x="15" y="159"/>
                </a:cubicBezTo>
                <a:cubicBezTo>
                  <a:pt x="16" y="158"/>
                  <a:pt x="16" y="158"/>
                  <a:pt x="16" y="158"/>
                </a:cubicBezTo>
                <a:cubicBezTo>
                  <a:pt x="17" y="158"/>
                  <a:pt x="17" y="158"/>
                  <a:pt x="17" y="158"/>
                </a:cubicBezTo>
                <a:cubicBezTo>
                  <a:pt x="18" y="158"/>
                  <a:pt x="18" y="157"/>
                  <a:pt x="18" y="157"/>
                </a:cubicBezTo>
                <a:cubicBezTo>
                  <a:pt x="0" y="326"/>
                  <a:pt x="0" y="326"/>
                  <a:pt x="0" y="326"/>
                </a:cubicBezTo>
                <a:cubicBezTo>
                  <a:pt x="1207" y="335"/>
                  <a:pt x="1207" y="335"/>
                  <a:pt x="1207" y="335"/>
                </a:cubicBezTo>
                <a:cubicBezTo>
                  <a:pt x="1291" y="195"/>
                  <a:pt x="1291" y="195"/>
                  <a:pt x="1291" y="195"/>
                </a:cubicBezTo>
                <a:cubicBezTo>
                  <a:pt x="1291" y="195"/>
                  <a:pt x="1295" y="177"/>
                  <a:pt x="1235" y="152"/>
                </a:cubicBezTo>
                <a:close/>
                <a:moveTo>
                  <a:pt x="16" y="140"/>
                </a:moveTo>
                <a:cubicBezTo>
                  <a:pt x="15" y="137"/>
                  <a:pt x="15" y="134"/>
                  <a:pt x="14" y="131"/>
                </a:cubicBezTo>
                <a:cubicBezTo>
                  <a:pt x="14" y="127"/>
                  <a:pt x="14" y="124"/>
                  <a:pt x="14" y="120"/>
                </a:cubicBezTo>
                <a:cubicBezTo>
                  <a:pt x="14" y="121"/>
                  <a:pt x="14" y="123"/>
                  <a:pt x="15" y="124"/>
                </a:cubicBezTo>
                <a:cubicBezTo>
                  <a:pt x="16" y="125"/>
                  <a:pt x="16" y="127"/>
                  <a:pt x="17" y="128"/>
                </a:cubicBezTo>
                <a:cubicBezTo>
                  <a:pt x="16" y="132"/>
                  <a:pt x="16" y="136"/>
                  <a:pt x="16" y="140"/>
                </a:cubicBezTo>
                <a:close/>
                <a:moveTo>
                  <a:pt x="1220" y="139"/>
                </a:moveTo>
                <a:cubicBezTo>
                  <a:pt x="1222" y="136"/>
                  <a:pt x="1223" y="135"/>
                  <a:pt x="1224" y="133"/>
                </a:cubicBezTo>
                <a:cubicBezTo>
                  <a:pt x="1224" y="133"/>
                  <a:pt x="1224" y="133"/>
                  <a:pt x="1224" y="133"/>
                </a:cubicBezTo>
                <a:cubicBezTo>
                  <a:pt x="1223" y="138"/>
                  <a:pt x="1221" y="142"/>
                  <a:pt x="1219" y="145"/>
                </a:cubicBezTo>
                <a:cubicBezTo>
                  <a:pt x="1219" y="145"/>
                  <a:pt x="1218" y="145"/>
                  <a:pt x="1218" y="145"/>
                </a:cubicBezTo>
                <a:cubicBezTo>
                  <a:pt x="1218" y="145"/>
                  <a:pt x="1218" y="145"/>
                  <a:pt x="1218" y="145"/>
                </a:cubicBezTo>
                <a:cubicBezTo>
                  <a:pt x="1219" y="143"/>
                  <a:pt x="1220" y="141"/>
                  <a:pt x="1220" y="139"/>
                </a:cubicBezTo>
                <a:close/>
                <a:moveTo>
                  <a:pt x="1163" y="121"/>
                </a:moveTo>
                <a:cubicBezTo>
                  <a:pt x="1162" y="120"/>
                  <a:pt x="1162" y="119"/>
                  <a:pt x="1162" y="118"/>
                </a:cubicBezTo>
                <a:cubicBezTo>
                  <a:pt x="1162" y="118"/>
                  <a:pt x="1162" y="118"/>
                  <a:pt x="1162" y="118"/>
                </a:cubicBezTo>
                <a:cubicBezTo>
                  <a:pt x="1162" y="119"/>
                  <a:pt x="1162" y="120"/>
                  <a:pt x="1163" y="121"/>
                </a:cubicBezTo>
                <a:close/>
                <a:moveTo>
                  <a:pt x="1162" y="115"/>
                </a:moveTo>
                <a:cubicBezTo>
                  <a:pt x="1162" y="115"/>
                  <a:pt x="1162" y="116"/>
                  <a:pt x="1162" y="116"/>
                </a:cubicBezTo>
                <a:cubicBezTo>
                  <a:pt x="1162" y="116"/>
                  <a:pt x="1161" y="116"/>
                  <a:pt x="1161" y="116"/>
                </a:cubicBezTo>
                <a:cubicBezTo>
                  <a:pt x="1161" y="116"/>
                  <a:pt x="1161" y="116"/>
                  <a:pt x="1161" y="116"/>
                </a:cubicBezTo>
                <a:cubicBezTo>
                  <a:pt x="1161" y="114"/>
                  <a:pt x="1160" y="111"/>
                  <a:pt x="1160" y="109"/>
                </a:cubicBezTo>
                <a:cubicBezTo>
                  <a:pt x="1161" y="111"/>
                  <a:pt x="1161" y="113"/>
                  <a:pt x="1162" y="115"/>
                </a:cubicBezTo>
                <a:close/>
                <a:moveTo>
                  <a:pt x="1107" y="85"/>
                </a:moveTo>
                <a:cubicBezTo>
                  <a:pt x="1108" y="84"/>
                  <a:pt x="1108" y="84"/>
                  <a:pt x="1108" y="83"/>
                </a:cubicBezTo>
                <a:cubicBezTo>
                  <a:pt x="1108" y="84"/>
                  <a:pt x="1108" y="85"/>
                  <a:pt x="1109" y="85"/>
                </a:cubicBezTo>
                <a:cubicBezTo>
                  <a:pt x="1109" y="86"/>
                  <a:pt x="1109" y="87"/>
                  <a:pt x="1109" y="87"/>
                </a:cubicBezTo>
                <a:cubicBezTo>
                  <a:pt x="1109" y="89"/>
                  <a:pt x="1109" y="92"/>
                  <a:pt x="1109" y="96"/>
                </a:cubicBezTo>
                <a:cubicBezTo>
                  <a:pt x="1108" y="91"/>
                  <a:pt x="1107" y="88"/>
                  <a:pt x="1107" y="86"/>
                </a:cubicBezTo>
                <a:cubicBezTo>
                  <a:pt x="1107" y="86"/>
                  <a:pt x="1107" y="85"/>
                  <a:pt x="1107" y="85"/>
                </a:cubicBezTo>
                <a:close/>
                <a:moveTo>
                  <a:pt x="1104" y="99"/>
                </a:moveTo>
                <a:cubicBezTo>
                  <a:pt x="1104" y="99"/>
                  <a:pt x="1105" y="98"/>
                  <a:pt x="1105" y="98"/>
                </a:cubicBezTo>
                <a:cubicBezTo>
                  <a:pt x="1105" y="99"/>
                  <a:pt x="1105" y="100"/>
                  <a:pt x="1105" y="102"/>
                </a:cubicBezTo>
                <a:cubicBezTo>
                  <a:pt x="1105" y="102"/>
                  <a:pt x="1105" y="102"/>
                  <a:pt x="1105" y="102"/>
                </a:cubicBezTo>
                <a:cubicBezTo>
                  <a:pt x="1105" y="101"/>
                  <a:pt x="1105" y="101"/>
                  <a:pt x="1104" y="101"/>
                </a:cubicBezTo>
                <a:cubicBezTo>
                  <a:pt x="1104" y="100"/>
                  <a:pt x="1104" y="100"/>
                  <a:pt x="1104" y="99"/>
                </a:cubicBezTo>
                <a:close/>
                <a:moveTo>
                  <a:pt x="1096" y="98"/>
                </a:moveTo>
                <a:cubicBezTo>
                  <a:pt x="1096" y="97"/>
                  <a:pt x="1096" y="96"/>
                  <a:pt x="1096" y="95"/>
                </a:cubicBezTo>
                <a:cubicBezTo>
                  <a:pt x="1096" y="95"/>
                  <a:pt x="1096" y="96"/>
                  <a:pt x="1096" y="96"/>
                </a:cubicBezTo>
                <a:cubicBezTo>
                  <a:pt x="1096" y="97"/>
                  <a:pt x="1096" y="98"/>
                  <a:pt x="1095" y="99"/>
                </a:cubicBezTo>
                <a:cubicBezTo>
                  <a:pt x="1094" y="102"/>
                  <a:pt x="1093" y="105"/>
                  <a:pt x="1092" y="107"/>
                </a:cubicBezTo>
                <a:cubicBezTo>
                  <a:pt x="1092" y="108"/>
                  <a:pt x="1092" y="108"/>
                  <a:pt x="1092" y="108"/>
                </a:cubicBezTo>
                <a:cubicBezTo>
                  <a:pt x="1093" y="105"/>
                  <a:pt x="1094" y="102"/>
                  <a:pt x="1096" y="98"/>
                </a:cubicBezTo>
                <a:close/>
                <a:moveTo>
                  <a:pt x="1056" y="85"/>
                </a:moveTo>
                <a:cubicBezTo>
                  <a:pt x="1056" y="81"/>
                  <a:pt x="1057" y="78"/>
                  <a:pt x="1057" y="75"/>
                </a:cubicBezTo>
                <a:cubicBezTo>
                  <a:pt x="1058" y="79"/>
                  <a:pt x="1058" y="83"/>
                  <a:pt x="1059" y="89"/>
                </a:cubicBezTo>
                <a:cubicBezTo>
                  <a:pt x="1059" y="89"/>
                  <a:pt x="1059" y="89"/>
                  <a:pt x="1059" y="89"/>
                </a:cubicBezTo>
                <a:cubicBezTo>
                  <a:pt x="1058" y="90"/>
                  <a:pt x="1058" y="91"/>
                  <a:pt x="1057" y="93"/>
                </a:cubicBezTo>
                <a:cubicBezTo>
                  <a:pt x="1057" y="92"/>
                  <a:pt x="1056" y="91"/>
                  <a:pt x="1056" y="91"/>
                </a:cubicBezTo>
                <a:cubicBezTo>
                  <a:pt x="1056" y="89"/>
                  <a:pt x="1056" y="87"/>
                  <a:pt x="1056" y="85"/>
                </a:cubicBezTo>
                <a:close/>
                <a:moveTo>
                  <a:pt x="1049" y="89"/>
                </a:moveTo>
                <a:cubicBezTo>
                  <a:pt x="1049" y="89"/>
                  <a:pt x="1049" y="90"/>
                  <a:pt x="1049" y="90"/>
                </a:cubicBezTo>
                <a:cubicBezTo>
                  <a:pt x="1049" y="88"/>
                  <a:pt x="1048" y="87"/>
                  <a:pt x="1048" y="85"/>
                </a:cubicBezTo>
                <a:cubicBezTo>
                  <a:pt x="1048" y="86"/>
                  <a:pt x="1049" y="87"/>
                  <a:pt x="1049" y="89"/>
                </a:cubicBezTo>
                <a:close/>
                <a:moveTo>
                  <a:pt x="978" y="74"/>
                </a:moveTo>
                <a:cubicBezTo>
                  <a:pt x="977" y="74"/>
                  <a:pt x="977" y="75"/>
                  <a:pt x="977" y="75"/>
                </a:cubicBezTo>
                <a:cubicBezTo>
                  <a:pt x="977" y="74"/>
                  <a:pt x="977" y="74"/>
                  <a:pt x="977" y="74"/>
                </a:cubicBezTo>
                <a:cubicBezTo>
                  <a:pt x="977" y="73"/>
                  <a:pt x="977" y="73"/>
                  <a:pt x="977" y="72"/>
                </a:cubicBezTo>
                <a:cubicBezTo>
                  <a:pt x="977" y="73"/>
                  <a:pt x="977" y="74"/>
                  <a:pt x="978" y="74"/>
                </a:cubicBezTo>
                <a:close/>
                <a:moveTo>
                  <a:pt x="951" y="60"/>
                </a:moveTo>
                <a:cubicBezTo>
                  <a:pt x="952" y="58"/>
                  <a:pt x="952" y="56"/>
                  <a:pt x="953" y="55"/>
                </a:cubicBezTo>
                <a:cubicBezTo>
                  <a:pt x="953" y="52"/>
                  <a:pt x="954" y="51"/>
                  <a:pt x="955" y="49"/>
                </a:cubicBezTo>
                <a:cubicBezTo>
                  <a:pt x="955" y="51"/>
                  <a:pt x="955" y="53"/>
                  <a:pt x="955" y="55"/>
                </a:cubicBezTo>
                <a:cubicBezTo>
                  <a:pt x="955" y="55"/>
                  <a:pt x="955" y="54"/>
                  <a:pt x="955" y="54"/>
                </a:cubicBezTo>
                <a:cubicBezTo>
                  <a:pt x="954" y="55"/>
                  <a:pt x="955" y="57"/>
                  <a:pt x="955" y="60"/>
                </a:cubicBezTo>
                <a:cubicBezTo>
                  <a:pt x="955" y="62"/>
                  <a:pt x="954" y="65"/>
                  <a:pt x="954" y="68"/>
                </a:cubicBezTo>
                <a:cubicBezTo>
                  <a:pt x="953" y="66"/>
                  <a:pt x="952" y="64"/>
                  <a:pt x="951" y="63"/>
                </a:cubicBezTo>
                <a:cubicBezTo>
                  <a:pt x="951" y="62"/>
                  <a:pt x="951" y="61"/>
                  <a:pt x="951" y="60"/>
                </a:cubicBezTo>
                <a:close/>
                <a:moveTo>
                  <a:pt x="950" y="72"/>
                </a:moveTo>
                <a:cubicBezTo>
                  <a:pt x="950" y="71"/>
                  <a:pt x="950" y="71"/>
                  <a:pt x="950" y="70"/>
                </a:cubicBezTo>
                <a:cubicBezTo>
                  <a:pt x="950" y="71"/>
                  <a:pt x="951" y="73"/>
                  <a:pt x="951" y="74"/>
                </a:cubicBezTo>
                <a:cubicBezTo>
                  <a:pt x="951" y="74"/>
                  <a:pt x="950" y="74"/>
                  <a:pt x="950" y="75"/>
                </a:cubicBezTo>
                <a:cubicBezTo>
                  <a:pt x="950" y="74"/>
                  <a:pt x="950" y="73"/>
                  <a:pt x="950" y="72"/>
                </a:cubicBezTo>
                <a:close/>
                <a:moveTo>
                  <a:pt x="949" y="78"/>
                </a:moveTo>
                <a:cubicBezTo>
                  <a:pt x="950" y="78"/>
                  <a:pt x="950" y="77"/>
                  <a:pt x="951" y="77"/>
                </a:cubicBezTo>
                <a:cubicBezTo>
                  <a:pt x="951" y="77"/>
                  <a:pt x="951" y="77"/>
                  <a:pt x="952" y="76"/>
                </a:cubicBezTo>
                <a:cubicBezTo>
                  <a:pt x="952" y="77"/>
                  <a:pt x="952" y="78"/>
                  <a:pt x="952" y="79"/>
                </a:cubicBezTo>
                <a:cubicBezTo>
                  <a:pt x="952" y="80"/>
                  <a:pt x="952" y="81"/>
                  <a:pt x="951" y="82"/>
                </a:cubicBezTo>
                <a:cubicBezTo>
                  <a:pt x="951" y="82"/>
                  <a:pt x="951" y="82"/>
                  <a:pt x="951" y="81"/>
                </a:cubicBezTo>
                <a:cubicBezTo>
                  <a:pt x="950" y="80"/>
                  <a:pt x="950" y="79"/>
                  <a:pt x="949" y="78"/>
                </a:cubicBezTo>
                <a:cubicBezTo>
                  <a:pt x="949" y="78"/>
                  <a:pt x="949" y="78"/>
                  <a:pt x="949" y="78"/>
                </a:cubicBezTo>
                <a:close/>
                <a:moveTo>
                  <a:pt x="937" y="81"/>
                </a:moveTo>
                <a:cubicBezTo>
                  <a:pt x="937" y="81"/>
                  <a:pt x="937" y="82"/>
                  <a:pt x="937" y="82"/>
                </a:cubicBezTo>
                <a:cubicBezTo>
                  <a:pt x="937" y="82"/>
                  <a:pt x="937" y="83"/>
                  <a:pt x="937" y="83"/>
                </a:cubicBezTo>
                <a:cubicBezTo>
                  <a:pt x="937" y="83"/>
                  <a:pt x="936" y="84"/>
                  <a:pt x="935" y="84"/>
                </a:cubicBezTo>
                <a:cubicBezTo>
                  <a:pt x="936" y="83"/>
                  <a:pt x="936" y="82"/>
                  <a:pt x="937" y="81"/>
                </a:cubicBezTo>
                <a:close/>
                <a:moveTo>
                  <a:pt x="893" y="67"/>
                </a:moveTo>
                <a:cubicBezTo>
                  <a:pt x="893" y="68"/>
                  <a:pt x="893" y="68"/>
                  <a:pt x="894" y="69"/>
                </a:cubicBezTo>
                <a:cubicBezTo>
                  <a:pt x="894" y="70"/>
                  <a:pt x="894" y="71"/>
                  <a:pt x="895" y="73"/>
                </a:cubicBezTo>
                <a:cubicBezTo>
                  <a:pt x="894" y="73"/>
                  <a:pt x="894" y="73"/>
                  <a:pt x="894" y="74"/>
                </a:cubicBezTo>
                <a:cubicBezTo>
                  <a:pt x="893" y="72"/>
                  <a:pt x="893" y="71"/>
                  <a:pt x="892" y="69"/>
                </a:cubicBezTo>
                <a:cubicBezTo>
                  <a:pt x="893" y="68"/>
                  <a:pt x="893" y="68"/>
                  <a:pt x="893" y="67"/>
                </a:cubicBezTo>
                <a:close/>
                <a:moveTo>
                  <a:pt x="884" y="71"/>
                </a:moveTo>
                <a:cubicBezTo>
                  <a:pt x="884" y="70"/>
                  <a:pt x="885" y="69"/>
                  <a:pt x="885" y="68"/>
                </a:cubicBezTo>
                <a:cubicBezTo>
                  <a:pt x="885" y="68"/>
                  <a:pt x="885" y="69"/>
                  <a:pt x="886" y="70"/>
                </a:cubicBezTo>
                <a:cubicBezTo>
                  <a:pt x="885" y="71"/>
                  <a:pt x="885" y="72"/>
                  <a:pt x="884" y="73"/>
                </a:cubicBezTo>
                <a:cubicBezTo>
                  <a:pt x="884" y="73"/>
                  <a:pt x="884" y="72"/>
                  <a:pt x="884" y="72"/>
                </a:cubicBezTo>
                <a:cubicBezTo>
                  <a:pt x="884" y="72"/>
                  <a:pt x="884" y="72"/>
                  <a:pt x="884" y="71"/>
                </a:cubicBezTo>
                <a:cubicBezTo>
                  <a:pt x="884" y="71"/>
                  <a:pt x="884" y="71"/>
                  <a:pt x="884" y="71"/>
                </a:cubicBezTo>
                <a:close/>
                <a:moveTo>
                  <a:pt x="827" y="53"/>
                </a:moveTo>
                <a:cubicBezTo>
                  <a:pt x="827" y="53"/>
                  <a:pt x="827" y="54"/>
                  <a:pt x="827" y="54"/>
                </a:cubicBezTo>
                <a:cubicBezTo>
                  <a:pt x="827" y="54"/>
                  <a:pt x="827" y="54"/>
                  <a:pt x="827" y="54"/>
                </a:cubicBezTo>
                <a:cubicBezTo>
                  <a:pt x="827" y="53"/>
                  <a:pt x="827" y="53"/>
                  <a:pt x="827" y="53"/>
                </a:cubicBezTo>
                <a:close/>
                <a:moveTo>
                  <a:pt x="824" y="63"/>
                </a:moveTo>
                <a:cubicBezTo>
                  <a:pt x="824" y="65"/>
                  <a:pt x="825" y="67"/>
                  <a:pt x="825" y="69"/>
                </a:cubicBezTo>
                <a:cubicBezTo>
                  <a:pt x="824" y="70"/>
                  <a:pt x="823" y="71"/>
                  <a:pt x="823" y="73"/>
                </a:cubicBezTo>
                <a:cubicBezTo>
                  <a:pt x="823" y="70"/>
                  <a:pt x="823" y="67"/>
                  <a:pt x="824" y="63"/>
                </a:cubicBezTo>
                <a:close/>
                <a:moveTo>
                  <a:pt x="798" y="71"/>
                </a:moveTo>
                <a:cubicBezTo>
                  <a:pt x="798" y="70"/>
                  <a:pt x="798" y="70"/>
                  <a:pt x="798" y="70"/>
                </a:cubicBezTo>
                <a:cubicBezTo>
                  <a:pt x="797" y="70"/>
                  <a:pt x="797" y="69"/>
                  <a:pt x="797" y="69"/>
                </a:cubicBezTo>
                <a:cubicBezTo>
                  <a:pt x="797" y="70"/>
                  <a:pt x="798" y="70"/>
                  <a:pt x="798" y="71"/>
                </a:cubicBezTo>
                <a:close/>
                <a:moveTo>
                  <a:pt x="785" y="60"/>
                </a:moveTo>
                <a:cubicBezTo>
                  <a:pt x="785" y="60"/>
                  <a:pt x="786" y="61"/>
                  <a:pt x="786" y="61"/>
                </a:cubicBezTo>
                <a:cubicBezTo>
                  <a:pt x="786" y="62"/>
                  <a:pt x="786" y="63"/>
                  <a:pt x="786" y="63"/>
                </a:cubicBezTo>
                <a:cubicBezTo>
                  <a:pt x="785" y="62"/>
                  <a:pt x="785" y="61"/>
                  <a:pt x="784" y="59"/>
                </a:cubicBezTo>
                <a:cubicBezTo>
                  <a:pt x="784" y="59"/>
                  <a:pt x="784" y="59"/>
                  <a:pt x="784" y="59"/>
                </a:cubicBezTo>
                <a:cubicBezTo>
                  <a:pt x="785" y="59"/>
                  <a:pt x="785" y="59"/>
                  <a:pt x="785" y="60"/>
                </a:cubicBezTo>
                <a:close/>
                <a:moveTo>
                  <a:pt x="770" y="64"/>
                </a:moveTo>
                <a:cubicBezTo>
                  <a:pt x="770" y="63"/>
                  <a:pt x="771" y="61"/>
                  <a:pt x="771" y="60"/>
                </a:cubicBezTo>
                <a:cubicBezTo>
                  <a:pt x="771" y="63"/>
                  <a:pt x="770" y="66"/>
                  <a:pt x="769" y="68"/>
                </a:cubicBezTo>
                <a:cubicBezTo>
                  <a:pt x="769" y="67"/>
                  <a:pt x="770" y="65"/>
                  <a:pt x="770" y="64"/>
                </a:cubicBezTo>
                <a:close/>
                <a:moveTo>
                  <a:pt x="711" y="56"/>
                </a:moveTo>
                <a:cubicBezTo>
                  <a:pt x="711" y="55"/>
                  <a:pt x="711" y="55"/>
                  <a:pt x="711" y="55"/>
                </a:cubicBezTo>
                <a:cubicBezTo>
                  <a:pt x="711" y="55"/>
                  <a:pt x="711" y="54"/>
                  <a:pt x="711" y="53"/>
                </a:cubicBezTo>
                <a:cubicBezTo>
                  <a:pt x="711" y="54"/>
                  <a:pt x="711" y="55"/>
                  <a:pt x="711" y="56"/>
                </a:cubicBezTo>
                <a:close/>
                <a:moveTo>
                  <a:pt x="704" y="49"/>
                </a:moveTo>
                <a:cubicBezTo>
                  <a:pt x="704" y="50"/>
                  <a:pt x="705" y="51"/>
                  <a:pt x="705" y="52"/>
                </a:cubicBezTo>
                <a:cubicBezTo>
                  <a:pt x="705" y="56"/>
                  <a:pt x="705" y="59"/>
                  <a:pt x="704" y="62"/>
                </a:cubicBezTo>
                <a:cubicBezTo>
                  <a:pt x="704" y="59"/>
                  <a:pt x="703" y="57"/>
                  <a:pt x="703" y="54"/>
                </a:cubicBezTo>
                <a:cubicBezTo>
                  <a:pt x="703" y="51"/>
                  <a:pt x="703" y="48"/>
                  <a:pt x="702" y="45"/>
                </a:cubicBezTo>
                <a:cubicBezTo>
                  <a:pt x="703" y="46"/>
                  <a:pt x="703" y="47"/>
                  <a:pt x="704" y="49"/>
                </a:cubicBezTo>
                <a:close/>
                <a:moveTo>
                  <a:pt x="695" y="64"/>
                </a:moveTo>
                <a:cubicBezTo>
                  <a:pt x="695" y="64"/>
                  <a:pt x="695" y="64"/>
                  <a:pt x="695" y="64"/>
                </a:cubicBezTo>
                <a:cubicBezTo>
                  <a:pt x="695" y="64"/>
                  <a:pt x="695" y="64"/>
                  <a:pt x="695" y="64"/>
                </a:cubicBezTo>
                <a:cubicBezTo>
                  <a:pt x="695" y="64"/>
                  <a:pt x="695" y="64"/>
                  <a:pt x="695" y="64"/>
                </a:cubicBezTo>
                <a:close/>
                <a:moveTo>
                  <a:pt x="688" y="58"/>
                </a:moveTo>
                <a:cubicBezTo>
                  <a:pt x="689" y="56"/>
                  <a:pt x="689" y="55"/>
                  <a:pt x="690" y="53"/>
                </a:cubicBezTo>
                <a:cubicBezTo>
                  <a:pt x="689" y="58"/>
                  <a:pt x="688" y="62"/>
                  <a:pt x="687" y="65"/>
                </a:cubicBezTo>
                <a:cubicBezTo>
                  <a:pt x="687" y="65"/>
                  <a:pt x="687" y="65"/>
                  <a:pt x="687" y="65"/>
                </a:cubicBezTo>
                <a:cubicBezTo>
                  <a:pt x="687" y="63"/>
                  <a:pt x="688" y="61"/>
                  <a:pt x="688" y="58"/>
                </a:cubicBezTo>
                <a:close/>
                <a:moveTo>
                  <a:pt x="639" y="60"/>
                </a:moveTo>
                <a:cubicBezTo>
                  <a:pt x="639" y="60"/>
                  <a:pt x="639" y="60"/>
                  <a:pt x="639" y="61"/>
                </a:cubicBezTo>
                <a:cubicBezTo>
                  <a:pt x="639" y="62"/>
                  <a:pt x="639" y="63"/>
                  <a:pt x="639" y="64"/>
                </a:cubicBezTo>
                <a:cubicBezTo>
                  <a:pt x="639" y="64"/>
                  <a:pt x="639" y="64"/>
                  <a:pt x="639" y="64"/>
                </a:cubicBezTo>
                <a:cubicBezTo>
                  <a:pt x="638" y="62"/>
                  <a:pt x="638" y="60"/>
                  <a:pt x="637" y="58"/>
                </a:cubicBezTo>
                <a:cubicBezTo>
                  <a:pt x="638" y="59"/>
                  <a:pt x="638" y="59"/>
                  <a:pt x="639" y="60"/>
                </a:cubicBezTo>
                <a:close/>
                <a:moveTo>
                  <a:pt x="620" y="40"/>
                </a:moveTo>
                <a:cubicBezTo>
                  <a:pt x="620" y="40"/>
                  <a:pt x="620" y="41"/>
                  <a:pt x="620" y="42"/>
                </a:cubicBezTo>
                <a:cubicBezTo>
                  <a:pt x="620" y="40"/>
                  <a:pt x="620" y="39"/>
                  <a:pt x="620" y="38"/>
                </a:cubicBezTo>
                <a:cubicBezTo>
                  <a:pt x="620" y="38"/>
                  <a:pt x="620" y="39"/>
                  <a:pt x="620" y="40"/>
                </a:cubicBezTo>
                <a:close/>
                <a:moveTo>
                  <a:pt x="556" y="64"/>
                </a:moveTo>
                <a:cubicBezTo>
                  <a:pt x="556" y="63"/>
                  <a:pt x="556" y="62"/>
                  <a:pt x="555" y="61"/>
                </a:cubicBezTo>
                <a:cubicBezTo>
                  <a:pt x="556" y="61"/>
                  <a:pt x="556" y="62"/>
                  <a:pt x="556" y="62"/>
                </a:cubicBezTo>
                <a:cubicBezTo>
                  <a:pt x="556" y="63"/>
                  <a:pt x="556" y="63"/>
                  <a:pt x="556" y="64"/>
                </a:cubicBezTo>
                <a:close/>
                <a:moveTo>
                  <a:pt x="555" y="58"/>
                </a:moveTo>
                <a:cubicBezTo>
                  <a:pt x="555" y="59"/>
                  <a:pt x="555" y="59"/>
                  <a:pt x="556" y="60"/>
                </a:cubicBezTo>
                <a:cubicBezTo>
                  <a:pt x="555" y="60"/>
                  <a:pt x="555" y="60"/>
                  <a:pt x="555" y="60"/>
                </a:cubicBezTo>
                <a:cubicBezTo>
                  <a:pt x="555" y="60"/>
                  <a:pt x="555" y="60"/>
                  <a:pt x="555" y="60"/>
                </a:cubicBezTo>
                <a:cubicBezTo>
                  <a:pt x="554" y="58"/>
                  <a:pt x="554" y="55"/>
                  <a:pt x="554" y="54"/>
                </a:cubicBezTo>
                <a:cubicBezTo>
                  <a:pt x="554" y="55"/>
                  <a:pt x="555" y="57"/>
                  <a:pt x="555" y="58"/>
                </a:cubicBezTo>
                <a:close/>
                <a:moveTo>
                  <a:pt x="501" y="44"/>
                </a:moveTo>
                <a:cubicBezTo>
                  <a:pt x="501" y="44"/>
                  <a:pt x="501" y="43"/>
                  <a:pt x="502" y="42"/>
                </a:cubicBezTo>
                <a:cubicBezTo>
                  <a:pt x="502" y="43"/>
                  <a:pt x="502" y="44"/>
                  <a:pt x="502" y="44"/>
                </a:cubicBezTo>
                <a:cubicBezTo>
                  <a:pt x="502" y="45"/>
                  <a:pt x="503" y="45"/>
                  <a:pt x="503" y="46"/>
                </a:cubicBezTo>
                <a:cubicBezTo>
                  <a:pt x="503" y="48"/>
                  <a:pt x="503" y="51"/>
                  <a:pt x="502" y="55"/>
                </a:cubicBezTo>
                <a:cubicBezTo>
                  <a:pt x="501" y="50"/>
                  <a:pt x="501" y="47"/>
                  <a:pt x="501" y="46"/>
                </a:cubicBezTo>
                <a:cubicBezTo>
                  <a:pt x="501" y="45"/>
                  <a:pt x="501" y="45"/>
                  <a:pt x="501" y="44"/>
                </a:cubicBezTo>
                <a:close/>
                <a:moveTo>
                  <a:pt x="498" y="59"/>
                </a:moveTo>
                <a:cubicBezTo>
                  <a:pt x="498" y="59"/>
                  <a:pt x="498" y="58"/>
                  <a:pt x="498" y="58"/>
                </a:cubicBezTo>
                <a:cubicBezTo>
                  <a:pt x="498" y="59"/>
                  <a:pt x="498" y="60"/>
                  <a:pt x="499" y="62"/>
                </a:cubicBezTo>
                <a:cubicBezTo>
                  <a:pt x="499" y="62"/>
                  <a:pt x="499" y="62"/>
                  <a:pt x="499" y="62"/>
                </a:cubicBezTo>
                <a:cubicBezTo>
                  <a:pt x="498" y="61"/>
                  <a:pt x="498" y="61"/>
                  <a:pt x="498" y="60"/>
                </a:cubicBezTo>
                <a:cubicBezTo>
                  <a:pt x="498" y="60"/>
                  <a:pt x="498" y="60"/>
                  <a:pt x="498" y="59"/>
                </a:cubicBezTo>
                <a:close/>
                <a:moveTo>
                  <a:pt x="450" y="57"/>
                </a:moveTo>
                <a:cubicBezTo>
                  <a:pt x="450" y="53"/>
                  <a:pt x="451" y="49"/>
                  <a:pt x="451" y="46"/>
                </a:cubicBezTo>
                <a:cubicBezTo>
                  <a:pt x="451" y="50"/>
                  <a:pt x="452" y="54"/>
                  <a:pt x="453" y="60"/>
                </a:cubicBezTo>
                <a:cubicBezTo>
                  <a:pt x="453" y="60"/>
                  <a:pt x="453" y="60"/>
                  <a:pt x="453" y="60"/>
                </a:cubicBezTo>
                <a:cubicBezTo>
                  <a:pt x="452" y="61"/>
                  <a:pt x="451" y="63"/>
                  <a:pt x="451" y="64"/>
                </a:cubicBezTo>
                <a:cubicBezTo>
                  <a:pt x="450" y="63"/>
                  <a:pt x="450" y="63"/>
                  <a:pt x="450" y="62"/>
                </a:cubicBezTo>
                <a:cubicBezTo>
                  <a:pt x="450" y="60"/>
                  <a:pt x="450" y="59"/>
                  <a:pt x="450" y="57"/>
                </a:cubicBezTo>
                <a:close/>
                <a:moveTo>
                  <a:pt x="443" y="62"/>
                </a:moveTo>
                <a:cubicBezTo>
                  <a:pt x="443" y="62"/>
                  <a:pt x="443" y="63"/>
                  <a:pt x="443" y="63"/>
                </a:cubicBezTo>
                <a:cubicBezTo>
                  <a:pt x="442" y="62"/>
                  <a:pt x="442" y="60"/>
                  <a:pt x="441" y="58"/>
                </a:cubicBezTo>
                <a:cubicBezTo>
                  <a:pt x="442" y="59"/>
                  <a:pt x="443" y="61"/>
                  <a:pt x="443" y="62"/>
                </a:cubicBezTo>
                <a:close/>
                <a:moveTo>
                  <a:pt x="489" y="60"/>
                </a:moveTo>
                <a:cubicBezTo>
                  <a:pt x="490" y="59"/>
                  <a:pt x="490" y="58"/>
                  <a:pt x="490" y="57"/>
                </a:cubicBezTo>
                <a:cubicBezTo>
                  <a:pt x="490" y="57"/>
                  <a:pt x="490" y="58"/>
                  <a:pt x="490" y="58"/>
                </a:cubicBezTo>
                <a:cubicBezTo>
                  <a:pt x="490" y="59"/>
                  <a:pt x="489" y="60"/>
                  <a:pt x="489" y="62"/>
                </a:cubicBezTo>
                <a:cubicBezTo>
                  <a:pt x="488" y="64"/>
                  <a:pt x="487" y="66"/>
                  <a:pt x="487" y="69"/>
                </a:cubicBezTo>
                <a:cubicBezTo>
                  <a:pt x="487" y="69"/>
                  <a:pt x="486" y="69"/>
                  <a:pt x="486" y="69"/>
                </a:cubicBezTo>
                <a:cubicBezTo>
                  <a:pt x="487" y="66"/>
                  <a:pt x="488" y="63"/>
                  <a:pt x="489" y="60"/>
                </a:cubicBezTo>
                <a:close/>
                <a:moveTo>
                  <a:pt x="371" y="63"/>
                </a:moveTo>
                <a:cubicBezTo>
                  <a:pt x="371" y="63"/>
                  <a:pt x="371" y="64"/>
                  <a:pt x="371" y="64"/>
                </a:cubicBezTo>
                <a:cubicBezTo>
                  <a:pt x="371" y="63"/>
                  <a:pt x="371" y="63"/>
                  <a:pt x="371" y="62"/>
                </a:cubicBezTo>
                <a:cubicBezTo>
                  <a:pt x="371" y="62"/>
                  <a:pt x="371" y="62"/>
                  <a:pt x="371" y="61"/>
                </a:cubicBezTo>
                <a:cubicBezTo>
                  <a:pt x="371" y="62"/>
                  <a:pt x="371" y="62"/>
                  <a:pt x="371" y="63"/>
                </a:cubicBezTo>
                <a:close/>
                <a:moveTo>
                  <a:pt x="345" y="54"/>
                </a:moveTo>
                <a:cubicBezTo>
                  <a:pt x="346" y="52"/>
                  <a:pt x="346" y="50"/>
                  <a:pt x="346" y="49"/>
                </a:cubicBezTo>
                <a:cubicBezTo>
                  <a:pt x="347" y="46"/>
                  <a:pt x="348" y="44"/>
                  <a:pt x="349" y="42"/>
                </a:cubicBezTo>
                <a:cubicBezTo>
                  <a:pt x="349" y="44"/>
                  <a:pt x="349" y="46"/>
                  <a:pt x="349" y="48"/>
                </a:cubicBezTo>
                <a:cubicBezTo>
                  <a:pt x="349" y="48"/>
                  <a:pt x="349" y="48"/>
                  <a:pt x="349" y="48"/>
                </a:cubicBezTo>
                <a:cubicBezTo>
                  <a:pt x="348" y="48"/>
                  <a:pt x="348" y="50"/>
                  <a:pt x="348" y="54"/>
                </a:cubicBezTo>
                <a:cubicBezTo>
                  <a:pt x="348" y="56"/>
                  <a:pt x="348" y="59"/>
                  <a:pt x="348" y="62"/>
                </a:cubicBezTo>
                <a:cubicBezTo>
                  <a:pt x="347" y="60"/>
                  <a:pt x="345" y="59"/>
                  <a:pt x="344" y="57"/>
                </a:cubicBezTo>
                <a:cubicBezTo>
                  <a:pt x="345" y="56"/>
                  <a:pt x="345" y="55"/>
                  <a:pt x="345" y="54"/>
                </a:cubicBezTo>
                <a:close/>
                <a:moveTo>
                  <a:pt x="343" y="66"/>
                </a:moveTo>
                <a:cubicBezTo>
                  <a:pt x="343" y="66"/>
                  <a:pt x="343" y="65"/>
                  <a:pt x="344" y="65"/>
                </a:cubicBezTo>
                <a:cubicBezTo>
                  <a:pt x="344" y="66"/>
                  <a:pt x="344" y="67"/>
                  <a:pt x="345" y="69"/>
                </a:cubicBezTo>
                <a:cubicBezTo>
                  <a:pt x="344" y="69"/>
                  <a:pt x="344" y="69"/>
                  <a:pt x="343" y="69"/>
                </a:cubicBezTo>
                <a:cubicBezTo>
                  <a:pt x="343" y="68"/>
                  <a:pt x="343" y="67"/>
                  <a:pt x="343" y="66"/>
                </a:cubicBezTo>
                <a:close/>
                <a:moveTo>
                  <a:pt x="343" y="73"/>
                </a:moveTo>
                <a:cubicBezTo>
                  <a:pt x="344" y="72"/>
                  <a:pt x="344" y="72"/>
                  <a:pt x="345" y="71"/>
                </a:cubicBezTo>
                <a:cubicBezTo>
                  <a:pt x="345" y="71"/>
                  <a:pt x="345" y="71"/>
                  <a:pt x="345" y="71"/>
                </a:cubicBezTo>
                <a:cubicBezTo>
                  <a:pt x="346" y="71"/>
                  <a:pt x="346" y="72"/>
                  <a:pt x="346" y="73"/>
                </a:cubicBezTo>
                <a:cubicBezTo>
                  <a:pt x="346" y="74"/>
                  <a:pt x="345" y="75"/>
                  <a:pt x="345" y="77"/>
                </a:cubicBezTo>
                <a:cubicBezTo>
                  <a:pt x="345" y="76"/>
                  <a:pt x="345" y="76"/>
                  <a:pt x="344" y="76"/>
                </a:cubicBezTo>
                <a:cubicBezTo>
                  <a:pt x="344" y="75"/>
                  <a:pt x="343" y="74"/>
                  <a:pt x="343" y="73"/>
                </a:cubicBezTo>
                <a:cubicBezTo>
                  <a:pt x="343" y="73"/>
                  <a:pt x="343" y="73"/>
                  <a:pt x="343" y="73"/>
                </a:cubicBezTo>
                <a:close/>
                <a:moveTo>
                  <a:pt x="331" y="78"/>
                </a:moveTo>
                <a:cubicBezTo>
                  <a:pt x="331" y="79"/>
                  <a:pt x="331" y="79"/>
                  <a:pt x="331" y="80"/>
                </a:cubicBezTo>
                <a:cubicBezTo>
                  <a:pt x="331" y="80"/>
                  <a:pt x="331" y="80"/>
                  <a:pt x="331" y="80"/>
                </a:cubicBezTo>
                <a:cubicBezTo>
                  <a:pt x="330" y="81"/>
                  <a:pt x="330" y="81"/>
                  <a:pt x="329" y="82"/>
                </a:cubicBezTo>
                <a:cubicBezTo>
                  <a:pt x="330" y="81"/>
                  <a:pt x="330" y="80"/>
                  <a:pt x="331" y="78"/>
                </a:cubicBezTo>
                <a:close/>
                <a:moveTo>
                  <a:pt x="291" y="87"/>
                </a:moveTo>
                <a:cubicBezTo>
                  <a:pt x="291" y="88"/>
                  <a:pt x="291" y="88"/>
                  <a:pt x="291" y="89"/>
                </a:cubicBezTo>
                <a:cubicBezTo>
                  <a:pt x="291" y="89"/>
                  <a:pt x="291" y="89"/>
                  <a:pt x="291" y="89"/>
                </a:cubicBezTo>
                <a:cubicBezTo>
                  <a:pt x="291" y="89"/>
                  <a:pt x="291" y="88"/>
                  <a:pt x="290" y="88"/>
                </a:cubicBezTo>
                <a:cubicBezTo>
                  <a:pt x="290" y="88"/>
                  <a:pt x="290" y="88"/>
                  <a:pt x="291" y="87"/>
                </a:cubicBezTo>
                <a:close/>
                <a:moveTo>
                  <a:pt x="179" y="106"/>
                </a:moveTo>
                <a:cubicBezTo>
                  <a:pt x="179" y="107"/>
                  <a:pt x="179" y="107"/>
                  <a:pt x="180" y="108"/>
                </a:cubicBezTo>
                <a:cubicBezTo>
                  <a:pt x="180" y="108"/>
                  <a:pt x="179" y="108"/>
                  <a:pt x="179" y="108"/>
                </a:cubicBezTo>
                <a:cubicBezTo>
                  <a:pt x="179" y="108"/>
                  <a:pt x="179" y="107"/>
                  <a:pt x="179" y="106"/>
                </a:cubicBezTo>
                <a:close/>
                <a:moveTo>
                  <a:pt x="286" y="73"/>
                </a:moveTo>
                <a:cubicBezTo>
                  <a:pt x="287" y="74"/>
                  <a:pt x="287" y="75"/>
                  <a:pt x="287" y="76"/>
                </a:cubicBezTo>
                <a:cubicBezTo>
                  <a:pt x="288" y="77"/>
                  <a:pt x="288" y="78"/>
                  <a:pt x="288" y="79"/>
                </a:cubicBezTo>
                <a:cubicBezTo>
                  <a:pt x="288" y="79"/>
                  <a:pt x="288" y="80"/>
                  <a:pt x="288" y="80"/>
                </a:cubicBezTo>
                <a:cubicBezTo>
                  <a:pt x="287" y="79"/>
                  <a:pt x="287" y="77"/>
                  <a:pt x="286" y="76"/>
                </a:cubicBezTo>
                <a:cubicBezTo>
                  <a:pt x="286" y="75"/>
                  <a:pt x="286" y="74"/>
                  <a:pt x="286" y="73"/>
                </a:cubicBezTo>
                <a:close/>
                <a:moveTo>
                  <a:pt x="277" y="79"/>
                </a:moveTo>
                <a:cubicBezTo>
                  <a:pt x="278" y="78"/>
                  <a:pt x="278" y="77"/>
                  <a:pt x="279" y="76"/>
                </a:cubicBezTo>
                <a:cubicBezTo>
                  <a:pt x="279" y="76"/>
                  <a:pt x="279" y="77"/>
                  <a:pt x="279" y="78"/>
                </a:cubicBezTo>
                <a:cubicBezTo>
                  <a:pt x="279" y="79"/>
                  <a:pt x="279" y="80"/>
                  <a:pt x="278" y="81"/>
                </a:cubicBezTo>
                <a:cubicBezTo>
                  <a:pt x="278" y="81"/>
                  <a:pt x="278" y="81"/>
                  <a:pt x="278" y="80"/>
                </a:cubicBezTo>
                <a:cubicBezTo>
                  <a:pt x="278" y="80"/>
                  <a:pt x="277" y="80"/>
                  <a:pt x="277" y="80"/>
                </a:cubicBezTo>
                <a:cubicBezTo>
                  <a:pt x="277" y="80"/>
                  <a:pt x="277" y="79"/>
                  <a:pt x="277" y="79"/>
                </a:cubicBezTo>
                <a:close/>
                <a:moveTo>
                  <a:pt x="275" y="89"/>
                </a:moveTo>
                <a:cubicBezTo>
                  <a:pt x="275" y="89"/>
                  <a:pt x="275" y="89"/>
                  <a:pt x="275" y="90"/>
                </a:cubicBezTo>
                <a:cubicBezTo>
                  <a:pt x="275" y="90"/>
                  <a:pt x="274" y="91"/>
                  <a:pt x="274" y="91"/>
                </a:cubicBezTo>
                <a:cubicBezTo>
                  <a:pt x="274" y="90"/>
                  <a:pt x="275" y="90"/>
                  <a:pt x="275" y="89"/>
                </a:cubicBezTo>
                <a:close/>
                <a:moveTo>
                  <a:pt x="221" y="73"/>
                </a:moveTo>
                <a:cubicBezTo>
                  <a:pt x="221" y="74"/>
                  <a:pt x="221" y="74"/>
                  <a:pt x="221" y="75"/>
                </a:cubicBezTo>
                <a:cubicBezTo>
                  <a:pt x="221" y="75"/>
                  <a:pt x="220" y="74"/>
                  <a:pt x="220" y="74"/>
                </a:cubicBezTo>
                <a:cubicBezTo>
                  <a:pt x="220" y="74"/>
                  <a:pt x="220" y="73"/>
                  <a:pt x="221" y="73"/>
                </a:cubicBezTo>
                <a:close/>
                <a:moveTo>
                  <a:pt x="218" y="85"/>
                </a:moveTo>
                <a:cubicBezTo>
                  <a:pt x="218" y="86"/>
                  <a:pt x="218" y="88"/>
                  <a:pt x="219" y="89"/>
                </a:cubicBezTo>
                <a:cubicBezTo>
                  <a:pt x="218" y="91"/>
                  <a:pt x="217" y="92"/>
                  <a:pt x="217" y="94"/>
                </a:cubicBezTo>
                <a:cubicBezTo>
                  <a:pt x="217" y="91"/>
                  <a:pt x="217" y="88"/>
                  <a:pt x="218" y="85"/>
                </a:cubicBezTo>
                <a:close/>
                <a:moveTo>
                  <a:pt x="191" y="97"/>
                </a:moveTo>
                <a:cubicBezTo>
                  <a:pt x="191" y="97"/>
                  <a:pt x="191" y="97"/>
                  <a:pt x="191" y="97"/>
                </a:cubicBezTo>
                <a:cubicBezTo>
                  <a:pt x="191" y="97"/>
                  <a:pt x="191" y="96"/>
                  <a:pt x="191" y="96"/>
                </a:cubicBezTo>
                <a:cubicBezTo>
                  <a:pt x="191" y="97"/>
                  <a:pt x="191" y="97"/>
                  <a:pt x="191" y="97"/>
                </a:cubicBezTo>
                <a:close/>
                <a:moveTo>
                  <a:pt x="179" y="90"/>
                </a:moveTo>
                <a:cubicBezTo>
                  <a:pt x="179" y="90"/>
                  <a:pt x="179" y="90"/>
                  <a:pt x="180" y="91"/>
                </a:cubicBezTo>
                <a:cubicBezTo>
                  <a:pt x="180" y="91"/>
                  <a:pt x="180" y="92"/>
                  <a:pt x="180" y="93"/>
                </a:cubicBezTo>
                <a:cubicBezTo>
                  <a:pt x="179" y="92"/>
                  <a:pt x="178" y="91"/>
                  <a:pt x="178" y="89"/>
                </a:cubicBezTo>
                <a:cubicBezTo>
                  <a:pt x="178" y="89"/>
                  <a:pt x="178" y="89"/>
                  <a:pt x="178" y="89"/>
                </a:cubicBezTo>
                <a:cubicBezTo>
                  <a:pt x="178" y="89"/>
                  <a:pt x="179" y="89"/>
                  <a:pt x="179" y="90"/>
                </a:cubicBezTo>
                <a:close/>
                <a:moveTo>
                  <a:pt x="164" y="97"/>
                </a:moveTo>
                <a:cubicBezTo>
                  <a:pt x="164" y="96"/>
                  <a:pt x="165" y="95"/>
                  <a:pt x="165" y="93"/>
                </a:cubicBezTo>
                <a:cubicBezTo>
                  <a:pt x="164" y="97"/>
                  <a:pt x="163" y="100"/>
                  <a:pt x="162" y="102"/>
                </a:cubicBezTo>
                <a:cubicBezTo>
                  <a:pt x="163" y="101"/>
                  <a:pt x="163" y="99"/>
                  <a:pt x="164" y="97"/>
                </a:cubicBezTo>
                <a:close/>
                <a:moveTo>
                  <a:pt x="105" y="104"/>
                </a:moveTo>
                <a:cubicBezTo>
                  <a:pt x="105" y="104"/>
                  <a:pt x="105" y="104"/>
                  <a:pt x="105" y="104"/>
                </a:cubicBezTo>
                <a:cubicBezTo>
                  <a:pt x="105" y="103"/>
                  <a:pt x="105" y="103"/>
                  <a:pt x="105" y="102"/>
                </a:cubicBezTo>
                <a:cubicBezTo>
                  <a:pt x="105" y="103"/>
                  <a:pt x="105" y="103"/>
                  <a:pt x="105" y="104"/>
                </a:cubicBezTo>
                <a:close/>
                <a:moveTo>
                  <a:pt x="98" y="100"/>
                </a:moveTo>
                <a:cubicBezTo>
                  <a:pt x="98" y="101"/>
                  <a:pt x="98" y="102"/>
                  <a:pt x="99" y="103"/>
                </a:cubicBezTo>
                <a:cubicBezTo>
                  <a:pt x="99" y="106"/>
                  <a:pt x="99" y="109"/>
                  <a:pt x="98" y="112"/>
                </a:cubicBezTo>
                <a:cubicBezTo>
                  <a:pt x="98" y="110"/>
                  <a:pt x="97" y="108"/>
                  <a:pt x="97" y="105"/>
                </a:cubicBezTo>
                <a:cubicBezTo>
                  <a:pt x="97" y="102"/>
                  <a:pt x="96" y="99"/>
                  <a:pt x="96" y="96"/>
                </a:cubicBezTo>
                <a:cubicBezTo>
                  <a:pt x="96" y="97"/>
                  <a:pt x="97" y="98"/>
                  <a:pt x="98" y="100"/>
                </a:cubicBezTo>
                <a:close/>
                <a:moveTo>
                  <a:pt x="89" y="118"/>
                </a:moveTo>
                <a:cubicBezTo>
                  <a:pt x="89" y="118"/>
                  <a:pt x="89" y="118"/>
                  <a:pt x="89" y="118"/>
                </a:cubicBezTo>
                <a:cubicBezTo>
                  <a:pt x="89" y="118"/>
                  <a:pt x="89" y="118"/>
                  <a:pt x="89" y="118"/>
                </a:cubicBezTo>
                <a:cubicBezTo>
                  <a:pt x="89" y="118"/>
                  <a:pt x="89" y="118"/>
                  <a:pt x="89" y="118"/>
                </a:cubicBezTo>
                <a:close/>
                <a:moveTo>
                  <a:pt x="82" y="114"/>
                </a:moveTo>
                <a:cubicBezTo>
                  <a:pt x="83" y="112"/>
                  <a:pt x="83" y="110"/>
                  <a:pt x="84" y="108"/>
                </a:cubicBezTo>
                <a:cubicBezTo>
                  <a:pt x="83" y="113"/>
                  <a:pt x="82" y="118"/>
                  <a:pt x="80" y="122"/>
                </a:cubicBezTo>
                <a:cubicBezTo>
                  <a:pt x="81" y="119"/>
                  <a:pt x="81" y="117"/>
                  <a:pt x="82" y="114"/>
                </a:cubicBezTo>
                <a:close/>
                <a:moveTo>
                  <a:pt x="32" y="133"/>
                </a:moveTo>
                <a:cubicBezTo>
                  <a:pt x="33" y="133"/>
                  <a:pt x="33" y="134"/>
                  <a:pt x="33" y="134"/>
                </a:cubicBezTo>
                <a:cubicBezTo>
                  <a:pt x="33" y="137"/>
                  <a:pt x="33" y="140"/>
                  <a:pt x="34" y="142"/>
                </a:cubicBezTo>
                <a:cubicBezTo>
                  <a:pt x="34" y="142"/>
                  <a:pt x="34" y="142"/>
                  <a:pt x="34" y="142"/>
                </a:cubicBezTo>
                <a:cubicBezTo>
                  <a:pt x="33" y="140"/>
                  <a:pt x="32" y="137"/>
                  <a:pt x="31" y="133"/>
                </a:cubicBezTo>
                <a:cubicBezTo>
                  <a:pt x="31" y="133"/>
                  <a:pt x="32" y="133"/>
                  <a:pt x="32" y="13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839657" y="4321596"/>
            <a:ext cx="812800" cy="1355725"/>
          </a:xfrm>
          <a:custGeom>
            <a:avLst/>
            <a:gdLst>
              <a:gd name="T0" fmla="*/ 164 w 189"/>
              <a:gd name="T1" fmla="*/ 191 h 317"/>
              <a:gd name="T2" fmla="*/ 86 w 189"/>
              <a:gd name="T3" fmla="*/ 135 h 317"/>
              <a:gd name="T4" fmla="*/ 64 w 189"/>
              <a:gd name="T5" fmla="*/ 54 h 317"/>
              <a:gd name="T6" fmla="*/ 104 w 189"/>
              <a:gd name="T7" fmla="*/ 39 h 317"/>
              <a:gd name="T8" fmla="*/ 97 w 189"/>
              <a:gd name="T9" fmla="*/ 22 h 317"/>
              <a:gd name="T10" fmla="*/ 59 w 189"/>
              <a:gd name="T11" fmla="*/ 37 h 317"/>
              <a:gd name="T12" fmla="*/ 48 w 189"/>
              <a:gd name="T13" fmla="*/ 0 h 317"/>
              <a:gd name="T14" fmla="*/ 19 w 189"/>
              <a:gd name="T15" fmla="*/ 10 h 317"/>
              <a:gd name="T16" fmla="*/ 33 w 189"/>
              <a:gd name="T17" fmla="*/ 47 h 317"/>
              <a:gd name="T18" fmla="*/ 0 w 189"/>
              <a:gd name="T19" fmla="*/ 60 h 317"/>
              <a:gd name="T20" fmla="*/ 2 w 189"/>
              <a:gd name="T21" fmla="*/ 77 h 317"/>
              <a:gd name="T22" fmla="*/ 39 w 189"/>
              <a:gd name="T23" fmla="*/ 64 h 317"/>
              <a:gd name="T24" fmla="*/ 69 w 189"/>
              <a:gd name="T25" fmla="*/ 138 h 317"/>
              <a:gd name="T26" fmla="*/ 63 w 189"/>
              <a:gd name="T27" fmla="*/ 317 h 317"/>
              <a:gd name="T28" fmla="*/ 189 w 189"/>
              <a:gd name="T29" fmla="*/ 289 h 317"/>
              <a:gd name="T30" fmla="*/ 164 w 189"/>
              <a:gd name="T31" fmla="*/ 19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317">
                <a:moveTo>
                  <a:pt x="164" y="191"/>
                </a:moveTo>
                <a:cubicBezTo>
                  <a:pt x="154" y="157"/>
                  <a:pt x="130" y="131"/>
                  <a:pt x="86" y="135"/>
                </a:cubicBezTo>
                <a:cubicBezTo>
                  <a:pt x="64" y="54"/>
                  <a:pt x="64" y="54"/>
                  <a:pt x="64" y="54"/>
                </a:cubicBezTo>
                <a:cubicBezTo>
                  <a:pt x="104" y="39"/>
                  <a:pt x="104" y="39"/>
                  <a:pt x="104" y="39"/>
                </a:cubicBezTo>
                <a:cubicBezTo>
                  <a:pt x="97" y="22"/>
                  <a:pt x="97" y="22"/>
                  <a:pt x="97" y="22"/>
                </a:cubicBezTo>
                <a:cubicBezTo>
                  <a:pt x="59" y="37"/>
                  <a:pt x="59" y="37"/>
                  <a:pt x="59" y="37"/>
                </a:cubicBezTo>
                <a:cubicBezTo>
                  <a:pt x="48" y="0"/>
                  <a:pt x="48" y="0"/>
                  <a:pt x="48" y="0"/>
                </a:cubicBezTo>
                <a:cubicBezTo>
                  <a:pt x="19" y="10"/>
                  <a:pt x="19" y="10"/>
                  <a:pt x="19" y="10"/>
                </a:cubicBezTo>
                <a:cubicBezTo>
                  <a:pt x="33" y="47"/>
                  <a:pt x="33" y="47"/>
                  <a:pt x="33" y="47"/>
                </a:cubicBezTo>
                <a:cubicBezTo>
                  <a:pt x="0" y="60"/>
                  <a:pt x="0" y="60"/>
                  <a:pt x="0" y="60"/>
                </a:cubicBezTo>
                <a:cubicBezTo>
                  <a:pt x="2" y="77"/>
                  <a:pt x="2" y="77"/>
                  <a:pt x="2" y="77"/>
                </a:cubicBezTo>
                <a:cubicBezTo>
                  <a:pt x="39" y="64"/>
                  <a:pt x="39" y="64"/>
                  <a:pt x="39" y="64"/>
                </a:cubicBezTo>
                <a:cubicBezTo>
                  <a:pt x="69" y="138"/>
                  <a:pt x="69" y="138"/>
                  <a:pt x="69" y="138"/>
                </a:cubicBezTo>
                <a:cubicBezTo>
                  <a:pt x="27" y="153"/>
                  <a:pt x="32" y="223"/>
                  <a:pt x="63" y="317"/>
                </a:cubicBezTo>
                <a:cubicBezTo>
                  <a:pt x="189" y="289"/>
                  <a:pt x="189" y="289"/>
                  <a:pt x="189" y="289"/>
                </a:cubicBezTo>
                <a:cubicBezTo>
                  <a:pt x="189" y="289"/>
                  <a:pt x="175" y="228"/>
                  <a:pt x="164" y="19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65" name="组合 2064"/>
          <p:cNvGrpSpPr/>
          <p:nvPr/>
        </p:nvGrpSpPr>
        <p:grpSpPr>
          <a:xfrm>
            <a:off x="1044665" y="2188012"/>
            <a:ext cx="2687664" cy="4174459"/>
            <a:chOff x="-463396" y="-2668671"/>
            <a:chExt cx="3182784" cy="4943476"/>
          </a:xfrm>
        </p:grpSpPr>
        <p:sp>
          <p:nvSpPr>
            <p:cNvPr id="23" name="Freeform 21"/>
            <p:cNvSpPr/>
            <p:nvPr/>
          </p:nvSpPr>
          <p:spPr bwMode="auto">
            <a:xfrm>
              <a:off x="287154" y="1067151"/>
              <a:ext cx="1379772" cy="1202009"/>
            </a:xfrm>
            <a:custGeom>
              <a:avLst/>
              <a:gdLst>
                <a:gd name="T0" fmla="*/ 489 w 489"/>
                <a:gd name="T1" fmla="*/ 5 h 426"/>
                <a:gd name="T2" fmla="*/ 435 w 489"/>
                <a:gd name="T3" fmla="*/ 426 h 426"/>
                <a:gd name="T4" fmla="*/ 11 w 489"/>
                <a:gd name="T5" fmla="*/ 426 h 426"/>
                <a:gd name="T6" fmla="*/ 0 w 489"/>
                <a:gd name="T7" fmla="*/ 0 h 426"/>
                <a:gd name="T8" fmla="*/ 489 w 489"/>
                <a:gd name="T9" fmla="*/ 5 h 426"/>
              </a:gdLst>
              <a:ahLst/>
              <a:cxnLst>
                <a:cxn ang="0">
                  <a:pos x="T0" y="T1"/>
                </a:cxn>
                <a:cxn ang="0">
                  <a:pos x="T2" y="T3"/>
                </a:cxn>
                <a:cxn ang="0">
                  <a:pos x="T4" y="T5"/>
                </a:cxn>
                <a:cxn ang="0">
                  <a:pos x="T6" y="T7"/>
                </a:cxn>
                <a:cxn ang="0">
                  <a:pos x="T8" y="T9"/>
                </a:cxn>
              </a:cxnLst>
              <a:rect l="0" t="0" r="r" b="b"/>
              <a:pathLst>
                <a:path w="489" h="426">
                  <a:moveTo>
                    <a:pt x="489" y="5"/>
                  </a:moveTo>
                  <a:lnTo>
                    <a:pt x="435" y="426"/>
                  </a:lnTo>
                  <a:lnTo>
                    <a:pt x="11" y="426"/>
                  </a:lnTo>
                  <a:lnTo>
                    <a:pt x="0" y="0"/>
                  </a:lnTo>
                  <a:lnTo>
                    <a:pt x="489"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182753" y="454861"/>
              <a:ext cx="1642181" cy="725156"/>
            </a:xfrm>
            <a:custGeom>
              <a:avLst/>
              <a:gdLst>
                <a:gd name="T0" fmla="*/ 582 w 582"/>
                <a:gd name="T1" fmla="*/ 0 h 257"/>
                <a:gd name="T2" fmla="*/ 510 w 582"/>
                <a:gd name="T3" fmla="*/ 257 h 257"/>
                <a:gd name="T4" fmla="*/ 37 w 582"/>
                <a:gd name="T5" fmla="*/ 257 h 257"/>
                <a:gd name="T6" fmla="*/ 0 w 582"/>
                <a:gd name="T7" fmla="*/ 75 h 257"/>
                <a:gd name="T8" fmla="*/ 582 w 582"/>
                <a:gd name="T9" fmla="*/ 0 h 257"/>
              </a:gdLst>
              <a:ahLst/>
              <a:cxnLst>
                <a:cxn ang="0">
                  <a:pos x="T0" y="T1"/>
                </a:cxn>
                <a:cxn ang="0">
                  <a:pos x="T2" y="T3"/>
                </a:cxn>
                <a:cxn ang="0">
                  <a:pos x="T4" y="T5"/>
                </a:cxn>
                <a:cxn ang="0">
                  <a:pos x="T6" y="T7"/>
                </a:cxn>
                <a:cxn ang="0">
                  <a:pos x="T8" y="T9"/>
                </a:cxn>
              </a:cxnLst>
              <a:rect l="0" t="0" r="r" b="b"/>
              <a:pathLst>
                <a:path w="582" h="257">
                  <a:moveTo>
                    <a:pt x="582" y="0"/>
                  </a:moveTo>
                  <a:lnTo>
                    <a:pt x="510" y="257"/>
                  </a:lnTo>
                  <a:lnTo>
                    <a:pt x="37" y="257"/>
                  </a:lnTo>
                  <a:lnTo>
                    <a:pt x="0" y="75"/>
                  </a:lnTo>
                  <a:lnTo>
                    <a:pt x="582"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1455304" y="1058687"/>
              <a:ext cx="1060928" cy="1216118"/>
            </a:xfrm>
            <a:custGeom>
              <a:avLst/>
              <a:gdLst>
                <a:gd name="T0" fmla="*/ 61 w 376"/>
                <a:gd name="T1" fmla="*/ 0 h 431"/>
                <a:gd name="T2" fmla="*/ 0 w 376"/>
                <a:gd name="T3" fmla="*/ 429 h 431"/>
                <a:gd name="T4" fmla="*/ 341 w 376"/>
                <a:gd name="T5" fmla="*/ 431 h 431"/>
                <a:gd name="T6" fmla="*/ 376 w 376"/>
                <a:gd name="T7" fmla="*/ 0 h 431"/>
                <a:gd name="T8" fmla="*/ 61 w 376"/>
                <a:gd name="T9" fmla="*/ 0 h 431"/>
              </a:gdLst>
              <a:ahLst/>
              <a:cxnLst>
                <a:cxn ang="0">
                  <a:pos x="T0" y="T1"/>
                </a:cxn>
                <a:cxn ang="0">
                  <a:pos x="T2" y="T3"/>
                </a:cxn>
                <a:cxn ang="0">
                  <a:pos x="T4" y="T5"/>
                </a:cxn>
                <a:cxn ang="0">
                  <a:pos x="T6" y="T7"/>
                </a:cxn>
                <a:cxn ang="0">
                  <a:pos x="T8" y="T9"/>
                </a:cxn>
              </a:cxnLst>
              <a:rect l="0" t="0" r="r" b="b"/>
              <a:pathLst>
                <a:path w="376" h="431">
                  <a:moveTo>
                    <a:pt x="61" y="0"/>
                  </a:moveTo>
                  <a:lnTo>
                    <a:pt x="0" y="429"/>
                  </a:lnTo>
                  <a:lnTo>
                    <a:pt x="341" y="431"/>
                  </a:lnTo>
                  <a:lnTo>
                    <a:pt x="376" y="0"/>
                  </a:lnTo>
                  <a:lnTo>
                    <a:pt x="6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477877" y="580"/>
              <a:ext cx="1137113" cy="1179436"/>
            </a:xfrm>
            <a:custGeom>
              <a:avLst/>
              <a:gdLst>
                <a:gd name="T0" fmla="*/ 0 w 403"/>
                <a:gd name="T1" fmla="*/ 418 h 418"/>
                <a:gd name="T2" fmla="*/ 212 w 403"/>
                <a:gd name="T3" fmla="*/ 0 h 418"/>
                <a:gd name="T4" fmla="*/ 403 w 403"/>
                <a:gd name="T5" fmla="*/ 404 h 418"/>
                <a:gd name="T6" fmla="*/ 0 w 403"/>
                <a:gd name="T7" fmla="*/ 418 h 418"/>
              </a:gdLst>
              <a:ahLst/>
              <a:cxnLst>
                <a:cxn ang="0">
                  <a:pos x="T0" y="T1"/>
                </a:cxn>
                <a:cxn ang="0">
                  <a:pos x="T2" y="T3"/>
                </a:cxn>
                <a:cxn ang="0">
                  <a:pos x="T4" y="T5"/>
                </a:cxn>
                <a:cxn ang="0">
                  <a:pos x="T6" y="T7"/>
                </a:cxn>
              </a:cxnLst>
              <a:rect l="0" t="0" r="r" b="b"/>
              <a:pathLst>
                <a:path w="403" h="418">
                  <a:moveTo>
                    <a:pt x="0" y="418"/>
                  </a:moveTo>
                  <a:lnTo>
                    <a:pt x="212" y="0"/>
                  </a:lnTo>
                  <a:lnTo>
                    <a:pt x="403" y="404"/>
                  </a:lnTo>
                  <a:lnTo>
                    <a:pt x="0" y="41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364640" y="1194125"/>
              <a:ext cx="818269" cy="1075037"/>
            </a:xfrm>
            <a:custGeom>
              <a:avLst/>
              <a:gdLst>
                <a:gd name="T0" fmla="*/ 14 w 290"/>
                <a:gd name="T1" fmla="*/ 0 h 381"/>
                <a:gd name="T2" fmla="*/ 0 w 290"/>
                <a:gd name="T3" fmla="*/ 378 h 381"/>
                <a:gd name="T4" fmla="*/ 258 w 290"/>
                <a:gd name="T5" fmla="*/ 381 h 381"/>
                <a:gd name="T6" fmla="*/ 290 w 290"/>
                <a:gd name="T7" fmla="*/ 0 h 381"/>
                <a:gd name="T8" fmla="*/ 14 w 290"/>
                <a:gd name="T9" fmla="*/ 0 h 381"/>
              </a:gdLst>
              <a:ahLst/>
              <a:cxnLst>
                <a:cxn ang="0">
                  <a:pos x="T0" y="T1"/>
                </a:cxn>
                <a:cxn ang="0">
                  <a:pos x="T2" y="T3"/>
                </a:cxn>
                <a:cxn ang="0">
                  <a:pos x="T4" y="T5"/>
                </a:cxn>
                <a:cxn ang="0">
                  <a:pos x="T6" y="T7"/>
                </a:cxn>
                <a:cxn ang="0">
                  <a:pos x="T8" y="T9"/>
                </a:cxn>
              </a:cxnLst>
              <a:rect l="0" t="0" r="r" b="b"/>
              <a:pathLst>
                <a:path w="290" h="381">
                  <a:moveTo>
                    <a:pt x="14" y="0"/>
                  </a:moveTo>
                  <a:lnTo>
                    <a:pt x="0" y="378"/>
                  </a:lnTo>
                  <a:lnTo>
                    <a:pt x="258" y="381"/>
                  </a:lnTo>
                  <a:lnTo>
                    <a:pt x="290" y="0"/>
                  </a:lnTo>
                  <a:lnTo>
                    <a:pt x="1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463396" y="415359"/>
              <a:ext cx="1001675" cy="885988"/>
            </a:xfrm>
            <a:custGeom>
              <a:avLst/>
              <a:gdLst>
                <a:gd name="T0" fmla="*/ 0 w 355"/>
                <a:gd name="T1" fmla="*/ 314 h 314"/>
                <a:gd name="T2" fmla="*/ 145 w 355"/>
                <a:gd name="T3" fmla="*/ 0 h 314"/>
                <a:gd name="T4" fmla="*/ 355 w 355"/>
                <a:gd name="T5" fmla="*/ 303 h 314"/>
                <a:gd name="T6" fmla="*/ 0 w 355"/>
                <a:gd name="T7" fmla="*/ 314 h 314"/>
              </a:gdLst>
              <a:ahLst/>
              <a:cxnLst>
                <a:cxn ang="0">
                  <a:pos x="T0" y="T1"/>
                </a:cxn>
                <a:cxn ang="0">
                  <a:pos x="T2" y="T3"/>
                </a:cxn>
                <a:cxn ang="0">
                  <a:pos x="T4" y="T5"/>
                </a:cxn>
                <a:cxn ang="0">
                  <a:pos x="T6" y="T7"/>
                </a:cxn>
              </a:cxnLst>
              <a:rect l="0" t="0" r="r" b="b"/>
              <a:pathLst>
                <a:path w="355" h="314">
                  <a:moveTo>
                    <a:pt x="0" y="314"/>
                  </a:moveTo>
                  <a:lnTo>
                    <a:pt x="145" y="0"/>
                  </a:lnTo>
                  <a:lnTo>
                    <a:pt x="355" y="303"/>
                  </a:lnTo>
                  <a:lnTo>
                    <a:pt x="0" y="31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00019" y="-543993"/>
              <a:ext cx="939599" cy="1300766"/>
            </a:xfrm>
            <a:custGeom>
              <a:avLst/>
              <a:gdLst>
                <a:gd name="T0" fmla="*/ 317 w 333"/>
                <a:gd name="T1" fmla="*/ 0 h 461"/>
                <a:gd name="T2" fmla="*/ 333 w 333"/>
                <a:gd name="T3" fmla="*/ 429 h 461"/>
                <a:gd name="T4" fmla="*/ 59 w 333"/>
                <a:gd name="T5" fmla="*/ 461 h 461"/>
                <a:gd name="T6" fmla="*/ 0 w 333"/>
                <a:gd name="T7" fmla="*/ 32 h 461"/>
                <a:gd name="T8" fmla="*/ 317 w 333"/>
                <a:gd name="T9" fmla="*/ 0 h 461"/>
              </a:gdLst>
              <a:ahLst/>
              <a:cxnLst>
                <a:cxn ang="0">
                  <a:pos x="T0" y="T1"/>
                </a:cxn>
                <a:cxn ang="0">
                  <a:pos x="T2" y="T3"/>
                </a:cxn>
                <a:cxn ang="0">
                  <a:pos x="T4" y="T5"/>
                </a:cxn>
                <a:cxn ang="0">
                  <a:pos x="T6" y="T7"/>
                </a:cxn>
                <a:cxn ang="0">
                  <a:pos x="T8" y="T9"/>
                </a:cxn>
              </a:cxnLst>
              <a:rect l="0" t="0" r="r" b="b"/>
              <a:pathLst>
                <a:path w="333" h="461">
                  <a:moveTo>
                    <a:pt x="317" y="0"/>
                  </a:moveTo>
                  <a:lnTo>
                    <a:pt x="333" y="429"/>
                  </a:lnTo>
                  <a:lnTo>
                    <a:pt x="59" y="461"/>
                  </a:lnTo>
                  <a:lnTo>
                    <a:pt x="0" y="32"/>
                  </a:lnTo>
                  <a:lnTo>
                    <a:pt x="317"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87154" y="-1097030"/>
              <a:ext cx="1046821" cy="756193"/>
            </a:xfrm>
            <a:custGeom>
              <a:avLst/>
              <a:gdLst>
                <a:gd name="T0" fmla="*/ 371 w 371"/>
                <a:gd name="T1" fmla="*/ 0 h 268"/>
                <a:gd name="T2" fmla="*/ 352 w 371"/>
                <a:gd name="T3" fmla="*/ 231 h 268"/>
                <a:gd name="T4" fmla="*/ 43 w 371"/>
                <a:gd name="T5" fmla="*/ 268 h 268"/>
                <a:gd name="T6" fmla="*/ 0 w 371"/>
                <a:gd name="T7" fmla="*/ 113 h 268"/>
                <a:gd name="T8" fmla="*/ 371 w 371"/>
                <a:gd name="T9" fmla="*/ 0 h 268"/>
              </a:gdLst>
              <a:ahLst/>
              <a:cxnLst>
                <a:cxn ang="0">
                  <a:pos x="T0" y="T1"/>
                </a:cxn>
                <a:cxn ang="0">
                  <a:pos x="T2" y="T3"/>
                </a:cxn>
                <a:cxn ang="0">
                  <a:pos x="T4" y="T5"/>
                </a:cxn>
                <a:cxn ang="0">
                  <a:pos x="T6" y="T7"/>
                </a:cxn>
                <a:cxn ang="0">
                  <a:pos x="T8" y="T9"/>
                </a:cxn>
              </a:cxnLst>
              <a:rect l="0" t="0" r="r" b="b"/>
              <a:pathLst>
                <a:path w="371" h="268">
                  <a:moveTo>
                    <a:pt x="371" y="0"/>
                  </a:moveTo>
                  <a:lnTo>
                    <a:pt x="352" y="231"/>
                  </a:lnTo>
                  <a:lnTo>
                    <a:pt x="43" y="268"/>
                  </a:lnTo>
                  <a:lnTo>
                    <a:pt x="0" y="113"/>
                  </a:lnTo>
                  <a:lnTo>
                    <a:pt x="37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271898" y="-634284"/>
              <a:ext cx="651794" cy="1306409"/>
            </a:xfrm>
            <a:custGeom>
              <a:avLst/>
              <a:gdLst>
                <a:gd name="T0" fmla="*/ 0 w 231"/>
                <a:gd name="T1" fmla="*/ 24 h 463"/>
                <a:gd name="T2" fmla="*/ 11 w 231"/>
                <a:gd name="T3" fmla="*/ 463 h 463"/>
                <a:gd name="T4" fmla="*/ 231 w 231"/>
                <a:gd name="T5" fmla="*/ 439 h 463"/>
                <a:gd name="T6" fmla="*/ 202 w 231"/>
                <a:gd name="T7" fmla="*/ 0 h 463"/>
                <a:gd name="T8" fmla="*/ 0 w 231"/>
                <a:gd name="T9" fmla="*/ 24 h 463"/>
              </a:gdLst>
              <a:ahLst/>
              <a:cxnLst>
                <a:cxn ang="0">
                  <a:pos x="T0" y="T1"/>
                </a:cxn>
                <a:cxn ang="0">
                  <a:pos x="T2" y="T3"/>
                </a:cxn>
                <a:cxn ang="0">
                  <a:pos x="T4" y="T5"/>
                </a:cxn>
                <a:cxn ang="0">
                  <a:pos x="T6" y="T7"/>
                </a:cxn>
                <a:cxn ang="0">
                  <a:pos x="T8" y="T9"/>
                </a:cxn>
              </a:cxnLst>
              <a:rect l="0" t="0" r="r" b="b"/>
              <a:pathLst>
                <a:path w="231" h="463">
                  <a:moveTo>
                    <a:pt x="0" y="24"/>
                  </a:moveTo>
                  <a:lnTo>
                    <a:pt x="11" y="463"/>
                  </a:lnTo>
                  <a:lnTo>
                    <a:pt x="231" y="439"/>
                  </a:lnTo>
                  <a:lnTo>
                    <a:pt x="202" y="0"/>
                  </a:lnTo>
                  <a:lnTo>
                    <a:pt x="0" y="2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0"/>
            <p:cNvSpPr/>
            <p:nvPr/>
          </p:nvSpPr>
          <p:spPr bwMode="auto">
            <a:xfrm>
              <a:off x="1074384" y="-1678283"/>
              <a:ext cx="871881" cy="1193545"/>
            </a:xfrm>
            <a:custGeom>
              <a:avLst/>
              <a:gdLst>
                <a:gd name="T0" fmla="*/ 0 w 309"/>
                <a:gd name="T1" fmla="*/ 423 h 423"/>
                <a:gd name="T2" fmla="*/ 127 w 309"/>
                <a:gd name="T3" fmla="*/ 0 h 423"/>
                <a:gd name="T4" fmla="*/ 309 w 309"/>
                <a:gd name="T5" fmla="*/ 370 h 423"/>
                <a:gd name="T6" fmla="*/ 0 w 309"/>
                <a:gd name="T7" fmla="*/ 423 h 423"/>
              </a:gdLst>
              <a:ahLst/>
              <a:cxnLst>
                <a:cxn ang="0">
                  <a:pos x="T0" y="T1"/>
                </a:cxn>
                <a:cxn ang="0">
                  <a:pos x="T2" y="T3"/>
                </a:cxn>
                <a:cxn ang="0">
                  <a:pos x="T4" y="T5"/>
                </a:cxn>
                <a:cxn ang="0">
                  <a:pos x="T6" y="T7"/>
                </a:cxn>
              </a:cxnLst>
              <a:rect l="0" t="0" r="r" b="b"/>
              <a:pathLst>
                <a:path w="309" h="423">
                  <a:moveTo>
                    <a:pt x="0" y="423"/>
                  </a:moveTo>
                  <a:lnTo>
                    <a:pt x="127" y="0"/>
                  </a:lnTo>
                  <a:lnTo>
                    <a:pt x="309" y="370"/>
                  </a:lnTo>
                  <a:lnTo>
                    <a:pt x="0" y="42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1"/>
            <p:cNvSpPr/>
            <p:nvPr/>
          </p:nvSpPr>
          <p:spPr bwMode="auto">
            <a:xfrm>
              <a:off x="13456" y="-332371"/>
              <a:ext cx="584076" cy="1134290"/>
            </a:xfrm>
            <a:custGeom>
              <a:avLst/>
              <a:gdLst>
                <a:gd name="T0" fmla="*/ 0 w 207"/>
                <a:gd name="T1" fmla="*/ 21 h 402"/>
                <a:gd name="T2" fmla="*/ 38 w 207"/>
                <a:gd name="T3" fmla="*/ 402 h 402"/>
                <a:gd name="T4" fmla="*/ 207 w 207"/>
                <a:gd name="T5" fmla="*/ 386 h 402"/>
                <a:gd name="T6" fmla="*/ 180 w 207"/>
                <a:gd name="T7" fmla="*/ 0 h 402"/>
                <a:gd name="T8" fmla="*/ 0 w 207"/>
                <a:gd name="T9" fmla="*/ 21 h 402"/>
              </a:gdLst>
              <a:ahLst/>
              <a:cxnLst>
                <a:cxn ang="0">
                  <a:pos x="T0" y="T1"/>
                </a:cxn>
                <a:cxn ang="0">
                  <a:pos x="T2" y="T3"/>
                </a:cxn>
                <a:cxn ang="0">
                  <a:pos x="T4" y="T5"/>
                </a:cxn>
                <a:cxn ang="0">
                  <a:pos x="T6" y="T7"/>
                </a:cxn>
                <a:cxn ang="0">
                  <a:pos x="T8" y="T9"/>
                </a:cxn>
              </a:cxnLst>
              <a:rect l="0" t="0" r="r" b="b"/>
              <a:pathLst>
                <a:path w="207" h="402">
                  <a:moveTo>
                    <a:pt x="0" y="21"/>
                  </a:moveTo>
                  <a:lnTo>
                    <a:pt x="38" y="402"/>
                  </a:lnTo>
                  <a:lnTo>
                    <a:pt x="207" y="386"/>
                  </a:lnTo>
                  <a:lnTo>
                    <a:pt x="180" y="0"/>
                  </a:lnTo>
                  <a:lnTo>
                    <a:pt x="0" y="2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32"/>
            <p:cNvSpPr/>
            <p:nvPr/>
          </p:nvSpPr>
          <p:spPr bwMode="auto">
            <a:xfrm>
              <a:off x="-59906" y="-1232467"/>
              <a:ext cx="702584" cy="1075037"/>
            </a:xfrm>
            <a:custGeom>
              <a:avLst/>
              <a:gdLst>
                <a:gd name="T0" fmla="*/ 0 w 249"/>
                <a:gd name="T1" fmla="*/ 381 h 381"/>
                <a:gd name="T2" fmla="*/ 34 w 249"/>
                <a:gd name="T3" fmla="*/ 0 h 381"/>
                <a:gd name="T4" fmla="*/ 249 w 249"/>
                <a:gd name="T5" fmla="*/ 306 h 381"/>
                <a:gd name="T6" fmla="*/ 0 w 249"/>
                <a:gd name="T7" fmla="*/ 381 h 381"/>
              </a:gdLst>
              <a:ahLst/>
              <a:cxnLst>
                <a:cxn ang="0">
                  <a:pos x="T0" y="T1"/>
                </a:cxn>
                <a:cxn ang="0">
                  <a:pos x="T2" y="T3"/>
                </a:cxn>
                <a:cxn ang="0">
                  <a:pos x="T4" y="T5"/>
                </a:cxn>
                <a:cxn ang="0">
                  <a:pos x="T6" y="T7"/>
                </a:cxn>
              </a:cxnLst>
              <a:rect l="0" t="0" r="r" b="b"/>
              <a:pathLst>
                <a:path w="249" h="381">
                  <a:moveTo>
                    <a:pt x="0" y="381"/>
                  </a:moveTo>
                  <a:lnTo>
                    <a:pt x="34" y="0"/>
                  </a:lnTo>
                  <a:lnTo>
                    <a:pt x="249" y="306"/>
                  </a:lnTo>
                  <a:lnTo>
                    <a:pt x="0" y="38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3"/>
            <p:cNvSpPr/>
            <p:nvPr/>
          </p:nvSpPr>
          <p:spPr bwMode="auto">
            <a:xfrm>
              <a:off x="182753" y="-1980195"/>
              <a:ext cx="1029891" cy="1283836"/>
            </a:xfrm>
            <a:custGeom>
              <a:avLst/>
              <a:gdLst>
                <a:gd name="T0" fmla="*/ 88 w 365"/>
                <a:gd name="T1" fmla="*/ 455 h 455"/>
                <a:gd name="T2" fmla="*/ 0 w 365"/>
                <a:gd name="T3" fmla="*/ 96 h 455"/>
                <a:gd name="T4" fmla="*/ 282 w 365"/>
                <a:gd name="T5" fmla="*/ 0 h 455"/>
                <a:gd name="T6" fmla="*/ 365 w 365"/>
                <a:gd name="T7" fmla="*/ 375 h 455"/>
                <a:gd name="T8" fmla="*/ 88 w 365"/>
                <a:gd name="T9" fmla="*/ 455 h 455"/>
              </a:gdLst>
              <a:ahLst/>
              <a:cxnLst>
                <a:cxn ang="0">
                  <a:pos x="T0" y="T1"/>
                </a:cxn>
                <a:cxn ang="0">
                  <a:pos x="T2" y="T3"/>
                </a:cxn>
                <a:cxn ang="0">
                  <a:pos x="T4" y="T5"/>
                </a:cxn>
                <a:cxn ang="0">
                  <a:pos x="T6" y="T7"/>
                </a:cxn>
                <a:cxn ang="0">
                  <a:pos x="T8" y="T9"/>
                </a:cxn>
              </a:cxnLst>
              <a:rect l="0" t="0" r="r" b="b"/>
              <a:pathLst>
                <a:path w="365" h="455">
                  <a:moveTo>
                    <a:pt x="88" y="455"/>
                  </a:moveTo>
                  <a:lnTo>
                    <a:pt x="0" y="96"/>
                  </a:lnTo>
                  <a:lnTo>
                    <a:pt x="282" y="0"/>
                  </a:lnTo>
                  <a:lnTo>
                    <a:pt x="365" y="375"/>
                  </a:lnTo>
                  <a:lnTo>
                    <a:pt x="88" y="45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4"/>
            <p:cNvSpPr/>
            <p:nvPr/>
          </p:nvSpPr>
          <p:spPr bwMode="auto">
            <a:xfrm>
              <a:off x="75532" y="-2668671"/>
              <a:ext cx="1060928" cy="1058107"/>
            </a:xfrm>
            <a:custGeom>
              <a:avLst/>
              <a:gdLst>
                <a:gd name="T0" fmla="*/ 0 w 376"/>
                <a:gd name="T1" fmla="*/ 375 h 375"/>
                <a:gd name="T2" fmla="*/ 102 w 376"/>
                <a:gd name="T3" fmla="*/ 0 h 375"/>
                <a:gd name="T4" fmla="*/ 376 w 376"/>
                <a:gd name="T5" fmla="*/ 265 h 375"/>
                <a:gd name="T6" fmla="*/ 0 w 376"/>
                <a:gd name="T7" fmla="*/ 375 h 375"/>
              </a:gdLst>
              <a:ahLst/>
              <a:cxnLst>
                <a:cxn ang="0">
                  <a:pos x="T0" y="T1"/>
                </a:cxn>
                <a:cxn ang="0">
                  <a:pos x="T2" y="T3"/>
                </a:cxn>
                <a:cxn ang="0">
                  <a:pos x="T4" y="T5"/>
                </a:cxn>
                <a:cxn ang="0">
                  <a:pos x="T6" y="T7"/>
                </a:cxn>
              </a:cxnLst>
              <a:rect l="0" t="0" r="r" b="b"/>
              <a:pathLst>
                <a:path w="376" h="375">
                  <a:moveTo>
                    <a:pt x="0" y="375"/>
                  </a:moveTo>
                  <a:lnTo>
                    <a:pt x="102" y="0"/>
                  </a:lnTo>
                  <a:lnTo>
                    <a:pt x="376" y="265"/>
                  </a:lnTo>
                  <a:lnTo>
                    <a:pt x="0" y="37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5"/>
            <p:cNvSpPr/>
            <p:nvPr/>
          </p:nvSpPr>
          <p:spPr bwMode="auto">
            <a:xfrm>
              <a:off x="2228427" y="-301334"/>
              <a:ext cx="445815" cy="1495457"/>
            </a:xfrm>
            <a:custGeom>
              <a:avLst/>
              <a:gdLst>
                <a:gd name="T0" fmla="*/ 0 w 158"/>
                <a:gd name="T1" fmla="*/ 530 h 530"/>
                <a:gd name="T2" fmla="*/ 21 w 158"/>
                <a:gd name="T3" fmla="*/ 0 h 530"/>
                <a:gd name="T4" fmla="*/ 158 w 158"/>
                <a:gd name="T5" fmla="*/ 16 h 530"/>
                <a:gd name="T6" fmla="*/ 91 w 158"/>
                <a:gd name="T7" fmla="*/ 530 h 530"/>
                <a:gd name="T8" fmla="*/ 0 w 158"/>
                <a:gd name="T9" fmla="*/ 530 h 530"/>
              </a:gdLst>
              <a:ahLst/>
              <a:cxnLst>
                <a:cxn ang="0">
                  <a:pos x="T0" y="T1"/>
                </a:cxn>
                <a:cxn ang="0">
                  <a:pos x="T2" y="T3"/>
                </a:cxn>
                <a:cxn ang="0">
                  <a:pos x="T4" y="T5"/>
                </a:cxn>
                <a:cxn ang="0">
                  <a:pos x="T6" y="T7"/>
                </a:cxn>
                <a:cxn ang="0">
                  <a:pos x="T8" y="T9"/>
                </a:cxn>
              </a:cxnLst>
              <a:rect l="0" t="0" r="r" b="b"/>
              <a:pathLst>
                <a:path w="158" h="530">
                  <a:moveTo>
                    <a:pt x="0" y="530"/>
                  </a:moveTo>
                  <a:lnTo>
                    <a:pt x="21" y="0"/>
                  </a:lnTo>
                  <a:lnTo>
                    <a:pt x="158" y="16"/>
                  </a:lnTo>
                  <a:lnTo>
                    <a:pt x="91" y="530"/>
                  </a:lnTo>
                  <a:lnTo>
                    <a:pt x="0" y="53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6"/>
            <p:cNvSpPr/>
            <p:nvPr/>
          </p:nvSpPr>
          <p:spPr bwMode="auto">
            <a:xfrm>
              <a:off x="2219961" y="-1315983"/>
              <a:ext cx="499427" cy="1142756"/>
            </a:xfrm>
            <a:custGeom>
              <a:avLst/>
              <a:gdLst>
                <a:gd name="T0" fmla="*/ 0 w 66"/>
                <a:gd name="T1" fmla="*/ 133 h 151"/>
                <a:gd name="T2" fmla="*/ 43 w 66"/>
                <a:gd name="T3" fmla="*/ 0 h 151"/>
                <a:gd name="T4" fmla="*/ 66 w 66"/>
                <a:gd name="T5" fmla="*/ 151 h 151"/>
                <a:gd name="T6" fmla="*/ 0 w 66"/>
                <a:gd name="T7" fmla="*/ 133 h 151"/>
              </a:gdLst>
              <a:ahLst/>
              <a:cxnLst>
                <a:cxn ang="0">
                  <a:pos x="T0" y="T1"/>
                </a:cxn>
                <a:cxn ang="0">
                  <a:pos x="T2" y="T3"/>
                </a:cxn>
                <a:cxn ang="0">
                  <a:pos x="T4" y="T5"/>
                </a:cxn>
                <a:cxn ang="0">
                  <a:pos x="T6" y="T7"/>
                </a:cxn>
              </a:cxnLst>
              <a:rect l="0" t="0" r="r" b="b"/>
              <a:pathLst>
                <a:path w="66" h="151">
                  <a:moveTo>
                    <a:pt x="0" y="133"/>
                  </a:moveTo>
                  <a:cubicBezTo>
                    <a:pt x="0" y="133"/>
                    <a:pt x="33" y="68"/>
                    <a:pt x="43" y="0"/>
                  </a:cubicBezTo>
                  <a:cubicBezTo>
                    <a:pt x="43" y="0"/>
                    <a:pt x="58" y="112"/>
                    <a:pt x="66" y="151"/>
                  </a:cubicBezTo>
                  <a:lnTo>
                    <a:pt x="0" y="13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7"/>
            <p:cNvSpPr/>
            <p:nvPr/>
          </p:nvSpPr>
          <p:spPr bwMode="auto">
            <a:xfrm>
              <a:off x="809152" y="1270308"/>
              <a:ext cx="584076" cy="953706"/>
            </a:xfrm>
            <a:custGeom>
              <a:avLst/>
              <a:gdLst>
                <a:gd name="T0" fmla="*/ 207 w 207"/>
                <a:gd name="T1" fmla="*/ 0 h 338"/>
                <a:gd name="T2" fmla="*/ 207 w 207"/>
                <a:gd name="T3" fmla="*/ 338 h 338"/>
                <a:gd name="T4" fmla="*/ 11 w 207"/>
                <a:gd name="T5" fmla="*/ 338 h 338"/>
                <a:gd name="T6" fmla="*/ 0 w 207"/>
                <a:gd name="T7" fmla="*/ 29 h 338"/>
                <a:gd name="T8" fmla="*/ 207 w 207"/>
                <a:gd name="T9" fmla="*/ 0 h 338"/>
              </a:gdLst>
              <a:ahLst/>
              <a:cxnLst>
                <a:cxn ang="0">
                  <a:pos x="T0" y="T1"/>
                </a:cxn>
                <a:cxn ang="0">
                  <a:pos x="T2" y="T3"/>
                </a:cxn>
                <a:cxn ang="0">
                  <a:pos x="T4" y="T5"/>
                </a:cxn>
                <a:cxn ang="0">
                  <a:pos x="T6" y="T7"/>
                </a:cxn>
                <a:cxn ang="0">
                  <a:pos x="T8" y="T9"/>
                </a:cxn>
              </a:cxnLst>
              <a:rect l="0" t="0" r="r" b="b"/>
              <a:pathLst>
                <a:path w="207" h="338">
                  <a:moveTo>
                    <a:pt x="207" y="0"/>
                  </a:moveTo>
                  <a:lnTo>
                    <a:pt x="207" y="338"/>
                  </a:lnTo>
                  <a:lnTo>
                    <a:pt x="11" y="338"/>
                  </a:lnTo>
                  <a:lnTo>
                    <a:pt x="0" y="29"/>
                  </a:lnTo>
                  <a:lnTo>
                    <a:pt x="207" y="0"/>
                  </a:lnTo>
                  <a:close/>
                </a:path>
              </a:pathLst>
            </a:custGeom>
            <a:solidFill>
              <a:srgbClr val="FEB11E"/>
            </a:solidFill>
            <a:ln>
              <a:noFill/>
            </a:ln>
          </p:spPr>
          <p:txBody>
            <a:bodyPr vert="horz" wrap="square" lIns="91440" tIns="45720" rIns="91440" bIns="45720" numCol="1" anchor="t" anchorCtr="0" compatLnSpc="1"/>
            <a:lstStyle/>
            <a:p>
              <a:endParaRPr lang="zh-CN" altLang="en-US"/>
            </a:p>
          </p:txBody>
        </p:sp>
        <p:sp>
          <p:nvSpPr>
            <p:cNvPr id="2056" name="Freeform 38"/>
            <p:cNvSpPr/>
            <p:nvPr/>
          </p:nvSpPr>
          <p:spPr bwMode="auto">
            <a:xfrm>
              <a:off x="-181234" y="1377529"/>
              <a:ext cx="400670" cy="626399"/>
            </a:xfrm>
            <a:custGeom>
              <a:avLst/>
              <a:gdLst>
                <a:gd name="T0" fmla="*/ 0 w 142"/>
                <a:gd name="T1" fmla="*/ 21 h 222"/>
                <a:gd name="T2" fmla="*/ 0 w 142"/>
                <a:gd name="T3" fmla="*/ 222 h 222"/>
                <a:gd name="T4" fmla="*/ 142 w 142"/>
                <a:gd name="T5" fmla="*/ 222 h 222"/>
                <a:gd name="T6" fmla="*/ 142 w 142"/>
                <a:gd name="T7" fmla="*/ 0 h 222"/>
                <a:gd name="T8" fmla="*/ 0 w 142"/>
                <a:gd name="T9" fmla="*/ 21 h 222"/>
              </a:gdLst>
              <a:ahLst/>
              <a:cxnLst>
                <a:cxn ang="0">
                  <a:pos x="T0" y="T1"/>
                </a:cxn>
                <a:cxn ang="0">
                  <a:pos x="T2" y="T3"/>
                </a:cxn>
                <a:cxn ang="0">
                  <a:pos x="T4" y="T5"/>
                </a:cxn>
                <a:cxn ang="0">
                  <a:pos x="T6" y="T7"/>
                </a:cxn>
                <a:cxn ang="0">
                  <a:pos x="T8" y="T9"/>
                </a:cxn>
              </a:cxnLst>
              <a:rect l="0" t="0" r="r" b="b"/>
              <a:pathLst>
                <a:path w="142" h="222">
                  <a:moveTo>
                    <a:pt x="0" y="21"/>
                  </a:moveTo>
                  <a:lnTo>
                    <a:pt x="0" y="222"/>
                  </a:lnTo>
                  <a:lnTo>
                    <a:pt x="142" y="222"/>
                  </a:lnTo>
                  <a:lnTo>
                    <a:pt x="142" y="0"/>
                  </a:lnTo>
                  <a:lnTo>
                    <a:pt x="0" y="21"/>
                  </a:lnTo>
                  <a:close/>
                </a:path>
              </a:pathLst>
            </a:custGeom>
            <a:solidFill>
              <a:srgbClr val="F4A0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6"/>
            <p:cNvSpPr/>
            <p:nvPr/>
          </p:nvSpPr>
          <p:spPr bwMode="auto">
            <a:xfrm>
              <a:off x="1923692" y="1338026"/>
              <a:ext cx="403492" cy="665902"/>
            </a:xfrm>
            <a:custGeom>
              <a:avLst/>
              <a:gdLst>
                <a:gd name="T0" fmla="*/ 143 w 143"/>
                <a:gd name="T1" fmla="*/ 35 h 236"/>
                <a:gd name="T2" fmla="*/ 135 w 143"/>
                <a:gd name="T3" fmla="*/ 236 h 236"/>
                <a:gd name="T4" fmla="*/ 0 w 143"/>
                <a:gd name="T5" fmla="*/ 228 h 236"/>
                <a:gd name="T6" fmla="*/ 14 w 143"/>
                <a:gd name="T7" fmla="*/ 0 h 236"/>
                <a:gd name="T8" fmla="*/ 143 w 143"/>
                <a:gd name="T9" fmla="*/ 35 h 236"/>
              </a:gdLst>
              <a:ahLst/>
              <a:cxnLst>
                <a:cxn ang="0">
                  <a:pos x="T0" y="T1"/>
                </a:cxn>
                <a:cxn ang="0">
                  <a:pos x="T2" y="T3"/>
                </a:cxn>
                <a:cxn ang="0">
                  <a:pos x="T4" y="T5"/>
                </a:cxn>
                <a:cxn ang="0">
                  <a:pos x="T6" y="T7"/>
                </a:cxn>
                <a:cxn ang="0">
                  <a:pos x="T8" y="T9"/>
                </a:cxn>
              </a:cxnLst>
              <a:rect l="0" t="0" r="r" b="b"/>
              <a:pathLst>
                <a:path w="143" h="236">
                  <a:moveTo>
                    <a:pt x="143" y="35"/>
                  </a:moveTo>
                  <a:lnTo>
                    <a:pt x="135" y="236"/>
                  </a:lnTo>
                  <a:lnTo>
                    <a:pt x="0" y="228"/>
                  </a:lnTo>
                  <a:lnTo>
                    <a:pt x="14" y="0"/>
                  </a:lnTo>
                  <a:lnTo>
                    <a:pt x="143" y="35"/>
                  </a:lnTo>
                  <a:close/>
                </a:path>
              </a:pathLst>
            </a:custGeom>
            <a:solidFill>
              <a:srgbClr val="E583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8"/>
            <p:cNvSpPr/>
            <p:nvPr/>
          </p:nvSpPr>
          <p:spPr bwMode="auto">
            <a:xfrm>
              <a:off x="1288827" y="-323907"/>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
            <p:cNvSpPr/>
            <p:nvPr/>
          </p:nvSpPr>
          <p:spPr bwMode="auto">
            <a:xfrm rot="20715460" flipH="1">
              <a:off x="341645" y="-219505"/>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矩形 2060"/>
            <p:cNvSpPr/>
            <p:nvPr/>
          </p:nvSpPr>
          <p:spPr>
            <a:xfrm rot="20700000">
              <a:off x="481915" y="-1674946"/>
              <a:ext cx="448771" cy="448771"/>
            </a:xfrm>
            <a:prstGeom prst="rect">
              <a:avLst/>
            </a:prstGeom>
            <a:solidFill>
              <a:srgbClr val="FCD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48"/>
            <p:cNvSpPr/>
            <p:nvPr/>
          </p:nvSpPr>
          <p:spPr bwMode="auto">
            <a:xfrm rot="21415746" flipH="1">
              <a:off x="2338733" y="-149547"/>
              <a:ext cx="218603" cy="223064"/>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十字形 2062"/>
            <p:cNvSpPr/>
            <p:nvPr/>
          </p:nvSpPr>
          <p:spPr>
            <a:xfrm rot="20710099">
              <a:off x="471213" y="-168423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十字形 62"/>
            <p:cNvSpPr/>
            <p:nvPr/>
          </p:nvSpPr>
          <p:spPr>
            <a:xfrm rot="21154976">
              <a:off x="311193" y="-25308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形 63"/>
            <p:cNvSpPr/>
            <p:nvPr/>
          </p:nvSpPr>
          <p:spPr>
            <a:xfrm rot="21154976">
              <a:off x="1271515" y="-351143"/>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形 64"/>
            <p:cNvSpPr/>
            <p:nvPr/>
          </p:nvSpPr>
          <p:spPr>
            <a:xfrm>
              <a:off x="2344496" y="-159371"/>
              <a:ext cx="218658" cy="218658"/>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4" name="矩形 2063"/>
            <p:cNvSpPr/>
            <p:nvPr/>
          </p:nvSpPr>
          <p:spPr>
            <a:xfrm>
              <a:off x="-9404"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rot="303952">
              <a:off x="2102578"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323"/>
          <p:cNvSpPr/>
          <p:nvPr/>
        </p:nvSpPr>
        <p:spPr bwMode="auto">
          <a:xfrm>
            <a:off x="510950" y="587395"/>
            <a:ext cx="731891" cy="299262"/>
          </a:xfrm>
          <a:custGeom>
            <a:avLst/>
            <a:gdLst>
              <a:gd name="T0" fmla="*/ 67 w 84"/>
              <a:gd name="T1" fmla="*/ 0 h 34"/>
              <a:gd name="T2" fmla="*/ 59 w 84"/>
              <a:gd name="T3" fmla="*/ 4 h 34"/>
              <a:gd name="T4" fmla="*/ 47 w 84"/>
              <a:gd name="T5" fmla="*/ 14 h 34"/>
              <a:gd name="T6" fmla="*/ 45 w 84"/>
              <a:gd name="T7" fmla="*/ 8 h 34"/>
              <a:gd name="T8" fmla="*/ 41 w 84"/>
              <a:gd name="T9" fmla="*/ 12 h 34"/>
              <a:gd name="T10" fmla="*/ 40 w 84"/>
              <a:gd name="T11" fmla="*/ 12 h 34"/>
              <a:gd name="T12" fmla="*/ 37 w 84"/>
              <a:gd name="T13" fmla="*/ 10 h 34"/>
              <a:gd name="T14" fmla="*/ 38 w 84"/>
              <a:gd name="T15" fmla="*/ 16 h 34"/>
              <a:gd name="T16" fmla="*/ 21 w 84"/>
              <a:gd name="T17" fmla="*/ 11 h 34"/>
              <a:gd name="T18" fmla="*/ 18 w 84"/>
              <a:gd name="T19" fmla="*/ 10 h 34"/>
              <a:gd name="T20" fmla="*/ 0 w 84"/>
              <a:gd name="T21" fmla="*/ 22 h 34"/>
              <a:gd name="T22" fmla="*/ 7 w 84"/>
              <a:gd name="T23" fmla="*/ 21 h 34"/>
              <a:gd name="T24" fmla="*/ 13 w 84"/>
              <a:gd name="T25" fmla="*/ 26 h 34"/>
              <a:gd name="T26" fmla="*/ 19 w 84"/>
              <a:gd name="T27" fmla="*/ 25 h 34"/>
              <a:gd name="T28" fmla="*/ 23 w 84"/>
              <a:gd name="T29" fmla="*/ 29 h 34"/>
              <a:gd name="T30" fmla="*/ 27 w 84"/>
              <a:gd name="T31" fmla="*/ 26 h 34"/>
              <a:gd name="T32" fmla="*/ 30 w 84"/>
              <a:gd name="T33" fmla="*/ 29 h 34"/>
              <a:gd name="T34" fmla="*/ 35 w 84"/>
              <a:gd name="T35" fmla="*/ 27 h 34"/>
              <a:gd name="T36" fmla="*/ 41 w 84"/>
              <a:gd name="T37" fmla="*/ 30 h 34"/>
              <a:gd name="T38" fmla="*/ 46 w 84"/>
              <a:gd name="T39" fmla="*/ 34 h 34"/>
              <a:gd name="T40" fmla="*/ 46 w 84"/>
              <a:gd name="T41" fmla="*/ 34 h 34"/>
              <a:gd name="T42" fmla="*/ 49 w 84"/>
              <a:gd name="T43" fmla="*/ 28 h 34"/>
              <a:gd name="T44" fmla="*/ 56 w 84"/>
              <a:gd name="T45" fmla="*/ 23 h 34"/>
              <a:gd name="T46" fmla="*/ 58 w 84"/>
              <a:gd name="T47" fmla="*/ 23 h 34"/>
              <a:gd name="T48" fmla="*/ 61 w 84"/>
              <a:gd name="T49" fmla="*/ 20 h 34"/>
              <a:gd name="T50" fmla="*/ 64 w 84"/>
              <a:gd name="T51" fmla="*/ 20 h 34"/>
              <a:gd name="T52" fmla="*/ 69 w 84"/>
              <a:gd name="T53" fmla="*/ 15 h 34"/>
              <a:gd name="T54" fmla="*/ 72 w 84"/>
              <a:gd name="T55" fmla="*/ 16 h 34"/>
              <a:gd name="T56" fmla="*/ 84 w 84"/>
              <a:gd name="T57" fmla="*/ 5 h 34"/>
              <a:gd name="T58" fmla="*/ 67 w 8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4">
                <a:moveTo>
                  <a:pt x="67" y="0"/>
                </a:moveTo>
                <a:cubicBezTo>
                  <a:pt x="64" y="0"/>
                  <a:pt x="60" y="1"/>
                  <a:pt x="59" y="4"/>
                </a:cubicBezTo>
                <a:cubicBezTo>
                  <a:pt x="56" y="8"/>
                  <a:pt x="51" y="12"/>
                  <a:pt x="47" y="14"/>
                </a:cubicBezTo>
                <a:cubicBezTo>
                  <a:pt x="47" y="12"/>
                  <a:pt x="46" y="10"/>
                  <a:pt x="45" y="8"/>
                </a:cubicBezTo>
                <a:cubicBezTo>
                  <a:pt x="45" y="8"/>
                  <a:pt x="45" y="11"/>
                  <a:pt x="41" y="12"/>
                </a:cubicBezTo>
                <a:cubicBezTo>
                  <a:pt x="41" y="12"/>
                  <a:pt x="41" y="12"/>
                  <a:pt x="40" y="12"/>
                </a:cubicBezTo>
                <a:cubicBezTo>
                  <a:pt x="38" y="12"/>
                  <a:pt x="37" y="10"/>
                  <a:pt x="37" y="10"/>
                </a:cubicBezTo>
                <a:cubicBezTo>
                  <a:pt x="36" y="12"/>
                  <a:pt x="37" y="15"/>
                  <a:pt x="38" y="16"/>
                </a:cubicBezTo>
                <a:cubicBezTo>
                  <a:pt x="33" y="16"/>
                  <a:pt x="27" y="14"/>
                  <a:pt x="21" y="11"/>
                </a:cubicBezTo>
                <a:cubicBezTo>
                  <a:pt x="20" y="10"/>
                  <a:pt x="19" y="10"/>
                  <a:pt x="18" y="10"/>
                </a:cubicBezTo>
                <a:cubicBezTo>
                  <a:pt x="10" y="10"/>
                  <a:pt x="0" y="20"/>
                  <a:pt x="0" y="22"/>
                </a:cubicBezTo>
                <a:cubicBezTo>
                  <a:pt x="0" y="22"/>
                  <a:pt x="3" y="21"/>
                  <a:pt x="7" y="21"/>
                </a:cubicBezTo>
                <a:cubicBezTo>
                  <a:pt x="10" y="21"/>
                  <a:pt x="13" y="22"/>
                  <a:pt x="13" y="26"/>
                </a:cubicBezTo>
                <a:cubicBezTo>
                  <a:pt x="13" y="26"/>
                  <a:pt x="16" y="25"/>
                  <a:pt x="19" y="25"/>
                </a:cubicBezTo>
                <a:cubicBezTo>
                  <a:pt x="21" y="25"/>
                  <a:pt x="23" y="25"/>
                  <a:pt x="23" y="29"/>
                </a:cubicBezTo>
                <a:cubicBezTo>
                  <a:pt x="23" y="29"/>
                  <a:pt x="25" y="26"/>
                  <a:pt x="27" y="26"/>
                </a:cubicBezTo>
                <a:cubicBezTo>
                  <a:pt x="28" y="26"/>
                  <a:pt x="29" y="27"/>
                  <a:pt x="30" y="29"/>
                </a:cubicBezTo>
                <a:cubicBezTo>
                  <a:pt x="30" y="29"/>
                  <a:pt x="32" y="27"/>
                  <a:pt x="35" y="27"/>
                </a:cubicBezTo>
                <a:cubicBezTo>
                  <a:pt x="37" y="27"/>
                  <a:pt x="39" y="28"/>
                  <a:pt x="41" y="30"/>
                </a:cubicBezTo>
                <a:cubicBezTo>
                  <a:pt x="41" y="30"/>
                  <a:pt x="44" y="34"/>
                  <a:pt x="46" y="34"/>
                </a:cubicBezTo>
                <a:cubicBezTo>
                  <a:pt x="46" y="34"/>
                  <a:pt x="46" y="34"/>
                  <a:pt x="46" y="34"/>
                </a:cubicBezTo>
                <a:cubicBezTo>
                  <a:pt x="47" y="34"/>
                  <a:pt x="49" y="28"/>
                  <a:pt x="49" y="28"/>
                </a:cubicBezTo>
                <a:cubicBezTo>
                  <a:pt x="51" y="24"/>
                  <a:pt x="54" y="23"/>
                  <a:pt x="56" y="23"/>
                </a:cubicBezTo>
                <a:cubicBezTo>
                  <a:pt x="57" y="23"/>
                  <a:pt x="58" y="23"/>
                  <a:pt x="58" y="23"/>
                </a:cubicBezTo>
                <a:cubicBezTo>
                  <a:pt x="59" y="20"/>
                  <a:pt x="60" y="20"/>
                  <a:pt x="61" y="20"/>
                </a:cubicBezTo>
                <a:cubicBezTo>
                  <a:pt x="63" y="20"/>
                  <a:pt x="64" y="20"/>
                  <a:pt x="64" y="20"/>
                </a:cubicBezTo>
                <a:cubicBezTo>
                  <a:pt x="65" y="16"/>
                  <a:pt x="67" y="15"/>
                  <a:pt x="69" y="15"/>
                </a:cubicBezTo>
                <a:cubicBezTo>
                  <a:pt x="71" y="15"/>
                  <a:pt x="72" y="16"/>
                  <a:pt x="72" y="16"/>
                </a:cubicBezTo>
                <a:cubicBezTo>
                  <a:pt x="69" y="7"/>
                  <a:pt x="84" y="5"/>
                  <a:pt x="84" y="5"/>
                </a:cubicBezTo>
                <a:cubicBezTo>
                  <a:pt x="83" y="4"/>
                  <a:pt x="74" y="0"/>
                  <a:pt x="67"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副标题 2"/>
          <p:cNvSpPr txBox="1"/>
          <p:nvPr/>
        </p:nvSpPr>
        <p:spPr>
          <a:xfrm>
            <a:off x="5390728" y="3607970"/>
            <a:ext cx="3743459" cy="3388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单击此处添加您的副标题</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标题 1"/>
          <p:cNvSpPr txBox="1"/>
          <p:nvPr/>
        </p:nvSpPr>
        <p:spPr>
          <a:xfrm>
            <a:off x="4386789" y="2530190"/>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活动执行流程</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标题 1"/>
          <p:cNvSpPr txBox="1"/>
          <p:nvPr/>
        </p:nvSpPr>
        <p:spPr>
          <a:xfrm>
            <a:off x="6139749" y="957943"/>
            <a:ext cx="2836828" cy="165540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38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3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4">
                                            <p:txEl>
                                              <p:pRg st="0" end="0"/>
                                            </p:txEl>
                                          </p:spTgt>
                                        </p:tgtEl>
                                        <p:attrNameLst>
                                          <p:attrName>style.visibility</p:attrName>
                                        </p:attrNameLst>
                                      </p:cBhvr>
                                      <p:to>
                                        <p:strVal val="visible"/>
                                      </p:to>
                                    </p:set>
                                    <p:animEffect transition="in" filter="fade">
                                      <p:cBhvr>
                                        <p:cTn id="14" dur="1000"/>
                                        <p:tgtEl>
                                          <p:spTgt spid="54">
                                            <p:txEl>
                                              <p:pRg st="0" end="0"/>
                                            </p:txEl>
                                          </p:spTgt>
                                        </p:tgtEl>
                                      </p:cBhvr>
                                    </p:animEffect>
                                    <p:anim calcmode="lin" valueType="num">
                                      <p:cBhvr>
                                        <p:cTn id="15"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4570981" y="1421755"/>
            <a:ext cx="3584619" cy="3945246"/>
            <a:chOff x="4683125" y="-2542874"/>
            <a:chExt cx="817562" cy="899812"/>
          </a:xfrm>
        </p:grpSpPr>
        <p:sp>
          <p:nvSpPr>
            <p:cNvPr id="66" name="Freeform 197"/>
            <p:cNvSpPr/>
            <p:nvPr/>
          </p:nvSpPr>
          <p:spPr bwMode="auto">
            <a:xfrm>
              <a:off x="5111750" y="-2416175"/>
              <a:ext cx="388937" cy="641350"/>
            </a:xfrm>
            <a:custGeom>
              <a:avLst/>
              <a:gdLst>
                <a:gd name="T0" fmla="*/ 0 w 92"/>
                <a:gd name="T1" fmla="*/ 76 h 151"/>
                <a:gd name="T2" fmla="*/ 47 w 92"/>
                <a:gd name="T3" fmla="*/ 151 h 151"/>
                <a:gd name="T4" fmla="*/ 92 w 92"/>
                <a:gd name="T5" fmla="*/ 75 h 151"/>
                <a:gd name="T6" fmla="*/ 45 w 92"/>
                <a:gd name="T7" fmla="*/ 0 h 151"/>
                <a:gd name="T8" fmla="*/ 0 w 92"/>
                <a:gd name="T9" fmla="*/ 76 h 151"/>
              </a:gdLst>
              <a:ahLst/>
              <a:cxnLst>
                <a:cxn ang="0">
                  <a:pos x="T0" y="T1"/>
                </a:cxn>
                <a:cxn ang="0">
                  <a:pos x="T2" y="T3"/>
                </a:cxn>
                <a:cxn ang="0">
                  <a:pos x="T4" y="T5"/>
                </a:cxn>
                <a:cxn ang="0">
                  <a:pos x="T6" y="T7"/>
                </a:cxn>
                <a:cxn ang="0">
                  <a:pos x="T8" y="T9"/>
                </a:cxn>
              </a:cxnLst>
              <a:rect l="0" t="0" r="r" b="b"/>
              <a:pathLst>
                <a:path w="92" h="151">
                  <a:moveTo>
                    <a:pt x="0" y="76"/>
                  </a:moveTo>
                  <a:cubicBezTo>
                    <a:pt x="1" y="118"/>
                    <a:pt x="22" y="151"/>
                    <a:pt x="47" y="151"/>
                  </a:cubicBezTo>
                  <a:cubicBezTo>
                    <a:pt x="72" y="151"/>
                    <a:pt x="92" y="117"/>
                    <a:pt x="92" y="75"/>
                  </a:cubicBezTo>
                  <a:cubicBezTo>
                    <a:pt x="91" y="34"/>
                    <a:pt x="70" y="0"/>
                    <a:pt x="45" y="0"/>
                  </a:cubicBezTo>
                  <a:cubicBezTo>
                    <a:pt x="20" y="1"/>
                    <a:pt x="0" y="35"/>
                    <a:pt x="0" y="76"/>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98"/>
            <p:cNvSpPr/>
            <p:nvPr/>
          </p:nvSpPr>
          <p:spPr bwMode="auto">
            <a:xfrm>
              <a:off x="4987925" y="-2436813"/>
              <a:ext cx="415925" cy="687388"/>
            </a:xfrm>
            <a:custGeom>
              <a:avLst/>
              <a:gdLst>
                <a:gd name="T0" fmla="*/ 0 w 98"/>
                <a:gd name="T1" fmla="*/ 81 h 162"/>
                <a:gd name="T2" fmla="*/ 50 w 98"/>
                <a:gd name="T3" fmla="*/ 162 h 162"/>
                <a:gd name="T4" fmla="*/ 98 w 98"/>
                <a:gd name="T5" fmla="*/ 80 h 162"/>
                <a:gd name="T6" fmla="*/ 48 w 98"/>
                <a:gd name="T7" fmla="*/ 0 h 162"/>
                <a:gd name="T8" fmla="*/ 0 w 98"/>
                <a:gd name="T9" fmla="*/ 81 h 162"/>
              </a:gdLst>
              <a:ahLst/>
              <a:cxnLst>
                <a:cxn ang="0">
                  <a:pos x="T0" y="T1"/>
                </a:cxn>
                <a:cxn ang="0">
                  <a:pos x="T2" y="T3"/>
                </a:cxn>
                <a:cxn ang="0">
                  <a:pos x="T4" y="T5"/>
                </a:cxn>
                <a:cxn ang="0">
                  <a:pos x="T6" y="T7"/>
                </a:cxn>
                <a:cxn ang="0">
                  <a:pos x="T8" y="T9"/>
                </a:cxn>
              </a:cxnLst>
              <a:rect l="0" t="0" r="r" b="b"/>
              <a:pathLst>
                <a:path w="98" h="162">
                  <a:moveTo>
                    <a:pt x="0" y="81"/>
                  </a:moveTo>
                  <a:cubicBezTo>
                    <a:pt x="0" y="126"/>
                    <a:pt x="23" y="162"/>
                    <a:pt x="50" y="162"/>
                  </a:cubicBezTo>
                  <a:cubicBezTo>
                    <a:pt x="77" y="161"/>
                    <a:pt x="98" y="125"/>
                    <a:pt x="98" y="80"/>
                  </a:cubicBezTo>
                  <a:cubicBezTo>
                    <a:pt x="97" y="36"/>
                    <a:pt x="75" y="0"/>
                    <a:pt x="48" y="0"/>
                  </a:cubicBezTo>
                  <a:cubicBezTo>
                    <a:pt x="21" y="1"/>
                    <a:pt x="0" y="37"/>
                    <a:pt x="0"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99"/>
            <p:cNvSpPr/>
            <p:nvPr/>
          </p:nvSpPr>
          <p:spPr bwMode="auto">
            <a:xfrm>
              <a:off x="4683125" y="-2411413"/>
              <a:ext cx="390525" cy="641350"/>
            </a:xfrm>
            <a:custGeom>
              <a:avLst/>
              <a:gdLst>
                <a:gd name="T0" fmla="*/ 92 w 92"/>
                <a:gd name="T1" fmla="*/ 75 h 151"/>
                <a:gd name="T2" fmla="*/ 47 w 92"/>
                <a:gd name="T3" fmla="*/ 151 h 151"/>
                <a:gd name="T4" fmla="*/ 1 w 92"/>
                <a:gd name="T5" fmla="*/ 76 h 151"/>
                <a:gd name="T6" fmla="*/ 46 w 92"/>
                <a:gd name="T7" fmla="*/ 0 h 151"/>
                <a:gd name="T8" fmla="*/ 92 w 92"/>
                <a:gd name="T9" fmla="*/ 75 h 151"/>
              </a:gdLst>
              <a:ahLst/>
              <a:cxnLst>
                <a:cxn ang="0">
                  <a:pos x="T0" y="T1"/>
                </a:cxn>
                <a:cxn ang="0">
                  <a:pos x="T2" y="T3"/>
                </a:cxn>
                <a:cxn ang="0">
                  <a:pos x="T4" y="T5"/>
                </a:cxn>
                <a:cxn ang="0">
                  <a:pos x="T6" y="T7"/>
                </a:cxn>
                <a:cxn ang="0">
                  <a:pos x="T8" y="T9"/>
                </a:cxn>
              </a:cxnLst>
              <a:rect l="0" t="0" r="r" b="b"/>
              <a:pathLst>
                <a:path w="92" h="151">
                  <a:moveTo>
                    <a:pt x="92" y="75"/>
                  </a:moveTo>
                  <a:cubicBezTo>
                    <a:pt x="92" y="117"/>
                    <a:pt x="72" y="151"/>
                    <a:pt x="47" y="151"/>
                  </a:cubicBezTo>
                  <a:cubicBezTo>
                    <a:pt x="22" y="151"/>
                    <a:pt x="1" y="118"/>
                    <a:pt x="1" y="76"/>
                  </a:cubicBezTo>
                  <a:cubicBezTo>
                    <a:pt x="0" y="35"/>
                    <a:pt x="20" y="1"/>
                    <a:pt x="46" y="0"/>
                  </a:cubicBezTo>
                  <a:cubicBezTo>
                    <a:pt x="71" y="0"/>
                    <a:pt x="91" y="34"/>
                    <a:pt x="92" y="75"/>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0"/>
            <p:cNvSpPr/>
            <p:nvPr/>
          </p:nvSpPr>
          <p:spPr bwMode="auto">
            <a:xfrm>
              <a:off x="4779963" y="-2436813"/>
              <a:ext cx="420687" cy="687388"/>
            </a:xfrm>
            <a:custGeom>
              <a:avLst/>
              <a:gdLst>
                <a:gd name="T0" fmla="*/ 98 w 99"/>
                <a:gd name="T1" fmla="*/ 81 h 162"/>
                <a:gd name="T2" fmla="*/ 50 w 99"/>
                <a:gd name="T3" fmla="*/ 162 h 162"/>
                <a:gd name="T4" fmla="*/ 0 w 99"/>
                <a:gd name="T5" fmla="*/ 82 h 162"/>
                <a:gd name="T6" fmla="*/ 49 w 99"/>
                <a:gd name="T7" fmla="*/ 1 h 162"/>
                <a:gd name="T8" fmla="*/ 98 w 99"/>
                <a:gd name="T9" fmla="*/ 81 h 162"/>
              </a:gdLst>
              <a:ahLst/>
              <a:cxnLst>
                <a:cxn ang="0">
                  <a:pos x="T0" y="T1"/>
                </a:cxn>
                <a:cxn ang="0">
                  <a:pos x="T2" y="T3"/>
                </a:cxn>
                <a:cxn ang="0">
                  <a:pos x="T4" y="T5"/>
                </a:cxn>
                <a:cxn ang="0">
                  <a:pos x="T6" y="T7"/>
                </a:cxn>
                <a:cxn ang="0">
                  <a:pos x="T8" y="T9"/>
                </a:cxn>
              </a:cxnLst>
              <a:rect l="0" t="0" r="r" b="b"/>
              <a:pathLst>
                <a:path w="99" h="162">
                  <a:moveTo>
                    <a:pt x="98" y="81"/>
                  </a:moveTo>
                  <a:cubicBezTo>
                    <a:pt x="99" y="126"/>
                    <a:pt x="77" y="162"/>
                    <a:pt x="50" y="162"/>
                  </a:cubicBezTo>
                  <a:cubicBezTo>
                    <a:pt x="23" y="162"/>
                    <a:pt x="1" y="127"/>
                    <a:pt x="0" y="82"/>
                  </a:cubicBezTo>
                  <a:cubicBezTo>
                    <a:pt x="0" y="37"/>
                    <a:pt x="22" y="1"/>
                    <a:pt x="49" y="1"/>
                  </a:cubicBezTo>
                  <a:cubicBezTo>
                    <a:pt x="76" y="0"/>
                    <a:pt x="98" y="36"/>
                    <a:pt x="98"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1"/>
            <p:cNvSpPr/>
            <p:nvPr/>
          </p:nvSpPr>
          <p:spPr bwMode="auto">
            <a:xfrm>
              <a:off x="4908550" y="-2444750"/>
              <a:ext cx="368300" cy="708025"/>
            </a:xfrm>
            <a:custGeom>
              <a:avLst/>
              <a:gdLst>
                <a:gd name="T0" fmla="*/ 87 w 87"/>
                <a:gd name="T1" fmla="*/ 83 h 167"/>
                <a:gd name="T2" fmla="*/ 44 w 87"/>
                <a:gd name="T3" fmla="*/ 167 h 167"/>
                <a:gd name="T4" fmla="*/ 0 w 87"/>
                <a:gd name="T5" fmla="*/ 84 h 167"/>
                <a:gd name="T6" fmla="*/ 43 w 87"/>
                <a:gd name="T7" fmla="*/ 0 h 167"/>
                <a:gd name="T8" fmla="*/ 87 w 87"/>
                <a:gd name="T9" fmla="*/ 83 h 167"/>
              </a:gdLst>
              <a:ahLst/>
              <a:cxnLst>
                <a:cxn ang="0">
                  <a:pos x="T0" y="T1"/>
                </a:cxn>
                <a:cxn ang="0">
                  <a:pos x="T2" y="T3"/>
                </a:cxn>
                <a:cxn ang="0">
                  <a:pos x="T4" y="T5"/>
                </a:cxn>
                <a:cxn ang="0">
                  <a:pos x="T6" y="T7"/>
                </a:cxn>
                <a:cxn ang="0">
                  <a:pos x="T8" y="T9"/>
                </a:cxn>
              </a:cxnLst>
              <a:rect l="0" t="0" r="r" b="b"/>
              <a:pathLst>
                <a:path w="87" h="167">
                  <a:moveTo>
                    <a:pt x="87" y="83"/>
                  </a:moveTo>
                  <a:cubicBezTo>
                    <a:pt x="87" y="129"/>
                    <a:pt x="68" y="166"/>
                    <a:pt x="44" y="167"/>
                  </a:cubicBezTo>
                  <a:cubicBezTo>
                    <a:pt x="20" y="167"/>
                    <a:pt x="1" y="130"/>
                    <a:pt x="0" y="84"/>
                  </a:cubicBezTo>
                  <a:cubicBezTo>
                    <a:pt x="0" y="38"/>
                    <a:pt x="19" y="0"/>
                    <a:pt x="43" y="0"/>
                  </a:cubicBezTo>
                  <a:cubicBezTo>
                    <a:pt x="67" y="0"/>
                    <a:pt x="87" y="37"/>
                    <a:pt x="87" y="83"/>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02"/>
            <p:cNvSpPr/>
            <p:nvPr/>
          </p:nvSpPr>
          <p:spPr bwMode="auto">
            <a:xfrm>
              <a:off x="4959350" y="-2542874"/>
              <a:ext cx="261937" cy="117475"/>
            </a:xfrm>
            <a:custGeom>
              <a:avLst/>
              <a:gdLst>
                <a:gd name="T0" fmla="*/ 162 w 165"/>
                <a:gd name="T1" fmla="*/ 0 h 74"/>
                <a:gd name="T2" fmla="*/ 0 w 165"/>
                <a:gd name="T3" fmla="*/ 2 h 74"/>
                <a:gd name="T4" fmla="*/ 0 w 165"/>
                <a:gd name="T5" fmla="*/ 74 h 74"/>
                <a:gd name="T6" fmla="*/ 165 w 165"/>
                <a:gd name="T7" fmla="*/ 74 h 74"/>
                <a:gd name="T8" fmla="*/ 162 w 165"/>
                <a:gd name="T9" fmla="*/ 0 h 74"/>
              </a:gdLst>
              <a:ahLst/>
              <a:cxnLst>
                <a:cxn ang="0">
                  <a:pos x="T0" y="T1"/>
                </a:cxn>
                <a:cxn ang="0">
                  <a:pos x="T2" y="T3"/>
                </a:cxn>
                <a:cxn ang="0">
                  <a:pos x="T4" y="T5"/>
                </a:cxn>
                <a:cxn ang="0">
                  <a:pos x="T6" y="T7"/>
                </a:cxn>
                <a:cxn ang="0">
                  <a:pos x="T8" y="T9"/>
                </a:cxn>
              </a:cxnLst>
              <a:rect l="0" t="0" r="r" b="b"/>
              <a:pathLst>
                <a:path w="165" h="74">
                  <a:moveTo>
                    <a:pt x="162" y="0"/>
                  </a:moveTo>
                  <a:lnTo>
                    <a:pt x="0" y="2"/>
                  </a:lnTo>
                  <a:lnTo>
                    <a:pt x="0" y="74"/>
                  </a:lnTo>
                  <a:lnTo>
                    <a:pt x="165" y="74"/>
                  </a:lnTo>
                  <a:lnTo>
                    <a:pt x="162"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03"/>
            <p:cNvSpPr/>
            <p:nvPr/>
          </p:nvSpPr>
          <p:spPr bwMode="auto">
            <a:xfrm>
              <a:off x="4967288" y="-1762125"/>
              <a:ext cx="258762" cy="119063"/>
            </a:xfrm>
            <a:custGeom>
              <a:avLst/>
              <a:gdLst>
                <a:gd name="T0" fmla="*/ 163 w 163"/>
                <a:gd name="T1" fmla="*/ 0 h 75"/>
                <a:gd name="T2" fmla="*/ 0 w 163"/>
                <a:gd name="T3" fmla="*/ 3 h 75"/>
                <a:gd name="T4" fmla="*/ 0 w 163"/>
                <a:gd name="T5" fmla="*/ 75 h 75"/>
                <a:gd name="T6" fmla="*/ 163 w 163"/>
                <a:gd name="T7" fmla="*/ 75 h 75"/>
                <a:gd name="T8" fmla="*/ 163 w 163"/>
                <a:gd name="T9" fmla="*/ 0 h 75"/>
              </a:gdLst>
              <a:ahLst/>
              <a:cxnLst>
                <a:cxn ang="0">
                  <a:pos x="T0" y="T1"/>
                </a:cxn>
                <a:cxn ang="0">
                  <a:pos x="T2" y="T3"/>
                </a:cxn>
                <a:cxn ang="0">
                  <a:pos x="T4" y="T5"/>
                </a:cxn>
                <a:cxn ang="0">
                  <a:pos x="T6" y="T7"/>
                </a:cxn>
                <a:cxn ang="0">
                  <a:pos x="T8" y="T9"/>
                </a:cxn>
              </a:cxnLst>
              <a:rect l="0" t="0" r="r" b="b"/>
              <a:pathLst>
                <a:path w="163" h="75">
                  <a:moveTo>
                    <a:pt x="163" y="0"/>
                  </a:moveTo>
                  <a:lnTo>
                    <a:pt x="0" y="3"/>
                  </a:lnTo>
                  <a:lnTo>
                    <a:pt x="0" y="75"/>
                  </a:lnTo>
                  <a:lnTo>
                    <a:pt x="163" y="75"/>
                  </a:lnTo>
                  <a:lnTo>
                    <a:pt x="163"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319767" y="0"/>
            <a:ext cx="3316556" cy="951169"/>
            <a:chOff x="586467" y="272680"/>
            <a:chExt cx="3316556" cy="951169"/>
          </a:xfrm>
        </p:grpSpPr>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57" name="文本框 56"/>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活动执行流程</a:t>
              </a:r>
            </a:p>
          </p:txBody>
        </p:sp>
      </p:grpSp>
      <p:grpSp>
        <p:nvGrpSpPr>
          <p:cNvPr id="25" name="组合 24"/>
          <p:cNvGrpSpPr/>
          <p:nvPr/>
        </p:nvGrpSpPr>
        <p:grpSpPr>
          <a:xfrm>
            <a:off x="1461408" y="204966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28" name="组合 27"/>
          <p:cNvGrpSpPr/>
          <p:nvPr/>
        </p:nvGrpSpPr>
        <p:grpSpPr>
          <a:xfrm>
            <a:off x="1461408" y="376255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31" name="组合 30"/>
          <p:cNvGrpSpPr/>
          <p:nvPr/>
        </p:nvGrpSpPr>
        <p:grpSpPr>
          <a:xfrm>
            <a:off x="9034185" y="204966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34" name="组合 33"/>
          <p:cNvGrpSpPr/>
          <p:nvPr/>
        </p:nvGrpSpPr>
        <p:grpSpPr>
          <a:xfrm>
            <a:off x="9034185" y="376255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456110" y="1829666"/>
            <a:ext cx="9092057" cy="1676663"/>
            <a:chOff x="365864" y="1282377"/>
            <a:chExt cx="9092057" cy="1676663"/>
          </a:xfrm>
        </p:grpSpPr>
        <p:grpSp>
          <p:nvGrpSpPr>
            <p:cNvPr id="24" name="组合 23"/>
            <p:cNvGrpSpPr/>
            <p:nvPr/>
          </p:nvGrpSpPr>
          <p:grpSpPr>
            <a:xfrm>
              <a:off x="365864" y="1638239"/>
              <a:ext cx="9092057" cy="1320801"/>
              <a:chOff x="853392" y="1315509"/>
              <a:chExt cx="9092057" cy="1320801"/>
            </a:xfrm>
          </p:grpSpPr>
          <p:sp>
            <p:nvSpPr>
              <p:cNvPr id="28" name="圆角矩形 27"/>
              <p:cNvSpPr/>
              <p:nvPr/>
            </p:nvSpPr>
            <p:spPr>
              <a:xfrm>
                <a:off x="853392" y="1315509"/>
                <a:ext cx="9092057" cy="1320801"/>
              </a:xfrm>
              <a:prstGeom prst="roundRect">
                <a:avLst>
                  <a:gd name="adj" fmla="val 31810"/>
                </a:avLst>
              </a:prstGeom>
              <a:solidFill>
                <a:srgbClr val="FF8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p>
            </p:txBody>
          </p:sp>
          <p:sp>
            <p:nvSpPr>
              <p:cNvPr id="29" name="圆角矩形 28"/>
              <p:cNvSpPr/>
              <p:nvPr/>
            </p:nvSpPr>
            <p:spPr>
              <a:xfrm>
                <a:off x="941294" y="1420471"/>
                <a:ext cx="8910026" cy="110913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p>
            </p:txBody>
          </p:sp>
        </p:grpSp>
        <p:sp>
          <p:nvSpPr>
            <p:cNvPr id="25" name="椭圆 3"/>
            <p:cNvSpPr/>
            <p:nvPr/>
          </p:nvSpPr>
          <p:spPr>
            <a:xfrm>
              <a:off x="630449" y="1282377"/>
              <a:ext cx="1902884" cy="615951"/>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1865" kern="0" dirty="0">
                <a:solidFill>
                  <a:schemeClr val="bg1"/>
                </a:solidFill>
                <a:latin typeface="方正兰亭中粗黑_GBK" panose="02000000000000000000" pitchFamily="2" charset="-122"/>
                <a:ea typeface="方正兰亭中粗黑_GBK" panose="02000000000000000000" pitchFamily="2" charset="-122"/>
              </a:endParaRPr>
            </a:p>
          </p:txBody>
        </p:sp>
        <p:sp>
          <p:nvSpPr>
            <p:cNvPr id="27" name="矩形 26"/>
            <p:cNvSpPr/>
            <p:nvPr/>
          </p:nvSpPr>
          <p:spPr>
            <a:xfrm>
              <a:off x="1224261" y="1405686"/>
              <a:ext cx="1107996" cy="369332"/>
            </a:xfrm>
            <a:prstGeom prst="rect">
              <a:avLst/>
            </a:prstGeom>
          </p:spPr>
          <p:txBody>
            <a:bodyPr wrap="none">
              <a:spAutoFit/>
            </a:bodyPr>
            <a:lstStyle/>
            <a:p>
              <a:r>
                <a:rPr lang="zh-CN" altLang="en-US">
                  <a:solidFill>
                    <a:schemeClr val="bg1"/>
                  </a:solidFill>
                </a:rPr>
                <a:t>游戏环节</a:t>
              </a:r>
              <a:endParaRPr lang="zh-CN" altLang="en-US" dirty="0">
                <a:solidFill>
                  <a:schemeClr val="bg1"/>
                </a:solidFill>
              </a:endParaRPr>
            </a:p>
          </p:txBody>
        </p:sp>
      </p:grpSp>
      <p:grpSp>
        <p:nvGrpSpPr>
          <p:cNvPr id="30" name="组合 29"/>
          <p:cNvGrpSpPr/>
          <p:nvPr/>
        </p:nvGrpSpPr>
        <p:grpSpPr>
          <a:xfrm>
            <a:off x="1456110" y="4370717"/>
            <a:ext cx="9092057" cy="1676663"/>
            <a:chOff x="365864" y="1282377"/>
            <a:chExt cx="9092057" cy="1676663"/>
          </a:xfrm>
        </p:grpSpPr>
        <p:grpSp>
          <p:nvGrpSpPr>
            <p:cNvPr id="31" name="组合 30"/>
            <p:cNvGrpSpPr/>
            <p:nvPr/>
          </p:nvGrpSpPr>
          <p:grpSpPr>
            <a:xfrm>
              <a:off x="365864" y="1638239"/>
              <a:ext cx="9092057" cy="1320801"/>
              <a:chOff x="853392" y="1315509"/>
              <a:chExt cx="9092057" cy="1320801"/>
            </a:xfrm>
          </p:grpSpPr>
          <p:sp>
            <p:nvSpPr>
              <p:cNvPr id="35" name="圆角矩形 34"/>
              <p:cNvSpPr/>
              <p:nvPr/>
            </p:nvSpPr>
            <p:spPr>
              <a:xfrm>
                <a:off x="853392" y="1315509"/>
                <a:ext cx="9092057" cy="1320801"/>
              </a:xfrm>
              <a:prstGeom prst="roundRect">
                <a:avLst>
                  <a:gd name="adj" fmla="val 31810"/>
                </a:avLst>
              </a:prstGeom>
              <a:solidFill>
                <a:srgbClr val="FF8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p>
            </p:txBody>
          </p:sp>
          <p:sp>
            <p:nvSpPr>
              <p:cNvPr id="36" name="圆角矩形 35"/>
              <p:cNvSpPr/>
              <p:nvPr/>
            </p:nvSpPr>
            <p:spPr>
              <a:xfrm>
                <a:off x="941294" y="1420471"/>
                <a:ext cx="8910026" cy="110913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p>
            </p:txBody>
          </p:sp>
        </p:grpSp>
        <p:sp>
          <p:nvSpPr>
            <p:cNvPr id="32" name="椭圆 3"/>
            <p:cNvSpPr/>
            <p:nvPr/>
          </p:nvSpPr>
          <p:spPr>
            <a:xfrm>
              <a:off x="630449" y="1282377"/>
              <a:ext cx="1902884" cy="615951"/>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1865" kern="0" dirty="0">
                <a:solidFill>
                  <a:schemeClr val="bg1"/>
                </a:solidFill>
                <a:latin typeface="方正兰亭中粗黑_GBK" panose="02000000000000000000" pitchFamily="2" charset="-122"/>
                <a:ea typeface="方正兰亭中粗黑_GBK" panose="02000000000000000000" pitchFamily="2" charset="-122"/>
              </a:endParaRPr>
            </a:p>
          </p:txBody>
        </p:sp>
        <p:sp>
          <p:nvSpPr>
            <p:cNvPr id="34" name="矩形 33"/>
            <p:cNvSpPr/>
            <p:nvPr/>
          </p:nvSpPr>
          <p:spPr>
            <a:xfrm>
              <a:off x="1241893" y="1405686"/>
              <a:ext cx="1107996" cy="369332"/>
            </a:xfrm>
            <a:prstGeom prst="rect">
              <a:avLst/>
            </a:prstGeom>
          </p:spPr>
          <p:txBody>
            <a:bodyPr wrap="none">
              <a:spAutoFit/>
            </a:bodyPr>
            <a:lstStyle/>
            <a:p>
              <a:r>
                <a:rPr lang="zh-CN" altLang="en-US">
                  <a:solidFill>
                    <a:schemeClr val="bg1"/>
                  </a:solidFill>
                </a:rPr>
                <a:t>游戏环节</a:t>
              </a:r>
              <a:endParaRPr lang="zh-CN" altLang="en-US" dirty="0">
                <a:solidFill>
                  <a:schemeClr val="bg1"/>
                </a:solidFill>
              </a:endParaRPr>
            </a:p>
          </p:txBody>
        </p:sp>
      </p:grpSp>
      <p:sp>
        <p:nvSpPr>
          <p:cNvPr id="41" name="TextBox 20"/>
          <p:cNvSpPr txBox="1"/>
          <p:nvPr/>
        </p:nvSpPr>
        <p:spPr>
          <a:xfrm>
            <a:off x="2253732" y="2581849"/>
            <a:ext cx="7505730" cy="507831"/>
          </a:xfrm>
          <a:prstGeom prst="rect">
            <a:avLst/>
          </a:prstGeom>
          <a:noFill/>
        </p:spPr>
        <p:txBody>
          <a:bodyPr wrap="square" lIns="0" tIns="0" rIns="0" bIns="0" rtlCol="0">
            <a:spAutoFit/>
          </a:bodyPr>
          <a:lstStyle/>
          <a:p>
            <a:pPr algn="just">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a:t>
            </a:r>
            <a:r>
              <a:rPr lang="zh-CN" altLang="en-US" sz="1100">
                <a:latin typeface="Arial" panose="020B0604020202020204" pitchFamily="34" charset="0"/>
                <a:ea typeface="微软雅黑" panose="020B0503020204020204" pitchFamily="34" charset="-122"/>
                <a:sym typeface="Arial" panose="020B0604020202020204" pitchFamily="34" charset="0"/>
              </a:rPr>
              <a:t>此。请替换文字内容，修改文字内容，也可以直接复制你的内容到此。请替换文字内容，修改文字。</a:t>
            </a:r>
            <a:endParaRPr lang="en-GB" altLang="zh-CN" sz="1100">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20"/>
          <p:cNvSpPr txBox="1"/>
          <p:nvPr/>
        </p:nvSpPr>
        <p:spPr>
          <a:xfrm>
            <a:off x="2253732" y="5099380"/>
            <a:ext cx="7505730" cy="507831"/>
          </a:xfrm>
          <a:prstGeom prst="rect">
            <a:avLst/>
          </a:prstGeom>
          <a:noFill/>
        </p:spPr>
        <p:txBody>
          <a:bodyPr wrap="square" lIns="0" tIns="0" rIns="0" bIns="0" rtlCol="0">
            <a:spAutoFit/>
          </a:bodyPr>
          <a:lstStyle/>
          <a:p>
            <a:pPr algn="just">
              <a:lnSpc>
                <a:spcPct val="150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a:t>
            </a:r>
            <a:r>
              <a:rPr lang="zh-CN" altLang="en-US" sz="1100">
                <a:latin typeface="Arial" panose="020B0604020202020204" pitchFamily="34" charset="0"/>
                <a:ea typeface="微软雅黑" panose="020B0503020204020204" pitchFamily="34" charset="-122"/>
                <a:sym typeface="Arial" panose="020B0604020202020204" pitchFamily="34" charset="0"/>
              </a:rPr>
              <a:t>此。请替换文字内容，修改文字内容，也可以直接复制你的内容到此。请替换文字内容，修改文字。</a:t>
            </a:r>
            <a:endParaRPr lang="en-GB" altLang="zh-CN" sz="1100">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319767" y="0"/>
            <a:ext cx="3316556" cy="951169"/>
            <a:chOff x="586467" y="272680"/>
            <a:chExt cx="3316556" cy="951169"/>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21" name="文本框 20"/>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623146" y="2254470"/>
            <a:ext cx="1231680" cy="1231680"/>
            <a:chOff x="3227388" y="1831975"/>
            <a:chExt cx="685800" cy="685800"/>
          </a:xfrm>
          <a:solidFill>
            <a:schemeClr val="accent2"/>
          </a:solidFill>
        </p:grpSpPr>
        <p:sp>
          <p:nvSpPr>
            <p:cNvPr id="22" name="Freeform 14"/>
            <p:cNvSpPr>
              <a:spLocks noEditPoints="1"/>
            </p:cNvSpPr>
            <p:nvPr/>
          </p:nvSpPr>
          <p:spPr bwMode="auto">
            <a:xfrm>
              <a:off x="3227388" y="1831975"/>
              <a:ext cx="685800" cy="685800"/>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3" name="Freeform 15"/>
            <p:cNvSpPr>
              <a:spLocks noEditPoints="1"/>
            </p:cNvSpPr>
            <p:nvPr/>
          </p:nvSpPr>
          <p:spPr bwMode="auto">
            <a:xfrm>
              <a:off x="3452813" y="1998663"/>
              <a:ext cx="239713" cy="290513"/>
            </a:xfrm>
            <a:custGeom>
              <a:avLst/>
              <a:gdLst>
                <a:gd name="T0" fmla="*/ 47 w 63"/>
                <a:gd name="T1" fmla="*/ 76 h 76"/>
                <a:gd name="T2" fmla="*/ 17 w 63"/>
                <a:gd name="T3" fmla="*/ 76 h 76"/>
                <a:gd name="T4" fmla="*/ 15 w 63"/>
                <a:gd name="T5" fmla="*/ 75 h 76"/>
                <a:gd name="T6" fmla="*/ 15 w 63"/>
                <a:gd name="T7" fmla="*/ 74 h 76"/>
                <a:gd name="T8" fmla="*/ 12 w 63"/>
                <a:gd name="T9" fmla="*/ 62 h 76"/>
                <a:gd name="T10" fmla="*/ 0 w 63"/>
                <a:gd name="T11" fmla="*/ 32 h 76"/>
                <a:gd name="T12" fmla="*/ 32 w 63"/>
                <a:gd name="T13" fmla="*/ 0 h 76"/>
                <a:gd name="T14" fmla="*/ 63 w 63"/>
                <a:gd name="T15" fmla="*/ 32 h 76"/>
                <a:gd name="T16" fmla="*/ 51 w 63"/>
                <a:gd name="T17" fmla="*/ 62 h 76"/>
                <a:gd name="T18" fmla="*/ 49 w 63"/>
                <a:gd name="T19" fmla="*/ 74 h 76"/>
                <a:gd name="T20" fmla="*/ 48 w 63"/>
                <a:gd name="T21" fmla="*/ 75 h 76"/>
                <a:gd name="T22" fmla="*/ 47 w 63"/>
                <a:gd name="T23" fmla="*/ 76 h 76"/>
                <a:gd name="T24" fmla="*/ 19 w 63"/>
                <a:gd name="T25" fmla="*/ 72 h 76"/>
                <a:gd name="T26" fmla="*/ 45 w 63"/>
                <a:gd name="T27" fmla="*/ 72 h 76"/>
                <a:gd name="T28" fmla="*/ 48 w 63"/>
                <a:gd name="T29" fmla="*/ 60 h 76"/>
                <a:gd name="T30" fmla="*/ 59 w 63"/>
                <a:gd name="T31" fmla="*/ 32 h 76"/>
                <a:gd name="T32" fmla="*/ 32 w 63"/>
                <a:gd name="T33" fmla="*/ 4 h 76"/>
                <a:gd name="T34" fmla="*/ 4 w 63"/>
                <a:gd name="T35" fmla="*/ 32 h 76"/>
                <a:gd name="T36" fmla="*/ 15 w 63"/>
                <a:gd name="T37" fmla="*/ 60 h 76"/>
                <a:gd name="T38" fmla="*/ 19 w 63"/>
                <a:gd name="T39"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76">
                  <a:moveTo>
                    <a:pt x="47" y="76"/>
                  </a:moveTo>
                  <a:cubicBezTo>
                    <a:pt x="17" y="76"/>
                    <a:pt x="17" y="76"/>
                    <a:pt x="17" y="76"/>
                  </a:cubicBezTo>
                  <a:cubicBezTo>
                    <a:pt x="16" y="76"/>
                    <a:pt x="16" y="76"/>
                    <a:pt x="15" y="75"/>
                  </a:cubicBezTo>
                  <a:cubicBezTo>
                    <a:pt x="15" y="75"/>
                    <a:pt x="15" y="74"/>
                    <a:pt x="15" y="74"/>
                  </a:cubicBezTo>
                  <a:cubicBezTo>
                    <a:pt x="15" y="72"/>
                    <a:pt x="15" y="65"/>
                    <a:pt x="12" y="62"/>
                  </a:cubicBezTo>
                  <a:cubicBezTo>
                    <a:pt x="0" y="47"/>
                    <a:pt x="0" y="32"/>
                    <a:pt x="0" y="32"/>
                  </a:cubicBezTo>
                  <a:cubicBezTo>
                    <a:pt x="0" y="14"/>
                    <a:pt x="14" y="0"/>
                    <a:pt x="32" y="0"/>
                  </a:cubicBezTo>
                  <a:cubicBezTo>
                    <a:pt x="49" y="0"/>
                    <a:pt x="63" y="14"/>
                    <a:pt x="63" y="32"/>
                  </a:cubicBezTo>
                  <a:cubicBezTo>
                    <a:pt x="63" y="32"/>
                    <a:pt x="63" y="47"/>
                    <a:pt x="51" y="62"/>
                  </a:cubicBezTo>
                  <a:cubicBezTo>
                    <a:pt x="49" y="65"/>
                    <a:pt x="49" y="71"/>
                    <a:pt x="49" y="74"/>
                  </a:cubicBezTo>
                  <a:cubicBezTo>
                    <a:pt x="49" y="74"/>
                    <a:pt x="49" y="75"/>
                    <a:pt x="48" y="75"/>
                  </a:cubicBezTo>
                  <a:cubicBezTo>
                    <a:pt x="48" y="76"/>
                    <a:pt x="47" y="76"/>
                    <a:pt x="47" y="76"/>
                  </a:cubicBezTo>
                  <a:close/>
                  <a:moveTo>
                    <a:pt x="19" y="72"/>
                  </a:moveTo>
                  <a:cubicBezTo>
                    <a:pt x="45" y="72"/>
                    <a:pt x="45" y="72"/>
                    <a:pt x="45" y="72"/>
                  </a:cubicBezTo>
                  <a:cubicBezTo>
                    <a:pt x="45" y="69"/>
                    <a:pt x="45" y="63"/>
                    <a:pt x="48" y="60"/>
                  </a:cubicBezTo>
                  <a:cubicBezTo>
                    <a:pt x="59" y="45"/>
                    <a:pt x="59" y="32"/>
                    <a:pt x="59" y="32"/>
                  </a:cubicBezTo>
                  <a:cubicBezTo>
                    <a:pt x="59" y="17"/>
                    <a:pt x="47" y="4"/>
                    <a:pt x="32" y="4"/>
                  </a:cubicBezTo>
                  <a:cubicBezTo>
                    <a:pt x="16" y="4"/>
                    <a:pt x="4" y="17"/>
                    <a:pt x="4" y="32"/>
                  </a:cubicBezTo>
                  <a:cubicBezTo>
                    <a:pt x="4" y="32"/>
                    <a:pt x="4" y="45"/>
                    <a:pt x="15" y="60"/>
                  </a:cubicBezTo>
                  <a:cubicBezTo>
                    <a:pt x="18" y="63"/>
                    <a:pt x="19" y="69"/>
                    <a:pt x="1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4" name="Freeform 16"/>
            <p:cNvSpPr/>
            <p:nvPr/>
          </p:nvSpPr>
          <p:spPr bwMode="auto">
            <a:xfrm>
              <a:off x="3506788" y="2308225"/>
              <a:ext cx="133350" cy="14288"/>
            </a:xfrm>
            <a:custGeom>
              <a:avLst/>
              <a:gdLst>
                <a:gd name="T0" fmla="*/ 33 w 35"/>
                <a:gd name="T1" fmla="*/ 4 h 4"/>
                <a:gd name="T2" fmla="*/ 2 w 35"/>
                <a:gd name="T3" fmla="*/ 4 h 4"/>
                <a:gd name="T4" fmla="*/ 0 w 35"/>
                <a:gd name="T5" fmla="*/ 2 h 4"/>
                <a:gd name="T6" fmla="*/ 2 w 35"/>
                <a:gd name="T7" fmla="*/ 0 h 4"/>
                <a:gd name="T8" fmla="*/ 33 w 35"/>
                <a:gd name="T9" fmla="*/ 0 h 4"/>
                <a:gd name="T10" fmla="*/ 35 w 35"/>
                <a:gd name="T11" fmla="*/ 2 h 4"/>
                <a:gd name="T12" fmla="*/ 33 w 3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4"/>
                  </a:moveTo>
                  <a:cubicBezTo>
                    <a:pt x="2" y="4"/>
                    <a:pt x="2" y="4"/>
                    <a:pt x="2" y="4"/>
                  </a:cubicBezTo>
                  <a:cubicBezTo>
                    <a:pt x="1" y="4"/>
                    <a:pt x="0" y="3"/>
                    <a:pt x="0" y="2"/>
                  </a:cubicBezTo>
                  <a:cubicBezTo>
                    <a:pt x="0" y="1"/>
                    <a:pt x="1" y="0"/>
                    <a:pt x="2" y="0"/>
                  </a:cubicBezTo>
                  <a:cubicBezTo>
                    <a:pt x="33" y="0"/>
                    <a:pt x="33" y="0"/>
                    <a:pt x="33" y="0"/>
                  </a:cubicBezTo>
                  <a:cubicBezTo>
                    <a:pt x="34" y="0"/>
                    <a:pt x="35" y="1"/>
                    <a:pt x="35" y="2"/>
                  </a:cubicBezTo>
                  <a:cubicBezTo>
                    <a:pt x="35" y="3"/>
                    <a:pt x="34" y="4"/>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5" name="Freeform 17"/>
            <p:cNvSpPr/>
            <p:nvPr/>
          </p:nvSpPr>
          <p:spPr bwMode="auto">
            <a:xfrm>
              <a:off x="3521076" y="2341563"/>
              <a:ext cx="106363" cy="15875"/>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0"/>
                    <a:pt x="1" y="0"/>
                    <a:pt x="2" y="0"/>
                  </a:cubicBezTo>
                  <a:cubicBezTo>
                    <a:pt x="26" y="0"/>
                    <a:pt x="26" y="0"/>
                    <a:pt x="26" y="0"/>
                  </a:cubicBezTo>
                  <a:cubicBezTo>
                    <a:pt x="27" y="0"/>
                    <a:pt x="28" y="0"/>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6" name="Freeform 18"/>
            <p:cNvSpPr/>
            <p:nvPr/>
          </p:nvSpPr>
          <p:spPr bwMode="auto">
            <a:xfrm>
              <a:off x="3525838" y="2117725"/>
              <a:ext cx="33338" cy="160338"/>
            </a:xfrm>
            <a:custGeom>
              <a:avLst/>
              <a:gdLst>
                <a:gd name="T0" fmla="*/ 12 w 21"/>
                <a:gd name="T1" fmla="*/ 101 h 101"/>
                <a:gd name="T2" fmla="*/ 0 w 21"/>
                <a:gd name="T3" fmla="*/ 2 h 101"/>
                <a:gd name="T4" fmla="*/ 9 w 21"/>
                <a:gd name="T5" fmla="*/ 0 h 101"/>
                <a:gd name="T6" fmla="*/ 21 w 21"/>
                <a:gd name="T7" fmla="*/ 101 h 101"/>
                <a:gd name="T8" fmla="*/ 12 w 21"/>
                <a:gd name="T9" fmla="*/ 101 h 101"/>
              </a:gdLst>
              <a:ahLst/>
              <a:cxnLst>
                <a:cxn ang="0">
                  <a:pos x="T0" y="T1"/>
                </a:cxn>
                <a:cxn ang="0">
                  <a:pos x="T2" y="T3"/>
                </a:cxn>
                <a:cxn ang="0">
                  <a:pos x="T4" y="T5"/>
                </a:cxn>
                <a:cxn ang="0">
                  <a:pos x="T6" y="T7"/>
                </a:cxn>
                <a:cxn ang="0">
                  <a:pos x="T8" y="T9"/>
                </a:cxn>
              </a:cxnLst>
              <a:rect l="0" t="0" r="r" b="b"/>
              <a:pathLst>
                <a:path w="21" h="101">
                  <a:moveTo>
                    <a:pt x="12" y="101"/>
                  </a:moveTo>
                  <a:lnTo>
                    <a:pt x="0" y="2"/>
                  </a:lnTo>
                  <a:lnTo>
                    <a:pt x="9" y="0"/>
                  </a:lnTo>
                  <a:lnTo>
                    <a:pt x="21" y="101"/>
                  </a:lnTo>
                  <a:lnTo>
                    <a:pt x="12"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7" name="Freeform 19"/>
            <p:cNvSpPr/>
            <p:nvPr/>
          </p:nvSpPr>
          <p:spPr bwMode="auto">
            <a:xfrm>
              <a:off x="3586163" y="2117725"/>
              <a:ext cx="34925" cy="160338"/>
            </a:xfrm>
            <a:custGeom>
              <a:avLst/>
              <a:gdLst>
                <a:gd name="T0" fmla="*/ 10 w 22"/>
                <a:gd name="T1" fmla="*/ 101 h 101"/>
                <a:gd name="T2" fmla="*/ 0 w 22"/>
                <a:gd name="T3" fmla="*/ 101 h 101"/>
                <a:gd name="T4" fmla="*/ 12 w 22"/>
                <a:gd name="T5" fmla="*/ 0 h 101"/>
                <a:gd name="T6" fmla="*/ 22 w 22"/>
                <a:gd name="T7" fmla="*/ 2 h 101"/>
                <a:gd name="T8" fmla="*/ 10 w 22"/>
                <a:gd name="T9" fmla="*/ 101 h 101"/>
              </a:gdLst>
              <a:ahLst/>
              <a:cxnLst>
                <a:cxn ang="0">
                  <a:pos x="T0" y="T1"/>
                </a:cxn>
                <a:cxn ang="0">
                  <a:pos x="T2" y="T3"/>
                </a:cxn>
                <a:cxn ang="0">
                  <a:pos x="T4" y="T5"/>
                </a:cxn>
                <a:cxn ang="0">
                  <a:pos x="T6" y="T7"/>
                </a:cxn>
                <a:cxn ang="0">
                  <a:pos x="T8" y="T9"/>
                </a:cxn>
              </a:cxnLst>
              <a:rect l="0" t="0" r="r" b="b"/>
              <a:pathLst>
                <a:path w="22" h="101">
                  <a:moveTo>
                    <a:pt x="10" y="101"/>
                  </a:moveTo>
                  <a:lnTo>
                    <a:pt x="0" y="101"/>
                  </a:lnTo>
                  <a:lnTo>
                    <a:pt x="12" y="0"/>
                  </a:lnTo>
                  <a:lnTo>
                    <a:pt x="22" y="2"/>
                  </a:lnTo>
                  <a:lnTo>
                    <a:pt x="10"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8" name="Freeform 20"/>
            <p:cNvSpPr/>
            <p:nvPr/>
          </p:nvSpPr>
          <p:spPr bwMode="auto">
            <a:xfrm>
              <a:off x="3532188" y="2132013"/>
              <a:ext cx="80963" cy="26988"/>
            </a:xfrm>
            <a:custGeom>
              <a:avLst/>
              <a:gdLst>
                <a:gd name="T0" fmla="*/ 18 w 21"/>
                <a:gd name="T1" fmla="*/ 7 h 7"/>
                <a:gd name="T2" fmla="*/ 15 w 21"/>
                <a:gd name="T3" fmla="*/ 5 h 7"/>
                <a:gd name="T4" fmla="*/ 13 w 21"/>
                <a:gd name="T5" fmla="*/ 7 h 7"/>
                <a:gd name="T6" fmla="*/ 10 w 21"/>
                <a:gd name="T7" fmla="*/ 5 h 7"/>
                <a:gd name="T8" fmla="*/ 8 w 21"/>
                <a:gd name="T9" fmla="*/ 7 h 7"/>
                <a:gd name="T10" fmla="*/ 5 w 21"/>
                <a:gd name="T11" fmla="*/ 5 h 7"/>
                <a:gd name="T12" fmla="*/ 3 w 21"/>
                <a:gd name="T13" fmla="*/ 7 h 7"/>
                <a:gd name="T14" fmla="*/ 0 w 21"/>
                <a:gd name="T15" fmla="*/ 4 h 7"/>
                <a:gd name="T16" fmla="*/ 0 w 21"/>
                <a:gd name="T17" fmla="*/ 3 h 7"/>
                <a:gd name="T18" fmla="*/ 1 w 21"/>
                <a:gd name="T19" fmla="*/ 4 h 7"/>
                <a:gd name="T20" fmla="*/ 1 w 21"/>
                <a:gd name="T21" fmla="*/ 0 h 7"/>
                <a:gd name="T22" fmla="*/ 3 w 21"/>
                <a:gd name="T23" fmla="*/ 1 h 7"/>
                <a:gd name="T24" fmla="*/ 5 w 21"/>
                <a:gd name="T25" fmla="*/ 0 h 7"/>
                <a:gd name="T26" fmla="*/ 8 w 21"/>
                <a:gd name="T27" fmla="*/ 1 h 7"/>
                <a:gd name="T28" fmla="*/ 10 w 21"/>
                <a:gd name="T29" fmla="*/ 0 h 7"/>
                <a:gd name="T30" fmla="*/ 13 w 21"/>
                <a:gd name="T31" fmla="*/ 1 h 7"/>
                <a:gd name="T32" fmla="*/ 15 w 21"/>
                <a:gd name="T33" fmla="*/ 0 h 7"/>
                <a:gd name="T34" fmla="*/ 18 w 21"/>
                <a:gd name="T35" fmla="*/ 1 h 7"/>
                <a:gd name="T36" fmla="*/ 20 w 21"/>
                <a:gd name="T37" fmla="*/ 0 h 7"/>
                <a:gd name="T38" fmla="*/ 20 w 21"/>
                <a:gd name="T39" fmla="*/ 4 h 7"/>
                <a:gd name="T40" fmla="*/ 21 w 21"/>
                <a:gd name="T41" fmla="*/ 3 h 7"/>
                <a:gd name="T42" fmla="*/ 21 w 21"/>
                <a:gd name="T43" fmla="*/ 4 h 7"/>
                <a:gd name="T44" fmla="*/ 18 w 21"/>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7">
                  <a:moveTo>
                    <a:pt x="18" y="7"/>
                  </a:moveTo>
                  <a:cubicBezTo>
                    <a:pt x="17" y="7"/>
                    <a:pt x="16" y="6"/>
                    <a:pt x="15" y="5"/>
                  </a:cubicBezTo>
                  <a:cubicBezTo>
                    <a:pt x="15" y="6"/>
                    <a:pt x="14" y="7"/>
                    <a:pt x="13" y="7"/>
                  </a:cubicBezTo>
                  <a:cubicBezTo>
                    <a:pt x="12" y="7"/>
                    <a:pt x="11" y="6"/>
                    <a:pt x="10" y="5"/>
                  </a:cubicBezTo>
                  <a:cubicBezTo>
                    <a:pt x="10" y="6"/>
                    <a:pt x="9" y="7"/>
                    <a:pt x="8" y="7"/>
                  </a:cubicBezTo>
                  <a:cubicBezTo>
                    <a:pt x="7" y="7"/>
                    <a:pt x="6" y="6"/>
                    <a:pt x="5" y="5"/>
                  </a:cubicBezTo>
                  <a:cubicBezTo>
                    <a:pt x="5" y="6"/>
                    <a:pt x="4" y="7"/>
                    <a:pt x="3" y="7"/>
                  </a:cubicBezTo>
                  <a:cubicBezTo>
                    <a:pt x="1" y="7"/>
                    <a:pt x="0" y="5"/>
                    <a:pt x="0" y="4"/>
                  </a:cubicBezTo>
                  <a:cubicBezTo>
                    <a:pt x="0" y="4"/>
                    <a:pt x="0" y="4"/>
                    <a:pt x="0" y="3"/>
                  </a:cubicBezTo>
                  <a:cubicBezTo>
                    <a:pt x="0" y="4"/>
                    <a:pt x="0" y="4"/>
                    <a:pt x="1" y="4"/>
                  </a:cubicBezTo>
                  <a:cubicBezTo>
                    <a:pt x="1" y="0"/>
                    <a:pt x="1" y="0"/>
                    <a:pt x="1" y="0"/>
                  </a:cubicBezTo>
                  <a:cubicBezTo>
                    <a:pt x="2" y="0"/>
                    <a:pt x="3" y="0"/>
                    <a:pt x="3" y="1"/>
                  </a:cubicBezTo>
                  <a:cubicBezTo>
                    <a:pt x="3" y="0"/>
                    <a:pt x="4" y="0"/>
                    <a:pt x="5" y="0"/>
                  </a:cubicBezTo>
                  <a:cubicBezTo>
                    <a:pt x="7" y="0"/>
                    <a:pt x="7" y="0"/>
                    <a:pt x="8" y="1"/>
                  </a:cubicBezTo>
                  <a:cubicBezTo>
                    <a:pt x="8" y="0"/>
                    <a:pt x="9" y="0"/>
                    <a:pt x="10" y="0"/>
                  </a:cubicBezTo>
                  <a:cubicBezTo>
                    <a:pt x="12" y="0"/>
                    <a:pt x="12" y="1"/>
                    <a:pt x="13" y="1"/>
                  </a:cubicBezTo>
                  <a:cubicBezTo>
                    <a:pt x="13" y="1"/>
                    <a:pt x="14" y="0"/>
                    <a:pt x="15" y="0"/>
                  </a:cubicBezTo>
                  <a:cubicBezTo>
                    <a:pt x="16" y="0"/>
                    <a:pt x="17" y="1"/>
                    <a:pt x="18" y="1"/>
                  </a:cubicBezTo>
                  <a:cubicBezTo>
                    <a:pt x="18" y="1"/>
                    <a:pt x="19" y="0"/>
                    <a:pt x="20" y="0"/>
                  </a:cubicBezTo>
                  <a:cubicBezTo>
                    <a:pt x="20" y="4"/>
                    <a:pt x="20" y="4"/>
                    <a:pt x="20" y="4"/>
                  </a:cubicBezTo>
                  <a:cubicBezTo>
                    <a:pt x="21" y="4"/>
                    <a:pt x="21" y="4"/>
                    <a:pt x="21" y="3"/>
                  </a:cubicBezTo>
                  <a:cubicBezTo>
                    <a:pt x="21" y="4"/>
                    <a:pt x="21" y="4"/>
                    <a:pt x="21" y="4"/>
                  </a:cubicBezTo>
                  <a:cubicBezTo>
                    <a:pt x="20" y="5"/>
                    <a:pt x="20"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35" name="组合 44"/>
          <p:cNvGrpSpPr/>
          <p:nvPr/>
        </p:nvGrpSpPr>
        <p:grpSpPr bwMode="auto">
          <a:xfrm>
            <a:off x="2079624" y="2277954"/>
            <a:ext cx="1235075" cy="1232222"/>
            <a:chOff x="1951037" y="4256088"/>
            <a:chExt cx="687388" cy="685800"/>
          </a:xfrm>
          <a:solidFill>
            <a:schemeClr val="accent2"/>
          </a:solidFill>
        </p:grpSpPr>
        <p:sp>
          <p:nvSpPr>
            <p:cNvPr id="36" name="Freeform 32"/>
            <p:cNvSpPr>
              <a:spLocks noEditPoints="1"/>
            </p:cNvSpPr>
            <p:nvPr/>
          </p:nvSpPr>
          <p:spPr bwMode="auto">
            <a:xfrm>
              <a:off x="1951037" y="4256088"/>
              <a:ext cx="687388" cy="685800"/>
            </a:xfrm>
            <a:custGeom>
              <a:avLst/>
              <a:gdLst>
                <a:gd name="T0" fmla="*/ 343694 w 180"/>
                <a:gd name="T1" fmla="*/ 685800 h 180"/>
                <a:gd name="T2" fmla="*/ 0 w 180"/>
                <a:gd name="T3" fmla="*/ 342900 h 180"/>
                <a:gd name="T4" fmla="*/ 343694 w 180"/>
                <a:gd name="T5" fmla="*/ 0 h 180"/>
                <a:gd name="T6" fmla="*/ 687388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3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7" name="Freeform 33"/>
            <p:cNvSpPr>
              <a:spLocks noEditPoints="1"/>
            </p:cNvSpPr>
            <p:nvPr/>
          </p:nvSpPr>
          <p:spPr bwMode="auto">
            <a:xfrm>
              <a:off x="2124075" y="4427538"/>
              <a:ext cx="361950" cy="342900"/>
            </a:xfrm>
            <a:custGeom>
              <a:avLst/>
              <a:gdLst>
                <a:gd name="T0" fmla="*/ 171450 w 95"/>
                <a:gd name="T1" fmla="*/ 342900 h 90"/>
                <a:gd name="T2" fmla="*/ 53340 w 95"/>
                <a:gd name="T3" fmla="*/ 293370 h 90"/>
                <a:gd name="T4" fmla="*/ 0 w 95"/>
                <a:gd name="T5" fmla="*/ 171450 h 90"/>
                <a:gd name="T6" fmla="*/ 53340 w 95"/>
                <a:gd name="T7" fmla="*/ 49530 h 90"/>
                <a:gd name="T8" fmla="*/ 171450 w 95"/>
                <a:gd name="T9" fmla="*/ 0 h 90"/>
                <a:gd name="T10" fmla="*/ 293370 w 95"/>
                <a:gd name="T11" fmla="*/ 49530 h 90"/>
                <a:gd name="T12" fmla="*/ 293370 w 95"/>
                <a:gd name="T13" fmla="*/ 293370 h 90"/>
                <a:gd name="T14" fmla="*/ 171450 w 95"/>
                <a:gd name="T15" fmla="*/ 342900 h 90"/>
                <a:gd name="T16" fmla="*/ 171450 w 95"/>
                <a:gd name="T17" fmla="*/ 15240 h 90"/>
                <a:gd name="T18" fmla="*/ 60960 w 95"/>
                <a:gd name="T19" fmla="*/ 60960 h 90"/>
                <a:gd name="T20" fmla="*/ 15240 w 95"/>
                <a:gd name="T21" fmla="*/ 171450 h 90"/>
                <a:gd name="T22" fmla="*/ 60960 w 95"/>
                <a:gd name="T23" fmla="*/ 281940 h 90"/>
                <a:gd name="T24" fmla="*/ 171450 w 95"/>
                <a:gd name="T25" fmla="*/ 327660 h 90"/>
                <a:gd name="T26" fmla="*/ 285750 w 95"/>
                <a:gd name="T27" fmla="*/ 281940 h 90"/>
                <a:gd name="T28" fmla="*/ 285750 w 95"/>
                <a:gd name="T29" fmla="*/ 60960 h 90"/>
                <a:gd name="T30" fmla="*/ 171450 w 95"/>
                <a:gd name="T31" fmla="*/ 1524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0">
                  <a:moveTo>
                    <a:pt x="45" y="90"/>
                  </a:moveTo>
                  <a:cubicBezTo>
                    <a:pt x="33" y="90"/>
                    <a:pt x="22" y="85"/>
                    <a:pt x="14" y="77"/>
                  </a:cubicBezTo>
                  <a:cubicBezTo>
                    <a:pt x="5" y="68"/>
                    <a:pt x="0" y="57"/>
                    <a:pt x="0" y="45"/>
                  </a:cubicBezTo>
                  <a:cubicBezTo>
                    <a:pt x="0" y="33"/>
                    <a:pt x="5" y="21"/>
                    <a:pt x="14" y="13"/>
                  </a:cubicBezTo>
                  <a:cubicBezTo>
                    <a:pt x="22" y="4"/>
                    <a:pt x="33" y="0"/>
                    <a:pt x="45" y="0"/>
                  </a:cubicBezTo>
                  <a:cubicBezTo>
                    <a:pt x="57" y="0"/>
                    <a:pt x="69" y="4"/>
                    <a:pt x="77" y="13"/>
                  </a:cubicBezTo>
                  <a:cubicBezTo>
                    <a:pt x="95" y="30"/>
                    <a:pt x="95" y="59"/>
                    <a:pt x="77" y="77"/>
                  </a:cubicBezTo>
                  <a:cubicBezTo>
                    <a:pt x="69" y="85"/>
                    <a:pt x="57" y="90"/>
                    <a:pt x="45" y="90"/>
                  </a:cubicBezTo>
                  <a:close/>
                  <a:moveTo>
                    <a:pt x="45" y="4"/>
                  </a:moveTo>
                  <a:cubicBezTo>
                    <a:pt x="34" y="4"/>
                    <a:pt x="24" y="8"/>
                    <a:pt x="16" y="16"/>
                  </a:cubicBezTo>
                  <a:cubicBezTo>
                    <a:pt x="9" y="23"/>
                    <a:pt x="4" y="34"/>
                    <a:pt x="4" y="45"/>
                  </a:cubicBezTo>
                  <a:cubicBezTo>
                    <a:pt x="4" y="56"/>
                    <a:pt x="9" y="66"/>
                    <a:pt x="16" y="74"/>
                  </a:cubicBezTo>
                  <a:cubicBezTo>
                    <a:pt x="24" y="82"/>
                    <a:pt x="34" y="86"/>
                    <a:pt x="45" y="86"/>
                  </a:cubicBezTo>
                  <a:cubicBezTo>
                    <a:pt x="56" y="86"/>
                    <a:pt x="67" y="82"/>
                    <a:pt x="75" y="74"/>
                  </a:cubicBezTo>
                  <a:cubicBezTo>
                    <a:pt x="91" y="58"/>
                    <a:pt x="91" y="32"/>
                    <a:pt x="75" y="16"/>
                  </a:cubicBezTo>
                  <a:cubicBezTo>
                    <a:pt x="67" y="8"/>
                    <a:pt x="56" y="4"/>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8" name="Freeform 34"/>
            <p:cNvSpPr/>
            <p:nvPr/>
          </p:nvSpPr>
          <p:spPr bwMode="auto">
            <a:xfrm>
              <a:off x="2135188" y="454660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9" name="Freeform 35"/>
            <p:cNvSpPr/>
            <p:nvPr/>
          </p:nvSpPr>
          <p:spPr bwMode="auto">
            <a:xfrm>
              <a:off x="2170113" y="4549776"/>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2"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3"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0" name="Freeform 36"/>
            <p:cNvSpPr/>
            <p:nvPr/>
          </p:nvSpPr>
          <p:spPr bwMode="auto">
            <a:xfrm>
              <a:off x="2233613" y="4598988"/>
              <a:ext cx="103188" cy="168275"/>
            </a:xfrm>
            <a:custGeom>
              <a:avLst/>
              <a:gdLst>
                <a:gd name="T0" fmla="*/ 95544 w 27"/>
                <a:gd name="T1" fmla="*/ 168275 h 44"/>
                <a:gd name="T2" fmla="*/ 87901 w 27"/>
                <a:gd name="T3" fmla="*/ 164451 h 44"/>
                <a:gd name="T4" fmla="*/ 0 w 27"/>
                <a:gd name="T5" fmla="*/ 11473 h 44"/>
                <a:gd name="T6" fmla="*/ 3822 w 27"/>
                <a:gd name="T7" fmla="*/ 0 h 44"/>
                <a:gd name="T8" fmla="*/ 15287 w 27"/>
                <a:gd name="T9" fmla="*/ 3824 h 44"/>
                <a:gd name="T10" fmla="*/ 103188 w 27"/>
                <a:gd name="T11" fmla="*/ 156802 h 44"/>
                <a:gd name="T12" fmla="*/ 99366 w 27"/>
                <a:gd name="T13" fmla="*/ 164451 h 44"/>
                <a:gd name="T14" fmla="*/ 955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5" y="44"/>
                  </a:moveTo>
                  <a:cubicBezTo>
                    <a:pt x="24" y="44"/>
                    <a:pt x="24" y="43"/>
                    <a:pt x="23" y="43"/>
                  </a:cubicBezTo>
                  <a:cubicBezTo>
                    <a:pt x="0" y="3"/>
                    <a:pt x="0" y="3"/>
                    <a:pt x="0" y="3"/>
                  </a:cubicBezTo>
                  <a:cubicBezTo>
                    <a:pt x="0" y="2"/>
                    <a:pt x="0" y="1"/>
                    <a:pt x="1" y="0"/>
                  </a:cubicBezTo>
                  <a:cubicBezTo>
                    <a:pt x="2" y="0"/>
                    <a:pt x="3" y="0"/>
                    <a:pt x="4" y="1"/>
                  </a:cubicBezTo>
                  <a:cubicBezTo>
                    <a:pt x="27" y="41"/>
                    <a:pt x="27" y="41"/>
                    <a:pt x="27" y="41"/>
                  </a:cubicBezTo>
                  <a:cubicBezTo>
                    <a:pt x="27" y="42"/>
                    <a:pt x="27" y="43"/>
                    <a:pt x="26" y="43"/>
                  </a:cubicBezTo>
                  <a:cubicBezTo>
                    <a:pt x="26" y="44"/>
                    <a:pt x="25"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1" name="Freeform 37"/>
            <p:cNvSpPr/>
            <p:nvPr/>
          </p:nvSpPr>
          <p:spPr bwMode="auto">
            <a:xfrm>
              <a:off x="2265363" y="464185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2" name="Freeform 38"/>
            <p:cNvSpPr/>
            <p:nvPr/>
          </p:nvSpPr>
          <p:spPr bwMode="auto">
            <a:xfrm>
              <a:off x="2317750" y="4484688"/>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1"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3" name="Freeform 39"/>
            <p:cNvSpPr/>
            <p:nvPr/>
          </p:nvSpPr>
          <p:spPr bwMode="auto">
            <a:xfrm>
              <a:off x="2249488" y="4435476"/>
              <a:ext cx="106363" cy="171450"/>
            </a:xfrm>
            <a:custGeom>
              <a:avLst/>
              <a:gdLst>
                <a:gd name="T0" fmla="*/ 98766 w 28"/>
                <a:gd name="T1" fmla="*/ 171450 h 45"/>
                <a:gd name="T2" fmla="*/ 91168 w 28"/>
                <a:gd name="T3" fmla="*/ 167640 h 45"/>
                <a:gd name="T4" fmla="*/ 3799 w 28"/>
                <a:gd name="T5" fmla="*/ 15240 h 45"/>
                <a:gd name="T6" fmla="*/ 7597 w 28"/>
                <a:gd name="T7" fmla="*/ 3810 h 45"/>
                <a:gd name="T8" fmla="*/ 15195 w 28"/>
                <a:gd name="T9" fmla="*/ 7620 h 45"/>
                <a:gd name="T10" fmla="*/ 102564 w 28"/>
                <a:gd name="T11" fmla="*/ 160020 h 45"/>
                <a:gd name="T12" fmla="*/ 102564 w 28"/>
                <a:gd name="T13" fmla="*/ 167640 h 45"/>
                <a:gd name="T14" fmla="*/ 98766 w 28"/>
                <a:gd name="T15" fmla="*/ 17145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45">
                  <a:moveTo>
                    <a:pt x="26" y="45"/>
                  </a:moveTo>
                  <a:cubicBezTo>
                    <a:pt x="25" y="45"/>
                    <a:pt x="24" y="44"/>
                    <a:pt x="24" y="44"/>
                  </a:cubicBezTo>
                  <a:cubicBezTo>
                    <a:pt x="1" y="4"/>
                    <a:pt x="1" y="4"/>
                    <a:pt x="1" y="4"/>
                  </a:cubicBezTo>
                  <a:cubicBezTo>
                    <a:pt x="0" y="3"/>
                    <a:pt x="1" y="2"/>
                    <a:pt x="2" y="1"/>
                  </a:cubicBezTo>
                  <a:cubicBezTo>
                    <a:pt x="3" y="0"/>
                    <a:pt x="4" y="1"/>
                    <a:pt x="4" y="2"/>
                  </a:cubicBezTo>
                  <a:cubicBezTo>
                    <a:pt x="27" y="42"/>
                    <a:pt x="27" y="42"/>
                    <a:pt x="27" y="42"/>
                  </a:cubicBezTo>
                  <a:cubicBezTo>
                    <a:pt x="28" y="43"/>
                    <a:pt x="28" y="44"/>
                    <a:pt x="27" y="44"/>
                  </a:cubicBezTo>
                  <a:cubicBezTo>
                    <a:pt x="26" y="44"/>
                    <a:pt x="26"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50" name="组合 67"/>
          <p:cNvGrpSpPr/>
          <p:nvPr/>
        </p:nvGrpSpPr>
        <p:grpSpPr bwMode="auto">
          <a:xfrm>
            <a:off x="9283186" y="2324100"/>
            <a:ext cx="1241939" cy="1244813"/>
            <a:chOff x="5138738" y="4175125"/>
            <a:chExt cx="685800" cy="687388"/>
          </a:xfrm>
          <a:solidFill>
            <a:schemeClr val="accent2"/>
          </a:solidFill>
        </p:grpSpPr>
        <p:sp>
          <p:nvSpPr>
            <p:cNvPr id="51" name="Freeform 51"/>
            <p:cNvSpPr>
              <a:spLocks noEditPoints="1"/>
            </p:cNvSpPr>
            <p:nvPr/>
          </p:nvSpPr>
          <p:spPr bwMode="auto">
            <a:xfrm>
              <a:off x="5138738" y="4175125"/>
              <a:ext cx="685800" cy="687388"/>
            </a:xfrm>
            <a:custGeom>
              <a:avLst/>
              <a:gdLst>
                <a:gd name="T0" fmla="*/ 342900 w 180"/>
                <a:gd name="T1" fmla="*/ 687388 h 180"/>
                <a:gd name="T2" fmla="*/ 0 w 180"/>
                <a:gd name="T3" fmla="*/ 343694 h 180"/>
                <a:gd name="T4" fmla="*/ 342900 w 180"/>
                <a:gd name="T5" fmla="*/ 0 h 180"/>
                <a:gd name="T6" fmla="*/ 685800 w 180"/>
                <a:gd name="T7" fmla="*/ 343694 h 180"/>
                <a:gd name="T8" fmla="*/ 342900 w 180"/>
                <a:gd name="T9" fmla="*/ 687388 h 180"/>
                <a:gd name="T10" fmla="*/ 342900 w 180"/>
                <a:gd name="T11" fmla="*/ 15275 h 180"/>
                <a:gd name="T12" fmla="*/ 15240 w 180"/>
                <a:gd name="T13" fmla="*/ 343694 h 180"/>
                <a:gd name="T14" fmla="*/ 342900 w 180"/>
                <a:gd name="T15" fmla="*/ 672113 h 180"/>
                <a:gd name="T16" fmla="*/ 670560 w 180"/>
                <a:gd name="T17" fmla="*/ 343694 h 180"/>
                <a:gd name="T18" fmla="*/ 342900 w 180"/>
                <a:gd name="T19" fmla="*/ 1527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2" name="Freeform 52"/>
            <p:cNvSpPr/>
            <p:nvPr/>
          </p:nvSpPr>
          <p:spPr bwMode="auto">
            <a:xfrm>
              <a:off x="5421313" y="4525963"/>
              <a:ext cx="179388" cy="42863"/>
            </a:xfrm>
            <a:custGeom>
              <a:avLst/>
              <a:gdLst>
                <a:gd name="T0" fmla="*/ 171754 w 47"/>
                <a:gd name="T1" fmla="*/ 42863 h 11"/>
                <a:gd name="T2" fmla="*/ 167938 w 47"/>
                <a:gd name="T3" fmla="*/ 42863 h 11"/>
                <a:gd name="T4" fmla="*/ 11450 w 47"/>
                <a:gd name="T5" fmla="*/ 23380 h 11"/>
                <a:gd name="T6" fmla="*/ 0 w 47"/>
                <a:gd name="T7" fmla="*/ 15587 h 11"/>
                <a:gd name="T8" fmla="*/ 7634 w 47"/>
                <a:gd name="T9" fmla="*/ 7793 h 11"/>
                <a:gd name="T10" fmla="*/ 175571 w 47"/>
                <a:gd name="T11" fmla="*/ 27276 h 11"/>
                <a:gd name="T12" fmla="*/ 179388 w 47"/>
                <a:gd name="T13" fmla="*/ 38966 h 11"/>
                <a:gd name="T14" fmla="*/ 171754 w 47"/>
                <a:gd name="T15" fmla="*/ 4286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1">
                  <a:moveTo>
                    <a:pt x="45" y="11"/>
                  </a:moveTo>
                  <a:cubicBezTo>
                    <a:pt x="45" y="11"/>
                    <a:pt x="44" y="11"/>
                    <a:pt x="44" y="11"/>
                  </a:cubicBezTo>
                  <a:cubicBezTo>
                    <a:pt x="31" y="6"/>
                    <a:pt x="17" y="4"/>
                    <a:pt x="3" y="6"/>
                  </a:cubicBezTo>
                  <a:cubicBezTo>
                    <a:pt x="1" y="6"/>
                    <a:pt x="0" y="5"/>
                    <a:pt x="0" y="4"/>
                  </a:cubicBezTo>
                  <a:cubicBezTo>
                    <a:pt x="0" y="3"/>
                    <a:pt x="1" y="2"/>
                    <a:pt x="2" y="2"/>
                  </a:cubicBezTo>
                  <a:cubicBezTo>
                    <a:pt x="17" y="0"/>
                    <a:pt x="32" y="2"/>
                    <a:pt x="46" y="7"/>
                  </a:cubicBezTo>
                  <a:cubicBezTo>
                    <a:pt x="47" y="7"/>
                    <a:pt x="47" y="8"/>
                    <a:pt x="47" y="10"/>
                  </a:cubicBezTo>
                  <a:cubicBezTo>
                    <a:pt x="46" y="10"/>
                    <a:pt x="46" y="11"/>
                    <a:pt x="4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3" name="Freeform 53"/>
            <p:cNvSpPr/>
            <p:nvPr/>
          </p:nvSpPr>
          <p:spPr bwMode="auto">
            <a:xfrm>
              <a:off x="5310188" y="4549775"/>
              <a:ext cx="53975" cy="34925"/>
            </a:xfrm>
            <a:custGeom>
              <a:avLst/>
              <a:gdLst>
                <a:gd name="T0" fmla="*/ 7711 w 14"/>
                <a:gd name="T1" fmla="*/ 34925 h 9"/>
                <a:gd name="T2" fmla="*/ 0 w 14"/>
                <a:gd name="T3" fmla="*/ 31044 h 9"/>
                <a:gd name="T4" fmla="*/ 3855 w 14"/>
                <a:gd name="T5" fmla="*/ 19403 h 9"/>
                <a:gd name="T6" fmla="*/ 42409 w 14"/>
                <a:gd name="T7" fmla="*/ 3881 h 9"/>
                <a:gd name="T8" fmla="*/ 53975 w 14"/>
                <a:gd name="T9" fmla="*/ 7761 h 9"/>
                <a:gd name="T10" fmla="*/ 50120 w 14"/>
                <a:gd name="T11" fmla="*/ 19403 h 9"/>
                <a:gd name="T12" fmla="*/ 11566 w 14"/>
                <a:gd name="T13" fmla="*/ 34925 h 9"/>
                <a:gd name="T14" fmla="*/ 7711 w 14"/>
                <a:gd name="T15" fmla="*/ 34925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2" y="9"/>
                  </a:moveTo>
                  <a:cubicBezTo>
                    <a:pt x="1" y="9"/>
                    <a:pt x="1" y="9"/>
                    <a:pt x="0" y="8"/>
                  </a:cubicBezTo>
                  <a:cubicBezTo>
                    <a:pt x="0" y="7"/>
                    <a:pt x="0" y="6"/>
                    <a:pt x="1" y="5"/>
                  </a:cubicBezTo>
                  <a:cubicBezTo>
                    <a:pt x="4" y="4"/>
                    <a:pt x="8" y="2"/>
                    <a:pt x="11" y="1"/>
                  </a:cubicBezTo>
                  <a:cubicBezTo>
                    <a:pt x="12" y="0"/>
                    <a:pt x="13" y="1"/>
                    <a:pt x="14" y="2"/>
                  </a:cubicBezTo>
                  <a:cubicBezTo>
                    <a:pt x="14" y="3"/>
                    <a:pt x="14" y="4"/>
                    <a:pt x="13" y="5"/>
                  </a:cubicBezTo>
                  <a:cubicBezTo>
                    <a:pt x="9" y="6"/>
                    <a:pt x="6" y="7"/>
                    <a:pt x="3" y="9"/>
                  </a:cubicBezTo>
                  <a:cubicBezTo>
                    <a:pt x="3"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4" name="Freeform 54"/>
            <p:cNvSpPr/>
            <p:nvPr/>
          </p:nvSpPr>
          <p:spPr bwMode="auto">
            <a:xfrm>
              <a:off x="5367338" y="4384675"/>
              <a:ext cx="160338" cy="290513"/>
            </a:xfrm>
            <a:custGeom>
              <a:avLst/>
              <a:gdLst>
                <a:gd name="T0" fmla="*/ 152703 w 42"/>
                <a:gd name="T1" fmla="*/ 290513 h 76"/>
                <a:gd name="T2" fmla="*/ 145068 w 42"/>
                <a:gd name="T3" fmla="*/ 282868 h 76"/>
                <a:gd name="T4" fmla="*/ 3818 w 42"/>
                <a:gd name="T5" fmla="*/ 15290 h 76"/>
                <a:gd name="T6" fmla="*/ 3818 w 42"/>
                <a:gd name="T7" fmla="*/ 3823 h 76"/>
                <a:gd name="T8" fmla="*/ 11453 w 42"/>
                <a:gd name="T9" fmla="*/ 0 h 76"/>
                <a:gd name="T10" fmla="*/ 160338 w 42"/>
                <a:gd name="T11" fmla="*/ 282868 h 76"/>
                <a:gd name="T12" fmla="*/ 152703 w 42"/>
                <a:gd name="T13" fmla="*/ 29051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6">
                  <a:moveTo>
                    <a:pt x="40" y="76"/>
                  </a:moveTo>
                  <a:cubicBezTo>
                    <a:pt x="39" y="76"/>
                    <a:pt x="38" y="75"/>
                    <a:pt x="38" y="74"/>
                  </a:cubicBezTo>
                  <a:cubicBezTo>
                    <a:pt x="38" y="46"/>
                    <a:pt x="24" y="19"/>
                    <a:pt x="1" y="4"/>
                  </a:cubicBezTo>
                  <a:cubicBezTo>
                    <a:pt x="0" y="3"/>
                    <a:pt x="0" y="2"/>
                    <a:pt x="1" y="1"/>
                  </a:cubicBezTo>
                  <a:cubicBezTo>
                    <a:pt x="1" y="0"/>
                    <a:pt x="3" y="0"/>
                    <a:pt x="3" y="0"/>
                  </a:cubicBezTo>
                  <a:cubicBezTo>
                    <a:pt x="28" y="17"/>
                    <a:pt x="42" y="44"/>
                    <a:pt x="42" y="74"/>
                  </a:cubicBezTo>
                  <a:cubicBezTo>
                    <a:pt x="42" y="75"/>
                    <a:pt x="41" y="76"/>
                    <a:pt x="4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5" name="Freeform 55"/>
            <p:cNvSpPr/>
            <p:nvPr/>
          </p:nvSpPr>
          <p:spPr bwMode="auto">
            <a:xfrm>
              <a:off x="5413375" y="4351338"/>
              <a:ext cx="95250" cy="92075"/>
            </a:xfrm>
            <a:custGeom>
              <a:avLst/>
              <a:gdLst>
                <a:gd name="T0" fmla="*/ 87630 w 25"/>
                <a:gd name="T1" fmla="*/ 92075 h 24"/>
                <a:gd name="T2" fmla="*/ 83820 w 25"/>
                <a:gd name="T3" fmla="*/ 92075 h 24"/>
                <a:gd name="T4" fmla="*/ 3810 w 25"/>
                <a:gd name="T5" fmla="*/ 11509 h 24"/>
                <a:gd name="T6" fmla="*/ 3810 w 25"/>
                <a:gd name="T7" fmla="*/ 3836 h 24"/>
                <a:gd name="T8" fmla="*/ 15240 w 25"/>
                <a:gd name="T9" fmla="*/ 3836 h 24"/>
                <a:gd name="T10" fmla="*/ 91440 w 25"/>
                <a:gd name="T11" fmla="*/ 76729 h 24"/>
                <a:gd name="T12" fmla="*/ 95250 w 25"/>
                <a:gd name="T13" fmla="*/ 88239 h 24"/>
                <a:gd name="T14" fmla="*/ 87630 w 25"/>
                <a:gd name="T15" fmla="*/ 9207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4">
                  <a:moveTo>
                    <a:pt x="23" y="24"/>
                  </a:moveTo>
                  <a:cubicBezTo>
                    <a:pt x="23" y="24"/>
                    <a:pt x="22" y="24"/>
                    <a:pt x="22" y="24"/>
                  </a:cubicBezTo>
                  <a:cubicBezTo>
                    <a:pt x="14" y="18"/>
                    <a:pt x="7" y="11"/>
                    <a:pt x="1" y="3"/>
                  </a:cubicBezTo>
                  <a:cubicBezTo>
                    <a:pt x="0" y="2"/>
                    <a:pt x="0" y="1"/>
                    <a:pt x="1" y="1"/>
                  </a:cubicBezTo>
                  <a:cubicBezTo>
                    <a:pt x="2" y="0"/>
                    <a:pt x="3" y="0"/>
                    <a:pt x="4" y="1"/>
                  </a:cubicBezTo>
                  <a:cubicBezTo>
                    <a:pt x="10" y="8"/>
                    <a:pt x="16" y="15"/>
                    <a:pt x="24" y="20"/>
                  </a:cubicBezTo>
                  <a:cubicBezTo>
                    <a:pt x="25" y="21"/>
                    <a:pt x="25" y="22"/>
                    <a:pt x="25" y="23"/>
                  </a:cubicBezTo>
                  <a:cubicBezTo>
                    <a:pt x="24" y="24"/>
                    <a:pt x="24"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6" name="Freeform 56"/>
            <p:cNvSpPr/>
            <p:nvPr/>
          </p:nvSpPr>
          <p:spPr bwMode="auto">
            <a:xfrm>
              <a:off x="5557838" y="4457700"/>
              <a:ext cx="88900" cy="38100"/>
            </a:xfrm>
            <a:custGeom>
              <a:avLst/>
              <a:gdLst>
                <a:gd name="T0" fmla="*/ 81170 w 23"/>
                <a:gd name="T1" fmla="*/ 38100 h 10"/>
                <a:gd name="T2" fmla="*/ 77304 w 23"/>
                <a:gd name="T3" fmla="*/ 38100 h 10"/>
                <a:gd name="T4" fmla="*/ 3865 w 23"/>
                <a:gd name="T5" fmla="*/ 19050 h 10"/>
                <a:gd name="T6" fmla="*/ 0 w 23"/>
                <a:gd name="T7" fmla="*/ 7620 h 10"/>
                <a:gd name="T8" fmla="*/ 11596 w 23"/>
                <a:gd name="T9" fmla="*/ 3810 h 10"/>
                <a:gd name="T10" fmla="*/ 81170 w 23"/>
                <a:gd name="T11" fmla="*/ 22860 h 10"/>
                <a:gd name="T12" fmla="*/ 88900 w 23"/>
                <a:gd name="T13" fmla="*/ 30480 h 10"/>
                <a:gd name="T14" fmla="*/ 81170 w 23"/>
                <a:gd name="T15" fmla="*/ 3810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0">
                  <a:moveTo>
                    <a:pt x="21" y="10"/>
                  </a:moveTo>
                  <a:cubicBezTo>
                    <a:pt x="21" y="10"/>
                    <a:pt x="21" y="10"/>
                    <a:pt x="20" y="10"/>
                  </a:cubicBezTo>
                  <a:cubicBezTo>
                    <a:pt x="14" y="9"/>
                    <a:pt x="7" y="7"/>
                    <a:pt x="1" y="5"/>
                  </a:cubicBezTo>
                  <a:cubicBezTo>
                    <a:pt x="0" y="4"/>
                    <a:pt x="0" y="3"/>
                    <a:pt x="0" y="2"/>
                  </a:cubicBezTo>
                  <a:cubicBezTo>
                    <a:pt x="0" y="1"/>
                    <a:pt x="2" y="0"/>
                    <a:pt x="3" y="1"/>
                  </a:cubicBezTo>
                  <a:cubicBezTo>
                    <a:pt x="8" y="3"/>
                    <a:pt x="15" y="5"/>
                    <a:pt x="21" y="6"/>
                  </a:cubicBezTo>
                  <a:cubicBezTo>
                    <a:pt x="22" y="6"/>
                    <a:pt x="23" y="7"/>
                    <a:pt x="23" y="8"/>
                  </a:cubicBezTo>
                  <a:cubicBezTo>
                    <a:pt x="23" y="9"/>
                    <a:pt x="22"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7" name="Freeform 57"/>
            <p:cNvSpPr>
              <a:spLocks noEditPoints="1"/>
            </p:cNvSpPr>
            <p:nvPr/>
          </p:nvSpPr>
          <p:spPr bwMode="auto">
            <a:xfrm>
              <a:off x="5489575" y="4408488"/>
              <a:ext cx="87313" cy="87313"/>
            </a:xfrm>
            <a:custGeom>
              <a:avLst/>
              <a:gdLst>
                <a:gd name="T0" fmla="*/ 41758 w 23"/>
                <a:gd name="T1" fmla="*/ 87313 h 23"/>
                <a:gd name="T2" fmla="*/ 0 w 23"/>
                <a:gd name="T3" fmla="*/ 41758 h 23"/>
                <a:gd name="T4" fmla="*/ 41758 w 23"/>
                <a:gd name="T5" fmla="*/ 0 h 23"/>
                <a:gd name="T6" fmla="*/ 87313 w 23"/>
                <a:gd name="T7" fmla="*/ 41758 h 23"/>
                <a:gd name="T8" fmla="*/ 41758 w 23"/>
                <a:gd name="T9" fmla="*/ 87313 h 23"/>
                <a:gd name="T10" fmla="*/ 41758 w 23"/>
                <a:gd name="T11" fmla="*/ 15185 h 23"/>
                <a:gd name="T12" fmla="*/ 15185 w 23"/>
                <a:gd name="T13" fmla="*/ 41758 h 23"/>
                <a:gd name="T14" fmla="*/ 41758 w 23"/>
                <a:gd name="T15" fmla="*/ 72128 h 23"/>
                <a:gd name="T16" fmla="*/ 72128 w 23"/>
                <a:gd name="T17" fmla="*/ 41758 h 23"/>
                <a:gd name="T18" fmla="*/ 41758 w 23"/>
                <a:gd name="T19" fmla="*/ 1518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8" name="Freeform 58"/>
            <p:cNvSpPr>
              <a:spLocks noEditPoints="1"/>
            </p:cNvSpPr>
            <p:nvPr/>
          </p:nvSpPr>
          <p:spPr bwMode="auto">
            <a:xfrm>
              <a:off x="5581650" y="4533900"/>
              <a:ext cx="87313" cy="88900"/>
            </a:xfrm>
            <a:custGeom>
              <a:avLst/>
              <a:gdLst>
                <a:gd name="T0" fmla="*/ 41758 w 23"/>
                <a:gd name="T1" fmla="*/ 88900 h 23"/>
                <a:gd name="T2" fmla="*/ 0 w 23"/>
                <a:gd name="T3" fmla="*/ 42517 h 23"/>
                <a:gd name="T4" fmla="*/ 41758 w 23"/>
                <a:gd name="T5" fmla="*/ 0 h 23"/>
                <a:gd name="T6" fmla="*/ 87313 w 23"/>
                <a:gd name="T7" fmla="*/ 42517 h 23"/>
                <a:gd name="T8" fmla="*/ 41758 w 23"/>
                <a:gd name="T9" fmla="*/ 88900 h 23"/>
                <a:gd name="T10" fmla="*/ 41758 w 23"/>
                <a:gd name="T11" fmla="*/ 15461 h 23"/>
                <a:gd name="T12" fmla="*/ 15185 w 23"/>
                <a:gd name="T13" fmla="*/ 42517 h 23"/>
                <a:gd name="T14" fmla="*/ 41758 w 23"/>
                <a:gd name="T15" fmla="*/ 73439 h 23"/>
                <a:gd name="T16" fmla="*/ 72128 w 23"/>
                <a:gd name="T17" fmla="*/ 42517 h 23"/>
                <a:gd name="T18" fmla="*/ 41758 w 23"/>
                <a:gd name="T19" fmla="*/ 1546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59" name="Freeform 59"/>
            <p:cNvSpPr/>
            <p:nvPr/>
          </p:nvSpPr>
          <p:spPr bwMode="auto">
            <a:xfrm>
              <a:off x="5299075" y="4343400"/>
              <a:ext cx="347663" cy="347663"/>
            </a:xfrm>
            <a:custGeom>
              <a:avLst/>
              <a:gdLst>
                <a:gd name="T0" fmla="*/ 175742 w 91"/>
                <a:gd name="T1" fmla="*/ 347663 h 91"/>
                <a:gd name="T2" fmla="*/ 0 w 91"/>
                <a:gd name="T3" fmla="*/ 175742 h 91"/>
                <a:gd name="T4" fmla="*/ 175742 w 91"/>
                <a:gd name="T5" fmla="*/ 0 h 91"/>
                <a:gd name="T6" fmla="*/ 347663 w 91"/>
                <a:gd name="T7" fmla="*/ 175742 h 91"/>
                <a:gd name="T8" fmla="*/ 347663 w 91"/>
                <a:gd name="T9" fmla="*/ 202485 h 91"/>
                <a:gd name="T10" fmla="*/ 332381 w 91"/>
                <a:gd name="T11" fmla="*/ 198665 h 91"/>
                <a:gd name="T12" fmla="*/ 332381 w 91"/>
                <a:gd name="T13" fmla="*/ 175742 h 91"/>
                <a:gd name="T14" fmla="*/ 175742 w 91"/>
                <a:gd name="T15" fmla="*/ 15282 h 91"/>
                <a:gd name="T16" fmla="*/ 15282 w 91"/>
                <a:gd name="T17" fmla="*/ 175742 h 91"/>
                <a:gd name="T18" fmla="*/ 175742 w 91"/>
                <a:gd name="T19" fmla="*/ 332381 h 91"/>
                <a:gd name="T20" fmla="*/ 305638 w 91"/>
                <a:gd name="T21" fmla="*/ 263613 h 91"/>
                <a:gd name="T22" fmla="*/ 317099 w 91"/>
                <a:gd name="T23" fmla="*/ 271254 h 91"/>
                <a:gd name="T24" fmla="*/ 175742 w 91"/>
                <a:gd name="T25" fmla="*/ 347663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46" y="91"/>
                  </a:moveTo>
                  <a:cubicBezTo>
                    <a:pt x="21" y="91"/>
                    <a:pt x="0" y="71"/>
                    <a:pt x="0" y="46"/>
                  </a:cubicBezTo>
                  <a:cubicBezTo>
                    <a:pt x="0" y="21"/>
                    <a:pt x="21" y="0"/>
                    <a:pt x="46" y="0"/>
                  </a:cubicBezTo>
                  <a:cubicBezTo>
                    <a:pt x="71" y="0"/>
                    <a:pt x="91" y="21"/>
                    <a:pt x="91" y="46"/>
                  </a:cubicBezTo>
                  <a:cubicBezTo>
                    <a:pt x="91" y="48"/>
                    <a:pt x="91" y="50"/>
                    <a:pt x="91" y="53"/>
                  </a:cubicBezTo>
                  <a:cubicBezTo>
                    <a:pt x="87" y="52"/>
                    <a:pt x="87" y="52"/>
                    <a:pt x="87" y="52"/>
                  </a:cubicBezTo>
                  <a:cubicBezTo>
                    <a:pt x="87" y="50"/>
                    <a:pt x="87" y="48"/>
                    <a:pt x="87" y="46"/>
                  </a:cubicBezTo>
                  <a:cubicBezTo>
                    <a:pt x="87" y="23"/>
                    <a:pt x="69" y="4"/>
                    <a:pt x="46" y="4"/>
                  </a:cubicBezTo>
                  <a:cubicBezTo>
                    <a:pt x="23" y="4"/>
                    <a:pt x="4" y="23"/>
                    <a:pt x="4" y="46"/>
                  </a:cubicBezTo>
                  <a:cubicBezTo>
                    <a:pt x="4" y="69"/>
                    <a:pt x="23" y="87"/>
                    <a:pt x="46" y="87"/>
                  </a:cubicBezTo>
                  <a:cubicBezTo>
                    <a:pt x="60" y="87"/>
                    <a:pt x="72" y="80"/>
                    <a:pt x="80" y="69"/>
                  </a:cubicBezTo>
                  <a:cubicBezTo>
                    <a:pt x="83" y="71"/>
                    <a:pt x="83" y="71"/>
                    <a:pt x="83" y="71"/>
                  </a:cubicBezTo>
                  <a:cubicBezTo>
                    <a:pt x="75" y="84"/>
                    <a:pt x="61"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60" name="Freeform 60"/>
            <p:cNvSpPr>
              <a:spLocks noEditPoints="1"/>
            </p:cNvSpPr>
            <p:nvPr/>
          </p:nvSpPr>
          <p:spPr bwMode="auto">
            <a:xfrm>
              <a:off x="5353050" y="4511675"/>
              <a:ext cx="84138" cy="84138"/>
            </a:xfrm>
            <a:custGeom>
              <a:avLst/>
              <a:gdLst>
                <a:gd name="T0" fmla="*/ 42069 w 22"/>
                <a:gd name="T1" fmla="*/ 84138 h 22"/>
                <a:gd name="T2" fmla="*/ 0 w 22"/>
                <a:gd name="T3" fmla="*/ 42069 h 22"/>
                <a:gd name="T4" fmla="*/ 42069 w 22"/>
                <a:gd name="T5" fmla="*/ 0 h 22"/>
                <a:gd name="T6" fmla="*/ 84138 w 22"/>
                <a:gd name="T7" fmla="*/ 42069 h 22"/>
                <a:gd name="T8" fmla="*/ 42069 w 22"/>
                <a:gd name="T9" fmla="*/ 84138 h 22"/>
                <a:gd name="T10" fmla="*/ 42069 w 22"/>
                <a:gd name="T11" fmla="*/ 15298 h 22"/>
                <a:gd name="T12" fmla="*/ 15298 w 22"/>
                <a:gd name="T13" fmla="*/ 42069 h 22"/>
                <a:gd name="T14" fmla="*/ 42069 w 22"/>
                <a:gd name="T15" fmla="*/ 68840 h 22"/>
                <a:gd name="T16" fmla="*/ 68840 w 22"/>
                <a:gd name="T17" fmla="*/ 42069 h 22"/>
                <a:gd name="T18" fmla="*/ 42069 w 22"/>
                <a:gd name="T19" fmla="*/ 1529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47" name="组合 46"/>
          <p:cNvGrpSpPr/>
          <p:nvPr/>
        </p:nvGrpSpPr>
        <p:grpSpPr>
          <a:xfrm>
            <a:off x="319767" y="0"/>
            <a:ext cx="3316556" cy="951169"/>
            <a:chOff x="586467" y="272680"/>
            <a:chExt cx="3316556" cy="951169"/>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49" name="文本框 48"/>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活动执行流程</a:t>
              </a:r>
            </a:p>
          </p:txBody>
        </p:sp>
      </p:grpSp>
      <p:grpSp>
        <p:nvGrpSpPr>
          <p:cNvPr id="64" name="组合 63"/>
          <p:cNvGrpSpPr/>
          <p:nvPr/>
        </p:nvGrpSpPr>
        <p:grpSpPr>
          <a:xfrm>
            <a:off x="1809138" y="3878463"/>
            <a:ext cx="2115035" cy="1154619"/>
            <a:chOff x="1478171" y="2225265"/>
            <a:chExt cx="2115035" cy="1154619"/>
          </a:xfrm>
        </p:grpSpPr>
        <p:sp>
          <p:nvSpPr>
            <p:cNvPr id="6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6" name="文本框 65"/>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67" name="组合 66"/>
          <p:cNvGrpSpPr/>
          <p:nvPr/>
        </p:nvGrpSpPr>
        <p:grpSpPr>
          <a:xfrm>
            <a:off x="5440980" y="3878463"/>
            <a:ext cx="2115035" cy="1154619"/>
            <a:chOff x="1478171" y="2225265"/>
            <a:chExt cx="2115035" cy="1154619"/>
          </a:xfrm>
        </p:grpSpPr>
        <p:sp>
          <p:nvSpPr>
            <p:cNvPr id="6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9" name="文本框 68"/>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70" name="组合 69"/>
          <p:cNvGrpSpPr/>
          <p:nvPr/>
        </p:nvGrpSpPr>
        <p:grpSpPr>
          <a:xfrm>
            <a:off x="9072822" y="3878463"/>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1000"/>
                                        <p:tgtEl>
                                          <p:spTgt spid="70"/>
                                        </p:tgtEl>
                                      </p:cBhvr>
                                    </p:animEffect>
                                    <p:anim calcmode="lin" valueType="num">
                                      <p:cBhvr>
                                        <p:cTn id="35" dur="1000" fill="hold"/>
                                        <p:tgtEl>
                                          <p:spTgt spid="70"/>
                                        </p:tgtEl>
                                        <p:attrNameLst>
                                          <p:attrName>ppt_x</p:attrName>
                                        </p:attrNameLst>
                                      </p:cBhvr>
                                      <p:tavLst>
                                        <p:tav tm="0">
                                          <p:val>
                                            <p:strVal val="#ppt_x"/>
                                          </p:val>
                                        </p:tav>
                                        <p:tav tm="100000">
                                          <p:val>
                                            <p:strVal val="#ppt_x"/>
                                          </p:val>
                                        </p:tav>
                                      </p:tavLst>
                                    </p:anim>
                                    <p:anim calcmode="lin" valueType="num">
                                      <p:cBhvr>
                                        <p:cTn id="3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875" y="3543299"/>
            <a:ext cx="12244388" cy="2690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宋体" panose="02010600030101010101" pitchFamily="2" charset="-122"/>
              <a:ea typeface="宋体" panose="02010600030101010101" pitchFamily="2" charset="-122"/>
            </a:endParaRPr>
          </a:p>
        </p:txBody>
      </p:sp>
      <p:grpSp>
        <p:nvGrpSpPr>
          <p:cNvPr id="19" name="组合 18"/>
          <p:cNvGrpSpPr/>
          <p:nvPr/>
        </p:nvGrpSpPr>
        <p:grpSpPr bwMode="auto">
          <a:xfrm>
            <a:off x="-15875" y="3511550"/>
            <a:ext cx="12234863" cy="182563"/>
            <a:chOff x="-15875" y="3511550"/>
            <a:chExt cx="12234863" cy="182563"/>
          </a:xfrm>
        </p:grpSpPr>
        <p:sp>
          <p:nvSpPr>
            <p:cNvPr id="20" name="矩形 19"/>
            <p:cNvSpPr/>
            <p:nvPr/>
          </p:nvSpPr>
          <p:spPr>
            <a:xfrm>
              <a:off x="-15875" y="3511550"/>
              <a:ext cx="3113088" cy="182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1F6651"/>
                </a:solidFill>
                <a:latin typeface="宋体" panose="02010600030101010101" pitchFamily="2" charset="-122"/>
                <a:ea typeface="宋体" panose="02010600030101010101" pitchFamily="2" charset="-122"/>
              </a:endParaRPr>
            </a:p>
          </p:txBody>
        </p:sp>
        <p:sp>
          <p:nvSpPr>
            <p:cNvPr id="21" name="矩形 20"/>
            <p:cNvSpPr/>
            <p:nvPr/>
          </p:nvSpPr>
          <p:spPr>
            <a:xfrm>
              <a:off x="6097588" y="3511550"/>
              <a:ext cx="3113087" cy="182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宋体" panose="02010600030101010101" pitchFamily="2" charset="-122"/>
                <a:ea typeface="宋体" panose="02010600030101010101" pitchFamily="2" charset="-122"/>
              </a:endParaRPr>
            </a:p>
          </p:txBody>
        </p:sp>
        <p:sp>
          <p:nvSpPr>
            <p:cNvPr id="22" name="矩形 21"/>
            <p:cNvSpPr/>
            <p:nvPr/>
          </p:nvSpPr>
          <p:spPr>
            <a:xfrm>
              <a:off x="9105900" y="3511550"/>
              <a:ext cx="3113088" cy="182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宋体" panose="02010600030101010101" pitchFamily="2" charset="-122"/>
                <a:ea typeface="宋体" panose="02010600030101010101" pitchFamily="2" charset="-122"/>
              </a:endParaRPr>
            </a:p>
          </p:txBody>
        </p:sp>
        <p:sp>
          <p:nvSpPr>
            <p:cNvPr id="23" name="矩形 22"/>
            <p:cNvSpPr/>
            <p:nvPr/>
          </p:nvSpPr>
          <p:spPr>
            <a:xfrm>
              <a:off x="3014663" y="3511550"/>
              <a:ext cx="3081337" cy="182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宋体" panose="02010600030101010101" pitchFamily="2" charset="-122"/>
                <a:ea typeface="宋体" panose="02010600030101010101" pitchFamily="2" charset="-122"/>
              </a:endParaRPr>
            </a:p>
          </p:txBody>
        </p:sp>
      </p:grpSp>
      <p:pic>
        <p:nvPicPr>
          <p:cNvPr id="45" name="图片 44"/>
          <p:cNvPicPr>
            <a:picLocks noChangeAspect="1"/>
          </p:cNvPicPr>
          <p:nvPr/>
        </p:nvPicPr>
        <p:blipFill>
          <a:blip r:embed="rId3"/>
          <a:stretch>
            <a:fillRect/>
          </a:stretch>
        </p:blipFill>
        <p:spPr>
          <a:xfrm>
            <a:off x="1209494" y="1333500"/>
            <a:ext cx="2692127" cy="2192188"/>
          </a:xfrm>
          <a:prstGeom prst="rect">
            <a:avLst/>
          </a:prstGeom>
        </p:spPr>
      </p:pic>
      <p:pic>
        <p:nvPicPr>
          <p:cNvPr id="46" name="图片 45"/>
          <p:cNvPicPr>
            <a:picLocks noChangeAspect="1"/>
          </p:cNvPicPr>
          <p:nvPr/>
        </p:nvPicPr>
        <p:blipFill>
          <a:blip r:embed="rId3"/>
          <a:stretch>
            <a:fillRect/>
          </a:stretch>
        </p:blipFill>
        <p:spPr>
          <a:xfrm>
            <a:off x="4929687" y="1333500"/>
            <a:ext cx="2692127" cy="2192188"/>
          </a:xfrm>
          <a:prstGeom prst="rect">
            <a:avLst/>
          </a:prstGeom>
        </p:spPr>
      </p:pic>
      <p:pic>
        <p:nvPicPr>
          <p:cNvPr id="47" name="图片 46"/>
          <p:cNvPicPr>
            <a:picLocks noChangeAspect="1"/>
          </p:cNvPicPr>
          <p:nvPr/>
        </p:nvPicPr>
        <p:blipFill>
          <a:blip r:embed="rId3"/>
          <a:stretch>
            <a:fillRect/>
          </a:stretch>
        </p:blipFill>
        <p:spPr>
          <a:xfrm>
            <a:off x="8840380" y="1333500"/>
            <a:ext cx="2692127" cy="2192188"/>
          </a:xfrm>
          <a:prstGeom prst="rect">
            <a:avLst/>
          </a:prstGeom>
        </p:spPr>
      </p:pic>
      <p:grpSp>
        <p:nvGrpSpPr>
          <p:cNvPr id="27" name="组合 26"/>
          <p:cNvGrpSpPr/>
          <p:nvPr/>
        </p:nvGrpSpPr>
        <p:grpSpPr>
          <a:xfrm>
            <a:off x="319767" y="0"/>
            <a:ext cx="3316556" cy="951169"/>
            <a:chOff x="586467" y="272680"/>
            <a:chExt cx="3316556" cy="951169"/>
          </a:xfrm>
        </p:grpSpPr>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29" name="文本框 28"/>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活动执行流程</a:t>
              </a:r>
            </a:p>
          </p:txBody>
        </p:sp>
      </p:grpSp>
      <p:grpSp>
        <p:nvGrpSpPr>
          <p:cNvPr id="30" name="组合 29"/>
          <p:cNvGrpSpPr/>
          <p:nvPr/>
        </p:nvGrpSpPr>
        <p:grpSpPr>
          <a:xfrm>
            <a:off x="1487166" y="4239071"/>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210588"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游戏环节</a:t>
              </a:r>
            </a:p>
          </p:txBody>
        </p:sp>
      </p:grpSp>
      <p:grpSp>
        <p:nvGrpSpPr>
          <p:cNvPr id="33" name="组合 32"/>
          <p:cNvGrpSpPr/>
          <p:nvPr/>
        </p:nvGrpSpPr>
        <p:grpSpPr>
          <a:xfrm>
            <a:off x="5337949" y="4239071"/>
            <a:ext cx="2115035" cy="1154619"/>
            <a:chOff x="1478171" y="2225265"/>
            <a:chExt cx="2115035" cy="1154619"/>
          </a:xfrm>
        </p:grpSpPr>
        <p:sp>
          <p:nvSpPr>
            <p:cNvPr id="3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5" name="文本框 34"/>
            <p:cNvSpPr txBox="1"/>
            <p:nvPr/>
          </p:nvSpPr>
          <p:spPr>
            <a:xfrm>
              <a:off x="1593972" y="2225265"/>
              <a:ext cx="1210588"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游戏环节</a:t>
              </a:r>
            </a:p>
          </p:txBody>
        </p:sp>
      </p:grpSp>
      <p:grpSp>
        <p:nvGrpSpPr>
          <p:cNvPr id="48" name="组合 47"/>
          <p:cNvGrpSpPr/>
          <p:nvPr/>
        </p:nvGrpSpPr>
        <p:grpSpPr>
          <a:xfrm>
            <a:off x="9188732" y="4239071"/>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210588"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游戏环节</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8" fill="hold" nodeType="withEffect">
                                  <p:stCondLst>
                                    <p:cond delay="7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p:cNvGrpSpPr/>
          <p:nvPr/>
        </p:nvGrpSpPr>
        <p:grpSpPr bwMode="auto">
          <a:xfrm>
            <a:off x="1086365" y="2402456"/>
            <a:ext cx="1497012" cy="1497013"/>
            <a:chOff x="811213" y="1901825"/>
            <a:chExt cx="1992312" cy="1990725"/>
          </a:xfrm>
        </p:grpSpPr>
        <p:sp>
          <p:nvSpPr>
            <p:cNvPr id="13" name="Oval 5"/>
            <p:cNvSpPr>
              <a:spLocks noChangeArrowheads="1"/>
            </p:cNvSpPr>
            <p:nvPr/>
          </p:nvSpPr>
          <p:spPr bwMode="auto">
            <a:xfrm>
              <a:off x="811213" y="1901825"/>
              <a:ext cx="1992312" cy="1990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16" name="Freeform 6"/>
            <p:cNvSpPr/>
            <p:nvPr/>
          </p:nvSpPr>
          <p:spPr bwMode="auto">
            <a:xfrm>
              <a:off x="1246188" y="2247900"/>
              <a:ext cx="1104900" cy="573088"/>
            </a:xfrm>
            <a:custGeom>
              <a:avLst/>
              <a:gdLst>
                <a:gd name="T0" fmla="*/ 0 w 696"/>
                <a:gd name="T1" fmla="*/ 2147483646 h 361"/>
                <a:gd name="T2" fmla="*/ 2147483646 w 696"/>
                <a:gd name="T3" fmla="*/ 0 h 361"/>
                <a:gd name="T4" fmla="*/ 2147483646 w 696"/>
                <a:gd name="T5" fmla="*/ 2147483646 h 361"/>
                <a:gd name="T6" fmla="*/ 0 w 696"/>
                <a:gd name="T7" fmla="*/ 2147483646 h 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6" h="361">
                  <a:moveTo>
                    <a:pt x="0" y="361"/>
                  </a:moveTo>
                  <a:lnTo>
                    <a:pt x="347" y="0"/>
                  </a:lnTo>
                  <a:lnTo>
                    <a:pt x="696" y="361"/>
                  </a:lnTo>
                  <a:lnTo>
                    <a:pt x="0" y="3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7" name="Freeform 7"/>
            <p:cNvSpPr/>
            <p:nvPr/>
          </p:nvSpPr>
          <p:spPr bwMode="auto">
            <a:xfrm>
              <a:off x="1471613" y="2414588"/>
              <a:ext cx="635000" cy="301625"/>
            </a:xfrm>
            <a:custGeom>
              <a:avLst/>
              <a:gdLst>
                <a:gd name="T0" fmla="*/ 0 w 400"/>
                <a:gd name="T1" fmla="*/ 2147483646 h 190"/>
                <a:gd name="T2" fmla="*/ 2147483646 w 400"/>
                <a:gd name="T3" fmla="*/ 0 h 190"/>
                <a:gd name="T4" fmla="*/ 2147483646 w 400"/>
                <a:gd name="T5" fmla="*/ 2147483646 h 190"/>
                <a:gd name="T6" fmla="*/ 0 w 400"/>
                <a:gd name="T7" fmla="*/ 2147483646 h 1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190">
                  <a:moveTo>
                    <a:pt x="0" y="190"/>
                  </a:moveTo>
                  <a:lnTo>
                    <a:pt x="200" y="0"/>
                  </a:lnTo>
                  <a:lnTo>
                    <a:pt x="400" y="190"/>
                  </a:lnTo>
                  <a:lnTo>
                    <a:pt x="0" y="19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8" name="Rectangle 8"/>
            <p:cNvSpPr>
              <a:spLocks noChangeArrowheads="1"/>
            </p:cNvSpPr>
            <p:nvPr/>
          </p:nvSpPr>
          <p:spPr bwMode="auto">
            <a:xfrm>
              <a:off x="129540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19" name="Rectangle 9"/>
            <p:cNvSpPr>
              <a:spLocks noChangeArrowheads="1"/>
            </p:cNvSpPr>
            <p:nvPr/>
          </p:nvSpPr>
          <p:spPr bwMode="auto">
            <a:xfrm>
              <a:off x="165735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0" name="Rectangle 10"/>
            <p:cNvSpPr>
              <a:spLocks noChangeArrowheads="1"/>
            </p:cNvSpPr>
            <p:nvPr/>
          </p:nvSpPr>
          <p:spPr bwMode="auto">
            <a:xfrm>
              <a:off x="201930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1" name="Rectangle 11"/>
            <p:cNvSpPr>
              <a:spLocks noChangeArrowheads="1"/>
            </p:cNvSpPr>
            <p:nvPr/>
          </p:nvSpPr>
          <p:spPr bwMode="auto">
            <a:xfrm>
              <a:off x="129540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2" name="Rectangle 12"/>
            <p:cNvSpPr>
              <a:spLocks noChangeArrowheads="1"/>
            </p:cNvSpPr>
            <p:nvPr/>
          </p:nvSpPr>
          <p:spPr bwMode="auto">
            <a:xfrm>
              <a:off x="165735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3" name="Rectangle 13"/>
            <p:cNvSpPr>
              <a:spLocks noChangeArrowheads="1"/>
            </p:cNvSpPr>
            <p:nvPr/>
          </p:nvSpPr>
          <p:spPr bwMode="auto">
            <a:xfrm>
              <a:off x="201930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4" name="Rectangle 14"/>
            <p:cNvSpPr>
              <a:spLocks noChangeArrowheads="1"/>
            </p:cNvSpPr>
            <p:nvPr/>
          </p:nvSpPr>
          <p:spPr bwMode="auto">
            <a:xfrm>
              <a:off x="129540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5" name="Rectangle 15"/>
            <p:cNvSpPr>
              <a:spLocks noChangeArrowheads="1"/>
            </p:cNvSpPr>
            <p:nvPr/>
          </p:nvSpPr>
          <p:spPr bwMode="auto">
            <a:xfrm>
              <a:off x="165735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6" name="Rectangle 16"/>
            <p:cNvSpPr>
              <a:spLocks noChangeArrowheads="1"/>
            </p:cNvSpPr>
            <p:nvPr/>
          </p:nvSpPr>
          <p:spPr bwMode="auto">
            <a:xfrm>
              <a:off x="201930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7" name="Rectangle 17"/>
            <p:cNvSpPr>
              <a:spLocks noChangeArrowheads="1"/>
            </p:cNvSpPr>
            <p:nvPr/>
          </p:nvSpPr>
          <p:spPr bwMode="auto">
            <a:xfrm>
              <a:off x="129540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8" name="Rectangle 18"/>
            <p:cNvSpPr>
              <a:spLocks noChangeArrowheads="1"/>
            </p:cNvSpPr>
            <p:nvPr/>
          </p:nvSpPr>
          <p:spPr bwMode="auto">
            <a:xfrm>
              <a:off x="165735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29" name="Rectangle 19"/>
            <p:cNvSpPr>
              <a:spLocks noChangeArrowheads="1"/>
            </p:cNvSpPr>
            <p:nvPr/>
          </p:nvSpPr>
          <p:spPr bwMode="auto">
            <a:xfrm>
              <a:off x="201930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30" name="Rectangle 20"/>
            <p:cNvSpPr>
              <a:spLocks noChangeArrowheads="1"/>
            </p:cNvSpPr>
            <p:nvPr/>
          </p:nvSpPr>
          <p:spPr bwMode="auto">
            <a:xfrm>
              <a:off x="1355725"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31" name="Rectangle 21"/>
            <p:cNvSpPr>
              <a:spLocks noChangeArrowheads="1"/>
            </p:cNvSpPr>
            <p:nvPr/>
          </p:nvSpPr>
          <p:spPr bwMode="auto">
            <a:xfrm>
              <a:off x="1728788"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32" name="Rectangle 22"/>
            <p:cNvSpPr>
              <a:spLocks noChangeArrowheads="1"/>
            </p:cNvSpPr>
            <p:nvPr/>
          </p:nvSpPr>
          <p:spPr bwMode="auto">
            <a:xfrm>
              <a:off x="2090738"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33" name="Rectangle 23"/>
            <p:cNvSpPr>
              <a:spLocks noChangeArrowheads="1"/>
            </p:cNvSpPr>
            <p:nvPr/>
          </p:nvSpPr>
          <p:spPr bwMode="auto">
            <a:xfrm>
              <a:off x="1260475" y="3435350"/>
              <a:ext cx="1052512" cy="349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34" name="Rectangle 24"/>
            <p:cNvSpPr>
              <a:spLocks noChangeArrowheads="1"/>
            </p:cNvSpPr>
            <p:nvPr/>
          </p:nvSpPr>
          <p:spPr bwMode="auto">
            <a:xfrm>
              <a:off x="1246188" y="3484563"/>
              <a:ext cx="1090612" cy="52388"/>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grpSp>
      <p:grpSp>
        <p:nvGrpSpPr>
          <p:cNvPr id="35" name="组合 4"/>
          <p:cNvGrpSpPr/>
          <p:nvPr/>
        </p:nvGrpSpPr>
        <p:grpSpPr bwMode="auto">
          <a:xfrm>
            <a:off x="3870840" y="2402456"/>
            <a:ext cx="1497012" cy="1497013"/>
            <a:chOff x="4006850" y="1838325"/>
            <a:chExt cx="1992313" cy="1990725"/>
          </a:xfrm>
        </p:grpSpPr>
        <p:sp>
          <p:nvSpPr>
            <p:cNvPr id="36" name="Oval 42"/>
            <p:cNvSpPr>
              <a:spLocks noChangeArrowheads="1"/>
            </p:cNvSpPr>
            <p:nvPr/>
          </p:nvSpPr>
          <p:spPr bwMode="auto">
            <a:xfrm>
              <a:off x="4006850" y="1838325"/>
              <a:ext cx="1992313" cy="199072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37" name="Freeform 43"/>
            <p:cNvSpPr/>
            <p:nvPr/>
          </p:nvSpPr>
          <p:spPr bwMode="auto">
            <a:xfrm>
              <a:off x="5119688" y="2559050"/>
              <a:ext cx="490538" cy="595313"/>
            </a:xfrm>
            <a:custGeom>
              <a:avLst/>
              <a:gdLst>
                <a:gd name="T0" fmla="*/ 2147483646 w 309"/>
                <a:gd name="T1" fmla="*/ 2147483646 h 375"/>
                <a:gd name="T2" fmla="*/ 2147483646 w 309"/>
                <a:gd name="T3" fmla="*/ 2147483646 h 375"/>
                <a:gd name="T4" fmla="*/ 0 w 309"/>
                <a:gd name="T5" fmla="*/ 2147483646 h 375"/>
                <a:gd name="T6" fmla="*/ 2147483646 w 309"/>
                <a:gd name="T7" fmla="*/ 0 h 375"/>
                <a:gd name="T8" fmla="*/ 2147483646 w 309"/>
                <a:gd name="T9" fmla="*/ 2147483646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375">
                  <a:moveTo>
                    <a:pt x="309" y="28"/>
                  </a:moveTo>
                  <a:lnTo>
                    <a:pt x="36" y="375"/>
                  </a:lnTo>
                  <a:lnTo>
                    <a:pt x="0" y="347"/>
                  </a:lnTo>
                  <a:lnTo>
                    <a:pt x="273" y="0"/>
                  </a:lnTo>
                  <a:lnTo>
                    <a:pt x="309"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38" name="Freeform 44"/>
            <p:cNvSpPr/>
            <p:nvPr/>
          </p:nvSpPr>
          <p:spPr bwMode="auto">
            <a:xfrm>
              <a:off x="4765675" y="2562225"/>
              <a:ext cx="444500" cy="627063"/>
            </a:xfrm>
            <a:custGeom>
              <a:avLst/>
              <a:gdLst>
                <a:gd name="T0" fmla="*/ 2147483646 w 280"/>
                <a:gd name="T1" fmla="*/ 2147483646 h 395"/>
                <a:gd name="T2" fmla="*/ 0 w 280"/>
                <a:gd name="T3" fmla="*/ 2147483646 h 395"/>
                <a:gd name="T4" fmla="*/ 2147483646 w 280"/>
                <a:gd name="T5" fmla="*/ 0 h 395"/>
                <a:gd name="T6" fmla="*/ 2147483646 w 280"/>
                <a:gd name="T7" fmla="*/ 2147483646 h 395"/>
                <a:gd name="T8" fmla="*/ 2147483646 w 280"/>
                <a:gd name="T9" fmla="*/ 2147483646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395">
                  <a:moveTo>
                    <a:pt x="242" y="395"/>
                  </a:moveTo>
                  <a:lnTo>
                    <a:pt x="0" y="24"/>
                  </a:lnTo>
                  <a:lnTo>
                    <a:pt x="38" y="0"/>
                  </a:lnTo>
                  <a:lnTo>
                    <a:pt x="280" y="371"/>
                  </a:lnTo>
                  <a:lnTo>
                    <a:pt x="242" y="3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39" name="Freeform 45"/>
            <p:cNvSpPr/>
            <p:nvPr/>
          </p:nvSpPr>
          <p:spPr bwMode="auto">
            <a:xfrm>
              <a:off x="4297363" y="2646363"/>
              <a:ext cx="504825" cy="579438"/>
            </a:xfrm>
            <a:custGeom>
              <a:avLst/>
              <a:gdLst>
                <a:gd name="T0" fmla="*/ 0 w 318"/>
                <a:gd name="T1" fmla="*/ 2147483646 h 365"/>
                <a:gd name="T2" fmla="*/ 2147483646 w 318"/>
                <a:gd name="T3" fmla="*/ 0 h 365"/>
                <a:gd name="T4" fmla="*/ 2147483646 w 318"/>
                <a:gd name="T5" fmla="*/ 2147483646 h 365"/>
                <a:gd name="T6" fmla="*/ 2147483646 w 318"/>
                <a:gd name="T7" fmla="*/ 2147483646 h 365"/>
                <a:gd name="T8" fmla="*/ 0 w 318"/>
                <a:gd name="T9" fmla="*/ 214748364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65">
                  <a:moveTo>
                    <a:pt x="0" y="337"/>
                  </a:moveTo>
                  <a:lnTo>
                    <a:pt x="285" y="0"/>
                  </a:lnTo>
                  <a:lnTo>
                    <a:pt x="318" y="28"/>
                  </a:lnTo>
                  <a:lnTo>
                    <a:pt x="33" y="365"/>
                  </a:lnTo>
                  <a:lnTo>
                    <a:pt x="0" y="3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0" name="Oval 46"/>
            <p:cNvSpPr>
              <a:spLocks noChangeArrowheads="1"/>
            </p:cNvSpPr>
            <p:nvPr/>
          </p:nvSpPr>
          <p:spPr bwMode="auto">
            <a:xfrm>
              <a:off x="4264025" y="2917825"/>
              <a:ext cx="346075"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41" name="Oval 47"/>
            <p:cNvSpPr>
              <a:spLocks noChangeArrowheads="1"/>
            </p:cNvSpPr>
            <p:nvPr/>
          </p:nvSpPr>
          <p:spPr bwMode="auto">
            <a:xfrm>
              <a:off x="4357688" y="2995613"/>
              <a:ext cx="153988" cy="15557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42" name="Oval 48"/>
            <p:cNvSpPr>
              <a:spLocks noChangeArrowheads="1"/>
            </p:cNvSpPr>
            <p:nvPr/>
          </p:nvSpPr>
          <p:spPr bwMode="auto">
            <a:xfrm>
              <a:off x="4640263" y="2449513"/>
              <a:ext cx="347663" cy="3476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43" name="Oval 49"/>
            <p:cNvSpPr>
              <a:spLocks noChangeArrowheads="1"/>
            </p:cNvSpPr>
            <p:nvPr/>
          </p:nvSpPr>
          <p:spPr bwMode="auto">
            <a:xfrm>
              <a:off x="5002213" y="2947988"/>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44" name="Oval 50"/>
            <p:cNvSpPr>
              <a:spLocks noChangeArrowheads="1"/>
            </p:cNvSpPr>
            <p:nvPr/>
          </p:nvSpPr>
          <p:spPr bwMode="auto">
            <a:xfrm>
              <a:off x="5387975" y="2397125"/>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45" name="Oval 51"/>
            <p:cNvSpPr>
              <a:spLocks noChangeArrowheads="1"/>
            </p:cNvSpPr>
            <p:nvPr/>
          </p:nvSpPr>
          <p:spPr bwMode="auto">
            <a:xfrm>
              <a:off x="4735513" y="2547938"/>
              <a:ext cx="158750" cy="15398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46" name="Oval 52"/>
            <p:cNvSpPr>
              <a:spLocks noChangeArrowheads="1"/>
            </p:cNvSpPr>
            <p:nvPr/>
          </p:nvSpPr>
          <p:spPr bwMode="auto">
            <a:xfrm>
              <a:off x="5097463" y="3041650"/>
              <a:ext cx="158750" cy="15398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47" name="Oval 53"/>
            <p:cNvSpPr>
              <a:spLocks noChangeArrowheads="1"/>
            </p:cNvSpPr>
            <p:nvPr/>
          </p:nvSpPr>
          <p:spPr bwMode="auto">
            <a:xfrm>
              <a:off x="5481638" y="2490788"/>
              <a:ext cx="158750" cy="15875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grpSp>
      <p:grpSp>
        <p:nvGrpSpPr>
          <p:cNvPr id="48" name="组合 6"/>
          <p:cNvGrpSpPr/>
          <p:nvPr/>
        </p:nvGrpSpPr>
        <p:grpSpPr bwMode="auto">
          <a:xfrm>
            <a:off x="9427090" y="2407219"/>
            <a:ext cx="1506537" cy="1508125"/>
            <a:chOff x="9339263" y="1700213"/>
            <a:chExt cx="2005012" cy="2006600"/>
          </a:xfrm>
          <a:solidFill>
            <a:schemeClr val="bg1"/>
          </a:solidFill>
        </p:grpSpPr>
        <p:sp>
          <p:nvSpPr>
            <p:cNvPr id="49" name="Oval 57"/>
            <p:cNvSpPr>
              <a:spLocks noChangeArrowheads="1"/>
            </p:cNvSpPr>
            <p:nvPr/>
          </p:nvSpPr>
          <p:spPr bwMode="auto">
            <a:xfrm>
              <a:off x="9339263" y="1700213"/>
              <a:ext cx="2005012" cy="20066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dirty="0">
                <a:solidFill>
                  <a:schemeClr val="bg1"/>
                </a:solidFill>
              </a:endParaRPr>
            </a:p>
          </p:txBody>
        </p:sp>
        <p:sp>
          <p:nvSpPr>
            <p:cNvPr id="50" name="Freeform 58"/>
            <p:cNvSpPr/>
            <p:nvPr/>
          </p:nvSpPr>
          <p:spPr bwMode="auto">
            <a:xfrm>
              <a:off x="9767888" y="2193926"/>
              <a:ext cx="265112" cy="271463"/>
            </a:xfrm>
            <a:custGeom>
              <a:avLst/>
              <a:gdLst>
                <a:gd name="T0" fmla="*/ 2147483646 w 167"/>
                <a:gd name="T1" fmla="*/ 2147483646 h 171"/>
                <a:gd name="T2" fmla="*/ 2147483646 w 167"/>
                <a:gd name="T3" fmla="*/ 2147483646 h 171"/>
                <a:gd name="T4" fmla="*/ 2147483646 w 167"/>
                <a:gd name="T5" fmla="*/ 2147483646 h 171"/>
                <a:gd name="T6" fmla="*/ 2147483646 w 167"/>
                <a:gd name="T7" fmla="*/ 2147483646 h 171"/>
                <a:gd name="T8" fmla="*/ 0 w 167"/>
                <a:gd name="T9" fmla="*/ 2147483646 h 171"/>
                <a:gd name="T10" fmla="*/ 2147483646 w 167"/>
                <a:gd name="T11" fmla="*/ 2147483646 h 171"/>
                <a:gd name="T12" fmla="*/ 2147483646 w 167"/>
                <a:gd name="T13" fmla="*/ 0 h 171"/>
                <a:gd name="T14" fmla="*/ 2147483646 w 167"/>
                <a:gd name="T15" fmla="*/ 2147483646 h 171"/>
                <a:gd name="T16" fmla="*/ 2147483646 w 167"/>
                <a:gd name="T17" fmla="*/ 2147483646 h 171"/>
                <a:gd name="T18" fmla="*/ 2147483646 w 167"/>
                <a:gd name="T19" fmla="*/ 2147483646 h 171"/>
                <a:gd name="T20" fmla="*/ 2147483646 w 167"/>
                <a:gd name="T21" fmla="*/ 2147483646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171">
                  <a:moveTo>
                    <a:pt x="167" y="131"/>
                  </a:moveTo>
                  <a:lnTo>
                    <a:pt x="107" y="124"/>
                  </a:lnTo>
                  <a:lnTo>
                    <a:pt x="69" y="171"/>
                  </a:lnTo>
                  <a:lnTo>
                    <a:pt x="57" y="112"/>
                  </a:lnTo>
                  <a:lnTo>
                    <a:pt x="0" y="91"/>
                  </a:lnTo>
                  <a:lnTo>
                    <a:pt x="53" y="60"/>
                  </a:lnTo>
                  <a:lnTo>
                    <a:pt x="57" y="0"/>
                  </a:lnTo>
                  <a:lnTo>
                    <a:pt x="102" y="41"/>
                  </a:lnTo>
                  <a:lnTo>
                    <a:pt x="159" y="26"/>
                  </a:lnTo>
                  <a:lnTo>
                    <a:pt x="136" y="81"/>
                  </a:lnTo>
                  <a:lnTo>
                    <a:pt x="16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1" name="Freeform 59"/>
            <p:cNvSpPr/>
            <p:nvPr/>
          </p:nvSpPr>
          <p:spPr bwMode="auto">
            <a:xfrm>
              <a:off x="10688638" y="2379663"/>
              <a:ext cx="153987" cy="161925"/>
            </a:xfrm>
            <a:custGeom>
              <a:avLst/>
              <a:gdLst>
                <a:gd name="T0" fmla="*/ 2147483646 w 97"/>
                <a:gd name="T1" fmla="*/ 2147483646 h 102"/>
                <a:gd name="T2" fmla="*/ 2147483646 w 97"/>
                <a:gd name="T3" fmla="*/ 2147483646 h 102"/>
                <a:gd name="T4" fmla="*/ 2147483646 w 97"/>
                <a:gd name="T5" fmla="*/ 2147483646 h 102"/>
                <a:gd name="T6" fmla="*/ 2147483646 w 97"/>
                <a:gd name="T7" fmla="*/ 2147483646 h 102"/>
                <a:gd name="T8" fmla="*/ 0 w 97"/>
                <a:gd name="T9" fmla="*/ 2147483646 h 102"/>
                <a:gd name="T10" fmla="*/ 2147483646 w 97"/>
                <a:gd name="T11" fmla="*/ 2147483646 h 102"/>
                <a:gd name="T12" fmla="*/ 2147483646 w 97"/>
                <a:gd name="T13" fmla="*/ 0 h 102"/>
                <a:gd name="T14" fmla="*/ 2147483646 w 97"/>
                <a:gd name="T15" fmla="*/ 2147483646 h 102"/>
                <a:gd name="T16" fmla="*/ 2147483646 w 97"/>
                <a:gd name="T17" fmla="*/ 2147483646 h 102"/>
                <a:gd name="T18" fmla="*/ 2147483646 w 97"/>
                <a:gd name="T19" fmla="*/ 2147483646 h 102"/>
                <a:gd name="T20" fmla="*/ 2147483646 w 97"/>
                <a:gd name="T21" fmla="*/ 2147483646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102">
                  <a:moveTo>
                    <a:pt x="97" y="78"/>
                  </a:moveTo>
                  <a:lnTo>
                    <a:pt x="62" y="76"/>
                  </a:lnTo>
                  <a:lnTo>
                    <a:pt x="40" y="102"/>
                  </a:lnTo>
                  <a:lnTo>
                    <a:pt x="33" y="69"/>
                  </a:lnTo>
                  <a:lnTo>
                    <a:pt x="0" y="54"/>
                  </a:lnTo>
                  <a:lnTo>
                    <a:pt x="31" y="35"/>
                  </a:lnTo>
                  <a:lnTo>
                    <a:pt x="33" y="0"/>
                  </a:lnTo>
                  <a:lnTo>
                    <a:pt x="59" y="23"/>
                  </a:lnTo>
                  <a:lnTo>
                    <a:pt x="92" y="16"/>
                  </a:lnTo>
                  <a:lnTo>
                    <a:pt x="78" y="50"/>
                  </a:lnTo>
                  <a:lnTo>
                    <a:pt x="97"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2" name="Freeform 60"/>
            <p:cNvSpPr/>
            <p:nvPr/>
          </p:nvSpPr>
          <p:spPr bwMode="auto">
            <a:xfrm>
              <a:off x="10548938" y="2262188"/>
              <a:ext cx="87312" cy="90488"/>
            </a:xfrm>
            <a:custGeom>
              <a:avLst/>
              <a:gdLst>
                <a:gd name="T0" fmla="*/ 2147483646 w 55"/>
                <a:gd name="T1" fmla="*/ 2147483646 h 57"/>
                <a:gd name="T2" fmla="*/ 2147483646 w 55"/>
                <a:gd name="T3" fmla="*/ 2147483646 h 57"/>
                <a:gd name="T4" fmla="*/ 2147483646 w 55"/>
                <a:gd name="T5" fmla="*/ 2147483646 h 57"/>
                <a:gd name="T6" fmla="*/ 2147483646 w 55"/>
                <a:gd name="T7" fmla="*/ 2147483646 h 57"/>
                <a:gd name="T8" fmla="*/ 0 w 55"/>
                <a:gd name="T9" fmla="*/ 2147483646 h 57"/>
                <a:gd name="T10" fmla="*/ 2147483646 w 55"/>
                <a:gd name="T11" fmla="*/ 2147483646 h 57"/>
                <a:gd name="T12" fmla="*/ 2147483646 w 55"/>
                <a:gd name="T13" fmla="*/ 0 h 57"/>
                <a:gd name="T14" fmla="*/ 2147483646 w 55"/>
                <a:gd name="T15" fmla="*/ 2147483646 h 57"/>
                <a:gd name="T16" fmla="*/ 2147483646 w 55"/>
                <a:gd name="T17" fmla="*/ 2147483646 h 57"/>
                <a:gd name="T18" fmla="*/ 2147483646 w 55"/>
                <a:gd name="T19" fmla="*/ 2147483646 h 57"/>
                <a:gd name="T20" fmla="*/ 2147483646 w 55"/>
                <a:gd name="T21" fmla="*/ 214748364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57">
                  <a:moveTo>
                    <a:pt x="55" y="45"/>
                  </a:moveTo>
                  <a:lnTo>
                    <a:pt x="36" y="43"/>
                  </a:lnTo>
                  <a:lnTo>
                    <a:pt x="24" y="57"/>
                  </a:lnTo>
                  <a:lnTo>
                    <a:pt x="19" y="38"/>
                  </a:lnTo>
                  <a:lnTo>
                    <a:pt x="0" y="31"/>
                  </a:lnTo>
                  <a:lnTo>
                    <a:pt x="17" y="21"/>
                  </a:lnTo>
                  <a:lnTo>
                    <a:pt x="19" y="0"/>
                  </a:lnTo>
                  <a:lnTo>
                    <a:pt x="33" y="14"/>
                  </a:lnTo>
                  <a:lnTo>
                    <a:pt x="52" y="10"/>
                  </a:lnTo>
                  <a:lnTo>
                    <a:pt x="45" y="29"/>
                  </a:lnTo>
                  <a:lnTo>
                    <a:pt x="55"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3" name="Freeform 61"/>
            <p:cNvSpPr/>
            <p:nvPr/>
          </p:nvSpPr>
          <p:spPr bwMode="auto">
            <a:xfrm>
              <a:off x="10050463" y="2114551"/>
              <a:ext cx="155575" cy="158750"/>
            </a:xfrm>
            <a:custGeom>
              <a:avLst/>
              <a:gdLst>
                <a:gd name="T0" fmla="*/ 2147483646 w 98"/>
                <a:gd name="T1" fmla="*/ 2147483646 h 100"/>
                <a:gd name="T2" fmla="*/ 2147483646 w 98"/>
                <a:gd name="T3" fmla="*/ 2147483646 h 100"/>
                <a:gd name="T4" fmla="*/ 2147483646 w 98"/>
                <a:gd name="T5" fmla="*/ 2147483646 h 100"/>
                <a:gd name="T6" fmla="*/ 2147483646 w 98"/>
                <a:gd name="T7" fmla="*/ 2147483646 h 100"/>
                <a:gd name="T8" fmla="*/ 0 w 98"/>
                <a:gd name="T9" fmla="*/ 2147483646 h 100"/>
                <a:gd name="T10" fmla="*/ 2147483646 w 98"/>
                <a:gd name="T11" fmla="*/ 2147483646 h 100"/>
                <a:gd name="T12" fmla="*/ 2147483646 w 98"/>
                <a:gd name="T13" fmla="*/ 0 h 100"/>
                <a:gd name="T14" fmla="*/ 2147483646 w 98"/>
                <a:gd name="T15" fmla="*/ 2147483646 h 100"/>
                <a:gd name="T16" fmla="*/ 2147483646 w 98"/>
                <a:gd name="T17" fmla="*/ 2147483646 h 100"/>
                <a:gd name="T18" fmla="*/ 2147483646 w 98"/>
                <a:gd name="T19" fmla="*/ 2147483646 h 100"/>
                <a:gd name="T20" fmla="*/ 2147483646 w 98"/>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00">
                  <a:moveTo>
                    <a:pt x="98" y="79"/>
                  </a:moveTo>
                  <a:lnTo>
                    <a:pt x="62" y="74"/>
                  </a:lnTo>
                  <a:lnTo>
                    <a:pt x="41" y="100"/>
                  </a:lnTo>
                  <a:lnTo>
                    <a:pt x="34" y="67"/>
                  </a:lnTo>
                  <a:lnTo>
                    <a:pt x="0" y="53"/>
                  </a:lnTo>
                  <a:lnTo>
                    <a:pt x="31" y="36"/>
                  </a:lnTo>
                  <a:lnTo>
                    <a:pt x="34" y="0"/>
                  </a:lnTo>
                  <a:lnTo>
                    <a:pt x="60" y="24"/>
                  </a:lnTo>
                  <a:lnTo>
                    <a:pt x="93" y="15"/>
                  </a:lnTo>
                  <a:lnTo>
                    <a:pt x="79" y="48"/>
                  </a:lnTo>
                  <a:lnTo>
                    <a:pt x="9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4" name="Freeform 62"/>
            <p:cNvSpPr/>
            <p:nvPr/>
          </p:nvSpPr>
          <p:spPr bwMode="auto">
            <a:xfrm>
              <a:off x="10137775" y="2368551"/>
              <a:ext cx="419100" cy="165100"/>
            </a:xfrm>
            <a:custGeom>
              <a:avLst/>
              <a:gdLst>
                <a:gd name="T0" fmla="*/ 2147483646 w 264"/>
                <a:gd name="T1" fmla="*/ 0 h 104"/>
                <a:gd name="T2" fmla="*/ 2147483646 w 264"/>
                <a:gd name="T3" fmla="*/ 0 h 104"/>
                <a:gd name="T4" fmla="*/ 2147483646 w 264"/>
                <a:gd name="T5" fmla="*/ 2147483646 h 104"/>
                <a:gd name="T6" fmla="*/ 0 w 264"/>
                <a:gd name="T7" fmla="*/ 2147483646 h 104"/>
                <a:gd name="T8" fmla="*/ 2147483646 w 264"/>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104">
                  <a:moveTo>
                    <a:pt x="33" y="0"/>
                  </a:moveTo>
                  <a:lnTo>
                    <a:pt x="228" y="0"/>
                  </a:lnTo>
                  <a:lnTo>
                    <a:pt x="264" y="104"/>
                  </a:lnTo>
                  <a:lnTo>
                    <a:pt x="0" y="10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5" name="Freeform 63"/>
            <p:cNvSpPr/>
            <p:nvPr/>
          </p:nvSpPr>
          <p:spPr bwMode="auto">
            <a:xfrm>
              <a:off x="9855200" y="2579688"/>
              <a:ext cx="474662" cy="165100"/>
            </a:xfrm>
            <a:custGeom>
              <a:avLst/>
              <a:gdLst>
                <a:gd name="T0" fmla="*/ 2147483646 w 299"/>
                <a:gd name="T1" fmla="*/ 0 h 104"/>
                <a:gd name="T2" fmla="*/ 2147483646 w 299"/>
                <a:gd name="T3" fmla="*/ 0 h 104"/>
                <a:gd name="T4" fmla="*/ 2147483646 w 299"/>
                <a:gd name="T5" fmla="*/ 2147483646 h 104"/>
                <a:gd name="T6" fmla="*/ 0 w 299"/>
                <a:gd name="T7" fmla="*/ 2147483646 h 104"/>
                <a:gd name="T8" fmla="*/ 2147483646 w 299"/>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104">
                  <a:moveTo>
                    <a:pt x="36" y="0"/>
                  </a:moveTo>
                  <a:lnTo>
                    <a:pt x="259" y="0"/>
                  </a:lnTo>
                  <a:lnTo>
                    <a:pt x="299" y="104"/>
                  </a:lnTo>
                  <a:lnTo>
                    <a:pt x="0" y="104"/>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6" name="Freeform 64"/>
            <p:cNvSpPr/>
            <p:nvPr/>
          </p:nvSpPr>
          <p:spPr bwMode="auto">
            <a:xfrm>
              <a:off x="10356850" y="2579688"/>
              <a:ext cx="477837" cy="165100"/>
            </a:xfrm>
            <a:custGeom>
              <a:avLst/>
              <a:gdLst>
                <a:gd name="T0" fmla="*/ 2147483646 w 301"/>
                <a:gd name="T1" fmla="*/ 0 h 104"/>
                <a:gd name="T2" fmla="*/ 2147483646 w 301"/>
                <a:gd name="T3" fmla="*/ 0 h 104"/>
                <a:gd name="T4" fmla="*/ 2147483646 w 301"/>
                <a:gd name="T5" fmla="*/ 2147483646 h 104"/>
                <a:gd name="T6" fmla="*/ 0 w 301"/>
                <a:gd name="T7" fmla="*/ 2147483646 h 104"/>
                <a:gd name="T8" fmla="*/ 2147483646 w 301"/>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104">
                  <a:moveTo>
                    <a:pt x="38" y="0"/>
                  </a:moveTo>
                  <a:lnTo>
                    <a:pt x="261" y="0"/>
                  </a:lnTo>
                  <a:lnTo>
                    <a:pt x="301" y="104"/>
                  </a:lnTo>
                  <a:lnTo>
                    <a:pt x="0" y="104"/>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7" name="Freeform 65"/>
            <p:cNvSpPr/>
            <p:nvPr/>
          </p:nvSpPr>
          <p:spPr bwMode="auto">
            <a:xfrm>
              <a:off x="9605963" y="2801938"/>
              <a:ext cx="479425" cy="166688"/>
            </a:xfrm>
            <a:custGeom>
              <a:avLst/>
              <a:gdLst>
                <a:gd name="T0" fmla="*/ 2147483646 w 302"/>
                <a:gd name="T1" fmla="*/ 0 h 105"/>
                <a:gd name="T2" fmla="*/ 2147483646 w 302"/>
                <a:gd name="T3" fmla="*/ 0 h 105"/>
                <a:gd name="T4" fmla="*/ 2147483646 w 302"/>
                <a:gd name="T5" fmla="*/ 2147483646 h 105"/>
                <a:gd name="T6" fmla="*/ 0 w 302"/>
                <a:gd name="T7" fmla="*/ 2147483646 h 105"/>
                <a:gd name="T8" fmla="*/ 2147483646 w 302"/>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105">
                  <a:moveTo>
                    <a:pt x="38" y="0"/>
                  </a:moveTo>
                  <a:lnTo>
                    <a:pt x="261" y="0"/>
                  </a:lnTo>
                  <a:lnTo>
                    <a:pt x="302" y="105"/>
                  </a:lnTo>
                  <a:lnTo>
                    <a:pt x="0" y="105"/>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8" name="Freeform 66"/>
            <p:cNvSpPr/>
            <p:nvPr/>
          </p:nvSpPr>
          <p:spPr bwMode="auto">
            <a:xfrm>
              <a:off x="10104438" y="2801938"/>
              <a:ext cx="477837" cy="166688"/>
            </a:xfrm>
            <a:custGeom>
              <a:avLst/>
              <a:gdLst>
                <a:gd name="T0" fmla="*/ 2147483646 w 301"/>
                <a:gd name="T1" fmla="*/ 0 h 105"/>
                <a:gd name="T2" fmla="*/ 2147483646 w 301"/>
                <a:gd name="T3" fmla="*/ 0 h 105"/>
                <a:gd name="T4" fmla="*/ 2147483646 w 301"/>
                <a:gd name="T5" fmla="*/ 2147483646 h 105"/>
                <a:gd name="T6" fmla="*/ 0 w 301"/>
                <a:gd name="T7" fmla="*/ 2147483646 h 105"/>
                <a:gd name="T8" fmla="*/ 2147483646 w 301"/>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105">
                  <a:moveTo>
                    <a:pt x="38" y="0"/>
                  </a:moveTo>
                  <a:lnTo>
                    <a:pt x="261" y="0"/>
                  </a:lnTo>
                  <a:lnTo>
                    <a:pt x="301" y="105"/>
                  </a:lnTo>
                  <a:lnTo>
                    <a:pt x="0" y="105"/>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9" name="Freeform 67"/>
            <p:cNvSpPr/>
            <p:nvPr/>
          </p:nvSpPr>
          <p:spPr bwMode="auto">
            <a:xfrm>
              <a:off x="10601325" y="2801938"/>
              <a:ext cx="479425" cy="166688"/>
            </a:xfrm>
            <a:custGeom>
              <a:avLst/>
              <a:gdLst>
                <a:gd name="T0" fmla="*/ 2147483646 w 302"/>
                <a:gd name="T1" fmla="*/ 0 h 105"/>
                <a:gd name="T2" fmla="*/ 2147483646 w 302"/>
                <a:gd name="T3" fmla="*/ 0 h 105"/>
                <a:gd name="T4" fmla="*/ 2147483646 w 302"/>
                <a:gd name="T5" fmla="*/ 2147483646 h 105"/>
                <a:gd name="T6" fmla="*/ 0 w 302"/>
                <a:gd name="T7" fmla="*/ 2147483646 h 105"/>
                <a:gd name="T8" fmla="*/ 2147483646 w 302"/>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105">
                  <a:moveTo>
                    <a:pt x="38" y="0"/>
                  </a:moveTo>
                  <a:lnTo>
                    <a:pt x="261" y="0"/>
                  </a:lnTo>
                  <a:lnTo>
                    <a:pt x="302" y="105"/>
                  </a:lnTo>
                  <a:lnTo>
                    <a:pt x="0" y="105"/>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60" name="组合 5"/>
          <p:cNvGrpSpPr/>
          <p:nvPr/>
        </p:nvGrpSpPr>
        <p:grpSpPr bwMode="auto">
          <a:xfrm>
            <a:off x="6639440" y="2402456"/>
            <a:ext cx="1498600" cy="1498600"/>
            <a:chOff x="6816725" y="1885156"/>
            <a:chExt cx="1990725" cy="1992313"/>
          </a:xfrm>
        </p:grpSpPr>
        <p:sp>
          <p:nvSpPr>
            <p:cNvPr id="61" name="Oval 103"/>
            <p:cNvSpPr>
              <a:spLocks noChangeArrowheads="1"/>
            </p:cNvSpPr>
            <p:nvPr/>
          </p:nvSpPr>
          <p:spPr bwMode="auto">
            <a:xfrm>
              <a:off x="6816725" y="1885156"/>
              <a:ext cx="1990725" cy="1992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62" name="Rectangle 104"/>
            <p:cNvSpPr>
              <a:spLocks noChangeArrowheads="1"/>
            </p:cNvSpPr>
            <p:nvPr/>
          </p:nvSpPr>
          <p:spPr bwMode="auto">
            <a:xfrm>
              <a:off x="7383463" y="3145631"/>
              <a:ext cx="839788"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63" name="Rectangle 105"/>
            <p:cNvSpPr>
              <a:spLocks noChangeArrowheads="1"/>
            </p:cNvSpPr>
            <p:nvPr/>
          </p:nvSpPr>
          <p:spPr bwMode="auto">
            <a:xfrm>
              <a:off x="7458075" y="2799556"/>
              <a:ext cx="106363" cy="301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64" name="Rectangle 106"/>
            <p:cNvSpPr>
              <a:spLocks noChangeArrowheads="1"/>
            </p:cNvSpPr>
            <p:nvPr/>
          </p:nvSpPr>
          <p:spPr bwMode="auto">
            <a:xfrm>
              <a:off x="7654925" y="2742406"/>
              <a:ext cx="104775"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65" name="Rectangle 107"/>
            <p:cNvSpPr>
              <a:spLocks noChangeArrowheads="1"/>
            </p:cNvSpPr>
            <p:nvPr/>
          </p:nvSpPr>
          <p:spPr bwMode="auto">
            <a:xfrm>
              <a:off x="7835900" y="2655094"/>
              <a:ext cx="104775" cy="446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sp>
          <p:nvSpPr>
            <p:cNvPr id="66" name="Rectangle 108"/>
            <p:cNvSpPr>
              <a:spLocks noChangeArrowheads="1"/>
            </p:cNvSpPr>
            <p:nvPr/>
          </p:nvSpPr>
          <p:spPr bwMode="auto">
            <a:xfrm>
              <a:off x="8027988" y="2561431"/>
              <a:ext cx="104775" cy="53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chemeClr val="bg1"/>
                </a:solidFill>
              </a:endParaRPr>
            </a:p>
          </p:txBody>
        </p:sp>
      </p:grpSp>
      <p:grpSp>
        <p:nvGrpSpPr>
          <p:cNvPr id="70" name="组合 69"/>
          <p:cNvGrpSpPr/>
          <p:nvPr/>
        </p:nvGrpSpPr>
        <p:grpSpPr>
          <a:xfrm>
            <a:off x="319767" y="0"/>
            <a:ext cx="3316556" cy="951169"/>
            <a:chOff x="586467" y="272680"/>
            <a:chExt cx="3316556" cy="951169"/>
          </a:xfrm>
        </p:grpSpPr>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72" name="文本框 71"/>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活动执行流程</a:t>
              </a:r>
            </a:p>
          </p:txBody>
        </p:sp>
      </p:grpSp>
      <p:grpSp>
        <p:nvGrpSpPr>
          <p:cNvPr id="73" name="组合 72"/>
          <p:cNvGrpSpPr/>
          <p:nvPr/>
        </p:nvGrpSpPr>
        <p:grpSpPr>
          <a:xfrm>
            <a:off x="1113679" y="4561044"/>
            <a:ext cx="2115035" cy="1154619"/>
            <a:chOff x="1478171" y="2225265"/>
            <a:chExt cx="2115035"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5" name="文本框 74"/>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85" name="组合 84"/>
          <p:cNvGrpSpPr/>
          <p:nvPr/>
        </p:nvGrpSpPr>
        <p:grpSpPr>
          <a:xfrm>
            <a:off x="3779606" y="4561044"/>
            <a:ext cx="2115035" cy="1154619"/>
            <a:chOff x="1478171" y="2225265"/>
            <a:chExt cx="2115035" cy="1154619"/>
          </a:xfrm>
        </p:grpSpPr>
        <p:sp>
          <p:nvSpPr>
            <p:cNvPr id="8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7" name="文本框 86"/>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88" name="组合 87"/>
          <p:cNvGrpSpPr/>
          <p:nvPr/>
        </p:nvGrpSpPr>
        <p:grpSpPr>
          <a:xfrm>
            <a:off x="6715989" y="4561044"/>
            <a:ext cx="2115035" cy="1154619"/>
            <a:chOff x="1478171" y="2225265"/>
            <a:chExt cx="2115035" cy="1154619"/>
          </a:xfrm>
        </p:grpSpPr>
        <p:sp>
          <p:nvSpPr>
            <p:cNvPr id="8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0" name="文本框 89"/>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grpSp>
        <p:nvGrpSpPr>
          <p:cNvPr id="91" name="组合 90"/>
          <p:cNvGrpSpPr/>
          <p:nvPr/>
        </p:nvGrpSpPr>
        <p:grpSpPr>
          <a:xfrm>
            <a:off x="9394795" y="4561044"/>
            <a:ext cx="2115035" cy="1154619"/>
            <a:chOff x="1478171" y="2225265"/>
            <a:chExt cx="2115035" cy="1154619"/>
          </a:xfrm>
        </p:grpSpPr>
        <p:sp>
          <p:nvSpPr>
            <p:cNvPr id="9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3" name="文本框 92"/>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游戏环节</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60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20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anim calcmode="lin" valueType="num">
                                      <p:cBhvr>
                                        <p:cTn id="29" dur="1000" fill="hold"/>
                                        <p:tgtEl>
                                          <p:spTgt spid="85"/>
                                        </p:tgtEl>
                                        <p:attrNameLst>
                                          <p:attrName>ppt_x</p:attrName>
                                        </p:attrNameLst>
                                      </p:cBhvr>
                                      <p:tavLst>
                                        <p:tav tm="0">
                                          <p:val>
                                            <p:strVal val="#ppt_x"/>
                                          </p:val>
                                        </p:tav>
                                        <p:tav tm="100000">
                                          <p:val>
                                            <p:strVal val="#ppt_x"/>
                                          </p:val>
                                        </p:tav>
                                      </p:tavLst>
                                    </p:anim>
                                    <p:anim calcmode="lin" valueType="num">
                                      <p:cBhvr>
                                        <p:cTn id="3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1000"/>
                                        <p:tgtEl>
                                          <p:spTgt spid="88"/>
                                        </p:tgtEl>
                                      </p:cBhvr>
                                    </p:animEffect>
                                    <p:anim calcmode="lin" valueType="num">
                                      <p:cBhvr>
                                        <p:cTn id="36" dur="1000" fill="hold"/>
                                        <p:tgtEl>
                                          <p:spTgt spid="88"/>
                                        </p:tgtEl>
                                        <p:attrNameLst>
                                          <p:attrName>ppt_x</p:attrName>
                                        </p:attrNameLst>
                                      </p:cBhvr>
                                      <p:tavLst>
                                        <p:tav tm="0">
                                          <p:val>
                                            <p:strVal val="#ppt_x"/>
                                          </p:val>
                                        </p:tav>
                                        <p:tav tm="100000">
                                          <p:val>
                                            <p:strVal val="#ppt_x"/>
                                          </p:val>
                                        </p:tav>
                                      </p:tavLst>
                                    </p:anim>
                                    <p:anim calcmode="lin" valueType="num">
                                      <p:cBhvr>
                                        <p:cTn id="3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1000"/>
                                        <p:tgtEl>
                                          <p:spTgt spid="91"/>
                                        </p:tgtEl>
                                      </p:cBhvr>
                                    </p:animEffect>
                                    <p:anim calcmode="lin" valueType="num">
                                      <p:cBhvr>
                                        <p:cTn id="43" dur="1000" fill="hold"/>
                                        <p:tgtEl>
                                          <p:spTgt spid="91"/>
                                        </p:tgtEl>
                                        <p:attrNameLst>
                                          <p:attrName>ppt_x</p:attrName>
                                        </p:attrNameLst>
                                      </p:cBhvr>
                                      <p:tavLst>
                                        <p:tav tm="0">
                                          <p:val>
                                            <p:strVal val="#ppt_x"/>
                                          </p:val>
                                        </p:tav>
                                        <p:tav tm="100000">
                                          <p:val>
                                            <p:strVal val="#ppt_x"/>
                                          </p:val>
                                        </p:tav>
                                      </p:tavLst>
                                    </p:anim>
                                    <p:anim calcmode="lin" valueType="num">
                                      <p:cBhvr>
                                        <p:cTn id="4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33" y="1148980"/>
            <a:ext cx="4471761" cy="4446450"/>
          </a:xfrm>
          <a:prstGeom prst="rect">
            <a:avLst/>
          </a:prstGeom>
        </p:spPr>
      </p:pic>
      <p:sp>
        <p:nvSpPr>
          <p:cNvPr id="15" name="Freeform 13"/>
          <p:cNvSpPr>
            <a:spLocks noEditPoints="1"/>
          </p:cNvSpPr>
          <p:nvPr/>
        </p:nvSpPr>
        <p:spPr bwMode="auto">
          <a:xfrm>
            <a:off x="-199572" y="3967866"/>
            <a:ext cx="13105175" cy="3412649"/>
          </a:xfrm>
          <a:custGeom>
            <a:avLst/>
            <a:gdLst>
              <a:gd name="T0" fmla="*/ 1196 w 1295"/>
              <a:gd name="T1" fmla="*/ 122 h 335"/>
              <a:gd name="T2" fmla="*/ 1168 w 1295"/>
              <a:gd name="T3" fmla="*/ 105 h 335"/>
              <a:gd name="T4" fmla="*/ 1146 w 1295"/>
              <a:gd name="T5" fmla="*/ 98 h 335"/>
              <a:gd name="T6" fmla="*/ 1129 w 1295"/>
              <a:gd name="T7" fmla="*/ 77 h 335"/>
              <a:gd name="T8" fmla="*/ 1106 w 1295"/>
              <a:gd name="T9" fmla="*/ 78 h 335"/>
              <a:gd name="T10" fmla="*/ 1072 w 1295"/>
              <a:gd name="T11" fmla="*/ 94 h 335"/>
              <a:gd name="T12" fmla="*/ 1038 w 1295"/>
              <a:gd name="T13" fmla="*/ 38 h 335"/>
              <a:gd name="T14" fmla="*/ 1014 w 1295"/>
              <a:gd name="T15" fmla="*/ 67 h 335"/>
              <a:gd name="T16" fmla="*/ 996 w 1295"/>
              <a:gd name="T17" fmla="*/ 66 h 335"/>
              <a:gd name="T18" fmla="*/ 979 w 1295"/>
              <a:gd name="T19" fmla="*/ 67 h 335"/>
              <a:gd name="T20" fmla="*/ 961 w 1295"/>
              <a:gd name="T21" fmla="*/ 65 h 335"/>
              <a:gd name="T22" fmla="*/ 940 w 1295"/>
              <a:gd name="T23" fmla="*/ 51 h 335"/>
              <a:gd name="T24" fmla="*/ 902 w 1295"/>
              <a:gd name="T25" fmla="*/ 65 h 335"/>
              <a:gd name="T26" fmla="*/ 877 w 1295"/>
              <a:gd name="T27" fmla="*/ 60 h 335"/>
              <a:gd name="T28" fmla="*/ 864 w 1295"/>
              <a:gd name="T29" fmla="*/ 42 h 335"/>
              <a:gd name="T30" fmla="*/ 843 w 1295"/>
              <a:gd name="T31" fmla="*/ 42 h 335"/>
              <a:gd name="T32" fmla="*/ 806 w 1295"/>
              <a:gd name="T33" fmla="*/ 19 h 335"/>
              <a:gd name="T34" fmla="*/ 781 w 1295"/>
              <a:gd name="T35" fmla="*/ 22 h 335"/>
              <a:gd name="T36" fmla="*/ 767 w 1295"/>
              <a:gd name="T37" fmla="*/ 42 h 335"/>
              <a:gd name="T38" fmla="*/ 744 w 1295"/>
              <a:gd name="T39" fmla="*/ 66 h 335"/>
              <a:gd name="T40" fmla="*/ 711 w 1295"/>
              <a:gd name="T41" fmla="*/ 47 h 335"/>
              <a:gd name="T42" fmla="*/ 683 w 1295"/>
              <a:gd name="T43" fmla="*/ 34 h 335"/>
              <a:gd name="T44" fmla="*/ 647 w 1295"/>
              <a:gd name="T45" fmla="*/ 27 h 335"/>
              <a:gd name="T46" fmla="*/ 629 w 1295"/>
              <a:gd name="T47" fmla="*/ 50 h 335"/>
              <a:gd name="T48" fmla="*/ 606 w 1295"/>
              <a:gd name="T49" fmla="*/ 55 h 335"/>
              <a:gd name="T50" fmla="*/ 576 w 1295"/>
              <a:gd name="T51" fmla="*/ 34 h 335"/>
              <a:gd name="T52" fmla="*/ 548 w 1295"/>
              <a:gd name="T53" fmla="*/ 40 h 335"/>
              <a:gd name="T54" fmla="*/ 528 w 1295"/>
              <a:gd name="T55" fmla="*/ 28 h 335"/>
              <a:gd name="T56" fmla="*/ 514 w 1295"/>
              <a:gd name="T57" fmla="*/ 36 h 335"/>
              <a:gd name="T58" fmla="*/ 473 w 1295"/>
              <a:gd name="T59" fmla="*/ 67 h 335"/>
              <a:gd name="T60" fmla="*/ 457 w 1295"/>
              <a:gd name="T61" fmla="*/ 52 h 335"/>
              <a:gd name="T62" fmla="*/ 418 w 1295"/>
              <a:gd name="T63" fmla="*/ 58 h 335"/>
              <a:gd name="T64" fmla="*/ 404 w 1295"/>
              <a:gd name="T65" fmla="*/ 62 h 335"/>
              <a:gd name="T66" fmla="*/ 383 w 1295"/>
              <a:gd name="T67" fmla="*/ 58 h 335"/>
              <a:gd name="T68" fmla="*/ 362 w 1295"/>
              <a:gd name="T69" fmla="*/ 58 h 335"/>
              <a:gd name="T70" fmla="*/ 338 w 1295"/>
              <a:gd name="T71" fmla="*/ 52 h 335"/>
              <a:gd name="T72" fmla="*/ 325 w 1295"/>
              <a:gd name="T73" fmla="*/ 46 h 335"/>
              <a:gd name="T74" fmla="*/ 282 w 1295"/>
              <a:gd name="T75" fmla="*/ 59 h 335"/>
              <a:gd name="T76" fmla="*/ 262 w 1295"/>
              <a:gd name="T77" fmla="*/ 62 h 335"/>
              <a:gd name="T78" fmla="*/ 252 w 1295"/>
              <a:gd name="T79" fmla="*/ 43 h 335"/>
              <a:gd name="T80" fmla="*/ 220 w 1295"/>
              <a:gd name="T81" fmla="*/ 66 h 335"/>
              <a:gd name="T82" fmla="*/ 187 w 1295"/>
              <a:gd name="T83" fmla="*/ 49 h 335"/>
              <a:gd name="T84" fmla="*/ 172 w 1295"/>
              <a:gd name="T85" fmla="*/ 87 h 335"/>
              <a:gd name="T86" fmla="*/ 147 w 1295"/>
              <a:gd name="T87" fmla="*/ 59 h 335"/>
              <a:gd name="T88" fmla="*/ 114 w 1295"/>
              <a:gd name="T89" fmla="*/ 84 h 335"/>
              <a:gd name="T90" fmla="*/ 90 w 1295"/>
              <a:gd name="T91" fmla="*/ 107 h 335"/>
              <a:gd name="T92" fmla="*/ 49 w 1295"/>
              <a:gd name="T93" fmla="*/ 100 h 335"/>
              <a:gd name="T94" fmla="*/ 33 w 1295"/>
              <a:gd name="T95" fmla="*/ 130 h 335"/>
              <a:gd name="T96" fmla="*/ 6 w 1295"/>
              <a:gd name="T97" fmla="*/ 159 h 335"/>
              <a:gd name="T98" fmla="*/ 1218 w 1295"/>
              <a:gd name="T99" fmla="*/ 145 h 335"/>
              <a:gd name="T100" fmla="*/ 1105 w 1295"/>
              <a:gd name="T101" fmla="*/ 98 h 335"/>
              <a:gd name="T102" fmla="*/ 1048 w 1295"/>
              <a:gd name="T103" fmla="*/ 85 h 335"/>
              <a:gd name="T104" fmla="*/ 949 w 1295"/>
              <a:gd name="T105" fmla="*/ 78 h 335"/>
              <a:gd name="T106" fmla="*/ 886 w 1295"/>
              <a:gd name="T107" fmla="*/ 70 h 335"/>
              <a:gd name="T108" fmla="*/ 784 w 1295"/>
              <a:gd name="T109" fmla="*/ 59 h 335"/>
              <a:gd name="T110" fmla="*/ 690 w 1295"/>
              <a:gd name="T111" fmla="*/ 53 h 335"/>
              <a:gd name="T112" fmla="*/ 555 w 1295"/>
              <a:gd name="T113" fmla="*/ 60 h 335"/>
              <a:gd name="T114" fmla="*/ 450 w 1295"/>
              <a:gd name="T115" fmla="*/ 62 h 335"/>
              <a:gd name="T116" fmla="*/ 349 w 1295"/>
              <a:gd name="T117" fmla="*/ 48 h 335"/>
              <a:gd name="T118" fmla="*/ 331 w 1295"/>
              <a:gd name="T119" fmla="*/ 80 h 335"/>
              <a:gd name="T120" fmla="*/ 278 w 1295"/>
              <a:gd name="T121" fmla="*/ 81 h 335"/>
              <a:gd name="T122" fmla="*/ 180 w 1295"/>
              <a:gd name="T123" fmla="*/ 91 h 335"/>
              <a:gd name="T124" fmla="*/ 89 w 1295"/>
              <a:gd name="T125" fmla="*/ 11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5" h="335">
                <a:moveTo>
                  <a:pt x="1235" y="152"/>
                </a:moveTo>
                <a:cubicBezTo>
                  <a:pt x="1239" y="144"/>
                  <a:pt x="1236" y="137"/>
                  <a:pt x="1236" y="137"/>
                </a:cubicBezTo>
                <a:cubicBezTo>
                  <a:pt x="1235" y="136"/>
                  <a:pt x="1235" y="142"/>
                  <a:pt x="1230" y="147"/>
                </a:cubicBezTo>
                <a:cubicBezTo>
                  <a:pt x="1229" y="147"/>
                  <a:pt x="1229" y="148"/>
                  <a:pt x="1228" y="149"/>
                </a:cubicBezTo>
                <a:cubicBezTo>
                  <a:pt x="1228" y="148"/>
                  <a:pt x="1228" y="148"/>
                  <a:pt x="1227" y="148"/>
                </a:cubicBezTo>
                <a:cubicBezTo>
                  <a:pt x="1228" y="145"/>
                  <a:pt x="1229" y="142"/>
                  <a:pt x="1230" y="137"/>
                </a:cubicBezTo>
                <a:cubicBezTo>
                  <a:pt x="1231" y="129"/>
                  <a:pt x="1230" y="123"/>
                  <a:pt x="1231" y="118"/>
                </a:cubicBezTo>
                <a:cubicBezTo>
                  <a:pt x="1231" y="114"/>
                  <a:pt x="1231" y="112"/>
                  <a:pt x="1230" y="111"/>
                </a:cubicBezTo>
                <a:cubicBezTo>
                  <a:pt x="1230" y="111"/>
                  <a:pt x="1229" y="113"/>
                  <a:pt x="1228" y="117"/>
                </a:cubicBezTo>
                <a:cubicBezTo>
                  <a:pt x="1227" y="119"/>
                  <a:pt x="1227" y="123"/>
                  <a:pt x="1226" y="126"/>
                </a:cubicBezTo>
                <a:cubicBezTo>
                  <a:pt x="1223" y="127"/>
                  <a:pt x="1219" y="129"/>
                  <a:pt x="1215" y="134"/>
                </a:cubicBezTo>
                <a:cubicBezTo>
                  <a:pt x="1214" y="135"/>
                  <a:pt x="1213" y="137"/>
                  <a:pt x="1211" y="139"/>
                </a:cubicBezTo>
                <a:cubicBezTo>
                  <a:pt x="1211" y="139"/>
                  <a:pt x="1211" y="139"/>
                  <a:pt x="1211" y="139"/>
                </a:cubicBezTo>
                <a:cubicBezTo>
                  <a:pt x="1211" y="137"/>
                  <a:pt x="1212" y="133"/>
                  <a:pt x="1212" y="130"/>
                </a:cubicBezTo>
                <a:cubicBezTo>
                  <a:pt x="1213" y="117"/>
                  <a:pt x="1215" y="110"/>
                  <a:pt x="1215" y="110"/>
                </a:cubicBezTo>
                <a:cubicBezTo>
                  <a:pt x="1214" y="109"/>
                  <a:pt x="1209" y="115"/>
                  <a:pt x="1206" y="127"/>
                </a:cubicBezTo>
                <a:cubicBezTo>
                  <a:pt x="1205" y="130"/>
                  <a:pt x="1205" y="132"/>
                  <a:pt x="1204" y="135"/>
                </a:cubicBezTo>
                <a:cubicBezTo>
                  <a:pt x="1204" y="129"/>
                  <a:pt x="1202" y="123"/>
                  <a:pt x="1201" y="116"/>
                </a:cubicBezTo>
                <a:cubicBezTo>
                  <a:pt x="1198" y="95"/>
                  <a:pt x="1196" y="83"/>
                  <a:pt x="1195" y="83"/>
                </a:cubicBezTo>
                <a:cubicBezTo>
                  <a:pt x="1194" y="83"/>
                  <a:pt x="1194" y="96"/>
                  <a:pt x="1195" y="115"/>
                </a:cubicBezTo>
                <a:cubicBezTo>
                  <a:pt x="1196" y="117"/>
                  <a:pt x="1196" y="120"/>
                  <a:pt x="1196" y="122"/>
                </a:cubicBezTo>
                <a:cubicBezTo>
                  <a:pt x="1190" y="108"/>
                  <a:pt x="1183" y="102"/>
                  <a:pt x="1183" y="102"/>
                </a:cubicBezTo>
                <a:cubicBezTo>
                  <a:pt x="1182" y="102"/>
                  <a:pt x="1184" y="105"/>
                  <a:pt x="1185" y="108"/>
                </a:cubicBezTo>
                <a:cubicBezTo>
                  <a:pt x="1187" y="112"/>
                  <a:pt x="1189" y="117"/>
                  <a:pt x="1191" y="124"/>
                </a:cubicBezTo>
                <a:cubicBezTo>
                  <a:pt x="1192" y="128"/>
                  <a:pt x="1193" y="132"/>
                  <a:pt x="1193" y="135"/>
                </a:cubicBezTo>
                <a:cubicBezTo>
                  <a:pt x="1192" y="134"/>
                  <a:pt x="1191" y="132"/>
                  <a:pt x="1190" y="130"/>
                </a:cubicBezTo>
                <a:cubicBezTo>
                  <a:pt x="1187" y="121"/>
                  <a:pt x="1187" y="116"/>
                  <a:pt x="1186" y="115"/>
                </a:cubicBezTo>
                <a:cubicBezTo>
                  <a:pt x="1186" y="115"/>
                  <a:pt x="1185" y="116"/>
                  <a:pt x="1184" y="119"/>
                </a:cubicBezTo>
                <a:cubicBezTo>
                  <a:pt x="1184" y="121"/>
                  <a:pt x="1184" y="125"/>
                  <a:pt x="1185" y="129"/>
                </a:cubicBezTo>
                <a:cubicBezTo>
                  <a:pt x="1183" y="126"/>
                  <a:pt x="1182" y="123"/>
                  <a:pt x="1180" y="120"/>
                </a:cubicBezTo>
                <a:cubicBezTo>
                  <a:pt x="1180" y="119"/>
                  <a:pt x="1180" y="119"/>
                  <a:pt x="1180" y="119"/>
                </a:cubicBezTo>
                <a:cubicBezTo>
                  <a:pt x="1180" y="112"/>
                  <a:pt x="1182" y="107"/>
                  <a:pt x="1182" y="103"/>
                </a:cubicBezTo>
                <a:cubicBezTo>
                  <a:pt x="1182" y="100"/>
                  <a:pt x="1182" y="98"/>
                  <a:pt x="1182" y="98"/>
                </a:cubicBezTo>
                <a:cubicBezTo>
                  <a:pt x="1182" y="97"/>
                  <a:pt x="1181" y="99"/>
                  <a:pt x="1179" y="102"/>
                </a:cubicBezTo>
                <a:cubicBezTo>
                  <a:pt x="1178" y="104"/>
                  <a:pt x="1177" y="106"/>
                  <a:pt x="1176" y="109"/>
                </a:cubicBezTo>
                <a:cubicBezTo>
                  <a:pt x="1176" y="107"/>
                  <a:pt x="1175" y="105"/>
                  <a:pt x="1175" y="103"/>
                </a:cubicBezTo>
                <a:cubicBezTo>
                  <a:pt x="1174" y="97"/>
                  <a:pt x="1173" y="91"/>
                  <a:pt x="1173" y="87"/>
                </a:cubicBezTo>
                <a:cubicBezTo>
                  <a:pt x="1172" y="82"/>
                  <a:pt x="1172" y="79"/>
                  <a:pt x="1171" y="79"/>
                </a:cubicBezTo>
                <a:cubicBezTo>
                  <a:pt x="1171" y="79"/>
                  <a:pt x="1170" y="82"/>
                  <a:pt x="1170" y="87"/>
                </a:cubicBezTo>
                <a:cubicBezTo>
                  <a:pt x="1170" y="90"/>
                  <a:pt x="1170" y="96"/>
                  <a:pt x="1170" y="101"/>
                </a:cubicBezTo>
                <a:cubicBezTo>
                  <a:pt x="1170" y="101"/>
                  <a:pt x="1170" y="101"/>
                  <a:pt x="1169" y="101"/>
                </a:cubicBezTo>
                <a:cubicBezTo>
                  <a:pt x="1169" y="101"/>
                  <a:pt x="1168" y="102"/>
                  <a:pt x="1168" y="105"/>
                </a:cubicBezTo>
                <a:cubicBezTo>
                  <a:pt x="1168" y="105"/>
                  <a:pt x="1168" y="104"/>
                  <a:pt x="1168" y="104"/>
                </a:cubicBezTo>
                <a:cubicBezTo>
                  <a:pt x="1167" y="102"/>
                  <a:pt x="1166" y="100"/>
                  <a:pt x="1165" y="98"/>
                </a:cubicBezTo>
                <a:cubicBezTo>
                  <a:pt x="1164" y="95"/>
                  <a:pt x="1162" y="92"/>
                  <a:pt x="1161" y="90"/>
                </a:cubicBezTo>
                <a:cubicBezTo>
                  <a:pt x="1158" y="86"/>
                  <a:pt x="1157" y="83"/>
                  <a:pt x="1156" y="84"/>
                </a:cubicBezTo>
                <a:cubicBezTo>
                  <a:pt x="1156" y="84"/>
                  <a:pt x="1157" y="86"/>
                  <a:pt x="1159" y="91"/>
                </a:cubicBezTo>
                <a:cubicBezTo>
                  <a:pt x="1160" y="93"/>
                  <a:pt x="1161" y="96"/>
                  <a:pt x="1162" y="99"/>
                </a:cubicBezTo>
                <a:cubicBezTo>
                  <a:pt x="1162" y="101"/>
                  <a:pt x="1163" y="103"/>
                  <a:pt x="1163" y="104"/>
                </a:cubicBezTo>
                <a:cubicBezTo>
                  <a:pt x="1163" y="105"/>
                  <a:pt x="1163" y="106"/>
                  <a:pt x="1164" y="107"/>
                </a:cubicBezTo>
                <a:cubicBezTo>
                  <a:pt x="1162" y="104"/>
                  <a:pt x="1161" y="102"/>
                  <a:pt x="1160" y="100"/>
                </a:cubicBezTo>
                <a:cubicBezTo>
                  <a:pt x="1160" y="99"/>
                  <a:pt x="1160" y="98"/>
                  <a:pt x="1160" y="98"/>
                </a:cubicBezTo>
                <a:cubicBezTo>
                  <a:pt x="1159" y="98"/>
                  <a:pt x="1159" y="98"/>
                  <a:pt x="1159" y="99"/>
                </a:cubicBezTo>
                <a:cubicBezTo>
                  <a:pt x="1156" y="95"/>
                  <a:pt x="1155" y="94"/>
                  <a:pt x="1155" y="94"/>
                </a:cubicBezTo>
                <a:cubicBezTo>
                  <a:pt x="1154" y="94"/>
                  <a:pt x="1155" y="96"/>
                  <a:pt x="1157" y="100"/>
                </a:cubicBezTo>
                <a:cubicBezTo>
                  <a:pt x="1157" y="100"/>
                  <a:pt x="1157" y="101"/>
                  <a:pt x="1157" y="101"/>
                </a:cubicBezTo>
                <a:cubicBezTo>
                  <a:pt x="1157" y="101"/>
                  <a:pt x="1157" y="102"/>
                  <a:pt x="1157" y="102"/>
                </a:cubicBezTo>
                <a:cubicBezTo>
                  <a:pt x="1157" y="103"/>
                  <a:pt x="1156" y="104"/>
                  <a:pt x="1156" y="105"/>
                </a:cubicBezTo>
                <a:cubicBezTo>
                  <a:pt x="1154" y="99"/>
                  <a:pt x="1151" y="94"/>
                  <a:pt x="1149" y="90"/>
                </a:cubicBezTo>
                <a:cubicBezTo>
                  <a:pt x="1146" y="86"/>
                  <a:pt x="1144" y="84"/>
                  <a:pt x="1144" y="84"/>
                </a:cubicBezTo>
                <a:cubicBezTo>
                  <a:pt x="1143" y="85"/>
                  <a:pt x="1145" y="87"/>
                  <a:pt x="1147" y="91"/>
                </a:cubicBezTo>
                <a:cubicBezTo>
                  <a:pt x="1148" y="95"/>
                  <a:pt x="1150" y="100"/>
                  <a:pt x="1151" y="105"/>
                </a:cubicBezTo>
                <a:cubicBezTo>
                  <a:pt x="1149" y="102"/>
                  <a:pt x="1148" y="100"/>
                  <a:pt x="1146" y="98"/>
                </a:cubicBezTo>
                <a:cubicBezTo>
                  <a:pt x="1144" y="95"/>
                  <a:pt x="1143" y="94"/>
                  <a:pt x="1142" y="94"/>
                </a:cubicBezTo>
                <a:cubicBezTo>
                  <a:pt x="1142" y="94"/>
                  <a:pt x="1143" y="96"/>
                  <a:pt x="1144" y="99"/>
                </a:cubicBezTo>
                <a:cubicBezTo>
                  <a:pt x="1145" y="100"/>
                  <a:pt x="1145" y="101"/>
                  <a:pt x="1146" y="102"/>
                </a:cubicBezTo>
                <a:cubicBezTo>
                  <a:pt x="1145" y="105"/>
                  <a:pt x="1145" y="109"/>
                  <a:pt x="1146" y="115"/>
                </a:cubicBezTo>
                <a:cubicBezTo>
                  <a:pt x="1145" y="114"/>
                  <a:pt x="1145" y="113"/>
                  <a:pt x="1144" y="112"/>
                </a:cubicBezTo>
                <a:cubicBezTo>
                  <a:pt x="1144" y="110"/>
                  <a:pt x="1143" y="107"/>
                  <a:pt x="1143" y="104"/>
                </a:cubicBezTo>
                <a:cubicBezTo>
                  <a:pt x="1143" y="100"/>
                  <a:pt x="1142" y="97"/>
                  <a:pt x="1142" y="94"/>
                </a:cubicBezTo>
                <a:cubicBezTo>
                  <a:pt x="1142" y="91"/>
                  <a:pt x="1142" y="88"/>
                  <a:pt x="1142" y="86"/>
                </a:cubicBezTo>
                <a:cubicBezTo>
                  <a:pt x="1142" y="82"/>
                  <a:pt x="1142" y="80"/>
                  <a:pt x="1141" y="80"/>
                </a:cubicBezTo>
                <a:cubicBezTo>
                  <a:pt x="1141" y="79"/>
                  <a:pt x="1140" y="82"/>
                  <a:pt x="1139" y="86"/>
                </a:cubicBezTo>
                <a:cubicBezTo>
                  <a:pt x="1139" y="88"/>
                  <a:pt x="1138" y="91"/>
                  <a:pt x="1138" y="94"/>
                </a:cubicBezTo>
                <a:cubicBezTo>
                  <a:pt x="1135" y="83"/>
                  <a:pt x="1135" y="76"/>
                  <a:pt x="1134" y="76"/>
                </a:cubicBezTo>
                <a:cubicBezTo>
                  <a:pt x="1134" y="76"/>
                  <a:pt x="1133" y="79"/>
                  <a:pt x="1133" y="83"/>
                </a:cubicBezTo>
                <a:cubicBezTo>
                  <a:pt x="1133" y="87"/>
                  <a:pt x="1133" y="93"/>
                  <a:pt x="1134" y="100"/>
                </a:cubicBezTo>
                <a:cubicBezTo>
                  <a:pt x="1134" y="100"/>
                  <a:pt x="1134" y="100"/>
                  <a:pt x="1134" y="100"/>
                </a:cubicBezTo>
                <a:cubicBezTo>
                  <a:pt x="1133" y="97"/>
                  <a:pt x="1132" y="93"/>
                  <a:pt x="1132" y="91"/>
                </a:cubicBezTo>
                <a:cubicBezTo>
                  <a:pt x="1131" y="87"/>
                  <a:pt x="1131" y="85"/>
                  <a:pt x="1131" y="85"/>
                </a:cubicBezTo>
                <a:cubicBezTo>
                  <a:pt x="1131" y="85"/>
                  <a:pt x="1131" y="85"/>
                  <a:pt x="1130" y="86"/>
                </a:cubicBezTo>
                <a:cubicBezTo>
                  <a:pt x="1131" y="83"/>
                  <a:pt x="1131" y="80"/>
                  <a:pt x="1131" y="78"/>
                </a:cubicBezTo>
                <a:cubicBezTo>
                  <a:pt x="1132" y="73"/>
                  <a:pt x="1132" y="71"/>
                  <a:pt x="1132" y="70"/>
                </a:cubicBezTo>
                <a:cubicBezTo>
                  <a:pt x="1131" y="70"/>
                  <a:pt x="1130" y="73"/>
                  <a:pt x="1129" y="77"/>
                </a:cubicBezTo>
                <a:cubicBezTo>
                  <a:pt x="1128" y="78"/>
                  <a:pt x="1128" y="80"/>
                  <a:pt x="1127" y="82"/>
                </a:cubicBezTo>
                <a:cubicBezTo>
                  <a:pt x="1126" y="81"/>
                  <a:pt x="1126" y="79"/>
                  <a:pt x="1125" y="78"/>
                </a:cubicBezTo>
                <a:cubicBezTo>
                  <a:pt x="1125" y="77"/>
                  <a:pt x="1125" y="76"/>
                  <a:pt x="1125" y="75"/>
                </a:cubicBezTo>
                <a:cubicBezTo>
                  <a:pt x="1125" y="73"/>
                  <a:pt x="1126" y="72"/>
                  <a:pt x="1125" y="71"/>
                </a:cubicBezTo>
                <a:cubicBezTo>
                  <a:pt x="1125" y="71"/>
                  <a:pt x="1125" y="72"/>
                  <a:pt x="1124" y="72"/>
                </a:cubicBezTo>
                <a:cubicBezTo>
                  <a:pt x="1124" y="71"/>
                  <a:pt x="1124" y="70"/>
                  <a:pt x="1124" y="68"/>
                </a:cubicBezTo>
                <a:cubicBezTo>
                  <a:pt x="1123" y="63"/>
                  <a:pt x="1122" y="59"/>
                  <a:pt x="1121" y="56"/>
                </a:cubicBezTo>
                <a:cubicBezTo>
                  <a:pt x="1119" y="49"/>
                  <a:pt x="1118" y="45"/>
                  <a:pt x="1118" y="45"/>
                </a:cubicBezTo>
                <a:cubicBezTo>
                  <a:pt x="1117" y="45"/>
                  <a:pt x="1119" y="54"/>
                  <a:pt x="1119" y="68"/>
                </a:cubicBezTo>
                <a:cubicBezTo>
                  <a:pt x="1119" y="67"/>
                  <a:pt x="1118" y="66"/>
                  <a:pt x="1118" y="66"/>
                </a:cubicBezTo>
                <a:cubicBezTo>
                  <a:pt x="1118" y="66"/>
                  <a:pt x="1119" y="68"/>
                  <a:pt x="1120" y="72"/>
                </a:cubicBezTo>
                <a:cubicBezTo>
                  <a:pt x="1120" y="75"/>
                  <a:pt x="1120" y="77"/>
                  <a:pt x="1120" y="80"/>
                </a:cubicBezTo>
                <a:cubicBezTo>
                  <a:pt x="1118" y="84"/>
                  <a:pt x="1117" y="89"/>
                  <a:pt x="1116" y="95"/>
                </a:cubicBezTo>
                <a:cubicBezTo>
                  <a:pt x="1116" y="95"/>
                  <a:pt x="1116" y="96"/>
                  <a:pt x="1116" y="96"/>
                </a:cubicBezTo>
                <a:cubicBezTo>
                  <a:pt x="1114" y="89"/>
                  <a:pt x="1112" y="83"/>
                  <a:pt x="1110" y="79"/>
                </a:cubicBezTo>
                <a:cubicBezTo>
                  <a:pt x="1110" y="79"/>
                  <a:pt x="1110" y="78"/>
                  <a:pt x="1110" y="78"/>
                </a:cubicBezTo>
                <a:cubicBezTo>
                  <a:pt x="1112" y="75"/>
                  <a:pt x="1113" y="73"/>
                  <a:pt x="1112" y="72"/>
                </a:cubicBezTo>
                <a:cubicBezTo>
                  <a:pt x="1112" y="72"/>
                  <a:pt x="1111" y="73"/>
                  <a:pt x="1108" y="76"/>
                </a:cubicBezTo>
                <a:cubicBezTo>
                  <a:pt x="1105" y="72"/>
                  <a:pt x="1104" y="70"/>
                  <a:pt x="1104" y="70"/>
                </a:cubicBezTo>
                <a:cubicBezTo>
                  <a:pt x="1103" y="70"/>
                  <a:pt x="1104" y="73"/>
                  <a:pt x="1106" y="77"/>
                </a:cubicBezTo>
                <a:cubicBezTo>
                  <a:pt x="1106" y="78"/>
                  <a:pt x="1106" y="78"/>
                  <a:pt x="1106" y="78"/>
                </a:cubicBezTo>
                <a:cubicBezTo>
                  <a:pt x="1105" y="80"/>
                  <a:pt x="1104" y="81"/>
                  <a:pt x="1103" y="83"/>
                </a:cubicBezTo>
                <a:cubicBezTo>
                  <a:pt x="1103" y="84"/>
                  <a:pt x="1102" y="86"/>
                  <a:pt x="1101" y="87"/>
                </a:cubicBezTo>
                <a:cubicBezTo>
                  <a:pt x="1101" y="87"/>
                  <a:pt x="1101" y="87"/>
                  <a:pt x="1101" y="87"/>
                </a:cubicBezTo>
                <a:cubicBezTo>
                  <a:pt x="1101" y="85"/>
                  <a:pt x="1100" y="83"/>
                  <a:pt x="1100" y="83"/>
                </a:cubicBezTo>
                <a:cubicBezTo>
                  <a:pt x="1100" y="83"/>
                  <a:pt x="1099" y="84"/>
                  <a:pt x="1099" y="85"/>
                </a:cubicBezTo>
                <a:cubicBezTo>
                  <a:pt x="1096" y="70"/>
                  <a:pt x="1096" y="62"/>
                  <a:pt x="1095" y="62"/>
                </a:cubicBezTo>
                <a:cubicBezTo>
                  <a:pt x="1095" y="62"/>
                  <a:pt x="1094" y="64"/>
                  <a:pt x="1094" y="69"/>
                </a:cubicBezTo>
                <a:cubicBezTo>
                  <a:pt x="1093" y="73"/>
                  <a:pt x="1094" y="78"/>
                  <a:pt x="1094" y="84"/>
                </a:cubicBezTo>
                <a:cubicBezTo>
                  <a:pt x="1093" y="87"/>
                  <a:pt x="1092" y="91"/>
                  <a:pt x="1090" y="95"/>
                </a:cubicBezTo>
                <a:cubicBezTo>
                  <a:pt x="1088" y="98"/>
                  <a:pt x="1087" y="101"/>
                  <a:pt x="1085" y="103"/>
                </a:cubicBezTo>
                <a:cubicBezTo>
                  <a:pt x="1087" y="94"/>
                  <a:pt x="1084" y="88"/>
                  <a:pt x="1084" y="89"/>
                </a:cubicBezTo>
                <a:cubicBezTo>
                  <a:pt x="1083" y="89"/>
                  <a:pt x="1083" y="94"/>
                  <a:pt x="1079" y="101"/>
                </a:cubicBezTo>
                <a:cubicBezTo>
                  <a:pt x="1079" y="102"/>
                  <a:pt x="1079" y="102"/>
                  <a:pt x="1078" y="103"/>
                </a:cubicBezTo>
                <a:cubicBezTo>
                  <a:pt x="1078" y="102"/>
                  <a:pt x="1079" y="101"/>
                  <a:pt x="1079" y="100"/>
                </a:cubicBezTo>
                <a:cubicBezTo>
                  <a:pt x="1080" y="96"/>
                  <a:pt x="1081" y="92"/>
                  <a:pt x="1081" y="89"/>
                </a:cubicBezTo>
                <a:cubicBezTo>
                  <a:pt x="1084" y="81"/>
                  <a:pt x="1088" y="78"/>
                  <a:pt x="1087" y="77"/>
                </a:cubicBezTo>
                <a:cubicBezTo>
                  <a:pt x="1087" y="77"/>
                  <a:pt x="1085" y="78"/>
                  <a:pt x="1082" y="80"/>
                </a:cubicBezTo>
                <a:cubicBezTo>
                  <a:pt x="1081" y="80"/>
                  <a:pt x="1080" y="81"/>
                  <a:pt x="1079" y="83"/>
                </a:cubicBezTo>
                <a:cubicBezTo>
                  <a:pt x="1079" y="83"/>
                  <a:pt x="1079" y="83"/>
                  <a:pt x="1079" y="83"/>
                </a:cubicBezTo>
                <a:cubicBezTo>
                  <a:pt x="1077" y="85"/>
                  <a:pt x="1075" y="88"/>
                  <a:pt x="1073" y="91"/>
                </a:cubicBezTo>
                <a:cubicBezTo>
                  <a:pt x="1073" y="92"/>
                  <a:pt x="1073" y="93"/>
                  <a:pt x="1072" y="94"/>
                </a:cubicBezTo>
                <a:cubicBezTo>
                  <a:pt x="1073" y="91"/>
                  <a:pt x="1073" y="89"/>
                  <a:pt x="1073" y="86"/>
                </a:cubicBezTo>
                <a:cubicBezTo>
                  <a:pt x="1074" y="76"/>
                  <a:pt x="1074" y="69"/>
                  <a:pt x="1074" y="64"/>
                </a:cubicBezTo>
                <a:cubicBezTo>
                  <a:pt x="1075" y="59"/>
                  <a:pt x="1074" y="56"/>
                  <a:pt x="1074" y="56"/>
                </a:cubicBezTo>
                <a:cubicBezTo>
                  <a:pt x="1074" y="56"/>
                  <a:pt x="1073" y="59"/>
                  <a:pt x="1072" y="64"/>
                </a:cubicBezTo>
                <a:cubicBezTo>
                  <a:pt x="1071" y="67"/>
                  <a:pt x="1070" y="71"/>
                  <a:pt x="1069" y="76"/>
                </a:cubicBezTo>
                <a:cubicBezTo>
                  <a:pt x="1069" y="76"/>
                  <a:pt x="1069" y="76"/>
                  <a:pt x="1069" y="76"/>
                </a:cubicBezTo>
                <a:cubicBezTo>
                  <a:pt x="1067" y="65"/>
                  <a:pt x="1067" y="56"/>
                  <a:pt x="1067" y="50"/>
                </a:cubicBezTo>
                <a:cubicBezTo>
                  <a:pt x="1067" y="44"/>
                  <a:pt x="1066" y="40"/>
                  <a:pt x="1066" y="40"/>
                </a:cubicBezTo>
                <a:cubicBezTo>
                  <a:pt x="1066" y="40"/>
                  <a:pt x="1065" y="44"/>
                  <a:pt x="1064" y="50"/>
                </a:cubicBezTo>
                <a:cubicBezTo>
                  <a:pt x="1064" y="53"/>
                  <a:pt x="1064" y="57"/>
                  <a:pt x="1063" y="61"/>
                </a:cubicBezTo>
                <a:cubicBezTo>
                  <a:pt x="1063" y="65"/>
                  <a:pt x="1063" y="70"/>
                  <a:pt x="1063" y="76"/>
                </a:cubicBezTo>
                <a:cubicBezTo>
                  <a:pt x="1063" y="78"/>
                  <a:pt x="1063" y="80"/>
                  <a:pt x="1063" y="82"/>
                </a:cubicBezTo>
                <a:cubicBezTo>
                  <a:pt x="1061" y="76"/>
                  <a:pt x="1059" y="72"/>
                  <a:pt x="1058" y="69"/>
                </a:cubicBezTo>
                <a:cubicBezTo>
                  <a:pt x="1058" y="68"/>
                  <a:pt x="1058" y="68"/>
                  <a:pt x="1058" y="67"/>
                </a:cubicBezTo>
                <a:cubicBezTo>
                  <a:pt x="1059" y="63"/>
                  <a:pt x="1059" y="60"/>
                  <a:pt x="1059" y="60"/>
                </a:cubicBezTo>
                <a:cubicBezTo>
                  <a:pt x="1058" y="60"/>
                  <a:pt x="1057" y="62"/>
                  <a:pt x="1056" y="66"/>
                </a:cubicBezTo>
                <a:cubicBezTo>
                  <a:pt x="1054" y="70"/>
                  <a:pt x="1052" y="75"/>
                  <a:pt x="1051" y="82"/>
                </a:cubicBezTo>
                <a:cubicBezTo>
                  <a:pt x="1049" y="80"/>
                  <a:pt x="1047" y="77"/>
                  <a:pt x="1046" y="76"/>
                </a:cubicBezTo>
                <a:cubicBezTo>
                  <a:pt x="1045" y="71"/>
                  <a:pt x="1044" y="68"/>
                  <a:pt x="1044" y="65"/>
                </a:cubicBezTo>
                <a:cubicBezTo>
                  <a:pt x="1044" y="65"/>
                  <a:pt x="1044" y="65"/>
                  <a:pt x="1044" y="65"/>
                </a:cubicBezTo>
                <a:cubicBezTo>
                  <a:pt x="1041" y="47"/>
                  <a:pt x="1039" y="38"/>
                  <a:pt x="1038" y="38"/>
                </a:cubicBezTo>
                <a:cubicBezTo>
                  <a:pt x="1038" y="37"/>
                  <a:pt x="1038" y="41"/>
                  <a:pt x="1038" y="47"/>
                </a:cubicBezTo>
                <a:cubicBezTo>
                  <a:pt x="1038" y="53"/>
                  <a:pt x="1038" y="62"/>
                  <a:pt x="1039" y="73"/>
                </a:cubicBezTo>
                <a:cubicBezTo>
                  <a:pt x="1039" y="74"/>
                  <a:pt x="1039" y="76"/>
                  <a:pt x="1039" y="78"/>
                </a:cubicBezTo>
                <a:cubicBezTo>
                  <a:pt x="1037" y="73"/>
                  <a:pt x="1035" y="69"/>
                  <a:pt x="1033" y="66"/>
                </a:cubicBezTo>
                <a:cubicBezTo>
                  <a:pt x="1030" y="62"/>
                  <a:pt x="1028" y="60"/>
                  <a:pt x="1028" y="61"/>
                </a:cubicBezTo>
                <a:cubicBezTo>
                  <a:pt x="1028" y="61"/>
                  <a:pt x="1029" y="63"/>
                  <a:pt x="1031" y="67"/>
                </a:cubicBezTo>
                <a:cubicBezTo>
                  <a:pt x="1032" y="70"/>
                  <a:pt x="1034" y="75"/>
                  <a:pt x="1035" y="80"/>
                </a:cubicBezTo>
                <a:cubicBezTo>
                  <a:pt x="1035" y="81"/>
                  <a:pt x="1035" y="82"/>
                  <a:pt x="1035" y="83"/>
                </a:cubicBezTo>
                <a:cubicBezTo>
                  <a:pt x="1034" y="85"/>
                  <a:pt x="1035" y="87"/>
                  <a:pt x="1035" y="90"/>
                </a:cubicBezTo>
                <a:cubicBezTo>
                  <a:pt x="1032" y="81"/>
                  <a:pt x="1032" y="75"/>
                  <a:pt x="1031" y="75"/>
                </a:cubicBezTo>
                <a:cubicBezTo>
                  <a:pt x="1031" y="75"/>
                  <a:pt x="1028" y="81"/>
                  <a:pt x="1030" y="91"/>
                </a:cubicBezTo>
                <a:cubicBezTo>
                  <a:pt x="1028" y="88"/>
                  <a:pt x="1026" y="84"/>
                  <a:pt x="1025" y="80"/>
                </a:cubicBezTo>
                <a:cubicBezTo>
                  <a:pt x="1019" y="63"/>
                  <a:pt x="1020" y="54"/>
                  <a:pt x="1018" y="53"/>
                </a:cubicBezTo>
                <a:cubicBezTo>
                  <a:pt x="1018" y="53"/>
                  <a:pt x="1018" y="56"/>
                  <a:pt x="1017" y="61"/>
                </a:cubicBezTo>
                <a:cubicBezTo>
                  <a:pt x="1017" y="65"/>
                  <a:pt x="1017" y="72"/>
                  <a:pt x="1019" y="81"/>
                </a:cubicBezTo>
                <a:cubicBezTo>
                  <a:pt x="1021" y="86"/>
                  <a:pt x="1022" y="91"/>
                  <a:pt x="1024" y="95"/>
                </a:cubicBezTo>
                <a:cubicBezTo>
                  <a:pt x="1024" y="95"/>
                  <a:pt x="1023" y="95"/>
                  <a:pt x="1023" y="94"/>
                </a:cubicBezTo>
                <a:cubicBezTo>
                  <a:pt x="1022" y="91"/>
                  <a:pt x="1021" y="87"/>
                  <a:pt x="1020" y="83"/>
                </a:cubicBezTo>
                <a:cubicBezTo>
                  <a:pt x="1018" y="77"/>
                  <a:pt x="1017" y="72"/>
                  <a:pt x="1016" y="68"/>
                </a:cubicBezTo>
                <a:cubicBezTo>
                  <a:pt x="1016" y="65"/>
                  <a:pt x="1015" y="63"/>
                  <a:pt x="1015" y="63"/>
                </a:cubicBezTo>
                <a:cubicBezTo>
                  <a:pt x="1015" y="63"/>
                  <a:pt x="1014" y="64"/>
                  <a:pt x="1014" y="67"/>
                </a:cubicBezTo>
                <a:cubicBezTo>
                  <a:pt x="1014" y="67"/>
                  <a:pt x="1014" y="67"/>
                  <a:pt x="1014" y="67"/>
                </a:cubicBezTo>
                <a:cubicBezTo>
                  <a:pt x="1013" y="65"/>
                  <a:pt x="1012" y="63"/>
                  <a:pt x="1011" y="61"/>
                </a:cubicBezTo>
                <a:cubicBezTo>
                  <a:pt x="1010" y="57"/>
                  <a:pt x="1008" y="54"/>
                  <a:pt x="1007" y="52"/>
                </a:cubicBezTo>
                <a:cubicBezTo>
                  <a:pt x="1004" y="47"/>
                  <a:pt x="1003" y="45"/>
                  <a:pt x="1002" y="45"/>
                </a:cubicBezTo>
                <a:cubicBezTo>
                  <a:pt x="1002" y="45"/>
                  <a:pt x="1003" y="48"/>
                  <a:pt x="1005" y="53"/>
                </a:cubicBezTo>
                <a:cubicBezTo>
                  <a:pt x="1006" y="56"/>
                  <a:pt x="1007" y="59"/>
                  <a:pt x="1008" y="62"/>
                </a:cubicBezTo>
                <a:cubicBezTo>
                  <a:pt x="1008" y="64"/>
                  <a:pt x="1008" y="66"/>
                  <a:pt x="1009" y="68"/>
                </a:cubicBezTo>
                <a:cubicBezTo>
                  <a:pt x="1009" y="69"/>
                  <a:pt x="1009" y="70"/>
                  <a:pt x="1010" y="71"/>
                </a:cubicBezTo>
                <a:cubicBezTo>
                  <a:pt x="1010" y="72"/>
                  <a:pt x="1010" y="73"/>
                  <a:pt x="1010" y="74"/>
                </a:cubicBezTo>
                <a:cubicBezTo>
                  <a:pt x="1010" y="76"/>
                  <a:pt x="1010" y="78"/>
                  <a:pt x="1010" y="80"/>
                </a:cubicBezTo>
                <a:cubicBezTo>
                  <a:pt x="1010" y="80"/>
                  <a:pt x="1010" y="80"/>
                  <a:pt x="1010" y="80"/>
                </a:cubicBezTo>
                <a:cubicBezTo>
                  <a:pt x="1009" y="78"/>
                  <a:pt x="1007" y="76"/>
                  <a:pt x="1006" y="74"/>
                </a:cubicBezTo>
                <a:cubicBezTo>
                  <a:pt x="1005" y="66"/>
                  <a:pt x="1006" y="61"/>
                  <a:pt x="1006" y="61"/>
                </a:cubicBezTo>
                <a:cubicBezTo>
                  <a:pt x="1005" y="61"/>
                  <a:pt x="1004" y="63"/>
                  <a:pt x="1003" y="66"/>
                </a:cubicBezTo>
                <a:cubicBezTo>
                  <a:pt x="1003" y="67"/>
                  <a:pt x="1003" y="68"/>
                  <a:pt x="1002" y="69"/>
                </a:cubicBezTo>
                <a:cubicBezTo>
                  <a:pt x="1002" y="69"/>
                  <a:pt x="1002" y="69"/>
                  <a:pt x="1002" y="69"/>
                </a:cubicBezTo>
                <a:cubicBezTo>
                  <a:pt x="1001" y="65"/>
                  <a:pt x="1001" y="61"/>
                  <a:pt x="1000" y="58"/>
                </a:cubicBezTo>
                <a:cubicBezTo>
                  <a:pt x="1000" y="58"/>
                  <a:pt x="1000" y="58"/>
                  <a:pt x="1000" y="58"/>
                </a:cubicBezTo>
                <a:cubicBezTo>
                  <a:pt x="997" y="41"/>
                  <a:pt x="995" y="31"/>
                  <a:pt x="995" y="31"/>
                </a:cubicBezTo>
                <a:cubicBezTo>
                  <a:pt x="994" y="31"/>
                  <a:pt x="994" y="34"/>
                  <a:pt x="994" y="41"/>
                </a:cubicBezTo>
                <a:cubicBezTo>
                  <a:pt x="995" y="47"/>
                  <a:pt x="995" y="56"/>
                  <a:pt x="996" y="66"/>
                </a:cubicBezTo>
                <a:cubicBezTo>
                  <a:pt x="996" y="67"/>
                  <a:pt x="996" y="68"/>
                  <a:pt x="996" y="69"/>
                </a:cubicBezTo>
                <a:cubicBezTo>
                  <a:pt x="995" y="68"/>
                  <a:pt x="995" y="67"/>
                  <a:pt x="994" y="66"/>
                </a:cubicBezTo>
                <a:cubicBezTo>
                  <a:pt x="994" y="65"/>
                  <a:pt x="994" y="65"/>
                  <a:pt x="994" y="65"/>
                </a:cubicBezTo>
                <a:cubicBezTo>
                  <a:pt x="994" y="65"/>
                  <a:pt x="994" y="65"/>
                  <a:pt x="993" y="65"/>
                </a:cubicBezTo>
                <a:cubicBezTo>
                  <a:pt x="993" y="65"/>
                  <a:pt x="993" y="64"/>
                  <a:pt x="993" y="64"/>
                </a:cubicBezTo>
                <a:cubicBezTo>
                  <a:pt x="991" y="61"/>
                  <a:pt x="989" y="59"/>
                  <a:pt x="989" y="59"/>
                </a:cubicBezTo>
                <a:cubicBezTo>
                  <a:pt x="989" y="60"/>
                  <a:pt x="989" y="62"/>
                  <a:pt x="991" y="65"/>
                </a:cubicBezTo>
                <a:cubicBezTo>
                  <a:pt x="991" y="66"/>
                  <a:pt x="991" y="67"/>
                  <a:pt x="992" y="68"/>
                </a:cubicBezTo>
                <a:cubicBezTo>
                  <a:pt x="992" y="68"/>
                  <a:pt x="991" y="69"/>
                  <a:pt x="991" y="69"/>
                </a:cubicBezTo>
                <a:cubicBezTo>
                  <a:pt x="991" y="71"/>
                  <a:pt x="990" y="73"/>
                  <a:pt x="990" y="75"/>
                </a:cubicBezTo>
                <a:cubicBezTo>
                  <a:pt x="990" y="74"/>
                  <a:pt x="990" y="73"/>
                  <a:pt x="989" y="72"/>
                </a:cubicBezTo>
                <a:cubicBezTo>
                  <a:pt x="989" y="67"/>
                  <a:pt x="989" y="63"/>
                  <a:pt x="989" y="60"/>
                </a:cubicBezTo>
                <a:cubicBezTo>
                  <a:pt x="988" y="56"/>
                  <a:pt x="989" y="53"/>
                  <a:pt x="989" y="51"/>
                </a:cubicBezTo>
                <a:cubicBezTo>
                  <a:pt x="989" y="46"/>
                  <a:pt x="988" y="43"/>
                  <a:pt x="988" y="43"/>
                </a:cubicBezTo>
                <a:cubicBezTo>
                  <a:pt x="988" y="43"/>
                  <a:pt x="987" y="46"/>
                  <a:pt x="986" y="51"/>
                </a:cubicBezTo>
                <a:cubicBezTo>
                  <a:pt x="985" y="55"/>
                  <a:pt x="984" y="62"/>
                  <a:pt x="984" y="71"/>
                </a:cubicBezTo>
                <a:cubicBezTo>
                  <a:pt x="984" y="72"/>
                  <a:pt x="984" y="74"/>
                  <a:pt x="984" y="75"/>
                </a:cubicBezTo>
                <a:cubicBezTo>
                  <a:pt x="983" y="74"/>
                  <a:pt x="983" y="73"/>
                  <a:pt x="982" y="72"/>
                </a:cubicBezTo>
                <a:cubicBezTo>
                  <a:pt x="983" y="69"/>
                  <a:pt x="983" y="67"/>
                  <a:pt x="983" y="67"/>
                </a:cubicBezTo>
                <a:cubicBezTo>
                  <a:pt x="982" y="67"/>
                  <a:pt x="982" y="68"/>
                  <a:pt x="981" y="69"/>
                </a:cubicBezTo>
                <a:cubicBezTo>
                  <a:pt x="980" y="67"/>
                  <a:pt x="979" y="67"/>
                  <a:pt x="979" y="67"/>
                </a:cubicBezTo>
                <a:cubicBezTo>
                  <a:pt x="979" y="67"/>
                  <a:pt x="979" y="67"/>
                  <a:pt x="979" y="69"/>
                </a:cubicBezTo>
                <a:cubicBezTo>
                  <a:pt x="978" y="68"/>
                  <a:pt x="977" y="67"/>
                  <a:pt x="977" y="66"/>
                </a:cubicBezTo>
                <a:cubicBezTo>
                  <a:pt x="977" y="66"/>
                  <a:pt x="977" y="66"/>
                  <a:pt x="976" y="66"/>
                </a:cubicBezTo>
                <a:cubicBezTo>
                  <a:pt x="976" y="65"/>
                  <a:pt x="976" y="64"/>
                  <a:pt x="976" y="63"/>
                </a:cubicBezTo>
                <a:cubicBezTo>
                  <a:pt x="976" y="60"/>
                  <a:pt x="976" y="58"/>
                  <a:pt x="976" y="56"/>
                </a:cubicBezTo>
                <a:cubicBezTo>
                  <a:pt x="976" y="51"/>
                  <a:pt x="976" y="49"/>
                  <a:pt x="976" y="49"/>
                </a:cubicBezTo>
                <a:cubicBezTo>
                  <a:pt x="975" y="49"/>
                  <a:pt x="974" y="51"/>
                  <a:pt x="973" y="55"/>
                </a:cubicBezTo>
                <a:cubicBezTo>
                  <a:pt x="972" y="59"/>
                  <a:pt x="972" y="66"/>
                  <a:pt x="971" y="73"/>
                </a:cubicBezTo>
                <a:cubicBezTo>
                  <a:pt x="971" y="74"/>
                  <a:pt x="971" y="75"/>
                  <a:pt x="971" y="77"/>
                </a:cubicBezTo>
                <a:cubicBezTo>
                  <a:pt x="970" y="75"/>
                  <a:pt x="969" y="73"/>
                  <a:pt x="969" y="72"/>
                </a:cubicBezTo>
                <a:cubicBezTo>
                  <a:pt x="969" y="70"/>
                  <a:pt x="968" y="69"/>
                  <a:pt x="968" y="67"/>
                </a:cubicBezTo>
                <a:cubicBezTo>
                  <a:pt x="969" y="65"/>
                  <a:pt x="970" y="64"/>
                  <a:pt x="970" y="62"/>
                </a:cubicBezTo>
                <a:cubicBezTo>
                  <a:pt x="972" y="59"/>
                  <a:pt x="973" y="58"/>
                  <a:pt x="972" y="57"/>
                </a:cubicBezTo>
                <a:cubicBezTo>
                  <a:pt x="972" y="57"/>
                  <a:pt x="971" y="58"/>
                  <a:pt x="968" y="60"/>
                </a:cubicBezTo>
                <a:cubicBezTo>
                  <a:pt x="969" y="54"/>
                  <a:pt x="970" y="48"/>
                  <a:pt x="970" y="44"/>
                </a:cubicBezTo>
                <a:cubicBezTo>
                  <a:pt x="971" y="39"/>
                  <a:pt x="972" y="37"/>
                  <a:pt x="972" y="36"/>
                </a:cubicBezTo>
                <a:cubicBezTo>
                  <a:pt x="971" y="36"/>
                  <a:pt x="970" y="39"/>
                  <a:pt x="968" y="43"/>
                </a:cubicBezTo>
                <a:cubicBezTo>
                  <a:pt x="966" y="48"/>
                  <a:pt x="963" y="56"/>
                  <a:pt x="963" y="65"/>
                </a:cubicBezTo>
                <a:cubicBezTo>
                  <a:pt x="962" y="66"/>
                  <a:pt x="962" y="68"/>
                  <a:pt x="962" y="69"/>
                </a:cubicBezTo>
                <a:cubicBezTo>
                  <a:pt x="962" y="69"/>
                  <a:pt x="962" y="69"/>
                  <a:pt x="962" y="69"/>
                </a:cubicBezTo>
                <a:cubicBezTo>
                  <a:pt x="962" y="68"/>
                  <a:pt x="962" y="66"/>
                  <a:pt x="961" y="65"/>
                </a:cubicBezTo>
                <a:cubicBezTo>
                  <a:pt x="960" y="55"/>
                  <a:pt x="958" y="48"/>
                  <a:pt x="957" y="42"/>
                </a:cubicBezTo>
                <a:cubicBezTo>
                  <a:pt x="958" y="41"/>
                  <a:pt x="958" y="39"/>
                  <a:pt x="958" y="39"/>
                </a:cubicBezTo>
                <a:cubicBezTo>
                  <a:pt x="958" y="39"/>
                  <a:pt x="958" y="40"/>
                  <a:pt x="957" y="40"/>
                </a:cubicBezTo>
                <a:cubicBezTo>
                  <a:pt x="956" y="36"/>
                  <a:pt x="955" y="33"/>
                  <a:pt x="955" y="33"/>
                </a:cubicBezTo>
                <a:cubicBezTo>
                  <a:pt x="955" y="33"/>
                  <a:pt x="954" y="37"/>
                  <a:pt x="955" y="43"/>
                </a:cubicBezTo>
                <a:cubicBezTo>
                  <a:pt x="954" y="44"/>
                  <a:pt x="954" y="44"/>
                  <a:pt x="953" y="45"/>
                </a:cubicBezTo>
                <a:cubicBezTo>
                  <a:pt x="952" y="47"/>
                  <a:pt x="950" y="50"/>
                  <a:pt x="949" y="53"/>
                </a:cubicBezTo>
                <a:cubicBezTo>
                  <a:pt x="948" y="55"/>
                  <a:pt x="947" y="56"/>
                  <a:pt x="947" y="58"/>
                </a:cubicBezTo>
                <a:cubicBezTo>
                  <a:pt x="946" y="58"/>
                  <a:pt x="946" y="58"/>
                  <a:pt x="946" y="58"/>
                </a:cubicBezTo>
                <a:cubicBezTo>
                  <a:pt x="946" y="55"/>
                  <a:pt x="945" y="54"/>
                  <a:pt x="945" y="54"/>
                </a:cubicBezTo>
                <a:cubicBezTo>
                  <a:pt x="945" y="54"/>
                  <a:pt x="945" y="55"/>
                  <a:pt x="944" y="56"/>
                </a:cubicBezTo>
                <a:cubicBezTo>
                  <a:pt x="943" y="55"/>
                  <a:pt x="943" y="55"/>
                  <a:pt x="943" y="55"/>
                </a:cubicBezTo>
                <a:cubicBezTo>
                  <a:pt x="943" y="55"/>
                  <a:pt x="943" y="56"/>
                  <a:pt x="944" y="58"/>
                </a:cubicBezTo>
                <a:cubicBezTo>
                  <a:pt x="944" y="58"/>
                  <a:pt x="944" y="59"/>
                  <a:pt x="944" y="59"/>
                </a:cubicBezTo>
                <a:cubicBezTo>
                  <a:pt x="943" y="62"/>
                  <a:pt x="942" y="67"/>
                  <a:pt x="940" y="73"/>
                </a:cubicBezTo>
                <a:cubicBezTo>
                  <a:pt x="940" y="73"/>
                  <a:pt x="940" y="73"/>
                  <a:pt x="940" y="73"/>
                </a:cubicBezTo>
                <a:cubicBezTo>
                  <a:pt x="940" y="73"/>
                  <a:pt x="940" y="73"/>
                  <a:pt x="940" y="72"/>
                </a:cubicBezTo>
                <a:cubicBezTo>
                  <a:pt x="940" y="72"/>
                  <a:pt x="940" y="71"/>
                  <a:pt x="941" y="70"/>
                </a:cubicBezTo>
                <a:cubicBezTo>
                  <a:pt x="943" y="62"/>
                  <a:pt x="943" y="55"/>
                  <a:pt x="943" y="51"/>
                </a:cubicBezTo>
                <a:cubicBezTo>
                  <a:pt x="942" y="46"/>
                  <a:pt x="942" y="43"/>
                  <a:pt x="941" y="43"/>
                </a:cubicBezTo>
                <a:cubicBezTo>
                  <a:pt x="941" y="43"/>
                  <a:pt x="941" y="46"/>
                  <a:pt x="940" y="51"/>
                </a:cubicBezTo>
                <a:cubicBezTo>
                  <a:pt x="940" y="54"/>
                  <a:pt x="938" y="59"/>
                  <a:pt x="937" y="64"/>
                </a:cubicBezTo>
                <a:cubicBezTo>
                  <a:pt x="934" y="55"/>
                  <a:pt x="934" y="49"/>
                  <a:pt x="933" y="49"/>
                </a:cubicBezTo>
                <a:cubicBezTo>
                  <a:pt x="933" y="49"/>
                  <a:pt x="932" y="51"/>
                  <a:pt x="932" y="55"/>
                </a:cubicBezTo>
                <a:cubicBezTo>
                  <a:pt x="931" y="59"/>
                  <a:pt x="932" y="65"/>
                  <a:pt x="934" y="71"/>
                </a:cubicBezTo>
                <a:cubicBezTo>
                  <a:pt x="932" y="74"/>
                  <a:pt x="931" y="77"/>
                  <a:pt x="929" y="79"/>
                </a:cubicBezTo>
                <a:cubicBezTo>
                  <a:pt x="929" y="79"/>
                  <a:pt x="929" y="79"/>
                  <a:pt x="929" y="79"/>
                </a:cubicBezTo>
                <a:cubicBezTo>
                  <a:pt x="931" y="68"/>
                  <a:pt x="929" y="61"/>
                  <a:pt x="928" y="62"/>
                </a:cubicBezTo>
                <a:cubicBezTo>
                  <a:pt x="927" y="62"/>
                  <a:pt x="927" y="68"/>
                  <a:pt x="924" y="76"/>
                </a:cubicBezTo>
                <a:cubicBezTo>
                  <a:pt x="923" y="78"/>
                  <a:pt x="922" y="80"/>
                  <a:pt x="921" y="81"/>
                </a:cubicBezTo>
                <a:cubicBezTo>
                  <a:pt x="922" y="78"/>
                  <a:pt x="922" y="73"/>
                  <a:pt x="923" y="69"/>
                </a:cubicBezTo>
                <a:cubicBezTo>
                  <a:pt x="926" y="55"/>
                  <a:pt x="932" y="49"/>
                  <a:pt x="932" y="48"/>
                </a:cubicBezTo>
                <a:cubicBezTo>
                  <a:pt x="931" y="48"/>
                  <a:pt x="930" y="49"/>
                  <a:pt x="926" y="52"/>
                </a:cubicBezTo>
                <a:cubicBezTo>
                  <a:pt x="924" y="55"/>
                  <a:pt x="920" y="60"/>
                  <a:pt x="917" y="67"/>
                </a:cubicBezTo>
                <a:cubicBezTo>
                  <a:pt x="917" y="67"/>
                  <a:pt x="917" y="68"/>
                  <a:pt x="917" y="68"/>
                </a:cubicBezTo>
                <a:cubicBezTo>
                  <a:pt x="917" y="66"/>
                  <a:pt x="917" y="64"/>
                  <a:pt x="917" y="62"/>
                </a:cubicBezTo>
                <a:cubicBezTo>
                  <a:pt x="917" y="43"/>
                  <a:pt x="917" y="32"/>
                  <a:pt x="916" y="32"/>
                </a:cubicBezTo>
                <a:cubicBezTo>
                  <a:pt x="915" y="32"/>
                  <a:pt x="913" y="44"/>
                  <a:pt x="911" y="61"/>
                </a:cubicBezTo>
                <a:cubicBezTo>
                  <a:pt x="911" y="65"/>
                  <a:pt x="910" y="69"/>
                  <a:pt x="910" y="73"/>
                </a:cubicBezTo>
                <a:cubicBezTo>
                  <a:pt x="909" y="70"/>
                  <a:pt x="909" y="67"/>
                  <a:pt x="908" y="64"/>
                </a:cubicBezTo>
                <a:cubicBezTo>
                  <a:pt x="904" y="48"/>
                  <a:pt x="900" y="39"/>
                  <a:pt x="899" y="39"/>
                </a:cubicBezTo>
                <a:cubicBezTo>
                  <a:pt x="899" y="40"/>
                  <a:pt x="901" y="50"/>
                  <a:pt x="902" y="65"/>
                </a:cubicBezTo>
                <a:cubicBezTo>
                  <a:pt x="903" y="69"/>
                  <a:pt x="903" y="72"/>
                  <a:pt x="903" y="76"/>
                </a:cubicBezTo>
                <a:cubicBezTo>
                  <a:pt x="903" y="76"/>
                  <a:pt x="903" y="76"/>
                  <a:pt x="903" y="76"/>
                </a:cubicBezTo>
                <a:cubicBezTo>
                  <a:pt x="902" y="74"/>
                  <a:pt x="901" y="72"/>
                  <a:pt x="900" y="70"/>
                </a:cubicBezTo>
                <a:cubicBezTo>
                  <a:pt x="901" y="65"/>
                  <a:pt x="900" y="62"/>
                  <a:pt x="899" y="62"/>
                </a:cubicBezTo>
                <a:cubicBezTo>
                  <a:pt x="899" y="62"/>
                  <a:pt x="898" y="63"/>
                  <a:pt x="898" y="65"/>
                </a:cubicBezTo>
                <a:cubicBezTo>
                  <a:pt x="896" y="63"/>
                  <a:pt x="895" y="60"/>
                  <a:pt x="894" y="58"/>
                </a:cubicBezTo>
                <a:cubicBezTo>
                  <a:pt x="894" y="53"/>
                  <a:pt x="894" y="49"/>
                  <a:pt x="894" y="46"/>
                </a:cubicBezTo>
                <a:cubicBezTo>
                  <a:pt x="894" y="42"/>
                  <a:pt x="894" y="39"/>
                  <a:pt x="894" y="39"/>
                </a:cubicBezTo>
                <a:cubicBezTo>
                  <a:pt x="893" y="39"/>
                  <a:pt x="892" y="41"/>
                  <a:pt x="891" y="46"/>
                </a:cubicBezTo>
                <a:cubicBezTo>
                  <a:pt x="891" y="48"/>
                  <a:pt x="890" y="50"/>
                  <a:pt x="890" y="53"/>
                </a:cubicBezTo>
                <a:cubicBezTo>
                  <a:pt x="889" y="53"/>
                  <a:pt x="889" y="52"/>
                  <a:pt x="888" y="52"/>
                </a:cubicBezTo>
                <a:cubicBezTo>
                  <a:pt x="887" y="46"/>
                  <a:pt x="886" y="42"/>
                  <a:pt x="886" y="39"/>
                </a:cubicBezTo>
                <a:cubicBezTo>
                  <a:pt x="885" y="33"/>
                  <a:pt x="884" y="31"/>
                  <a:pt x="884" y="31"/>
                </a:cubicBezTo>
                <a:cubicBezTo>
                  <a:pt x="883" y="31"/>
                  <a:pt x="883" y="34"/>
                  <a:pt x="883" y="39"/>
                </a:cubicBezTo>
                <a:cubicBezTo>
                  <a:pt x="883" y="44"/>
                  <a:pt x="884" y="52"/>
                  <a:pt x="884" y="61"/>
                </a:cubicBezTo>
                <a:cubicBezTo>
                  <a:pt x="883" y="62"/>
                  <a:pt x="882" y="63"/>
                  <a:pt x="881" y="65"/>
                </a:cubicBezTo>
                <a:cubicBezTo>
                  <a:pt x="881" y="65"/>
                  <a:pt x="881" y="65"/>
                  <a:pt x="881" y="65"/>
                </a:cubicBezTo>
                <a:cubicBezTo>
                  <a:pt x="882" y="59"/>
                  <a:pt x="882" y="56"/>
                  <a:pt x="882" y="56"/>
                </a:cubicBezTo>
                <a:cubicBezTo>
                  <a:pt x="881" y="56"/>
                  <a:pt x="880" y="57"/>
                  <a:pt x="879" y="59"/>
                </a:cubicBezTo>
                <a:cubicBezTo>
                  <a:pt x="879" y="57"/>
                  <a:pt x="879" y="56"/>
                  <a:pt x="878" y="56"/>
                </a:cubicBezTo>
                <a:cubicBezTo>
                  <a:pt x="878" y="56"/>
                  <a:pt x="877" y="57"/>
                  <a:pt x="877" y="60"/>
                </a:cubicBezTo>
                <a:cubicBezTo>
                  <a:pt x="877" y="60"/>
                  <a:pt x="877" y="60"/>
                  <a:pt x="877" y="60"/>
                </a:cubicBezTo>
                <a:cubicBezTo>
                  <a:pt x="877" y="55"/>
                  <a:pt x="876" y="51"/>
                  <a:pt x="876" y="47"/>
                </a:cubicBezTo>
                <a:cubicBezTo>
                  <a:pt x="876" y="44"/>
                  <a:pt x="875" y="41"/>
                  <a:pt x="875" y="38"/>
                </a:cubicBezTo>
                <a:cubicBezTo>
                  <a:pt x="874" y="33"/>
                  <a:pt x="873" y="31"/>
                  <a:pt x="872" y="31"/>
                </a:cubicBezTo>
                <a:cubicBezTo>
                  <a:pt x="872" y="31"/>
                  <a:pt x="872" y="34"/>
                  <a:pt x="872" y="39"/>
                </a:cubicBezTo>
                <a:cubicBezTo>
                  <a:pt x="872" y="44"/>
                  <a:pt x="872" y="51"/>
                  <a:pt x="871" y="59"/>
                </a:cubicBezTo>
                <a:cubicBezTo>
                  <a:pt x="871" y="63"/>
                  <a:pt x="870" y="67"/>
                  <a:pt x="869" y="70"/>
                </a:cubicBezTo>
                <a:cubicBezTo>
                  <a:pt x="869" y="66"/>
                  <a:pt x="868" y="62"/>
                  <a:pt x="868" y="56"/>
                </a:cubicBezTo>
                <a:cubicBezTo>
                  <a:pt x="869" y="55"/>
                  <a:pt x="869" y="53"/>
                  <a:pt x="870" y="52"/>
                </a:cubicBezTo>
                <a:cubicBezTo>
                  <a:pt x="871" y="49"/>
                  <a:pt x="872" y="47"/>
                  <a:pt x="872" y="47"/>
                </a:cubicBezTo>
                <a:cubicBezTo>
                  <a:pt x="871" y="47"/>
                  <a:pt x="870" y="48"/>
                  <a:pt x="868" y="50"/>
                </a:cubicBezTo>
                <a:cubicBezTo>
                  <a:pt x="868" y="43"/>
                  <a:pt x="869" y="38"/>
                  <a:pt x="870" y="34"/>
                </a:cubicBezTo>
                <a:cubicBezTo>
                  <a:pt x="871" y="29"/>
                  <a:pt x="872" y="26"/>
                  <a:pt x="871" y="26"/>
                </a:cubicBezTo>
                <a:cubicBezTo>
                  <a:pt x="871" y="26"/>
                  <a:pt x="869" y="28"/>
                  <a:pt x="867" y="33"/>
                </a:cubicBezTo>
                <a:cubicBezTo>
                  <a:pt x="865" y="38"/>
                  <a:pt x="863" y="46"/>
                  <a:pt x="862" y="55"/>
                </a:cubicBezTo>
                <a:cubicBezTo>
                  <a:pt x="862" y="57"/>
                  <a:pt x="862" y="58"/>
                  <a:pt x="862" y="59"/>
                </a:cubicBezTo>
                <a:cubicBezTo>
                  <a:pt x="862" y="59"/>
                  <a:pt x="862" y="59"/>
                  <a:pt x="862" y="59"/>
                </a:cubicBezTo>
                <a:cubicBezTo>
                  <a:pt x="861" y="57"/>
                  <a:pt x="861" y="55"/>
                  <a:pt x="861" y="55"/>
                </a:cubicBezTo>
                <a:cubicBezTo>
                  <a:pt x="860" y="56"/>
                  <a:pt x="860" y="58"/>
                  <a:pt x="859" y="62"/>
                </a:cubicBezTo>
                <a:cubicBezTo>
                  <a:pt x="859" y="59"/>
                  <a:pt x="859" y="56"/>
                  <a:pt x="858" y="54"/>
                </a:cubicBezTo>
                <a:cubicBezTo>
                  <a:pt x="861" y="46"/>
                  <a:pt x="865" y="42"/>
                  <a:pt x="864" y="42"/>
                </a:cubicBezTo>
                <a:cubicBezTo>
                  <a:pt x="864" y="42"/>
                  <a:pt x="862" y="43"/>
                  <a:pt x="859" y="46"/>
                </a:cubicBezTo>
                <a:cubicBezTo>
                  <a:pt x="858" y="47"/>
                  <a:pt x="857" y="47"/>
                  <a:pt x="857" y="48"/>
                </a:cubicBezTo>
                <a:cubicBezTo>
                  <a:pt x="856" y="46"/>
                  <a:pt x="855" y="45"/>
                  <a:pt x="855" y="45"/>
                </a:cubicBezTo>
                <a:cubicBezTo>
                  <a:pt x="855" y="45"/>
                  <a:pt x="855" y="47"/>
                  <a:pt x="855" y="51"/>
                </a:cubicBezTo>
                <a:cubicBezTo>
                  <a:pt x="853" y="54"/>
                  <a:pt x="852" y="56"/>
                  <a:pt x="850" y="59"/>
                </a:cubicBezTo>
                <a:cubicBezTo>
                  <a:pt x="850" y="59"/>
                  <a:pt x="851" y="58"/>
                  <a:pt x="851" y="57"/>
                </a:cubicBezTo>
                <a:cubicBezTo>
                  <a:pt x="851" y="56"/>
                  <a:pt x="851" y="55"/>
                  <a:pt x="851" y="54"/>
                </a:cubicBezTo>
                <a:cubicBezTo>
                  <a:pt x="851" y="53"/>
                  <a:pt x="851" y="52"/>
                  <a:pt x="852" y="51"/>
                </a:cubicBezTo>
                <a:cubicBezTo>
                  <a:pt x="852" y="49"/>
                  <a:pt x="852" y="47"/>
                  <a:pt x="853" y="45"/>
                </a:cubicBezTo>
                <a:cubicBezTo>
                  <a:pt x="854" y="42"/>
                  <a:pt x="855" y="39"/>
                  <a:pt x="856" y="37"/>
                </a:cubicBezTo>
                <a:cubicBezTo>
                  <a:pt x="858" y="32"/>
                  <a:pt x="858" y="30"/>
                  <a:pt x="858" y="30"/>
                </a:cubicBezTo>
                <a:cubicBezTo>
                  <a:pt x="858" y="29"/>
                  <a:pt x="856" y="32"/>
                  <a:pt x="853" y="36"/>
                </a:cubicBezTo>
                <a:cubicBezTo>
                  <a:pt x="852" y="38"/>
                  <a:pt x="850" y="41"/>
                  <a:pt x="849" y="44"/>
                </a:cubicBezTo>
                <a:cubicBezTo>
                  <a:pt x="848" y="45"/>
                  <a:pt x="848" y="47"/>
                  <a:pt x="847" y="49"/>
                </a:cubicBezTo>
                <a:cubicBezTo>
                  <a:pt x="846" y="46"/>
                  <a:pt x="846" y="44"/>
                  <a:pt x="845" y="44"/>
                </a:cubicBezTo>
                <a:cubicBezTo>
                  <a:pt x="845" y="45"/>
                  <a:pt x="845" y="47"/>
                  <a:pt x="844" y="50"/>
                </a:cubicBezTo>
                <a:cubicBezTo>
                  <a:pt x="844" y="53"/>
                  <a:pt x="842" y="58"/>
                  <a:pt x="841" y="64"/>
                </a:cubicBezTo>
                <a:cubicBezTo>
                  <a:pt x="840" y="67"/>
                  <a:pt x="839" y="69"/>
                  <a:pt x="839" y="71"/>
                </a:cubicBezTo>
                <a:cubicBezTo>
                  <a:pt x="839" y="71"/>
                  <a:pt x="839" y="71"/>
                  <a:pt x="838" y="71"/>
                </a:cubicBezTo>
                <a:cubicBezTo>
                  <a:pt x="839" y="68"/>
                  <a:pt x="840" y="65"/>
                  <a:pt x="841" y="61"/>
                </a:cubicBezTo>
                <a:cubicBezTo>
                  <a:pt x="843" y="53"/>
                  <a:pt x="844" y="46"/>
                  <a:pt x="843" y="42"/>
                </a:cubicBezTo>
                <a:cubicBezTo>
                  <a:pt x="843" y="37"/>
                  <a:pt x="842" y="34"/>
                  <a:pt x="842" y="34"/>
                </a:cubicBezTo>
                <a:cubicBezTo>
                  <a:pt x="842" y="34"/>
                  <a:pt x="841" y="37"/>
                  <a:pt x="841" y="42"/>
                </a:cubicBezTo>
                <a:cubicBezTo>
                  <a:pt x="840" y="46"/>
                  <a:pt x="838" y="52"/>
                  <a:pt x="836" y="59"/>
                </a:cubicBezTo>
                <a:cubicBezTo>
                  <a:pt x="836" y="60"/>
                  <a:pt x="835" y="60"/>
                  <a:pt x="835" y="61"/>
                </a:cubicBezTo>
                <a:cubicBezTo>
                  <a:pt x="835" y="60"/>
                  <a:pt x="835" y="60"/>
                  <a:pt x="835" y="60"/>
                </a:cubicBezTo>
                <a:cubicBezTo>
                  <a:pt x="833" y="53"/>
                  <a:pt x="832" y="47"/>
                  <a:pt x="831" y="43"/>
                </a:cubicBezTo>
                <a:cubicBezTo>
                  <a:pt x="832" y="41"/>
                  <a:pt x="833" y="40"/>
                  <a:pt x="833" y="39"/>
                </a:cubicBezTo>
                <a:cubicBezTo>
                  <a:pt x="833" y="39"/>
                  <a:pt x="832" y="40"/>
                  <a:pt x="831" y="41"/>
                </a:cubicBezTo>
                <a:cubicBezTo>
                  <a:pt x="828" y="24"/>
                  <a:pt x="826" y="14"/>
                  <a:pt x="826" y="14"/>
                </a:cubicBezTo>
                <a:cubicBezTo>
                  <a:pt x="825" y="14"/>
                  <a:pt x="825" y="18"/>
                  <a:pt x="825" y="24"/>
                </a:cubicBezTo>
                <a:cubicBezTo>
                  <a:pt x="826" y="29"/>
                  <a:pt x="826" y="37"/>
                  <a:pt x="826" y="45"/>
                </a:cubicBezTo>
                <a:cubicBezTo>
                  <a:pt x="826" y="46"/>
                  <a:pt x="825" y="47"/>
                  <a:pt x="824" y="49"/>
                </a:cubicBezTo>
                <a:cubicBezTo>
                  <a:pt x="823" y="46"/>
                  <a:pt x="821" y="45"/>
                  <a:pt x="820" y="43"/>
                </a:cubicBezTo>
                <a:cubicBezTo>
                  <a:pt x="817" y="40"/>
                  <a:pt x="816" y="38"/>
                  <a:pt x="815" y="38"/>
                </a:cubicBezTo>
                <a:cubicBezTo>
                  <a:pt x="815" y="39"/>
                  <a:pt x="816" y="41"/>
                  <a:pt x="818" y="45"/>
                </a:cubicBezTo>
                <a:cubicBezTo>
                  <a:pt x="819" y="47"/>
                  <a:pt x="820" y="50"/>
                  <a:pt x="821" y="53"/>
                </a:cubicBezTo>
                <a:cubicBezTo>
                  <a:pt x="821" y="55"/>
                  <a:pt x="820" y="57"/>
                  <a:pt x="819" y="59"/>
                </a:cubicBezTo>
                <a:cubicBezTo>
                  <a:pt x="818" y="61"/>
                  <a:pt x="818" y="63"/>
                  <a:pt x="817" y="65"/>
                </a:cubicBezTo>
                <a:cubicBezTo>
                  <a:pt x="816" y="61"/>
                  <a:pt x="816" y="58"/>
                  <a:pt x="815" y="54"/>
                </a:cubicBezTo>
                <a:cubicBezTo>
                  <a:pt x="812" y="47"/>
                  <a:pt x="810" y="41"/>
                  <a:pt x="808" y="37"/>
                </a:cubicBezTo>
                <a:cubicBezTo>
                  <a:pt x="806" y="25"/>
                  <a:pt x="807" y="19"/>
                  <a:pt x="806" y="19"/>
                </a:cubicBezTo>
                <a:cubicBezTo>
                  <a:pt x="806" y="19"/>
                  <a:pt x="805" y="22"/>
                  <a:pt x="804" y="27"/>
                </a:cubicBezTo>
                <a:cubicBezTo>
                  <a:pt x="804" y="28"/>
                  <a:pt x="804" y="30"/>
                  <a:pt x="804" y="31"/>
                </a:cubicBezTo>
                <a:cubicBezTo>
                  <a:pt x="803" y="29"/>
                  <a:pt x="802" y="28"/>
                  <a:pt x="802" y="28"/>
                </a:cubicBezTo>
                <a:cubicBezTo>
                  <a:pt x="801" y="28"/>
                  <a:pt x="802" y="31"/>
                  <a:pt x="804" y="34"/>
                </a:cubicBezTo>
                <a:cubicBezTo>
                  <a:pt x="804" y="35"/>
                  <a:pt x="804" y="35"/>
                  <a:pt x="804" y="36"/>
                </a:cubicBezTo>
                <a:cubicBezTo>
                  <a:pt x="803" y="33"/>
                  <a:pt x="802" y="32"/>
                  <a:pt x="802" y="32"/>
                </a:cubicBezTo>
                <a:cubicBezTo>
                  <a:pt x="801" y="32"/>
                  <a:pt x="802" y="35"/>
                  <a:pt x="802" y="39"/>
                </a:cubicBezTo>
                <a:cubicBezTo>
                  <a:pt x="802" y="42"/>
                  <a:pt x="803" y="45"/>
                  <a:pt x="803" y="49"/>
                </a:cubicBezTo>
                <a:cubicBezTo>
                  <a:pt x="803" y="52"/>
                  <a:pt x="802" y="57"/>
                  <a:pt x="803" y="63"/>
                </a:cubicBezTo>
                <a:cubicBezTo>
                  <a:pt x="802" y="60"/>
                  <a:pt x="800" y="56"/>
                  <a:pt x="799" y="52"/>
                </a:cubicBezTo>
                <a:cubicBezTo>
                  <a:pt x="794" y="33"/>
                  <a:pt x="794" y="21"/>
                  <a:pt x="793" y="21"/>
                </a:cubicBezTo>
                <a:cubicBezTo>
                  <a:pt x="793" y="21"/>
                  <a:pt x="792" y="24"/>
                  <a:pt x="792" y="29"/>
                </a:cubicBezTo>
                <a:cubicBezTo>
                  <a:pt x="791" y="34"/>
                  <a:pt x="792" y="40"/>
                  <a:pt x="792" y="46"/>
                </a:cubicBezTo>
                <a:cubicBezTo>
                  <a:pt x="792" y="46"/>
                  <a:pt x="792" y="46"/>
                  <a:pt x="792" y="46"/>
                </a:cubicBezTo>
                <a:cubicBezTo>
                  <a:pt x="792" y="44"/>
                  <a:pt x="792" y="41"/>
                  <a:pt x="791" y="39"/>
                </a:cubicBezTo>
                <a:cubicBezTo>
                  <a:pt x="791" y="35"/>
                  <a:pt x="791" y="33"/>
                  <a:pt x="790" y="32"/>
                </a:cubicBezTo>
                <a:cubicBezTo>
                  <a:pt x="790" y="32"/>
                  <a:pt x="789" y="34"/>
                  <a:pt x="789" y="37"/>
                </a:cubicBezTo>
                <a:cubicBezTo>
                  <a:pt x="788" y="35"/>
                  <a:pt x="788" y="33"/>
                  <a:pt x="787" y="32"/>
                </a:cubicBezTo>
                <a:cubicBezTo>
                  <a:pt x="786" y="28"/>
                  <a:pt x="784" y="24"/>
                  <a:pt x="783" y="21"/>
                </a:cubicBezTo>
                <a:cubicBezTo>
                  <a:pt x="781" y="16"/>
                  <a:pt x="779" y="13"/>
                  <a:pt x="779" y="13"/>
                </a:cubicBezTo>
                <a:cubicBezTo>
                  <a:pt x="778" y="13"/>
                  <a:pt x="779" y="16"/>
                  <a:pt x="781" y="22"/>
                </a:cubicBezTo>
                <a:cubicBezTo>
                  <a:pt x="781" y="25"/>
                  <a:pt x="782" y="29"/>
                  <a:pt x="783" y="33"/>
                </a:cubicBezTo>
                <a:cubicBezTo>
                  <a:pt x="784" y="37"/>
                  <a:pt x="785" y="42"/>
                  <a:pt x="785" y="47"/>
                </a:cubicBezTo>
                <a:cubicBezTo>
                  <a:pt x="785" y="49"/>
                  <a:pt x="786" y="52"/>
                  <a:pt x="786" y="54"/>
                </a:cubicBezTo>
                <a:cubicBezTo>
                  <a:pt x="786" y="55"/>
                  <a:pt x="786" y="56"/>
                  <a:pt x="786" y="57"/>
                </a:cubicBezTo>
                <a:cubicBezTo>
                  <a:pt x="785" y="57"/>
                  <a:pt x="785" y="57"/>
                  <a:pt x="784" y="57"/>
                </a:cubicBezTo>
                <a:cubicBezTo>
                  <a:pt x="784" y="55"/>
                  <a:pt x="783" y="54"/>
                  <a:pt x="783" y="54"/>
                </a:cubicBezTo>
                <a:cubicBezTo>
                  <a:pt x="783" y="54"/>
                  <a:pt x="783" y="54"/>
                  <a:pt x="783" y="54"/>
                </a:cubicBezTo>
                <a:cubicBezTo>
                  <a:pt x="782" y="51"/>
                  <a:pt x="782" y="49"/>
                  <a:pt x="781" y="49"/>
                </a:cubicBezTo>
                <a:cubicBezTo>
                  <a:pt x="781" y="49"/>
                  <a:pt x="779" y="54"/>
                  <a:pt x="780" y="61"/>
                </a:cubicBezTo>
                <a:cubicBezTo>
                  <a:pt x="780" y="61"/>
                  <a:pt x="780" y="62"/>
                  <a:pt x="780" y="62"/>
                </a:cubicBezTo>
                <a:cubicBezTo>
                  <a:pt x="780" y="60"/>
                  <a:pt x="779" y="58"/>
                  <a:pt x="778" y="56"/>
                </a:cubicBezTo>
                <a:cubicBezTo>
                  <a:pt x="779" y="48"/>
                  <a:pt x="779" y="43"/>
                  <a:pt x="779" y="39"/>
                </a:cubicBezTo>
                <a:cubicBezTo>
                  <a:pt x="779" y="34"/>
                  <a:pt x="779" y="32"/>
                  <a:pt x="778" y="32"/>
                </a:cubicBezTo>
                <a:cubicBezTo>
                  <a:pt x="778" y="32"/>
                  <a:pt x="777" y="34"/>
                  <a:pt x="776" y="39"/>
                </a:cubicBezTo>
                <a:cubicBezTo>
                  <a:pt x="776" y="41"/>
                  <a:pt x="775" y="43"/>
                  <a:pt x="774" y="46"/>
                </a:cubicBezTo>
                <a:cubicBezTo>
                  <a:pt x="774" y="44"/>
                  <a:pt x="773" y="42"/>
                  <a:pt x="773" y="41"/>
                </a:cubicBezTo>
                <a:cubicBezTo>
                  <a:pt x="769" y="28"/>
                  <a:pt x="767" y="18"/>
                  <a:pt x="767" y="11"/>
                </a:cubicBezTo>
                <a:cubicBezTo>
                  <a:pt x="766" y="4"/>
                  <a:pt x="766" y="0"/>
                  <a:pt x="765" y="0"/>
                </a:cubicBezTo>
                <a:cubicBezTo>
                  <a:pt x="765" y="0"/>
                  <a:pt x="765" y="4"/>
                  <a:pt x="764" y="11"/>
                </a:cubicBezTo>
                <a:cubicBezTo>
                  <a:pt x="764" y="15"/>
                  <a:pt x="764" y="19"/>
                  <a:pt x="765" y="24"/>
                </a:cubicBezTo>
                <a:cubicBezTo>
                  <a:pt x="765" y="30"/>
                  <a:pt x="766" y="35"/>
                  <a:pt x="767" y="42"/>
                </a:cubicBezTo>
                <a:cubicBezTo>
                  <a:pt x="768" y="46"/>
                  <a:pt x="769" y="50"/>
                  <a:pt x="770" y="53"/>
                </a:cubicBezTo>
                <a:cubicBezTo>
                  <a:pt x="768" y="56"/>
                  <a:pt x="767" y="58"/>
                  <a:pt x="765" y="61"/>
                </a:cubicBezTo>
                <a:cubicBezTo>
                  <a:pt x="764" y="63"/>
                  <a:pt x="763" y="64"/>
                  <a:pt x="762" y="66"/>
                </a:cubicBezTo>
                <a:cubicBezTo>
                  <a:pt x="763" y="63"/>
                  <a:pt x="763" y="61"/>
                  <a:pt x="763" y="59"/>
                </a:cubicBezTo>
                <a:cubicBezTo>
                  <a:pt x="763" y="52"/>
                  <a:pt x="764" y="47"/>
                  <a:pt x="764" y="43"/>
                </a:cubicBezTo>
                <a:cubicBezTo>
                  <a:pt x="765" y="39"/>
                  <a:pt x="765" y="37"/>
                  <a:pt x="765" y="37"/>
                </a:cubicBezTo>
                <a:cubicBezTo>
                  <a:pt x="764" y="37"/>
                  <a:pt x="763" y="39"/>
                  <a:pt x="762" y="43"/>
                </a:cubicBezTo>
                <a:cubicBezTo>
                  <a:pt x="761" y="45"/>
                  <a:pt x="759" y="49"/>
                  <a:pt x="758" y="54"/>
                </a:cubicBezTo>
                <a:cubicBezTo>
                  <a:pt x="758" y="53"/>
                  <a:pt x="758" y="52"/>
                  <a:pt x="758" y="51"/>
                </a:cubicBezTo>
                <a:cubicBezTo>
                  <a:pt x="757" y="42"/>
                  <a:pt x="756" y="34"/>
                  <a:pt x="755" y="29"/>
                </a:cubicBezTo>
                <a:cubicBezTo>
                  <a:pt x="755" y="24"/>
                  <a:pt x="754" y="22"/>
                  <a:pt x="754" y="22"/>
                </a:cubicBezTo>
                <a:cubicBezTo>
                  <a:pt x="753" y="22"/>
                  <a:pt x="753" y="25"/>
                  <a:pt x="753" y="30"/>
                </a:cubicBezTo>
                <a:cubicBezTo>
                  <a:pt x="752" y="35"/>
                  <a:pt x="752" y="42"/>
                  <a:pt x="752" y="51"/>
                </a:cubicBezTo>
                <a:cubicBezTo>
                  <a:pt x="752" y="55"/>
                  <a:pt x="751" y="59"/>
                  <a:pt x="751" y="62"/>
                </a:cubicBezTo>
                <a:cubicBezTo>
                  <a:pt x="751" y="61"/>
                  <a:pt x="750" y="60"/>
                  <a:pt x="750" y="59"/>
                </a:cubicBezTo>
                <a:cubicBezTo>
                  <a:pt x="744" y="46"/>
                  <a:pt x="737" y="41"/>
                  <a:pt x="737" y="41"/>
                </a:cubicBezTo>
                <a:cubicBezTo>
                  <a:pt x="737" y="41"/>
                  <a:pt x="738" y="43"/>
                  <a:pt x="739" y="46"/>
                </a:cubicBezTo>
                <a:cubicBezTo>
                  <a:pt x="741" y="50"/>
                  <a:pt x="743" y="54"/>
                  <a:pt x="744" y="60"/>
                </a:cubicBezTo>
                <a:cubicBezTo>
                  <a:pt x="745" y="63"/>
                  <a:pt x="745" y="65"/>
                  <a:pt x="745" y="68"/>
                </a:cubicBezTo>
                <a:cubicBezTo>
                  <a:pt x="745" y="68"/>
                  <a:pt x="745" y="68"/>
                  <a:pt x="745" y="67"/>
                </a:cubicBezTo>
                <a:cubicBezTo>
                  <a:pt x="745" y="67"/>
                  <a:pt x="744" y="67"/>
                  <a:pt x="744" y="66"/>
                </a:cubicBezTo>
                <a:cubicBezTo>
                  <a:pt x="741" y="58"/>
                  <a:pt x="741" y="53"/>
                  <a:pt x="740" y="53"/>
                </a:cubicBezTo>
                <a:cubicBezTo>
                  <a:pt x="740" y="53"/>
                  <a:pt x="737" y="57"/>
                  <a:pt x="738" y="65"/>
                </a:cubicBezTo>
                <a:cubicBezTo>
                  <a:pt x="737" y="63"/>
                  <a:pt x="736" y="60"/>
                  <a:pt x="735" y="58"/>
                </a:cubicBezTo>
                <a:cubicBezTo>
                  <a:pt x="729" y="44"/>
                  <a:pt x="730" y="36"/>
                  <a:pt x="729" y="36"/>
                </a:cubicBezTo>
                <a:cubicBezTo>
                  <a:pt x="728" y="36"/>
                  <a:pt x="728" y="38"/>
                  <a:pt x="727" y="42"/>
                </a:cubicBezTo>
                <a:cubicBezTo>
                  <a:pt x="727" y="44"/>
                  <a:pt x="727" y="46"/>
                  <a:pt x="727" y="49"/>
                </a:cubicBezTo>
                <a:cubicBezTo>
                  <a:pt x="727" y="48"/>
                  <a:pt x="727" y="48"/>
                  <a:pt x="727" y="48"/>
                </a:cubicBezTo>
                <a:cubicBezTo>
                  <a:pt x="726" y="45"/>
                  <a:pt x="726" y="44"/>
                  <a:pt x="726" y="44"/>
                </a:cubicBezTo>
                <a:cubicBezTo>
                  <a:pt x="726" y="44"/>
                  <a:pt x="725" y="44"/>
                  <a:pt x="725" y="45"/>
                </a:cubicBezTo>
                <a:cubicBezTo>
                  <a:pt x="725" y="44"/>
                  <a:pt x="724" y="43"/>
                  <a:pt x="724" y="43"/>
                </a:cubicBezTo>
                <a:cubicBezTo>
                  <a:pt x="722" y="41"/>
                  <a:pt x="721" y="40"/>
                  <a:pt x="721" y="39"/>
                </a:cubicBezTo>
                <a:cubicBezTo>
                  <a:pt x="720" y="39"/>
                  <a:pt x="720" y="38"/>
                  <a:pt x="720" y="38"/>
                </a:cubicBezTo>
                <a:cubicBezTo>
                  <a:pt x="720" y="35"/>
                  <a:pt x="720" y="32"/>
                  <a:pt x="720" y="30"/>
                </a:cubicBezTo>
                <a:cubicBezTo>
                  <a:pt x="720" y="25"/>
                  <a:pt x="719" y="22"/>
                  <a:pt x="719" y="22"/>
                </a:cubicBezTo>
                <a:cubicBezTo>
                  <a:pt x="719" y="22"/>
                  <a:pt x="718" y="25"/>
                  <a:pt x="717" y="30"/>
                </a:cubicBezTo>
                <a:cubicBezTo>
                  <a:pt x="717" y="31"/>
                  <a:pt x="717" y="32"/>
                  <a:pt x="717" y="32"/>
                </a:cubicBezTo>
                <a:cubicBezTo>
                  <a:pt x="715" y="31"/>
                  <a:pt x="715" y="30"/>
                  <a:pt x="714" y="30"/>
                </a:cubicBezTo>
                <a:cubicBezTo>
                  <a:pt x="714" y="30"/>
                  <a:pt x="715" y="32"/>
                  <a:pt x="716" y="36"/>
                </a:cubicBezTo>
                <a:cubicBezTo>
                  <a:pt x="716" y="39"/>
                  <a:pt x="715" y="43"/>
                  <a:pt x="715" y="48"/>
                </a:cubicBezTo>
                <a:cubicBezTo>
                  <a:pt x="715" y="49"/>
                  <a:pt x="714" y="50"/>
                  <a:pt x="714" y="52"/>
                </a:cubicBezTo>
                <a:cubicBezTo>
                  <a:pt x="712" y="48"/>
                  <a:pt x="711" y="47"/>
                  <a:pt x="711" y="47"/>
                </a:cubicBezTo>
                <a:cubicBezTo>
                  <a:pt x="711" y="47"/>
                  <a:pt x="711" y="48"/>
                  <a:pt x="711" y="50"/>
                </a:cubicBezTo>
                <a:cubicBezTo>
                  <a:pt x="710" y="42"/>
                  <a:pt x="708" y="36"/>
                  <a:pt x="706" y="32"/>
                </a:cubicBezTo>
                <a:cubicBezTo>
                  <a:pt x="704" y="28"/>
                  <a:pt x="703" y="26"/>
                  <a:pt x="703" y="26"/>
                </a:cubicBezTo>
                <a:cubicBezTo>
                  <a:pt x="702" y="26"/>
                  <a:pt x="703" y="29"/>
                  <a:pt x="704" y="33"/>
                </a:cubicBezTo>
                <a:cubicBezTo>
                  <a:pt x="704" y="37"/>
                  <a:pt x="705" y="41"/>
                  <a:pt x="705" y="46"/>
                </a:cubicBezTo>
                <a:cubicBezTo>
                  <a:pt x="704" y="45"/>
                  <a:pt x="703" y="44"/>
                  <a:pt x="702" y="44"/>
                </a:cubicBezTo>
                <a:cubicBezTo>
                  <a:pt x="702" y="41"/>
                  <a:pt x="702" y="38"/>
                  <a:pt x="702" y="36"/>
                </a:cubicBezTo>
                <a:cubicBezTo>
                  <a:pt x="702" y="32"/>
                  <a:pt x="702" y="30"/>
                  <a:pt x="702" y="30"/>
                </a:cubicBezTo>
                <a:cubicBezTo>
                  <a:pt x="701" y="30"/>
                  <a:pt x="700" y="32"/>
                  <a:pt x="700" y="36"/>
                </a:cubicBezTo>
                <a:cubicBezTo>
                  <a:pt x="698" y="41"/>
                  <a:pt x="698" y="47"/>
                  <a:pt x="697" y="54"/>
                </a:cubicBezTo>
                <a:cubicBezTo>
                  <a:pt x="697" y="55"/>
                  <a:pt x="697" y="56"/>
                  <a:pt x="697" y="56"/>
                </a:cubicBezTo>
                <a:cubicBezTo>
                  <a:pt x="697" y="56"/>
                  <a:pt x="697" y="55"/>
                  <a:pt x="696" y="54"/>
                </a:cubicBezTo>
                <a:cubicBezTo>
                  <a:pt x="696" y="53"/>
                  <a:pt x="696" y="52"/>
                  <a:pt x="696" y="51"/>
                </a:cubicBezTo>
                <a:cubicBezTo>
                  <a:pt x="697" y="41"/>
                  <a:pt x="697" y="34"/>
                  <a:pt x="697" y="29"/>
                </a:cubicBezTo>
                <a:cubicBezTo>
                  <a:pt x="697" y="24"/>
                  <a:pt x="697" y="21"/>
                  <a:pt x="697" y="21"/>
                </a:cubicBezTo>
                <a:cubicBezTo>
                  <a:pt x="697" y="21"/>
                  <a:pt x="696" y="24"/>
                  <a:pt x="695" y="29"/>
                </a:cubicBezTo>
                <a:cubicBezTo>
                  <a:pt x="694" y="32"/>
                  <a:pt x="693" y="37"/>
                  <a:pt x="692" y="42"/>
                </a:cubicBezTo>
                <a:cubicBezTo>
                  <a:pt x="690" y="44"/>
                  <a:pt x="686" y="49"/>
                  <a:pt x="683" y="56"/>
                </a:cubicBezTo>
                <a:cubicBezTo>
                  <a:pt x="682" y="58"/>
                  <a:pt x="681" y="60"/>
                  <a:pt x="681" y="61"/>
                </a:cubicBezTo>
                <a:cubicBezTo>
                  <a:pt x="681" y="59"/>
                  <a:pt x="681" y="56"/>
                  <a:pt x="681" y="53"/>
                </a:cubicBezTo>
                <a:cubicBezTo>
                  <a:pt x="681" y="45"/>
                  <a:pt x="682" y="39"/>
                  <a:pt x="683" y="34"/>
                </a:cubicBezTo>
                <a:cubicBezTo>
                  <a:pt x="683" y="30"/>
                  <a:pt x="683" y="28"/>
                  <a:pt x="683" y="28"/>
                </a:cubicBezTo>
                <a:cubicBezTo>
                  <a:pt x="683" y="27"/>
                  <a:pt x="682" y="30"/>
                  <a:pt x="680" y="34"/>
                </a:cubicBezTo>
                <a:cubicBezTo>
                  <a:pt x="679" y="36"/>
                  <a:pt x="678" y="40"/>
                  <a:pt x="677" y="43"/>
                </a:cubicBezTo>
                <a:cubicBezTo>
                  <a:pt x="677" y="43"/>
                  <a:pt x="677" y="43"/>
                  <a:pt x="677" y="42"/>
                </a:cubicBezTo>
                <a:cubicBezTo>
                  <a:pt x="677" y="37"/>
                  <a:pt x="676" y="32"/>
                  <a:pt x="675" y="27"/>
                </a:cubicBezTo>
                <a:cubicBezTo>
                  <a:pt x="674" y="23"/>
                  <a:pt x="674" y="19"/>
                  <a:pt x="673" y="16"/>
                </a:cubicBezTo>
                <a:cubicBezTo>
                  <a:pt x="671" y="10"/>
                  <a:pt x="670" y="7"/>
                  <a:pt x="669" y="7"/>
                </a:cubicBezTo>
                <a:cubicBezTo>
                  <a:pt x="668" y="8"/>
                  <a:pt x="672" y="22"/>
                  <a:pt x="671" y="42"/>
                </a:cubicBezTo>
                <a:cubicBezTo>
                  <a:pt x="671" y="49"/>
                  <a:pt x="671" y="56"/>
                  <a:pt x="670" y="61"/>
                </a:cubicBezTo>
                <a:cubicBezTo>
                  <a:pt x="670" y="59"/>
                  <a:pt x="669" y="56"/>
                  <a:pt x="668" y="53"/>
                </a:cubicBezTo>
                <a:cubicBezTo>
                  <a:pt x="665" y="46"/>
                  <a:pt x="662" y="41"/>
                  <a:pt x="660" y="37"/>
                </a:cubicBezTo>
                <a:cubicBezTo>
                  <a:pt x="657" y="34"/>
                  <a:pt x="655" y="33"/>
                  <a:pt x="655" y="33"/>
                </a:cubicBezTo>
                <a:cubicBezTo>
                  <a:pt x="655" y="33"/>
                  <a:pt x="656" y="35"/>
                  <a:pt x="658" y="39"/>
                </a:cubicBezTo>
                <a:cubicBezTo>
                  <a:pt x="659" y="43"/>
                  <a:pt x="661" y="48"/>
                  <a:pt x="662" y="55"/>
                </a:cubicBezTo>
                <a:cubicBezTo>
                  <a:pt x="663" y="58"/>
                  <a:pt x="663" y="62"/>
                  <a:pt x="664" y="65"/>
                </a:cubicBezTo>
                <a:cubicBezTo>
                  <a:pt x="663" y="65"/>
                  <a:pt x="663" y="65"/>
                  <a:pt x="663" y="65"/>
                </a:cubicBezTo>
                <a:cubicBezTo>
                  <a:pt x="663" y="64"/>
                  <a:pt x="663" y="63"/>
                  <a:pt x="662" y="62"/>
                </a:cubicBezTo>
                <a:cubicBezTo>
                  <a:pt x="659" y="53"/>
                  <a:pt x="659" y="47"/>
                  <a:pt x="658" y="47"/>
                </a:cubicBezTo>
                <a:cubicBezTo>
                  <a:pt x="658" y="46"/>
                  <a:pt x="655" y="52"/>
                  <a:pt x="656" y="61"/>
                </a:cubicBezTo>
                <a:cubicBezTo>
                  <a:pt x="655" y="58"/>
                  <a:pt x="654" y="55"/>
                  <a:pt x="652" y="52"/>
                </a:cubicBezTo>
                <a:cubicBezTo>
                  <a:pt x="647" y="37"/>
                  <a:pt x="648" y="27"/>
                  <a:pt x="647" y="27"/>
                </a:cubicBezTo>
                <a:cubicBezTo>
                  <a:pt x="646" y="27"/>
                  <a:pt x="646" y="29"/>
                  <a:pt x="645" y="34"/>
                </a:cubicBezTo>
                <a:cubicBezTo>
                  <a:pt x="645" y="38"/>
                  <a:pt x="645" y="43"/>
                  <a:pt x="646" y="48"/>
                </a:cubicBezTo>
                <a:cubicBezTo>
                  <a:pt x="645" y="46"/>
                  <a:pt x="645" y="44"/>
                  <a:pt x="645" y="42"/>
                </a:cubicBezTo>
                <a:cubicBezTo>
                  <a:pt x="644" y="39"/>
                  <a:pt x="644" y="37"/>
                  <a:pt x="643" y="37"/>
                </a:cubicBezTo>
                <a:cubicBezTo>
                  <a:pt x="643" y="37"/>
                  <a:pt x="643" y="38"/>
                  <a:pt x="642" y="41"/>
                </a:cubicBezTo>
                <a:cubicBezTo>
                  <a:pt x="642" y="39"/>
                  <a:pt x="641" y="37"/>
                  <a:pt x="641" y="36"/>
                </a:cubicBezTo>
                <a:cubicBezTo>
                  <a:pt x="639" y="32"/>
                  <a:pt x="638" y="30"/>
                  <a:pt x="636" y="27"/>
                </a:cubicBezTo>
                <a:cubicBezTo>
                  <a:pt x="634" y="23"/>
                  <a:pt x="632" y="21"/>
                  <a:pt x="632" y="21"/>
                </a:cubicBezTo>
                <a:cubicBezTo>
                  <a:pt x="632" y="21"/>
                  <a:pt x="633" y="24"/>
                  <a:pt x="634" y="29"/>
                </a:cubicBezTo>
                <a:cubicBezTo>
                  <a:pt x="635" y="31"/>
                  <a:pt x="636" y="34"/>
                  <a:pt x="637" y="37"/>
                </a:cubicBezTo>
                <a:cubicBezTo>
                  <a:pt x="637" y="41"/>
                  <a:pt x="638" y="45"/>
                  <a:pt x="639" y="49"/>
                </a:cubicBezTo>
                <a:cubicBezTo>
                  <a:pt x="639" y="51"/>
                  <a:pt x="639" y="53"/>
                  <a:pt x="639" y="54"/>
                </a:cubicBezTo>
                <a:cubicBezTo>
                  <a:pt x="639" y="55"/>
                  <a:pt x="639" y="56"/>
                  <a:pt x="639" y="57"/>
                </a:cubicBezTo>
                <a:cubicBezTo>
                  <a:pt x="638" y="57"/>
                  <a:pt x="637" y="57"/>
                  <a:pt x="637" y="57"/>
                </a:cubicBezTo>
                <a:cubicBezTo>
                  <a:pt x="637" y="57"/>
                  <a:pt x="637" y="57"/>
                  <a:pt x="637" y="57"/>
                </a:cubicBezTo>
                <a:cubicBezTo>
                  <a:pt x="634" y="44"/>
                  <a:pt x="636" y="37"/>
                  <a:pt x="635" y="36"/>
                </a:cubicBezTo>
                <a:cubicBezTo>
                  <a:pt x="634" y="36"/>
                  <a:pt x="631" y="44"/>
                  <a:pt x="631" y="57"/>
                </a:cubicBezTo>
                <a:cubicBezTo>
                  <a:pt x="631" y="57"/>
                  <a:pt x="631" y="57"/>
                  <a:pt x="631" y="56"/>
                </a:cubicBezTo>
                <a:cubicBezTo>
                  <a:pt x="631" y="52"/>
                  <a:pt x="630" y="49"/>
                  <a:pt x="630" y="50"/>
                </a:cubicBezTo>
                <a:cubicBezTo>
                  <a:pt x="629" y="50"/>
                  <a:pt x="629" y="50"/>
                  <a:pt x="629" y="51"/>
                </a:cubicBezTo>
                <a:cubicBezTo>
                  <a:pt x="629" y="51"/>
                  <a:pt x="629" y="51"/>
                  <a:pt x="629" y="50"/>
                </a:cubicBezTo>
                <a:cubicBezTo>
                  <a:pt x="629" y="49"/>
                  <a:pt x="629" y="48"/>
                  <a:pt x="629" y="46"/>
                </a:cubicBezTo>
                <a:cubicBezTo>
                  <a:pt x="628" y="36"/>
                  <a:pt x="626" y="29"/>
                  <a:pt x="624" y="24"/>
                </a:cubicBezTo>
                <a:cubicBezTo>
                  <a:pt x="622" y="19"/>
                  <a:pt x="621" y="16"/>
                  <a:pt x="620" y="16"/>
                </a:cubicBezTo>
                <a:cubicBezTo>
                  <a:pt x="620" y="16"/>
                  <a:pt x="620" y="19"/>
                  <a:pt x="621" y="25"/>
                </a:cubicBezTo>
                <a:cubicBezTo>
                  <a:pt x="622" y="27"/>
                  <a:pt x="622" y="29"/>
                  <a:pt x="622" y="32"/>
                </a:cubicBezTo>
                <a:cubicBezTo>
                  <a:pt x="622" y="33"/>
                  <a:pt x="622" y="34"/>
                  <a:pt x="622" y="34"/>
                </a:cubicBezTo>
                <a:cubicBezTo>
                  <a:pt x="621" y="35"/>
                  <a:pt x="621" y="37"/>
                  <a:pt x="621" y="38"/>
                </a:cubicBezTo>
                <a:cubicBezTo>
                  <a:pt x="620" y="37"/>
                  <a:pt x="620" y="37"/>
                  <a:pt x="620" y="37"/>
                </a:cubicBezTo>
                <a:cubicBezTo>
                  <a:pt x="620" y="37"/>
                  <a:pt x="620" y="37"/>
                  <a:pt x="620" y="37"/>
                </a:cubicBezTo>
                <a:cubicBezTo>
                  <a:pt x="620" y="34"/>
                  <a:pt x="620" y="31"/>
                  <a:pt x="620" y="28"/>
                </a:cubicBezTo>
                <a:cubicBezTo>
                  <a:pt x="620" y="24"/>
                  <a:pt x="619" y="21"/>
                  <a:pt x="619" y="21"/>
                </a:cubicBezTo>
                <a:cubicBezTo>
                  <a:pt x="619" y="21"/>
                  <a:pt x="618" y="24"/>
                  <a:pt x="617" y="29"/>
                </a:cubicBezTo>
                <a:cubicBezTo>
                  <a:pt x="616" y="34"/>
                  <a:pt x="615" y="41"/>
                  <a:pt x="615" y="49"/>
                </a:cubicBezTo>
                <a:cubicBezTo>
                  <a:pt x="615" y="49"/>
                  <a:pt x="615" y="50"/>
                  <a:pt x="615" y="50"/>
                </a:cubicBezTo>
                <a:cubicBezTo>
                  <a:pt x="615" y="50"/>
                  <a:pt x="614" y="50"/>
                  <a:pt x="614" y="51"/>
                </a:cubicBezTo>
                <a:cubicBezTo>
                  <a:pt x="612" y="47"/>
                  <a:pt x="611" y="45"/>
                  <a:pt x="611" y="46"/>
                </a:cubicBezTo>
                <a:cubicBezTo>
                  <a:pt x="610" y="46"/>
                  <a:pt x="611" y="49"/>
                  <a:pt x="611" y="54"/>
                </a:cubicBezTo>
                <a:cubicBezTo>
                  <a:pt x="611" y="55"/>
                  <a:pt x="610" y="56"/>
                  <a:pt x="609" y="57"/>
                </a:cubicBezTo>
                <a:cubicBezTo>
                  <a:pt x="608" y="60"/>
                  <a:pt x="606" y="62"/>
                  <a:pt x="605" y="64"/>
                </a:cubicBezTo>
                <a:cubicBezTo>
                  <a:pt x="605" y="64"/>
                  <a:pt x="605" y="64"/>
                  <a:pt x="605" y="64"/>
                </a:cubicBezTo>
                <a:cubicBezTo>
                  <a:pt x="605" y="62"/>
                  <a:pt x="605" y="59"/>
                  <a:pt x="606" y="55"/>
                </a:cubicBezTo>
                <a:cubicBezTo>
                  <a:pt x="607" y="42"/>
                  <a:pt x="609" y="34"/>
                  <a:pt x="608" y="33"/>
                </a:cubicBezTo>
                <a:cubicBezTo>
                  <a:pt x="608" y="33"/>
                  <a:pt x="603" y="41"/>
                  <a:pt x="600" y="55"/>
                </a:cubicBezTo>
                <a:cubicBezTo>
                  <a:pt x="599" y="58"/>
                  <a:pt x="598" y="60"/>
                  <a:pt x="598" y="63"/>
                </a:cubicBezTo>
                <a:cubicBezTo>
                  <a:pt x="597" y="58"/>
                  <a:pt x="596" y="52"/>
                  <a:pt x="595" y="46"/>
                </a:cubicBezTo>
                <a:cubicBezTo>
                  <a:pt x="592" y="27"/>
                  <a:pt x="589" y="15"/>
                  <a:pt x="588" y="15"/>
                </a:cubicBezTo>
                <a:cubicBezTo>
                  <a:pt x="588" y="15"/>
                  <a:pt x="588" y="28"/>
                  <a:pt x="589" y="47"/>
                </a:cubicBezTo>
                <a:cubicBezTo>
                  <a:pt x="589" y="49"/>
                  <a:pt x="590" y="52"/>
                  <a:pt x="590" y="54"/>
                </a:cubicBezTo>
                <a:cubicBezTo>
                  <a:pt x="584" y="42"/>
                  <a:pt x="577" y="38"/>
                  <a:pt x="576" y="39"/>
                </a:cubicBezTo>
                <a:cubicBezTo>
                  <a:pt x="576" y="39"/>
                  <a:pt x="577" y="41"/>
                  <a:pt x="579" y="44"/>
                </a:cubicBezTo>
                <a:cubicBezTo>
                  <a:pt x="581" y="47"/>
                  <a:pt x="583" y="52"/>
                  <a:pt x="585" y="57"/>
                </a:cubicBezTo>
                <a:cubicBezTo>
                  <a:pt x="586" y="60"/>
                  <a:pt x="586" y="62"/>
                  <a:pt x="586" y="65"/>
                </a:cubicBezTo>
                <a:cubicBezTo>
                  <a:pt x="586" y="65"/>
                  <a:pt x="585" y="65"/>
                  <a:pt x="585" y="65"/>
                </a:cubicBezTo>
                <a:cubicBezTo>
                  <a:pt x="585" y="64"/>
                  <a:pt x="584" y="64"/>
                  <a:pt x="584" y="64"/>
                </a:cubicBezTo>
                <a:cubicBezTo>
                  <a:pt x="580" y="56"/>
                  <a:pt x="581" y="51"/>
                  <a:pt x="580" y="51"/>
                </a:cubicBezTo>
                <a:cubicBezTo>
                  <a:pt x="579" y="51"/>
                  <a:pt x="579" y="52"/>
                  <a:pt x="578" y="55"/>
                </a:cubicBezTo>
                <a:cubicBezTo>
                  <a:pt x="578" y="57"/>
                  <a:pt x="578" y="61"/>
                  <a:pt x="579" y="65"/>
                </a:cubicBezTo>
                <a:cubicBezTo>
                  <a:pt x="578" y="65"/>
                  <a:pt x="578" y="65"/>
                  <a:pt x="578" y="65"/>
                </a:cubicBezTo>
                <a:cubicBezTo>
                  <a:pt x="577" y="63"/>
                  <a:pt x="575" y="60"/>
                  <a:pt x="574" y="57"/>
                </a:cubicBezTo>
                <a:cubicBezTo>
                  <a:pt x="574" y="57"/>
                  <a:pt x="574" y="57"/>
                  <a:pt x="574" y="56"/>
                </a:cubicBezTo>
                <a:cubicBezTo>
                  <a:pt x="574" y="49"/>
                  <a:pt x="575" y="44"/>
                  <a:pt x="576" y="40"/>
                </a:cubicBezTo>
                <a:cubicBezTo>
                  <a:pt x="576" y="37"/>
                  <a:pt x="576" y="35"/>
                  <a:pt x="576" y="34"/>
                </a:cubicBezTo>
                <a:cubicBezTo>
                  <a:pt x="575" y="34"/>
                  <a:pt x="574" y="36"/>
                  <a:pt x="573" y="40"/>
                </a:cubicBezTo>
                <a:cubicBezTo>
                  <a:pt x="572" y="42"/>
                  <a:pt x="571" y="45"/>
                  <a:pt x="570" y="48"/>
                </a:cubicBezTo>
                <a:cubicBezTo>
                  <a:pt x="569" y="46"/>
                  <a:pt x="569" y="44"/>
                  <a:pt x="568" y="43"/>
                </a:cubicBezTo>
                <a:cubicBezTo>
                  <a:pt x="568" y="36"/>
                  <a:pt x="567" y="31"/>
                  <a:pt x="567" y="27"/>
                </a:cubicBezTo>
                <a:cubicBezTo>
                  <a:pt x="566" y="22"/>
                  <a:pt x="565" y="19"/>
                  <a:pt x="565" y="19"/>
                </a:cubicBezTo>
                <a:cubicBezTo>
                  <a:pt x="565" y="19"/>
                  <a:pt x="564" y="22"/>
                  <a:pt x="564" y="28"/>
                </a:cubicBezTo>
                <a:cubicBezTo>
                  <a:pt x="564" y="31"/>
                  <a:pt x="564" y="37"/>
                  <a:pt x="563" y="43"/>
                </a:cubicBezTo>
                <a:cubicBezTo>
                  <a:pt x="563" y="43"/>
                  <a:pt x="563" y="42"/>
                  <a:pt x="563" y="42"/>
                </a:cubicBezTo>
                <a:cubicBezTo>
                  <a:pt x="563" y="42"/>
                  <a:pt x="562" y="44"/>
                  <a:pt x="562" y="46"/>
                </a:cubicBezTo>
                <a:cubicBezTo>
                  <a:pt x="562" y="46"/>
                  <a:pt x="562" y="46"/>
                  <a:pt x="561" y="46"/>
                </a:cubicBezTo>
                <a:cubicBezTo>
                  <a:pt x="561" y="44"/>
                  <a:pt x="560" y="42"/>
                  <a:pt x="559" y="41"/>
                </a:cubicBezTo>
                <a:cubicBezTo>
                  <a:pt x="557" y="38"/>
                  <a:pt x="556" y="36"/>
                  <a:pt x="555" y="34"/>
                </a:cubicBezTo>
                <a:cubicBezTo>
                  <a:pt x="552" y="30"/>
                  <a:pt x="550" y="29"/>
                  <a:pt x="550" y="29"/>
                </a:cubicBezTo>
                <a:cubicBezTo>
                  <a:pt x="550" y="29"/>
                  <a:pt x="551" y="32"/>
                  <a:pt x="553" y="36"/>
                </a:cubicBezTo>
                <a:cubicBezTo>
                  <a:pt x="553" y="38"/>
                  <a:pt x="554" y="40"/>
                  <a:pt x="556" y="43"/>
                </a:cubicBezTo>
                <a:cubicBezTo>
                  <a:pt x="556" y="45"/>
                  <a:pt x="556" y="46"/>
                  <a:pt x="557" y="48"/>
                </a:cubicBezTo>
                <a:cubicBezTo>
                  <a:pt x="557" y="48"/>
                  <a:pt x="557" y="49"/>
                  <a:pt x="557" y="50"/>
                </a:cubicBezTo>
                <a:cubicBezTo>
                  <a:pt x="556" y="47"/>
                  <a:pt x="555" y="46"/>
                  <a:pt x="554" y="44"/>
                </a:cubicBezTo>
                <a:cubicBezTo>
                  <a:pt x="554" y="43"/>
                  <a:pt x="554" y="42"/>
                  <a:pt x="553" y="42"/>
                </a:cubicBezTo>
                <a:cubicBezTo>
                  <a:pt x="553" y="42"/>
                  <a:pt x="553" y="43"/>
                  <a:pt x="553" y="43"/>
                </a:cubicBezTo>
                <a:cubicBezTo>
                  <a:pt x="550" y="41"/>
                  <a:pt x="548" y="40"/>
                  <a:pt x="548" y="40"/>
                </a:cubicBezTo>
                <a:cubicBezTo>
                  <a:pt x="548" y="40"/>
                  <a:pt x="549" y="42"/>
                  <a:pt x="551" y="45"/>
                </a:cubicBezTo>
                <a:cubicBezTo>
                  <a:pt x="551" y="45"/>
                  <a:pt x="551" y="46"/>
                  <a:pt x="551" y="46"/>
                </a:cubicBezTo>
                <a:cubicBezTo>
                  <a:pt x="551" y="46"/>
                  <a:pt x="551" y="47"/>
                  <a:pt x="551" y="47"/>
                </a:cubicBezTo>
                <a:cubicBezTo>
                  <a:pt x="551" y="48"/>
                  <a:pt x="550" y="49"/>
                  <a:pt x="550" y="51"/>
                </a:cubicBezTo>
                <a:cubicBezTo>
                  <a:pt x="547" y="45"/>
                  <a:pt x="545" y="41"/>
                  <a:pt x="542" y="38"/>
                </a:cubicBezTo>
                <a:cubicBezTo>
                  <a:pt x="539" y="35"/>
                  <a:pt x="538" y="33"/>
                  <a:pt x="537" y="34"/>
                </a:cubicBezTo>
                <a:cubicBezTo>
                  <a:pt x="537" y="34"/>
                  <a:pt x="538" y="36"/>
                  <a:pt x="540" y="40"/>
                </a:cubicBezTo>
                <a:cubicBezTo>
                  <a:pt x="542" y="43"/>
                  <a:pt x="543" y="47"/>
                  <a:pt x="545" y="52"/>
                </a:cubicBezTo>
                <a:cubicBezTo>
                  <a:pt x="543" y="50"/>
                  <a:pt x="541" y="48"/>
                  <a:pt x="540" y="46"/>
                </a:cubicBezTo>
                <a:cubicBezTo>
                  <a:pt x="538" y="44"/>
                  <a:pt x="536" y="43"/>
                  <a:pt x="536" y="43"/>
                </a:cubicBezTo>
                <a:cubicBezTo>
                  <a:pt x="536" y="44"/>
                  <a:pt x="537" y="45"/>
                  <a:pt x="538" y="48"/>
                </a:cubicBezTo>
                <a:cubicBezTo>
                  <a:pt x="538" y="49"/>
                  <a:pt x="539" y="50"/>
                  <a:pt x="539" y="51"/>
                </a:cubicBezTo>
                <a:cubicBezTo>
                  <a:pt x="539" y="54"/>
                  <a:pt x="538" y="58"/>
                  <a:pt x="539" y="64"/>
                </a:cubicBezTo>
                <a:cubicBezTo>
                  <a:pt x="539" y="63"/>
                  <a:pt x="538" y="62"/>
                  <a:pt x="538" y="61"/>
                </a:cubicBezTo>
                <a:cubicBezTo>
                  <a:pt x="537" y="59"/>
                  <a:pt x="537" y="56"/>
                  <a:pt x="537" y="54"/>
                </a:cubicBezTo>
                <a:cubicBezTo>
                  <a:pt x="536" y="50"/>
                  <a:pt x="536" y="47"/>
                  <a:pt x="536" y="44"/>
                </a:cubicBezTo>
                <a:cubicBezTo>
                  <a:pt x="535" y="41"/>
                  <a:pt x="536" y="38"/>
                  <a:pt x="536" y="36"/>
                </a:cubicBezTo>
                <a:cubicBezTo>
                  <a:pt x="536" y="32"/>
                  <a:pt x="536" y="29"/>
                  <a:pt x="535" y="29"/>
                </a:cubicBezTo>
                <a:cubicBezTo>
                  <a:pt x="535" y="29"/>
                  <a:pt x="534" y="32"/>
                  <a:pt x="533" y="36"/>
                </a:cubicBezTo>
                <a:cubicBezTo>
                  <a:pt x="532" y="38"/>
                  <a:pt x="532" y="41"/>
                  <a:pt x="531" y="45"/>
                </a:cubicBezTo>
                <a:cubicBezTo>
                  <a:pt x="529" y="35"/>
                  <a:pt x="529" y="28"/>
                  <a:pt x="528" y="28"/>
                </a:cubicBezTo>
                <a:cubicBezTo>
                  <a:pt x="528" y="28"/>
                  <a:pt x="527" y="31"/>
                  <a:pt x="527" y="36"/>
                </a:cubicBezTo>
                <a:cubicBezTo>
                  <a:pt x="526" y="40"/>
                  <a:pt x="527" y="45"/>
                  <a:pt x="528" y="52"/>
                </a:cubicBezTo>
                <a:cubicBezTo>
                  <a:pt x="528" y="52"/>
                  <a:pt x="528" y="52"/>
                  <a:pt x="528" y="52"/>
                </a:cubicBezTo>
                <a:cubicBezTo>
                  <a:pt x="527" y="49"/>
                  <a:pt x="526" y="46"/>
                  <a:pt x="526" y="43"/>
                </a:cubicBezTo>
                <a:cubicBezTo>
                  <a:pt x="525" y="40"/>
                  <a:pt x="525" y="38"/>
                  <a:pt x="525" y="38"/>
                </a:cubicBezTo>
                <a:cubicBezTo>
                  <a:pt x="525" y="38"/>
                  <a:pt x="524" y="38"/>
                  <a:pt x="524" y="39"/>
                </a:cubicBezTo>
                <a:cubicBezTo>
                  <a:pt x="525" y="36"/>
                  <a:pt x="525" y="33"/>
                  <a:pt x="525" y="31"/>
                </a:cubicBezTo>
                <a:cubicBezTo>
                  <a:pt x="526" y="26"/>
                  <a:pt x="526" y="23"/>
                  <a:pt x="525" y="23"/>
                </a:cubicBezTo>
                <a:cubicBezTo>
                  <a:pt x="525" y="23"/>
                  <a:pt x="524" y="26"/>
                  <a:pt x="522" y="30"/>
                </a:cubicBezTo>
                <a:cubicBezTo>
                  <a:pt x="522" y="32"/>
                  <a:pt x="521" y="34"/>
                  <a:pt x="521" y="36"/>
                </a:cubicBezTo>
                <a:cubicBezTo>
                  <a:pt x="520" y="35"/>
                  <a:pt x="519" y="34"/>
                  <a:pt x="519" y="32"/>
                </a:cubicBezTo>
                <a:cubicBezTo>
                  <a:pt x="519" y="32"/>
                  <a:pt x="519" y="31"/>
                  <a:pt x="518" y="30"/>
                </a:cubicBezTo>
                <a:cubicBezTo>
                  <a:pt x="519" y="27"/>
                  <a:pt x="519" y="26"/>
                  <a:pt x="519" y="26"/>
                </a:cubicBezTo>
                <a:cubicBezTo>
                  <a:pt x="519" y="26"/>
                  <a:pt x="519" y="26"/>
                  <a:pt x="518" y="27"/>
                </a:cubicBezTo>
                <a:cubicBezTo>
                  <a:pt x="518" y="26"/>
                  <a:pt x="518" y="24"/>
                  <a:pt x="517" y="23"/>
                </a:cubicBezTo>
                <a:cubicBezTo>
                  <a:pt x="517" y="18"/>
                  <a:pt x="516" y="14"/>
                  <a:pt x="515" y="11"/>
                </a:cubicBezTo>
                <a:cubicBezTo>
                  <a:pt x="513" y="5"/>
                  <a:pt x="512" y="1"/>
                  <a:pt x="511" y="1"/>
                </a:cubicBezTo>
                <a:cubicBezTo>
                  <a:pt x="511" y="2"/>
                  <a:pt x="512" y="10"/>
                  <a:pt x="513" y="24"/>
                </a:cubicBezTo>
                <a:cubicBezTo>
                  <a:pt x="513" y="23"/>
                  <a:pt x="512" y="23"/>
                  <a:pt x="512" y="23"/>
                </a:cubicBezTo>
                <a:cubicBezTo>
                  <a:pt x="512" y="23"/>
                  <a:pt x="512" y="25"/>
                  <a:pt x="513" y="28"/>
                </a:cubicBezTo>
                <a:cubicBezTo>
                  <a:pt x="514" y="30"/>
                  <a:pt x="514" y="33"/>
                  <a:pt x="514" y="36"/>
                </a:cubicBezTo>
                <a:cubicBezTo>
                  <a:pt x="512" y="40"/>
                  <a:pt x="511" y="46"/>
                  <a:pt x="510" y="52"/>
                </a:cubicBezTo>
                <a:cubicBezTo>
                  <a:pt x="510" y="52"/>
                  <a:pt x="510" y="52"/>
                  <a:pt x="510" y="53"/>
                </a:cubicBezTo>
                <a:cubicBezTo>
                  <a:pt x="508" y="46"/>
                  <a:pt x="506" y="41"/>
                  <a:pt x="504" y="38"/>
                </a:cubicBezTo>
                <a:cubicBezTo>
                  <a:pt x="504" y="37"/>
                  <a:pt x="504" y="37"/>
                  <a:pt x="504" y="37"/>
                </a:cubicBezTo>
                <a:cubicBezTo>
                  <a:pt x="506" y="33"/>
                  <a:pt x="506" y="30"/>
                  <a:pt x="506" y="30"/>
                </a:cubicBezTo>
                <a:cubicBezTo>
                  <a:pt x="506" y="30"/>
                  <a:pt x="504" y="32"/>
                  <a:pt x="502" y="35"/>
                </a:cubicBezTo>
                <a:cubicBezTo>
                  <a:pt x="499" y="32"/>
                  <a:pt x="498" y="30"/>
                  <a:pt x="497" y="30"/>
                </a:cubicBezTo>
                <a:cubicBezTo>
                  <a:pt x="497" y="30"/>
                  <a:pt x="498" y="33"/>
                  <a:pt x="500" y="37"/>
                </a:cubicBezTo>
                <a:cubicBezTo>
                  <a:pt x="500" y="37"/>
                  <a:pt x="500" y="37"/>
                  <a:pt x="500" y="38"/>
                </a:cubicBezTo>
                <a:cubicBezTo>
                  <a:pt x="499" y="39"/>
                  <a:pt x="498" y="41"/>
                  <a:pt x="497" y="43"/>
                </a:cubicBezTo>
                <a:cubicBezTo>
                  <a:pt x="496" y="45"/>
                  <a:pt x="496" y="46"/>
                  <a:pt x="495" y="48"/>
                </a:cubicBezTo>
                <a:cubicBezTo>
                  <a:pt x="495" y="48"/>
                  <a:pt x="495" y="48"/>
                  <a:pt x="495" y="48"/>
                </a:cubicBezTo>
                <a:cubicBezTo>
                  <a:pt x="494" y="46"/>
                  <a:pt x="494" y="44"/>
                  <a:pt x="494" y="44"/>
                </a:cubicBezTo>
                <a:cubicBezTo>
                  <a:pt x="493" y="44"/>
                  <a:pt x="493" y="45"/>
                  <a:pt x="493" y="46"/>
                </a:cubicBezTo>
                <a:cubicBezTo>
                  <a:pt x="489" y="32"/>
                  <a:pt x="490" y="24"/>
                  <a:pt x="489" y="24"/>
                </a:cubicBezTo>
                <a:cubicBezTo>
                  <a:pt x="489" y="24"/>
                  <a:pt x="488" y="27"/>
                  <a:pt x="487" y="32"/>
                </a:cubicBezTo>
                <a:cubicBezTo>
                  <a:pt x="487" y="36"/>
                  <a:pt x="487" y="41"/>
                  <a:pt x="488" y="46"/>
                </a:cubicBezTo>
                <a:cubicBezTo>
                  <a:pt x="487" y="50"/>
                  <a:pt x="486" y="54"/>
                  <a:pt x="484" y="58"/>
                </a:cubicBezTo>
                <a:cubicBezTo>
                  <a:pt x="482" y="62"/>
                  <a:pt x="480" y="65"/>
                  <a:pt x="479" y="68"/>
                </a:cubicBezTo>
                <a:cubicBezTo>
                  <a:pt x="480" y="58"/>
                  <a:pt x="478" y="53"/>
                  <a:pt x="478" y="54"/>
                </a:cubicBezTo>
                <a:cubicBezTo>
                  <a:pt x="477" y="54"/>
                  <a:pt x="477" y="60"/>
                  <a:pt x="473" y="67"/>
                </a:cubicBezTo>
                <a:cubicBezTo>
                  <a:pt x="473" y="68"/>
                  <a:pt x="472" y="69"/>
                  <a:pt x="472" y="69"/>
                </a:cubicBezTo>
                <a:cubicBezTo>
                  <a:pt x="472" y="69"/>
                  <a:pt x="472" y="68"/>
                  <a:pt x="473" y="67"/>
                </a:cubicBezTo>
                <a:cubicBezTo>
                  <a:pt x="474" y="62"/>
                  <a:pt x="474" y="58"/>
                  <a:pt x="474" y="55"/>
                </a:cubicBezTo>
                <a:cubicBezTo>
                  <a:pt x="477" y="46"/>
                  <a:pt x="481" y="42"/>
                  <a:pt x="481" y="41"/>
                </a:cubicBezTo>
                <a:cubicBezTo>
                  <a:pt x="481" y="41"/>
                  <a:pt x="479" y="42"/>
                  <a:pt x="476" y="45"/>
                </a:cubicBezTo>
                <a:cubicBezTo>
                  <a:pt x="475" y="46"/>
                  <a:pt x="474" y="47"/>
                  <a:pt x="473" y="49"/>
                </a:cubicBezTo>
                <a:cubicBezTo>
                  <a:pt x="473" y="49"/>
                  <a:pt x="473" y="49"/>
                  <a:pt x="473" y="49"/>
                </a:cubicBezTo>
                <a:cubicBezTo>
                  <a:pt x="471" y="52"/>
                  <a:pt x="469" y="55"/>
                  <a:pt x="467" y="59"/>
                </a:cubicBezTo>
                <a:cubicBezTo>
                  <a:pt x="467" y="60"/>
                  <a:pt x="466" y="61"/>
                  <a:pt x="466" y="62"/>
                </a:cubicBezTo>
                <a:cubicBezTo>
                  <a:pt x="467" y="59"/>
                  <a:pt x="467" y="57"/>
                  <a:pt x="467" y="54"/>
                </a:cubicBezTo>
                <a:cubicBezTo>
                  <a:pt x="468" y="44"/>
                  <a:pt x="468" y="37"/>
                  <a:pt x="468" y="31"/>
                </a:cubicBezTo>
                <a:cubicBezTo>
                  <a:pt x="468" y="26"/>
                  <a:pt x="468" y="24"/>
                  <a:pt x="468" y="23"/>
                </a:cubicBezTo>
                <a:cubicBezTo>
                  <a:pt x="467" y="23"/>
                  <a:pt x="467" y="26"/>
                  <a:pt x="465" y="32"/>
                </a:cubicBezTo>
                <a:cubicBezTo>
                  <a:pt x="465" y="35"/>
                  <a:pt x="464" y="39"/>
                  <a:pt x="463" y="44"/>
                </a:cubicBezTo>
                <a:cubicBezTo>
                  <a:pt x="463" y="45"/>
                  <a:pt x="463" y="45"/>
                  <a:pt x="462" y="45"/>
                </a:cubicBezTo>
                <a:cubicBezTo>
                  <a:pt x="461" y="34"/>
                  <a:pt x="461" y="25"/>
                  <a:pt x="461" y="19"/>
                </a:cubicBezTo>
                <a:cubicBezTo>
                  <a:pt x="460" y="13"/>
                  <a:pt x="460" y="10"/>
                  <a:pt x="460" y="10"/>
                </a:cubicBezTo>
                <a:cubicBezTo>
                  <a:pt x="459" y="10"/>
                  <a:pt x="459" y="13"/>
                  <a:pt x="458" y="19"/>
                </a:cubicBezTo>
                <a:cubicBezTo>
                  <a:pt x="458" y="23"/>
                  <a:pt x="457" y="27"/>
                  <a:pt x="457" y="31"/>
                </a:cubicBezTo>
                <a:cubicBezTo>
                  <a:pt x="456" y="35"/>
                  <a:pt x="457" y="40"/>
                  <a:pt x="457" y="46"/>
                </a:cubicBezTo>
                <a:cubicBezTo>
                  <a:pt x="457" y="48"/>
                  <a:pt x="457" y="50"/>
                  <a:pt x="457" y="52"/>
                </a:cubicBezTo>
                <a:cubicBezTo>
                  <a:pt x="455" y="47"/>
                  <a:pt x="453" y="43"/>
                  <a:pt x="452" y="40"/>
                </a:cubicBezTo>
                <a:cubicBezTo>
                  <a:pt x="452" y="40"/>
                  <a:pt x="452" y="39"/>
                  <a:pt x="452" y="38"/>
                </a:cubicBezTo>
                <a:cubicBezTo>
                  <a:pt x="453" y="34"/>
                  <a:pt x="453" y="31"/>
                  <a:pt x="452" y="31"/>
                </a:cubicBezTo>
                <a:cubicBezTo>
                  <a:pt x="452" y="31"/>
                  <a:pt x="451" y="34"/>
                  <a:pt x="449" y="38"/>
                </a:cubicBezTo>
                <a:cubicBezTo>
                  <a:pt x="448" y="42"/>
                  <a:pt x="446" y="48"/>
                  <a:pt x="444" y="55"/>
                </a:cubicBezTo>
                <a:cubicBezTo>
                  <a:pt x="442" y="53"/>
                  <a:pt x="441" y="51"/>
                  <a:pt x="439" y="50"/>
                </a:cubicBezTo>
                <a:cubicBezTo>
                  <a:pt x="439" y="46"/>
                  <a:pt x="438" y="42"/>
                  <a:pt x="437" y="39"/>
                </a:cubicBezTo>
                <a:cubicBezTo>
                  <a:pt x="437" y="39"/>
                  <a:pt x="437" y="39"/>
                  <a:pt x="437" y="39"/>
                </a:cubicBezTo>
                <a:cubicBezTo>
                  <a:pt x="434" y="23"/>
                  <a:pt x="433" y="13"/>
                  <a:pt x="432" y="13"/>
                </a:cubicBezTo>
                <a:cubicBezTo>
                  <a:pt x="432" y="13"/>
                  <a:pt x="431" y="17"/>
                  <a:pt x="432" y="23"/>
                </a:cubicBezTo>
                <a:cubicBezTo>
                  <a:pt x="432" y="29"/>
                  <a:pt x="432" y="38"/>
                  <a:pt x="433" y="48"/>
                </a:cubicBezTo>
                <a:cubicBezTo>
                  <a:pt x="433" y="50"/>
                  <a:pt x="433" y="52"/>
                  <a:pt x="433" y="53"/>
                </a:cubicBezTo>
                <a:cubicBezTo>
                  <a:pt x="431" y="49"/>
                  <a:pt x="429" y="45"/>
                  <a:pt x="426" y="43"/>
                </a:cubicBezTo>
                <a:cubicBezTo>
                  <a:pt x="424" y="40"/>
                  <a:pt x="422" y="38"/>
                  <a:pt x="422" y="39"/>
                </a:cubicBezTo>
                <a:cubicBezTo>
                  <a:pt x="421" y="39"/>
                  <a:pt x="422" y="41"/>
                  <a:pt x="424" y="45"/>
                </a:cubicBezTo>
                <a:cubicBezTo>
                  <a:pt x="426" y="48"/>
                  <a:pt x="427" y="52"/>
                  <a:pt x="429" y="57"/>
                </a:cubicBezTo>
                <a:cubicBezTo>
                  <a:pt x="429" y="58"/>
                  <a:pt x="429" y="58"/>
                  <a:pt x="428" y="60"/>
                </a:cubicBezTo>
                <a:cubicBezTo>
                  <a:pt x="428" y="61"/>
                  <a:pt x="428" y="64"/>
                  <a:pt x="429" y="67"/>
                </a:cubicBezTo>
                <a:cubicBezTo>
                  <a:pt x="425" y="58"/>
                  <a:pt x="426" y="52"/>
                  <a:pt x="425" y="52"/>
                </a:cubicBezTo>
                <a:cubicBezTo>
                  <a:pt x="424" y="52"/>
                  <a:pt x="422" y="59"/>
                  <a:pt x="424" y="69"/>
                </a:cubicBezTo>
                <a:cubicBezTo>
                  <a:pt x="422" y="66"/>
                  <a:pt x="420" y="62"/>
                  <a:pt x="418" y="58"/>
                </a:cubicBezTo>
                <a:cubicBezTo>
                  <a:pt x="412" y="44"/>
                  <a:pt x="413" y="33"/>
                  <a:pt x="412" y="33"/>
                </a:cubicBezTo>
                <a:cubicBezTo>
                  <a:pt x="412" y="33"/>
                  <a:pt x="411" y="36"/>
                  <a:pt x="411" y="41"/>
                </a:cubicBezTo>
                <a:cubicBezTo>
                  <a:pt x="410" y="46"/>
                  <a:pt x="411" y="53"/>
                  <a:pt x="413" y="61"/>
                </a:cubicBezTo>
                <a:cubicBezTo>
                  <a:pt x="414" y="66"/>
                  <a:pt x="416" y="70"/>
                  <a:pt x="417" y="74"/>
                </a:cubicBezTo>
                <a:cubicBezTo>
                  <a:pt x="417" y="74"/>
                  <a:pt x="417" y="74"/>
                  <a:pt x="417" y="74"/>
                </a:cubicBezTo>
                <a:cubicBezTo>
                  <a:pt x="417" y="74"/>
                  <a:pt x="417" y="73"/>
                  <a:pt x="416" y="73"/>
                </a:cubicBezTo>
                <a:cubicBezTo>
                  <a:pt x="416" y="70"/>
                  <a:pt x="414" y="67"/>
                  <a:pt x="413" y="63"/>
                </a:cubicBezTo>
                <a:cubicBezTo>
                  <a:pt x="412" y="57"/>
                  <a:pt x="410" y="52"/>
                  <a:pt x="410" y="49"/>
                </a:cubicBezTo>
                <a:cubicBezTo>
                  <a:pt x="409" y="45"/>
                  <a:pt x="409" y="44"/>
                  <a:pt x="409" y="44"/>
                </a:cubicBezTo>
                <a:cubicBezTo>
                  <a:pt x="409" y="43"/>
                  <a:pt x="408" y="45"/>
                  <a:pt x="407" y="48"/>
                </a:cubicBezTo>
                <a:cubicBezTo>
                  <a:pt x="407" y="48"/>
                  <a:pt x="407" y="48"/>
                  <a:pt x="407" y="48"/>
                </a:cubicBezTo>
                <a:cubicBezTo>
                  <a:pt x="407" y="46"/>
                  <a:pt x="406" y="44"/>
                  <a:pt x="405" y="43"/>
                </a:cubicBezTo>
                <a:cubicBezTo>
                  <a:pt x="403" y="39"/>
                  <a:pt x="402" y="37"/>
                  <a:pt x="401" y="35"/>
                </a:cubicBezTo>
                <a:cubicBezTo>
                  <a:pt x="398" y="31"/>
                  <a:pt x="396" y="28"/>
                  <a:pt x="396" y="29"/>
                </a:cubicBezTo>
                <a:cubicBezTo>
                  <a:pt x="396" y="29"/>
                  <a:pt x="397" y="32"/>
                  <a:pt x="399" y="36"/>
                </a:cubicBezTo>
                <a:cubicBezTo>
                  <a:pt x="399" y="39"/>
                  <a:pt x="400" y="42"/>
                  <a:pt x="401" y="45"/>
                </a:cubicBezTo>
                <a:cubicBezTo>
                  <a:pt x="402" y="46"/>
                  <a:pt x="402" y="48"/>
                  <a:pt x="403" y="50"/>
                </a:cubicBezTo>
                <a:cubicBezTo>
                  <a:pt x="403" y="51"/>
                  <a:pt x="403" y="52"/>
                  <a:pt x="403" y="53"/>
                </a:cubicBezTo>
                <a:cubicBezTo>
                  <a:pt x="403" y="54"/>
                  <a:pt x="403" y="55"/>
                  <a:pt x="404" y="56"/>
                </a:cubicBezTo>
                <a:cubicBezTo>
                  <a:pt x="404" y="58"/>
                  <a:pt x="404" y="60"/>
                  <a:pt x="404" y="61"/>
                </a:cubicBezTo>
                <a:cubicBezTo>
                  <a:pt x="404" y="62"/>
                  <a:pt x="404" y="62"/>
                  <a:pt x="404" y="62"/>
                </a:cubicBezTo>
                <a:cubicBezTo>
                  <a:pt x="403" y="60"/>
                  <a:pt x="401" y="58"/>
                  <a:pt x="400" y="57"/>
                </a:cubicBezTo>
                <a:cubicBezTo>
                  <a:pt x="399" y="49"/>
                  <a:pt x="400" y="44"/>
                  <a:pt x="399" y="44"/>
                </a:cubicBezTo>
                <a:cubicBezTo>
                  <a:pt x="399" y="44"/>
                  <a:pt x="398" y="46"/>
                  <a:pt x="397" y="50"/>
                </a:cubicBezTo>
                <a:cubicBezTo>
                  <a:pt x="397" y="51"/>
                  <a:pt x="396" y="52"/>
                  <a:pt x="396" y="53"/>
                </a:cubicBezTo>
                <a:cubicBezTo>
                  <a:pt x="396" y="53"/>
                  <a:pt x="396" y="53"/>
                  <a:pt x="396" y="53"/>
                </a:cubicBezTo>
                <a:cubicBezTo>
                  <a:pt x="395" y="49"/>
                  <a:pt x="394" y="45"/>
                  <a:pt x="394" y="42"/>
                </a:cubicBezTo>
                <a:cubicBezTo>
                  <a:pt x="394" y="42"/>
                  <a:pt x="394" y="42"/>
                  <a:pt x="394" y="42"/>
                </a:cubicBezTo>
                <a:cubicBezTo>
                  <a:pt x="391" y="26"/>
                  <a:pt x="389" y="16"/>
                  <a:pt x="388" y="16"/>
                </a:cubicBezTo>
                <a:cubicBezTo>
                  <a:pt x="388" y="16"/>
                  <a:pt x="388" y="20"/>
                  <a:pt x="388" y="26"/>
                </a:cubicBezTo>
                <a:cubicBezTo>
                  <a:pt x="388" y="32"/>
                  <a:pt x="389" y="41"/>
                  <a:pt x="389" y="51"/>
                </a:cubicBezTo>
                <a:cubicBezTo>
                  <a:pt x="389" y="52"/>
                  <a:pt x="389" y="53"/>
                  <a:pt x="389" y="54"/>
                </a:cubicBezTo>
                <a:cubicBezTo>
                  <a:pt x="389" y="53"/>
                  <a:pt x="388" y="52"/>
                  <a:pt x="388" y="51"/>
                </a:cubicBezTo>
                <a:cubicBezTo>
                  <a:pt x="388" y="51"/>
                  <a:pt x="388" y="50"/>
                  <a:pt x="387" y="50"/>
                </a:cubicBezTo>
                <a:cubicBezTo>
                  <a:pt x="387" y="50"/>
                  <a:pt x="387" y="50"/>
                  <a:pt x="387" y="50"/>
                </a:cubicBezTo>
                <a:cubicBezTo>
                  <a:pt x="387" y="50"/>
                  <a:pt x="387" y="50"/>
                  <a:pt x="387" y="50"/>
                </a:cubicBezTo>
                <a:cubicBezTo>
                  <a:pt x="384" y="47"/>
                  <a:pt x="383" y="46"/>
                  <a:pt x="383" y="46"/>
                </a:cubicBezTo>
                <a:cubicBezTo>
                  <a:pt x="382" y="46"/>
                  <a:pt x="383" y="48"/>
                  <a:pt x="384" y="51"/>
                </a:cubicBezTo>
                <a:cubicBezTo>
                  <a:pt x="385" y="52"/>
                  <a:pt x="385" y="53"/>
                  <a:pt x="385" y="54"/>
                </a:cubicBezTo>
                <a:cubicBezTo>
                  <a:pt x="385" y="54"/>
                  <a:pt x="385" y="55"/>
                  <a:pt x="385" y="55"/>
                </a:cubicBezTo>
                <a:cubicBezTo>
                  <a:pt x="384" y="57"/>
                  <a:pt x="384" y="59"/>
                  <a:pt x="384" y="62"/>
                </a:cubicBezTo>
                <a:cubicBezTo>
                  <a:pt x="383" y="60"/>
                  <a:pt x="383" y="59"/>
                  <a:pt x="383" y="58"/>
                </a:cubicBezTo>
                <a:cubicBezTo>
                  <a:pt x="383" y="53"/>
                  <a:pt x="383" y="50"/>
                  <a:pt x="382" y="46"/>
                </a:cubicBezTo>
                <a:cubicBezTo>
                  <a:pt x="382" y="43"/>
                  <a:pt x="382" y="40"/>
                  <a:pt x="382" y="37"/>
                </a:cubicBezTo>
                <a:cubicBezTo>
                  <a:pt x="382" y="33"/>
                  <a:pt x="382" y="30"/>
                  <a:pt x="382" y="30"/>
                </a:cubicBezTo>
                <a:cubicBezTo>
                  <a:pt x="381" y="30"/>
                  <a:pt x="381" y="33"/>
                  <a:pt x="380" y="38"/>
                </a:cubicBezTo>
                <a:cubicBezTo>
                  <a:pt x="378" y="43"/>
                  <a:pt x="378" y="50"/>
                  <a:pt x="377" y="59"/>
                </a:cubicBezTo>
                <a:cubicBezTo>
                  <a:pt x="377" y="60"/>
                  <a:pt x="377" y="61"/>
                  <a:pt x="377" y="63"/>
                </a:cubicBezTo>
                <a:cubicBezTo>
                  <a:pt x="377" y="61"/>
                  <a:pt x="376" y="61"/>
                  <a:pt x="376" y="60"/>
                </a:cubicBezTo>
                <a:cubicBezTo>
                  <a:pt x="377" y="57"/>
                  <a:pt x="377" y="55"/>
                  <a:pt x="376" y="55"/>
                </a:cubicBezTo>
                <a:cubicBezTo>
                  <a:pt x="376" y="55"/>
                  <a:pt x="375" y="56"/>
                  <a:pt x="374" y="57"/>
                </a:cubicBezTo>
                <a:cubicBezTo>
                  <a:pt x="373" y="56"/>
                  <a:pt x="373" y="55"/>
                  <a:pt x="373" y="55"/>
                </a:cubicBezTo>
                <a:cubicBezTo>
                  <a:pt x="372" y="55"/>
                  <a:pt x="372" y="56"/>
                  <a:pt x="372" y="57"/>
                </a:cubicBezTo>
                <a:cubicBezTo>
                  <a:pt x="372" y="56"/>
                  <a:pt x="371" y="56"/>
                  <a:pt x="371" y="55"/>
                </a:cubicBezTo>
                <a:cubicBezTo>
                  <a:pt x="370" y="55"/>
                  <a:pt x="370" y="55"/>
                  <a:pt x="370" y="55"/>
                </a:cubicBezTo>
                <a:cubicBezTo>
                  <a:pt x="370" y="54"/>
                  <a:pt x="370" y="53"/>
                  <a:pt x="370" y="52"/>
                </a:cubicBezTo>
                <a:cubicBezTo>
                  <a:pt x="370" y="49"/>
                  <a:pt x="370" y="47"/>
                  <a:pt x="370" y="45"/>
                </a:cubicBezTo>
                <a:cubicBezTo>
                  <a:pt x="370" y="41"/>
                  <a:pt x="370" y="38"/>
                  <a:pt x="369" y="38"/>
                </a:cubicBezTo>
                <a:cubicBezTo>
                  <a:pt x="369" y="38"/>
                  <a:pt x="368" y="41"/>
                  <a:pt x="367" y="45"/>
                </a:cubicBezTo>
                <a:cubicBezTo>
                  <a:pt x="366" y="49"/>
                  <a:pt x="365" y="56"/>
                  <a:pt x="365" y="63"/>
                </a:cubicBezTo>
                <a:cubicBezTo>
                  <a:pt x="365" y="64"/>
                  <a:pt x="365" y="66"/>
                  <a:pt x="365" y="67"/>
                </a:cubicBezTo>
                <a:cubicBezTo>
                  <a:pt x="364" y="65"/>
                  <a:pt x="363" y="64"/>
                  <a:pt x="362" y="63"/>
                </a:cubicBezTo>
                <a:cubicBezTo>
                  <a:pt x="362" y="61"/>
                  <a:pt x="362" y="59"/>
                  <a:pt x="362" y="58"/>
                </a:cubicBezTo>
                <a:cubicBezTo>
                  <a:pt x="363" y="56"/>
                  <a:pt x="363" y="54"/>
                  <a:pt x="364" y="53"/>
                </a:cubicBezTo>
                <a:cubicBezTo>
                  <a:pt x="366" y="49"/>
                  <a:pt x="366" y="47"/>
                  <a:pt x="366" y="47"/>
                </a:cubicBezTo>
                <a:cubicBezTo>
                  <a:pt x="366" y="47"/>
                  <a:pt x="364" y="48"/>
                  <a:pt x="362" y="51"/>
                </a:cubicBezTo>
                <a:cubicBezTo>
                  <a:pt x="362" y="44"/>
                  <a:pt x="363" y="39"/>
                  <a:pt x="364" y="35"/>
                </a:cubicBezTo>
                <a:cubicBezTo>
                  <a:pt x="365" y="29"/>
                  <a:pt x="366" y="27"/>
                  <a:pt x="365" y="26"/>
                </a:cubicBezTo>
                <a:cubicBezTo>
                  <a:pt x="365" y="26"/>
                  <a:pt x="364" y="29"/>
                  <a:pt x="361" y="34"/>
                </a:cubicBezTo>
                <a:cubicBezTo>
                  <a:pt x="359" y="40"/>
                  <a:pt x="357" y="48"/>
                  <a:pt x="356" y="57"/>
                </a:cubicBezTo>
                <a:cubicBezTo>
                  <a:pt x="356" y="58"/>
                  <a:pt x="356" y="60"/>
                  <a:pt x="356" y="61"/>
                </a:cubicBezTo>
                <a:cubicBezTo>
                  <a:pt x="356" y="61"/>
                  <a:pt x="356" y="61"/>
                  <a:pt x="356" y="61"/>
                </a:cubicBezTo>
                <a:cubicBezTo>
                  <a:pt x="356" y="60"/>
                  <a:pt x="355" y="58"/>
                  <a:pt x="355" y="57"/>
                </a:cubicBezTo>
                <a:cubicBezTo>
                  <a:pt x="354" y="48"/>
                  <a:pt x="352" y="41"/>
                  <a:pt x="351" y="35"/>
                </a:cubicBezTo>
                <a:cubicBezTo>
                  <a:pt x="352" y="33"/>
                  <a:pt x="352" y="32"/>
                  <a:pt x="352" y="32"/>
                </a:cubicBezTo>
                <a:cubicBezTo>
                  <a:pt x="352" y="32"/>
                  <a:pt x="351" y="33"/>
                  <a:pt x="351" y="33"/>
                </a:cubicBezTo>
                <a:cubicBezTo>
                  <a:pt x="350" y="29"/>
                  <a:pt x="349" y="27"/>
                  <a:pt x="349" y="27"/>
                </a:cubicBezTo>
                <a:cubicBezTo>
                  <a:pt x="348" y="27"/>
                  <a:pt x="348" y="31"/>
                  <a:pt x="348" y="37"/>
                </a:cubicBezTo>
                <a:cubicBezTo>
                  <a:pt x="348" y="38"/>
                  <a:pt x="347" y="38"/>
                  <a:pt x="347" y="39"/>
                </a:cubicBezTo>
                <a:cubicBezTo>
                  <a:pt x="345" y="42"/>
                  <a:pt x="344" y="45"/>
                  <a:pt x="342" y="48"/>
                </a:cubicBezTo>
                <a:cubicBezTo>
                  <a:pt x="342" y="50"/>
                  <a:pt x="341" y="51"/>
                  <a:pt x="340" y="53"/>
                </a:cubicBezTo>
                <a:cubicBezTo>
                  <a:pt x="340" y="53"/>
                  <a:pt x="340" y="53"/>
                  <a:pt x="340" y="53"/>
                </a:cubicBezTo>
                <a:cubicBezTo>
                  <a:pt x="340" y="50"/>
                  <a:pt x="339" y="49"/>
                  <a:pt x="339" y="49"/>
                </a:cubicBezTo>
                <a:cubicBezTo>
                  <a:pt x="338" y="49"/>
                  <a:pt x="338" y="50"/>
                  <a:pt x="338" y="52"/>
                </a:cubicBezTo>
                <a:cubicBezTo>
                  <a:pt x="337" y="51"/>
                  <a:pt x="337" y="51"/>
                  <a:pt x="337" y="51"/>
                </a:cubicBezTo>
                <a:cubicBezTo>
                  <a:pt x="336" y="51"/>
                  <a:pt x="337" y="52"/>
                  <a:pt x="338" y="54"/>
                </a:cubicBezTo>
                <a:cubicBezTo>
                  <a:pt x="338" y="54"/>
                  <a:pt x="338" y="54"/>
                  <a:pt x="337" y="55"/>
                </a:cubicBezTo>
                <a:cubicBezTo>
                  <a:pt x="337" y="58"/>
                  <a:pt x="336" y="63"/>
                  <a:pt x="334" y="69"/>
                </a:cubicBezTo>
                <a:cubicBezTo>
                  <a:pt x="334" y="70"/>
                  <a:pt x="334" y="70"/>
                  <a:pt x="334" y="70"/>
                </a:cubicBezTo>
                <a:cubicBezTo>
                  <a:pt x="334" y="69"/>
                  <a:pt x="334" y="69"/>
                  <a:pt x="334" y="69"/>
                </a:cubicBezTo>
                <a:cubicBezTo>
                  <a:pt x="334" y="68"/>
                  <a:pt x="334" y="68"/>
                  <a:pt x="334" y="67"/>
                </a:cubicBezTo>
                <a:cubicBezTo>
                  <a:pt x="336" y="58"/>
                  <a:pt x="337" y="51"/>
                  <a:pt x="337" y="47"/>
                </a:cubicBezTo>
                <a:cubicBezTo>
                  <a:pt x="336" y="42"/>
                  <a:pt x="336" y="40"/>
                  <a:pt x="335" y="40"/>
                </a:cubicBezTo>
                <a:cubicBezTo>
                  <a:pt x="335" y="40"/>
                  <a:pt x="334" y="43"/>
                  <a:pt x="334" y="47"/>
                </a:cubicBezTo>
                <a:cubicBezTo>
                  <a:pt x="333" y="51"/>
                  <a:pt x="332" y="56"/>
                  <a:pt x="330" y="61"/>
                </a:cubicBezTo>
                <a:cubicBezTo>
                  <a:pt x="327" y="53"/>
                  <a:pt x="328" y="47"/>
                  <a:pt x="327" y="47"/>
                </a:cubicBezTo>
                <a:cubicBezTo>
                  <a:pt x="327" y="47"/>
                  <a:pt x="326" y="49"/>
                  <a:pt x="325" y="54"/>
                </a:cubicBezTo>
                <a:cubicBezTo>
                  <a:pt x="325" y="58"/>
                  <a:pt x="326" y="63"/>
                  <a:pt x="327" y="69"/>
                </a:cubicBezTo>
                <a:cubicBezTo>
                  <a:pt x="326" y="72"/>
                  <a:pt x="324" y="75"/>
                  <a:pt x="323" y="78"/>
                </a:cubicBezTo>
                <a:cubicBezTo>
                  <a:pt x="323" y="78"/>
                  <a:pt x="323" y="78"/>
                  <a:pt x="323" y="77"/>
                </a:cubicBezTo>
                <a:cubicBezTo>
                  <a:pt x="325" y="66"/>
                  <a:pt x="323" y="60"/>
                  <a:pt x="322" y="61"/>
                </a:cubicBezTo>
                <a:cubicBezTo>
                  <a:pt x="321" y="61"/>
                  <a:pt x="321" y="67"/>
                  <a:pt x="318" y="76"/>
                </a:cubicBezTo>
                <a:cubicBezTo>
                  <a:pt x="317" y="78"/>
                  <a:pt x="316" y="80"/>
                  <a:pt x="315" y="82"/>
                </a:cubicBezTo>
                <a:cubicBezTo>
                  <a:pt x="315" y="78"/>
                  <a:pt x="316" y="74"/>
                  <a:pt x="317" y="69"/>
                </a:cubicBezTo>
                <a:cubicBezTo>
                  <a:pt x="320" y="54"/>
                  <a:pt x="326" y="47"/>
                  <a:pt x="325" y="46"/>
                </a:cubicBezTo>
                <a:cubicBezTo>
                  <a:pt x="325" y="46"/>
                  <a:pt x="323" y="48"/>
                  <a:pt x="320" y="51"/>
                </a:cubicBezTo>
                <a:cubicBezTo>
                  <a:pt x="317" y="55"/>
                  <a:pt x="314" y="61"/>
                  <a:pt x="311" y="68"/>
                </a:cubicBezTo>
                <a:cubicBezTo>
                  <a:pt x="311" y="69"/>
                  <a:pt x="311" y="69"/>
                  <a:pt x="311" y="70"/>
                </a:cubicBezTo>
                <a:cubicBezTo>
                  <a:pt x="311" y="68"/>
                  <a:pt x="311" y="65"/>
                  <a:pt x="311" y="63"/>
                </a:cubicBezTo>
                <a:cubicBezTo>
                  <a:pt x="311" y="45"/>
                  <a:pt x="310" y="34"/>
                  <a:pt x="310" y="34"/>
                </a:cubicBezTo>
                <a:cubicBezTo>
                  <a:pt x="309" y="34"/>
                  <a:pt x="307" y="46"/>
                  <a:pt x="305" y="64"/>
                </a:cubicBezTo>
                <a:cubicBezTo>
                  <a:pt x="304" y="68"/>
                  <a:pt x="304" y="72"/>
                  <a:pt x="303" y="76"/>
                </a:cubicBezTo>
                <a:cubicBezTo>
                  <a:pt x="303" y="73"/>
                  <a:pt x="302" y="71"/>
                  <a:pt x="302" y="68"/>
                </a:cubicBezTo>
                <a:cubicBezTo>
                  <a:pt x="298" y="52"/>
                  <a:pt x="294" y="44"/>
                  <a:pt x="293" y="44"/>
                </a:cubicBezTo>
                <a:cubicBezTo>
                  <a:pt x="292" y="45"/>
                  <a:pt x="295" y="54"/>
                  <a:pt x="296" y="69"/>
                </a:cubicBezTo>
                <a:cubicBezTo>
                  <a:pt x="296" y="73"/>
                  <a:pt x="296" y="77"/>
                  <a:pt x="297" y="80"/>
                </a:cubicBezTo>
                <a:cubicBezTo>
                  <a:pt x="297" y="80"/>
                  <a:pt x="297" y="80"/>
                  <a:pt x="297" y="80"/>
                </a:cubicBezTo>
                <a:cubicBezTo>
                  <a:pt x="296" y="78"/>
                  <a:pt x="295" y="77"/>
                  <a:pt x="294" y="75"/>
                </a:cubicBezTo>
                <a:cubicBezTo>
                  <a:pt x="294" y="70"/>
                  <a:pt x="293" y="67"/>
                  <a:pt x="293" y="67"/>
                </a:cubicBezTo>
                <a:cubicBezTo>
                  <a:pt x="292" y="67"/>
                  <a:pt x="292" y="68"/>
                  <a:pt x="292" y="71"/>
                </a:cubicBezTo>
                <a:cubicBezTo>
                  <a:pt x="290" y="68"/>
                  <a:pt x="289" y="66"/>
                  <a:pt x="287" y="65"/>
                </a:cubicBezTo>
                <a:cubicBezTo>
                  <a:pt x="288" y="60"/>
                  <a:pt x="288" y="55"/>
                  <a:pt x="288" y="52"/>
                </a:cubicBezTo>
                <a:cubicBezTo>
                  <a:pt x="288" y="48"/>
                  <a:pt x="288" y="45"/>
                  <a:pt x="287" y="45"/>
                </a:cubicBezTo>
                <a:cubicBezTo>
                  <a:pt x="287" y="45"/>
                  <a:pt x="286" y="48"/>
                  <a:pt x="285" y="53"/>
                </a:cubicBezTo>
                <a:cubicBezTo>
                  <a:pt x="284" y="55"/>
                  <a:pt x="284" y="57"/>
                  <a:pt x="283" y="60"/>
                </a:cubicBezTo>
                <a:cubicBezTo>
                  <a:pt x="283" y="60"/>
                  <a:pt x="283" y="59"/>
                  <a:pt x="282" y="59"/>
                </a:cubicBezTo>
                <a:cubicBezTo>
                  <a:pt x="281" y="54"/>
                  <a:pt x="280" y="50"/>
                  <a:pt x="280" y="47"/>
                </a:cubicBezTo>
                <a:cubicBezTo>
                  <a:pt x="278" y="42"/>
                  <a:pt x="278" y="39"/>
                  <a:pt x="277" y="39"/>
                </a:cubicBezTo>
                <a:cubicBezTo>
                  <a:pt x="277" y="39"/>
                  <a:pt x="277" y="42"/>
                  <a:pt x="277" y="48"/>
                </a:cubicBezTo>
                <a:cubicBezTo>
                  <a:pt x="277" y="53"/>
                  <a:pt x="277" y="60"/>
                  <a:pt x="278" y="69"/>
                </a:cubicBezTo>
                <a:cubicBezTo>
                  <a:pt x="277" y="70"/>
                  <a:pt x="276" y="72"/>
                  <a:pt x="275" y="74"/>
                </a:cubicBezTo>
                <a:cubicBezTo>
                  <a:pt x="275" y="74"/>
                  <a:pt x="275" y="74"/>
                  <a:pt x="274" y="74"/>
                </a:cubicBezTo>
                <a:cubicBezTo>
                  <a:pt x="275" y="68"/>
                  <a:pt x="276" y="65"/>
                  <a:pt x="275" y="65"/>
                </a:cubicBezTo>
                <a:cubicBezTo>
                  <a:pt x="275" y="65"/>
                  <a:pt x="274" y="66"/>
                  <a:pt x="273" y="68"/>
                </a:cubicBezTo>
                <a:cubicBezTo>
                  <a:pt x="272" y="66"/>
                  <a:pt x="272" y="65"/>
                  <a:pt x="272" y="65"/>
                </a:cubicBezTo>
                <a:cubicBezTo>
                  <a:pt x="272" y="65"/>
                  <a:pt x="271" y="67"/>
                  <a:pt x="271" y="70"/>
                </a:cubicBezTo>
                <a:cubicBezTo>
                  <a:pt x="271" y="70"/>
                  <a:pt x="271" y="70"/>
                  <a:pt x="271" y="69"/>
                </a:cubicBezTo>
                <a:cubicBezTo>
                  <a:pt x="270" y="65"/>
                  <a:pt x="270" y="61"/>
                  <a:pt x="270" y="57"/>
                </a:cubicBezTo>
                <a:cubicBezTo>
                  <a:pt x="270" y="54"/>
                  <a:pt x="269" y="51"/>
                  <a:pt x="268" y="49"/>
                </a:cubicBezTo>
                <a:cubicBezTo>
                  <a:pt x="267" y="44"/>
                  <a:pt x="267" y="41"/>
                  <a:pt x="266" y="42"/>
                </a:cubicBezTo>
                <a:cubicBezTo>
                  <a:pt x="266" y="42"/>
                  <a:pt x="266" y="45"/>
                  <a:pt x="266" y="50"/>
                </a:cubicBezTo>
                <a:cubicBezTo>
                  <a:pt x="266" y="54"/>
                  <a:pt x="265" y="62"/>
                  <a:pt x="265" y="70"/>
                </a:cubicBezTo>
                <a:cubicBezTo>
                  <a:pt x="264" y="74"/>
                  <a:pt x="264" y="78"/>
                  <a:pt x="263" y="82"/>
                </a:cubicBezTo>
                <a:cubicBezTo>
                  <a:pt x="262" y="78"/>
                  <a:pt x="262" y="73"/>
                  <a:pt x="262" y="68"/>
                </a:cubicBezTo>
                <a:cubicBezTo>
                  <a:pt x="262" y="66"/>
                  <a:pt x="263" y="65"/>
                  <a:pt x="264" y="63"/>
                </a:cubicBezTo>
                <a:cubicBezTo>
                  <a:pt x="265" y="60"/>
                  <a:pt x="266" y="58"/>
                  <a:pt x="265" y="58"/>
                </a:cubicBezTo>
                <a:cubicBezTo>
                  <a:pt x="265" y="58"/>
                  <a:pt x="264" y="59"/>
                  <a:pt x="262" y="62"/>
                </a:cubicBezTo>
                <a:cubicBezTo>
                  <a:pt x="262" y="55"/>
                  <a:pt x="263" y="49"/>
                  <a:pt x="264" y="45"/>
                </a:cubicBezTo>
                <a:cubicBezTo>
                  <a:pt x="265" y="40"/>
                  <a:pt x="265" y="37"/>
                  <a:pt x="265" y="37"/>
                </a:cubicBezTo>
                <a:cubicBezTo>
                  <a:pt x="265" y="37"/>
                  <a:pt x="263" y="40"/>
                  <a:pt x="261" y="45"/>
                </a:cubicBezTo>
                <a:cubicBezTo>
                  <a:pt x="259" y="51"/>
                  <a:pt x="257" y="59"/>
                  <a:pt x="256" y="68"/>
                </a:cubicBezTo>
                <a:cubicBezTo>
                  <a:pt x="256" y="69"/>
                  <a:pt x="256" y="71"/>
                  <a:pt x="256" y="72"/>
                </a:cubicBezTo>
                <a:cubicBezTo>
                  <a:pt x="256" y="72"/>
                  <a:pt x="256" y="72"/>
                  <a:pt x="256" y="72"/>
                </a:cubicBezTo>
                <a:cubicBezTo>
                  <a:pt x="255" y="70"/>
                  <a:pt x="255" y="69"/>
                  <a:pt x="254" y="69"/>
                </a:cubicBezTo>
                <a:cubicBezTo>
                  <a:pt x="254" y="69"/>
                  <a:pt x="254" y="71"/>
                  <a:pt x="253" y="75"/>
                </a:cubicBezTo>
                <a:cubicBezTo>
                  <a:pt x="253" y="72"/>
                  <a:pt x="252" y="70"/>
                  <a:pt x="252" y="68"/>
                </a:cubicBezTo>
                <a:cubicBezTo>
                  <a:pt x="255" y="59"/>
                  <a:pt x="258" y="55"/>
                  <a:pt x="258" y="54"/>
                </a:cubicBezTo>
                <a:cubicBezTo>
                  <a:pt x="257" y="54"/>
                  <a:pt x="256" y="56"/>
                  <a:pt x="252" y="59"/>
                </a:cubicBezTo>
                <a:cubicBezTo>
                  <a:pt x="252" y="60"/>
                  <a:pt x="251" y="61"/>
                  <a:pt x="250" y="62"/>
                </a:cubicBezTo>
                <a:cubicBezTo>
                  <a:pt x="250" y="60"/>
                  <a:pt x="249" y="59"/>
                  <a:pt x="249" y="59"/>
                </a:cubicBezTo>
                <a:cubicBezTo>
                  <a:pt x="248" y="59"/>
                  <a:pt x="248" y="62"/>
                  <a:pt x="248" y="66"/>
                </a:cubicBezTo>
                <a:cubicBezTo>
                  <a:pt x="247" y="68"/>
                  <a:pt x="245" y="71"/>
                  <a:pt x="244" y="75"/>
                </a:cubicBezTo>
                <a:cubicBezTo>
                  <a:pt x="244" y="74"/>
                  <a:pt x="244" y="73"/>
                  <a:pt x="244" y="72"/>
                </a:cubicBezTo>
                <a:cubicBezTo>
                  <a:pt x="244" y="71"/>
                  <a:pt x="245" y="70"/>
                  <a:pt x="245" y="69"/>
                </a:cubicBezTo>
                <a:cubicBezTo>
                  <a:pt x="245" y="68"/>
                  <a:pt x="245" y="67"/>
                  <a:pt x="245" y="66"/>
                </a:cubicBezTo>
                <a:cubicBezTo>
                  <a:pt x="246" y="64"/>
                  <a:pt x="246" y="62"/>
                  <a:pt x="247" y="60"/>
                </a:cubicBezTo>
                <a:cubicBezTo>
                  <a:pt x="248" y="57"/>
                  <a:pt x="249" y="53"/>
                  <a:pt x="250" y="51"/>
                </a:cubicBezTo>
                <a:cubicBezTo>
                  <a:pt x="251" y="46"/>
                  <a:pt x="252" y="43"/>
                  <a:pt x="252" y="43"/>
                </a:cubicBezTo>
                <a:cubicBezTo>
                  <a:pt x="252" y="43"/>
                  <a:pt x="250" y="46"/>
                  <a:pt x="247" y="51"/>
                </a:cubicBezTo>
                <a:cubicBezTo>
                  <a:pt x="246" y="53"/>
                  <a:pt x="244" y="56"/>
                  <a:pt x="243" y="60"/>
                </a:cubicBezTo>
                <a:cubicBezTo>
                  <a:pt x="242" y="61"/>
                  <a:pt x="241" y="63"/>
                  <a:pt x="241" y="65"/>
                </a:cubicBezTo>
                <a:cubicBezTo>
                  <a:pt x="240" y="62"/>
                  <a:pt x="239" y="61"/>
                  <a:pt x="239" y="61"/>
                </a:cubicBezTo>
                <a:cubicBezTo>
                  <a:pt x="239" y="61"/>
                  <a:pt x="239" y="63"/>
                  <a:pt x="238" y="67"/>
                </a:cubicBezTo>
                <a:cubicBezTo>
                  <a:pt x="237" y="70"/>
                  <a:pt x="236" y="75"/>
                  <a:pt x="235" y="81"/>
                </a:cubicBezTo>
                <a:cubicBezTo>
                  <a:pt x="234" y="84"/>
                  <a:pt x="233" y="87"/>
                  <a:pt x="232" y="89"/>
                </a:cubicBezTo>
                <a:cubicBezTo>
                  <a:pt x="232" y="89"/>
                  <a:pt x="232" y="89"/>
                  <a:pt x="232" y="89"/>
                </a:cubicBezTo>
                <a:cubicBezTo>
                  <a:pt x="233" y="86"/>
                  <a:pt x="234" y="82"/>
                  <a:pt x="235" y="79"/>
                </a:cubicBezTo>
                <a:cubicBezTo>
                  <a:pt x="237" y="70"/>
                  <a:pt x="238" y="63"/>
                  <a:pt x="237" y="58"/>
                </a:cubicBezTo>
                <a:cubicBezTo>
                  <a:pt x="237" y="54"/>
                  <a:pt x="236" y="51"/>
                  <a:pt x="236" y="52"/>
                </a:cubicBezTo>
                <a:cubicBezTo>
                  <a:pt x="235" y="52"/>
                  <a:pt x="235" y="54"/>
                  <a:pt x="234" y="59"/>
                </a:cubicBezTo>
                <a:cubicBezTo>
                  <a:pt x="234" y="64"/>
                  <a:pt x="232" y="70"/>
                  <a:pt x="230" y="78"/>
                </a:cubicBezTo>
                <a:cubicBezTo>
                  <a:pt x="229" y="78"/>
                  <a:pt x="229" y="79"/>
                  <a:pt x="229" y="79"/>
                </a:cubicBezTo>
                <a:cubicBezTo>
                  <a:pt x="229" y="79"/>
                  <a:pt x="229" y="79"/>
                  <a:pt x="229" y="79"/>
                </a:cubicBezTo>
                <a:cubicBezTo>
                  <a:pt x="227" y="72"/>
                  <a:pt x="226" y="66"/>
                  <a:pt x="225" y="62"/>
                </a:cubicBezTo>
                <a:cubicBezTo>
                  <a:pt x="226" y="60"/>
                  <a:pt x="227" y="59"/>
                  <a:pt x="226" y="59"/>
                </a:cubicBezTo>
                <a:cubicBezTo>
                  <a:pt x="226" y="59"/>
                  <a:pt x="226" y="59"/>
                  <a:pt x="225" y="60"/>
                </a:cubicBezTo>
                <a:cubicBezTo>
                  <a:pt x="222" y="44"/>
                  <a:pt x="220" y="35"/>
                  <a:pt x="219" y="35"/>
                </a:cubicBezTo>
                <a:cubicBezTo>
                  <a:pt x="219" y="35"/>
                  <a:pt x="219" y="39"/>
                  <a:pt x="219" y="45"/>
                </a:cubicBezTo>
                <a:cubicBezTo>
                  <a:pt x="219" y="50"/>
                  <a:pt x="220" y="57"/>
                  <a:pt x="220" y="66"/>
                </a:cubicBezTo>
                <a:cubicBezTo>
                  <a:pt x="219" y="67"/>
                  <a:pt x="219" y="68"/>
                  <a:pt x="218" y="70"/>
                </a:cubicBezTo>
                <a:cubicBezTo>
                  <a:pt x="216" y="68"/>
                  <a:pt x="215" y="66"/>
                  <a:pt x="214" y="65"/>
                </a:cubicBezTo>
                <a:cubicBezTo>
                  <a:pt x="211" y="62"/>
                  <a:pt x="209" y="61"/>
                  <a:pt x="209" y="61"/>
                </a:cubicBezTo>
                <a:cubicBezTo>
                  <a:pt x="209" y="62"/>
                  <a:pt x="210" y="64"/>
                  <a:pt x="212" y="67"/>
                </a:cubicBezTo>
                <a:cubicBezTo>
                  <a:pt x="213" y="69"/>
                  <a:pt x="214" y="72"/>
                  <a:pt x="215" y="75"/>
                </a:cubicBezTo>
                <a:cubicBezTo>
                  <a:pt x="214" y="77"/>
                  <a:pt x="213" y="79"/>
                  <a:pt x="213" y="81"/>
                </a:cubicBezTo>
                <a:cubicBezTo>
                  <a:pt x="212" y="83"/>
                  <a:pt x="211" y="85"/>
                  <a:pt x="211" y="87"/>
                </a:cubicBezTo>
                <a:cubicBezTo>
                  <a:pt x="210" y="84"/>
                  <a:pt x="209" y="81"/>
                  <a:pt x="208" y="78"/>
                </a:cubicBezTo>
                <a:cubicBezTo>
                  <a:pt x="206" y="71"/>
                  <a:pt x="204" y="65"/>
                  <a:pt x="201" y="61"/>
                </a:cubicBezTo>
                <a:cubicBezTo>
                  <a:pt x="200" y="50"/>
                  <a:pt x="200" y="44"/>
                  <a:pt x="200" y="44"/>
                </a:cubicBezTo>
                <a:cubicBezTo>
                  <a:pt x="199" y="44"/>
                  <a:pt x="199" y="47"/>
                  <a:pt x="198" y="53"/>
                </a:cubicBezTo>
                <a:cubicBezTo>
                  <a:pt x="198" y="54"/>
                  <a:pt x="198" y="55"/>
                  <a:pt x="198" y="56"/>
                </a:cubicBezTo>
                <a:cubicBezTo>
                  <a:pt x="196" y="55"/>
                  <a:pt x="196" y="54"/>
                  <a:pt x="195" y="54"/>
                </a:cubicBezTo>
                <a:cubicBezTo>
                  <a:pt x="195" y="55"/>
                  <a:pt x="196" y="57"/>
                  <a:pt x="197" y="60"/>
                </a:cubicBezTo>
                <a:cubicBezTo>
                  <a:pt x="197" y="60"/>
                  <a:pt x="197" y="61"/>
                  <a:pt x="197" y="61"/>
                </a:cubicBezTo>
                <a:cubicBezTo>
                  <a:pt x="196" y="59"/>
                  <a:pt x="196" y="58"/>
                  <a:pt x="196" y="58"/>
                </a:cubicBezTo>
                <a:cubicBezTo>
                  <a:pt x="195" y="58"/>
                  <a:pt x="195" y="61"/>
                  <a:pt x="196" y="65"/>
                </a:cubicBezTo>
                <a:cubicBezTo>
                  <a:pt x="196" y="68"/>
                  <a:pt x="197" y="71"/>
                  <a:pt x="197" y="74"/>
                </a:cubicBezTo>
                <a:cubicBezTo>
                  <a:pt x="197" y="77"/>
                  <a:pt x="196" y="83"/>
                  <a:pt x="197" y="89"/>
                </a:cubicBezTo>
                <a:cubicBezTo>
                  <a:pt x="195" y="86"/>
                  <a:pt x="194" y="82"/>
                  <a:pt x="193" y="78"/>
                </a:cubicBezTo>
                <a:cubicBezTo>
                  <a:pt x="187" y="60"/>
                  <a:pt x="188" y="49"/>
                  <a:pt x="187" y="49"/>
                </a:cubicBezTo>
                <a:cubicBezTo>
                  <a:pt x="187" y="49"/>
                  <a:pt x="186" y="52"/>
                  <a:pt x="186" y="58"/>
                </a:cubicBezTo>
                <a:cubicBezTo>
                  <a:pt x="185" y="62"/>
                  <a:pt x="185" y="68"/>
                  <a:pt x="186" y="75"/>
                </a:cubicBezTo>
                <a:cubicBezTo>
                  <a:pt x="186" y="75"/>
                  <a:pt x="186" y="75"/>
                  <a:pt x="186" y="75"/>
                </a:cubicBezTo>
                <a:cubicBezTo>
                  <a:pt x="186" y="72"/>
                  <a:pt x="185" y="69"/>
                  <a:pt x="185" y="67"/>
                </a:cubicBezTo>
                <a:cubicBezTo>
                  <a:pt x="184" y="63"/>
                  <a:pt x="184" y="61"/>
                  <a:pt x="184" y="61"/>
                </a:cubicBezTo>
                <a:cubicBezTo>
                  <a:pt x="184" y="61"/>
                  <a:pt x="183" y="63"/>
                  <a:pt x="183" y="66"/>
                </a:cubicBezTo>
                <a:cubicBezTo>
                  <a:pt x="182" y="64"/>
                  <a:pt x="181" y="63"/>
                  <a:pt x="181" y="61"/>
                </a:cubicBezTo>
                <a:cubicBezTo>
                  <a:pt x="179" y="57"/>
                  <a:pt x="178" y="54"/>
                  <a:pt x="177" y="52"/>
                </a:cubicBezTo>
                <a:cubicBezTo>
                  <a:pt x="174" y="47"/>
                  <a:pt x="173" y="44"/>
                  <a:pt x="172" y="44"/>
                </a:cubicBezTo>
                <a:cubicBezTo>
                  <a:pt x="172" y="44"/>
                  <a:pt x="173" y="48"/>
                  <a:pt x="175" y="53"/>
                </a:cubicBezTo>
                <a:cubicBezTo>
                  <a:pt x="175" y="56"/>
                  <a:pt x="176" y="59"/>
                  <a:pt x="177" y="63"/>
                </a:cubicBezTo>
                <a:cubicBezTo>
                  <a:pt x="178" y="67"/>
                  <a:pt x="179" y="72"/>
                  <a:pt x="179" y="77"/>
                </a:cubicBezTo>
                <a:cubicBezTo>
                  <a:pt x="179" y="79"/>
                  <a:pt x="179" y="81"/>
                  <a:pt x="179" y="84"/>
                </a:cubicBezTo>
                <a:cubicBezTo>
                  <a:pt x="179" y="85"/>
                  <a:pt x="180" y="86"/>
                  <a:pt x="180" y="87"/>
                </a:cubicBezTo>
                <a:cubicBezTo>
                  <a:pt x="179" y="87"/>
                  <a:pt x="178" y="87"/>
                  <a:pt x="178" y="87"/>
                </a:cubicBezTo>
                <a:cubicBezTo>
                  <a:pt x="177" y="85"/>
                  <a:pt x="177" y="84"/>
                  <a:pt x="177" y="84"/>
                </a:cubicBezTo>
                <a:cubicBezTo>
                  <a:pt x="177" y="84"/>
                  <a:pt x="177" y="84"/>
                  <a:pt x="176" y="85"/>
                </a:cubicBezTo>
                <a:cubicBezTo>
                  <a:pt x="176" y="82"/>
                  <a:pt x="175" y="80"/>
                  <a:pt x="175" y="80"/>
                </a:cubicBezTo>
                <a:cubicBezTo>
                  <a:pt x="175" y="80"/>
                  <a:pt x="173" y="85"/>
                  <a:pt x="174" y="92"/>
                </a:cubicBezTo>
                <a:cubicBezTo>
                  <a:pt x="174" y="92"/>
                  <a:pt x="174" y="93"/>
                  <a:pt x="174" y="93"/>
                </a:cubicBezTo>
                <a:cubicBezTo>
                  <a:pt x="173" y="91"/>
                  <a:pt x="173" y="89"/>
                  <a:pt x="172" y="87"/>
                </a:cubicBezTo>
                <a:cubicBezTo>
                  <a:pt x="172" y="80"/>
                  <a:pt x="173" y="74"/>
                  <a:pt x="173" y="70"/>
                </a:cubicBezTo>
                <a:cubicBezTo>
                  <a:pt x="173" y="66"/>
                  <a:pt x="172" y="63"/>
                  <a:pt x="172" y="63"/>
                </a:cubicBezTo>
                <a:cubicBezTo>
                  <a:pt x="172" y="63"/>
                  <a:pt x="171" y="66"/>
                  <a:pt x="170" y="71"/>
                </a:cubicBezTo>
                <a:cubicBezTo>
                  <a:pt x="169" y="73"/>
                  <a:pt x="169" y="75"/>
                  <a:pt x="168" y="78"/>
                </a:cubicBezTo>
                <a:cubicBezTo>
                  <a:pt x="168" y="76"/>
                  <a:pt x="167" y="75"/>
                  <a:pt x="167" y="73"/>
                </a:cubicBezTo>
                <a:cubicBezTo>
                  <a:pt x="163" y="61"/>
                  <a:pt x="161" y="52"/>
                  <a:pt x="160" y="45"/>
                </a:cubicBezTo>
                <a:cubicBezTo>
                  <a:pt x="160" y="38"/>
                  <a:pt x="160" y="34"/>
                  <a:pt x="159" y="34"/>
                </a:cubicBezTo>
                <a:cubicBezTo>
                  <a:pt x="159" y="34"/>
                  <a:pt x="158" y="38"/>
                  <a:pt x="158" y="46"/>
                </a:cubicBezTo>
                <a:cubicBezTo>
                  <a:pt x="157" y="50"/>
                  <a:pt x="158" y="54"/>
                  <a:pt x="158" y="59"/>
                </a:cubicBezTo>
                <a:cubicBezTo>
                  <a:pt x="159" y="64"/>
                  <a:pt x="160" y="70"/>
                  <a:pt x="161" y="76"/>
                </a:cubicBezTo>
                <a:cubicBezTo>
                  <a:pt x="162" y="80"/>
                  <a:pt x="163" y="83"/>
                  <a:pt x="164" y="87"/>
                </a:cubicBezTo>
                <a:cubicBezTo>
                  <a:pt x="162" y="89"/>
                  <a:pt x="160" y="92"/>
                  <a:pt x="158" y="96"/>
                </a:cubicBezTo>
                <a:cubicBezTo>
                  <a:pt x="158" y="98"/>
                  <a:pt x="157" y="99"/>
                  <a:pt x="156" y="101"/>
                </a:cubicBezTo>
                <a:cubicBezTo>
                  <a:pt x="156" y="99"/>
                  <a:pt x="156" y="96"/>
                  <a:pt x="157" y="94"/>
                </a:cubicBezTo>
                <a:cubicBezTo>
                  <a:pt x="157" y="87"/>
                  <a:pt x="158" y="82"/>
                  <a:pt x="158" y="78"/>
                </a:cubicBezTo>
                <a:cubicBezTo>
                  <a:pt x="159" y="74"/>
                  <a:pt x="159" y="72"/>
                  <a:pt x="158" y="72"/>
                </a:cubicBezTo>
                <a:cubicBezTo>
                  <a:pt x="158" y="72"/>
                  <a:pt x="157" y="74"/>
                  <a:pt x="156" y="78"/>
                </a:cubicBezTo>
                <a:cubicBezTo>
                  <a:pt x="154" y="81"/>
                  <a:pt x="153" y="85"/>
                  <a:pt x="152" y="91"/>
                </a:cubicBezTo>
                <a:cubicBezTo>
                  <a:pt x="152" y="89"/>
                  <a:pt x="151" y="88"/>
                  <a:pt x="151" y="87"/>
                </a:cubicBezTo>
                <a:cubicBezTo>
                  <a:pt x="151" y="78"/>
                  <a:pt x="150" y="71"/>
                  <a:pt x="149" y="66"/>
                </a:cubicBezTo>
                <a:cubicBezTo>
                  <a:pt x="148" y="61"/>
                  <a:pt x="148" y="59"/>
                  <a:pt x="147" y="59"/>
                </a:cubicBezTo>
                <a:cubicBezTo>
                  <a:pt x="147" y="59"/>
                  <a:pt x="147" y="62"/>
                  <a:pt x="146" y="67"/>
                </a:cubicBezTo>
                <a:cubicBezTo>
                  <a:pt x="146" y="73"/>
                  <a:pt x="146" y="80"/>
                  <a:pt x="146" y="89"/>
                </a:cubicBezTo>
                <a:cubicBezTo>
                  <a:pt x="145" y="93"/>
                  <a:pt x="145" y="97"/>
                  <a:pt x="145" y="100"/>
                </a:cubicBezTo>
                <a:cubicBezTo>
                  <a:pt x="144" y="99"/>
                  <a:pt x="144" y="98"/>
                  <a:pt x="143" y="97"/>
                </a:cubicBezTo>
                <a:cubicBezTo>
                  <a:pt x="138" y="85"/>
                  <a:pt x="131" y="82"/>
                  <a:pt x="131" y="83"/>
                </a:cubicBezTo>
                <a:cubicBezTo>
                  <a:pt x="131" y="83"/>
                  <a:pt x="132" y="85"/>
                  <a:pt x="133" y="87"/>
                </a:cubicBezTo>
                <a:cubicBezTo>
                  <a:pt x="135" y="90"/>
                  <a:pt x="136" y="95"/>
                  <a:pt x="138" y="100"/>
                </a:cubicBezTo>
                <a:cubicBezTo>
                  <a:pt x="138" y="103"/>
                  <a:pt x="139" y="105"/>
                  <a:pt x="139" y="108"/>
                </a:cubicBezTo>
                <a:cubicBezTo>
                  <a:pt x="139" y="107"/>
                  <a:pt x="138" y="107"/>
                  <a:pt x="138" y="106"/>
                </a:cubicBezTo>
                <a:cubicBezTo>
                  <a:pt x="134" y="99"/>
                  <a:pt x="135" y="94"/>
                  <a:pt x="134" y="94"/>
                </a:cubicBezTo>
                <a:cubicBezTo>
                  <a:pt x="133" y="94"/>
                  <a:pt x="131" y="99"/>
                  <a:pt x="132" y="106"/>
                </a:cubicBezTo>
                <a:cubicBezTo>
                  <a:pt x="131" y="104"/>
                  <a:pt x="129" y="102"/>
                  <a:pt x="128" y="100"/>
                </a:cubicBezTo>
                <a:cubicBezTo>
                  <a:pt x="123" y="88"/>
                  <a:pt x="124" y="79"/>
                  <a:pt x="122" y="80"/>
                </a:cubicBezTo>
                <a:cubicBezTo>
                  <a:pt x="122" y="80"/>
                  <a:pt x="122" y="82"/>
                  <a:pt x="121" y="86"/>
                </a:cubicBezTo>
                <a:cubicBezTo>
                  <a:pt x="121" y="88"/>
                  <a:pt x="121" y="91"/>
                  <a:pt x="121" y="93"/>
                </a:cubicBezTo>
                <a:cubicBezTo>
                  <a:pt x="121" y="93"/>
                  <a:pt x="121" y="92"/>
                  <a:pt x="120" y="92"/>
                </a:cubicBezTo>
                <a:cubicBezTo>
                  <a:pt x="120" y="90"/>
                  <a:pt x="120" y="89"/>
                  <a:pt x="119" y="89"/>
                </a:cubicBezTo>
                <a:cubicBezTo>
                  <a:pt x="119" y="89"/>
                  <a:pt x="119" y="89"/>
                  <a:pt x="119" y="90"/>
                </a:cubicBezTo>
                <a:cubicBezTo>
                  <a:pt x="118" y="89"/>
                  <a:pt x="118" y="89"/>
                  <a:pt x="117" y="88"/>
                </a:cubicBezTo>
                <a:cubicBezTo>
                  <a:pt x="116" y="87"/>
                  <a:pt x="115" y="86"/>
                  <a:pt x="114" y="85"/>
                </a:cubicBezTo>
                <a:cubicBezTo>
                  <a:pt x="114" y="85"/>
                  <a:pt x="114" y="84"/>
                  <a:pt x="114" y="84"/>
                </a:cubicBezTo>
                <a:cubicBezTo>
                  <a:pt x="113" y="81"/>
                  <a:pt x="114" y="78"/>
                  <a:pt x="113" y="76"/>
                </a:cubicBezTo>
                <a:cubicBezTo>
                  <a:pt x="113" y="71"/>
                  <a:pt x="113" y="69"/>
                  <a:pt x="113" y="69"/>
                </a:cubicBezTo>
                <a:cubicBezTo>
                  <a:pt x="112" y="69"/>
                  <a:pt x="112" y="72"/>
                  <a:pt x="111" y="77"/>
                </a:cubicBezTo>
                <a:cubicBezTo>
                  <a:pt x="111" y="78"/>
                  <a:pt x="110" y="79"/>
                  <a:pt x="110" y="80"/>
                </a:cubicBezTo>
                <a:cubicBezTo>
                  <a:pt x="109" y="78"/>
                  <a:pt x="108" y="78"/>
                  <a:pt x="108" y="78"/>
                </a:cubicBezTo>
                <a:cubicBezTo>
                  <a:pt x="108" y="78"/>
                  <a:pt x="108" y="80"/>
                  <a:pt x="110" y="83"/>
                </a:cubicBezTo>
                <a:cubicBezTo>
                  <a:pt x="109" y="87"/>
                  <a:pt x="109" y="91"/>
                  <a:pt x="109" y="96"/>
                </a:cubicBezTo>
                <a:cubicBezTo>
                  <a:pt x="108" y="97"/>
                  <a:pt x="108" y="98"/>
                  <a:pt x="108" y="100"/>
                </a:cubicBezTo>
                <a:cubicBezTo>
                  <a:pt x="106" y="97"/>
                  <a:pt x="105" y="95"/>
                  <a:pt x="105" y="96"/>
                </a:cubicBezTo>
                <a:cubicBezTo>
                  <a:pt x="104" y="96"/>
                  <a:pt x="104" y="97"/>
                  <a:pt x="104" y="99"/>
                </a:cubicBezTo>
                <a:cubicBezTo>
                  <a:pt x="103" y="91"/>
                  <a:pt x="102" y="86"/>
                  <a:pt x="100" y="82"/>
                </a:cubicBezTo>
                <a:cubicBezTo>
                  <a:pt x="98" y="79"/>
                  <a:pt x="97" y="77"/>
                  <a:pt x="96" y="77"/>
                </a:cubicBezTo>
                <a:cubicBezTo>
                  <a:pt x="96" y="77"/>
                  <a:pt x="97" y="80"/>
                  <a:pt x="98" y="84"/>
                </a:cubicBezTo>
                <a:cubicBezTo>
                  <a:pt x="98" y="87"/>
                  <a:pt x="99" y="92"/>
                  <a:pt x="99" y="97"/>
                </a:cubicBezTo>
                <a:cubicBezTo>
                  <a:pt x="97" y="95"/>
                  <a:pt x="96" y="95"/>
                  <a:pt x="96" y="95"/>
                </a:cubicBezTo>
                <a:cubicBezTo>
                  <a:pt x="96" y="92"/>
                  <a:pt x="96" y="90"/>
                  <a:pt x="96" y="88"/>
                </a:cubicBezTo>
                <a:cubicBezTo>
                  <a:pt x="96" y="84"/>
                  <a:pt x="96" y="81"/>
                  <a:pt x="95" y="81"/>
                </a:cubicBezTo>
                <a:cubicBezTo>
                  <a:pt x="95" y="82"/>
                  <a:pt x="94" y="84"/>
                  <a:pt x="93" y="89"/>
                </a:cubicBezTo>
                <a:cubicBezTo>
                  <a:pt x="92" y="93"/>
                  <a:pt x="92" y="99"/>
                  <a:pt x="91" y="107"/>
                </a:cubicBezTo>
                <a:cubicBezTo>
                  <a:pt x="91" y="108"/>
                  <a:pt x="91" y="108"/>
                  <a:pt x="91" y="109"/>
                </a:cubicBezTo>
                <a:cubicBezTo>
                  <a:pt x="91" y="109"/>
                  <a:pt x="90" y="108"/>
                  <a:pt x="90" y="107"/>
                </a:cubicBezTo>
                <a:cubicBezTo>
                  <a:pt x="90" y="106"/>
                  <a:pt x="90" y="105"/>
                  <a:pt x="90" y="104"/>
                </a:cubicBezTo>
                <a:cubicBezTo>
                  <a:pt x="91" y="94"/>
                  <a:pt x="91" y="87"/>
                  <a:pt x="91" y="82"/>
                </a:cubicBezTo>
                <a:cubicBezTo>
                  <a:pt x="91" y="76"/>
                  <a:pt x="91" y="74"/>
                  <a:pt x="91" y="74"/>
                </a:cubicBezTo>
                <a:cubicBezTo>
                  <a:pt x="90" y="74"/>
                  <a:pt x="89" y="77"/>
                  <a:pt x="88" y="82"/>
                </a:cubicBezTo>
                <a:cubicBezTo>
                  <a:pt x="88" y="86"/>
                  <a:pt x="87" y="91"/>
                  <a:pt x="86" y="96"/>
                </a:cubicBezTo>
                <a:cubicBezTo>
                  <a:pt x="83" y="99"/>
                  <a:pt x="80" y="105"/>
                  <a:pt x="77" y="113"/>
                </a:cubicBezTo>
                <a:cubicBezTo>
                  <a:pt x="76" y="115"/>
                  <a:pt x="75" y="117"/>
                  <a:pt x="74" y="119"/>
                </a:cubicBezTo>
                <a:cubicBezTo>
                  <a:pt x="75" y="116"/>
                  <a:pt x="75" y="114"/>
                  <a:pt x="75" y="111"/>
                </a:cubicBezTo>
                <a:cubicBezTo>
                  <a:pt x="75" y="103"/>
                  <a:pt x="76" y="96"/>
                  <a:pt x="77" y="92"/>
                </a:cubicBezTo>
                <a:cubicBezTo>
                  <a:pt x="77" y="87"/>
                  <a:pt x="77" y="85"/>
                  <a:pt x="77" y="85"/>
                </a:cubicBezTo>
                <a:cubicBezTo>
                  <a:pt x="76" y="85"/>
                  <a:pt x="75" y="87"/>
                  <a:pt x="74" y="92"/>
                </a:cubicBezTo>
                <a:cubicBezTo>
                  <a:pt x="73" y="95"/>
                  <a:pt x="72" y="98"/>
                  <a:pt x="71" y="102"/>
                </a:cubicBezTo>
                <a:cubicBezTo>
                  <a:pt x="71" y="102"/>
                  <a:pt x="71" y="102"/>
                  <a:pt x="71" y="101"/>
                </a:cubicBezTo>
                <a:cubicBezTo>
                  <a:pt x="70" y="96"/>
                  <a:pt x="70" y="91"/>
                  <a:pt x="69" y="87"/>
                </a:cubicBezTo>
                <a:cubicBezTo>
                  <a:pt x="68" y="83"/>
                  <a:pt x="67" y="80"/>
                  <a:pt x="66" y="77"/>
                </a:cubicBezTo>
                <a:cubicBezTo>
                  <a:pt x="64" y="72"/>
                  <a:pt x="63" y="69"/>
                  <a:pt x="63" y="69"/>
                </a:cubicBezTo>
                <a:cubicBezTo>
                  <a:pt x="62" y="70"/>
                  <a:pt x="65" y="83"/>
                  <a:pt x="65" y="104"/>
                </a:cubicBezTo>
                <a:cubicBezTo>
                  <a:pt x="65" y="111"/>
                  <a:pt x="64" y="117"/>
                  <a:pt x="64" y="123"/>
                </a:cubicBezTo>
                <a:cubicBezTo>
                  <a:pt x="63" y="120"/>
                  <a:pt x="62" y="118"/>
                  <a:pt x="62" y="116"/>
                </a:cubicBezTo>
                <a:cubicBezTo>
                  <a:pt x="59" y="109"/>
                  <a:pt x="56" y="105"/>
                  <a:pt x="53" y="103"/>
                </a:cubicBezTo>
                <a:cubicBezTo>
                  <a:pt x="51" y="100"/>
                  <a:pt x="49" y="99"/>
                  <a:pt x="49" y="100"/>
                </a:cubicBezTo>
                <a:cubicBezTo>
                  <a:pt x="49" y="100"/>
                  <a:pt x="50" y="102"/>
                  <a:pt x="51" y="105"/>
                </a:cubicBezTo>
                <a:cubicBezTo>
                  <a:pt x="53" y="108"/>
                  <a:pt x="55" y="113"/>
                  <a:pt x="56" y="119"/>
                </a:cubicBezTo>
                <a:cubicBezTo>
                  <a:pt x="57" y="123"/>
                  <a:pt x="57" y="126"/>
                  <a:pt x="57" y="129"/>
                </a:cubicBezTo>
                <a:cubicBezTo>
                  <a:pt x="57" y="128"/>
                  <a:pt x="56" y="127"/>
                  <a:pt x="56" y="126"/>
                </a:cubicBezTo>
                <a:cubicBezTo>
                  <a:pt x="52" y="118"/>
                  <a:pt x="53" y="112"/>
                  <a:pt x="52" y="113"/>
                </a:cubicBezTo>
                <a:cubicBezTo>
                  <a:pt x="51" y="113"/>
                  <a:pt x="49" y="119"/>
                  <a:pt x="50" y="128"/>
                </a:cubicBezTo>
                <a:cubicBezTo>
                  <a:pt x="49" y="125"/>
                  <a:pt x="47" y="123"/>
                  <a:pt x="46" y="120"/>
                </a:cubicBezTo>
                <a:cubicBezTo>
                  <a:pt x="41" y="107"/>
                  <a:pt x="41" y="97"/>
                  <a:pt x="40" y="97"/>
                </a:cubicBezTo>
                <a:cubicBezTo>
                  <a:pt x="40" y="97"/>
                  <a:pt x="39" y="100"/>
                  <a:pt x="39" y="105"/>
                </a:cubicBezTo>
                <a:cubicBezTo>
                  <a:pt x="39" y="109"/>
                  <a:pt x="39" y="113"/>
                  <a:pt x="40" y="119"/>
                </a:cubicBezTo>
                <a:cubicBezTo>
                  <a:pt x="39" y="117"/>
                  <a:pt x="39" y="115"/>
                  <a:pt x="38" y="113"/>
                </a:cubicBezTo>
                <a:cubicBezTo>
                  <a:pt x="38" y="110"/>
                  <a:pt x="38" y="108"/>
                  <a:pt x="37" y="108"/>
                </a:cubicBezTo>
                <a:cubicBezTo>
                  <a:pt x="37" y="108"/>
                  <a:pt x="36" y="110"/>
                  <a:pt x="36" y="113"/>
                </a:cubicBezTo>
                <a:cubicBezTo>
                  <a:pt x="35" y="111"/>
                  <a:pt x="35" y="110"/>
                  <a:pt x="34" y="108"/>
                </a:cubicBezTo>
                <a:cubicBezTo>
                  <a:pt x="33" y="106"/>
                  <a:pt x="31" y="103"/>
                  <a:pt x="30" y="102"/>
                </a:cubicBezTo>
                <a:cubicBezTo>
                  <a:pt x="28" y="99"/>
                  <a:pt x="26" y="97"/>
                  <a:pt x="26" y="97"/>
                </a:cubicBezTo>
                <a:cubicBezTo>
                  <a:pt x="25" y="98"/>
                  <a:pt x="26" y="100"/>
                  <a:pt x="28" y="104"/>
                </a:cubicBezTo>
                <a:cubicBezTo>
                  <a:pt x="29" y="106"/>
                  <a:pt x="29" y="109"/>
                  <a:pt x="30" y="112"/>
                </a:cubicBezTo>
                <a:cubicBezTo>
                  <a:pt x="31" y="115"/>
                  <a:pt x="32" y="118"/>
                  <a:pt x="32" y="122"/>
                </a:cubicBezTo>
                <a:cubicBezTo>
                  <a:pt x="32" y="124"/>
                  <a:pt x="33" y="126"/>
                  <a:pt x="33" y="128"/>
                </a:cubicBezTo>
                <a:cubicBezTo>
                  <a:pt x="33" y="129"/>
                  <a:pt x="33" y="130"/>
                  <a:pt x="33" y="130"/>
                </a:cubicBezTo>
                <a:cubicBezTo>
                  <a:pt x="32" y="131"/>
                  <a:pt x="31" y="131"/>
                  <a:pt x="30" y="131"/>
                </a:cubicBezTo>
                <a:cubicBezTo>
                  <a:pt x="30" y="131"/>
                  <a:pt x="30" y="131"/>
                  <a:pt x="30" y="131"/>
                </a:cubicBezTo>
                <a:cubicBezTo>
                  <a:pt x="28" y="120"/>
                  <a:pt x="30" y="111"/>
                  <a:pt x="29" y="112"/>
                </a:cubicBezTo>
                <a:cubicBezTo>
                  <a:pt x="28" y="112"/>
                  <a:pt x="24" y="121"/>
                  <a:pt x="25" y="134"/>
                </a:cubicBezTo>
                <a:cubicBezTo>
                  <a:pt x="25" y="134"/>
                  <a:pt x="24" y="133"/>
                  <a:pt x="24" y="133"/>
                </a:cubicBezTo>
                <a:cubicBezTo>
                  <a:pt x="24" y="131"/>
                  <a:pt x="23" y="130"/>
                  <a:pt x="23" y="128"/>
                </a:cubicBezTo>
                <a:cubicBezTo>
                  <a:pt x="23" y="127"/>
                  <a:pt x="22" y="126"/>
                  <a:pt x="22" y="124"/>
                </a:cubicBezTo>
                <a:cubicBezTo>
                  <a:pt x="21" y="115"/>
                  <a:pt x="19" y="108"/>
                  <a:pt x="18" y="104"/>
                </a:cubicBezTo>
                <a:cubicBezTo>
                  <a:pt x="16" y="100"/>
                  <a:pt x="14" y="98"/>
                  <a:pt x="14" y="99"/>
                </a:cubicBezTo>
                <a:cubicBezTo>
                  <a:pt x="14" y="99"/>
                  <a:pt x="14" y="102"/>
                  <a:pt x="15" y="106"/>
                </a:cubicBezTo>
                <a:cubicBezTo>
                  <a:pt x="16" y="110"/>
                  <a:pt x="16" y="115"/>
                  <a:pt x="16" y="121"/>
                </a:cubicBezTo>
                <a:cubicBezTo>
                  <a:pt x="15" y="120"/>
                  <a:pt x="14" y="119"/>
                  <a:pt x="14" y="120"/>
                </a:cubicBezTo>
                <a:cubicBezTo>
                  <a:pt x="14" y="120"/>
                  <a:pt x="14" y="120"/>
                  <a:pt x="14" y="120"/>
                </a:cubicBezTo>
                <a:cubicBezTo>
                  <a:pt x="13" y="116"/>
                  <a:pt x="14" y="113"/>
                  <a:pt x="13" y="111"/>
                </a:cubicBezTo>
                <a:cubicBezTo>
                  <a:pt x="13" y="106"/>
                  <a:pt x="13" y="104"/>
                  <a:pt x="13" y="104"/>
                </a:cubicBezTo>
                <a:cubicBezTo>
                  <a:pt x="12" y="104"/>
                  <a:pt x="12" y="107"/>
                  <a:pt x="11" y="113"/>
                </a:cubicBezTo>
                <a:cubicBezTo>
                  <a:pt x="9" y="118"/>
                  <a:pt x="9" y="126"/>
                  <a:pt x="9" y="135"/>
                </a:cubicBezTo>
                <a:cubicBezTo>
                  <a:pt x="9" y="135"/>
                  <a:pt x="9" y="136"/>
                  <a:pt x="9" y="137"/>
                </a:cubicBezTo>
                <a:cubicBezTo>
                  <a:pt x="7" y="134"/>
                  <a:pt x="5" y="133"/>
                  <a:pt x="5" y="133"/>
                </a:cubicBezTo>
                <a:cubicBezTo>
                  <a:pt x="4" y="134"/>
                  <a:pt x="5" y="140"/>
                  <a:pt x="6" y="148"/>
                </a:cubicBezTo>
                <a:cubicBezTo>
                  <a:pt x="6" y="152"/>
                  <a:pt x="6" y="156"/>
                  <a:pt x="6" y="159"/>
                </a:cubicBezTo>
                <a:cubicBezTo>
                  <a:pt x="6" y="162"/>
                  <a:pt x="7" y="163"/>
                  <a:pt x="10" y="162"/>
                </a:cubicBezTo>
                <a:cubicBezTo>
                  <a:pt x="11" y="161"/>
                  <a:pt x="12" y="160"/>
                  <a:pt x="13" y="159"/>
                </a:cubicBezTo>
                <a:cubicBezTo>
                  <a:pt x="13" y="160"/>
                  <a:pt x="14" y="160"/>
                  <a:pt x="15" y="159"/>
                </a:cubicBezTo>
                <a:cubicBezTo>
                  <a:pt x="16" y="158"/>
                  <a:pt x="16" y="158"/>
                  <a:pt x="16" y="158"/>
                </a:cubicBezTo>
                <a:cubicBezTo>
                  <a:pt x="17" y="158"/>
                  <a:pt x="17" y="158"/>
                  <a:pt x="17" y="158"/>
                </a:cubicBezTo>
                <a:cubicBezTo>
                  <a:pt x="18" y="158"/>
                  <a:pt x="18" y="157"/>
                  <a:pt x="18" y="157"/>
                </a:cubicBezTo>
                <a:cubicBezTo>
                  <a:pt x="0" y="326"/>
                  <a:pt x="0" y="326"/>
                  <a:pt x="0" y="326"/>
                </a:cubicBezTo>
                <a:cubicBezTo>
                  <a:pt x="1207" y="335"/>
                  <a:pt x="1207" y="335"/>
                  <a:pt x="1207" y="335"/>
                </a:cubicBezTo>
                <a:cubicBezTo>
                  <a:pt x="1291" y="195"/>
                  <a:pt x="1291" y="195"/>
                  <a:pt x="1291" y="195"/>
                </a:cubicBezTo>
                <a:cubicBezTo>
                  <a:pt x="1291" y="195"/>
                  <a:pt x="1295" y="177"/>
                  <a:pt x="1235" y="152"/>
                </a:cubicBezTo>
                <a:close/>
                <a:moveTo>
                  <a:pt x="16" y="140"/>
                </a:moveTo>
                <a:cubicBezTo>
                  <a:pt x="15" y="137"/>
                  <a:pt x="15" y="134"/>
                  <a:pt x="14" y="131"/>
                </a:cubicBezTo>
                <a:cubicBezTo>
                  <a:pt x="14" y="127"/>
                  <a:pt x="14" y="124"/>
                  <a:pt x="14" y="120"/>
                </a:cubicBezTo>
                <a:cubicBezTo>
                  <a:pt x="14" y="121"/>
                  <a:pt x="14" y="123"/>
                  <a:pt x="15" y="124"/>
                </a:cubicBezTo>
                <a:cubicBezTo>
                  <a:pt x="16" y="125"/>
                  <a:pt x="16" y="127"/>
                  <a:pt x="17" y="128"/>
                </a:cubicBezTo>
                <a:cubicBezTo>
                  <a:pt x="16" y="132"/>
                  <a:pt x="16" y="136"/>
                  <a:pt x="16" y="140"/>
                </a:cubicBezTo>
                <a:close/>
                <a:moveTo>
                  <a:pt x="1220" y="139"/>
                </a:moveTo>
                <a:cubicBezTo>
                  <a:pt x="1222" y="136"/>
                  <a:pt x="1223" y="135"/>
                  <a:pt x="1224" y="133"/>
                </a:cubicBezTo>
                <a:cubicBezTo>
                  <a:pt x="1224" y="133"/>
                  <a:pt x="1224" y="133"/>
                  <a:pt x="1224" y="133"/>
                </a:cubicBezTo>
                <a:cubicBezTo>
                  <a:pt x="1223" y="138"/>
                  <a:pt x="1221" y="142"/>
                  <a:pt x="1219" y="145"/>
                </a:cubicBezTo>
                <a:cubicBezTo>
                  <a:pt x="1219" y="145"/>
                  <a:pt x="1218" y="145"/>
                  <a:pt x="1218" y="145"/>
                </a:cubicBezTo>
                <a:cubicBezTo>
                  <a:pt x="1218" y="145"/>
                  <a:pt x="1218" y="145"/>
                  <a:pt x="1218" y="145"/>
                </a:cubicBezTo>
                <a:cubicBezTo>
                  <a:pt x="1219" y="143"/>
                  <a:pt x="1220" y="141"/>
                  <a:pt x="1220" y="139"/>
                </a:cubicBezTo>
                <a:close/>
                <a:moveTo>
                  <a:pt x="1163" y="121"/>
                </a:moveTo>
                <a:cubicBezTo>
                  <a:pt x="1162" y="120"/>
                  <a:pt x="1162" y="119"/>
                  <a:pt x="1162" y="118"/>
                </a:cubicBezTo>
                <a:cubicBezTo>
                  <a:pt x="1162" y="118"/>
                  <a:pt x="1162" y="118"/>
                  <a:pt x="1162" y="118"/>
                </a:cubicBezTo>
                <a:cubicBezTo>
                  <a:pt x="1162" y="119"/>
                  <a:pt x="1162" y="120"/>
                  <a:pt x="1163" y="121"/>
                </a:cubicBezTo>
                <a:close/>
                <a:moveTo>
                  <a:pt x="1162" y="115"/>
                </a:moveTo>
                <a:cubicBezTo>
                  <a:pt x="1162" y="115"/>
                  <a:pt x="1162" y="116"/>
                  <a:pt x="1162" y="116"/>
                </a:cubicBezTo>
                <a:cubicBezTo>
                  <a:pt x="1162" y="116"/>
                  <a:pt x="1161" y="116"/>
                  <a:pt x="1161" y="116"/>
                </a:cubicBezTo>
                <a:cubicBezTo>
                  <a:pt x="1161" y="116"/>
                  <a:pt x="1161" y="116"/>
                  <a:pt x="1161" y="116"/>
                </a:cubicBezTo>
                <a:cubicBezTo>
                  <a:pt x="1161" y="114"/>
                  <a:pt x="1160" y="111"/>
                  <a:pt x="1160" y="109"/>
                </a:cubicBezTo>
                <a:cubicBezTo>
                  <a:pt x="1161" y="111"/>
                  <a:pt x="1161" y="113"/>
                  <a:pt x="1162" y="115"/>
                </a:cubicBezTo>
                <a:close/>
                <a:moveTo>
                  <a:pt x="1107" y="85"/>
                </a:moveTo>
                <a:cubicBezTo>
                  <a:pt x="1108" y="84"/>
                  <a:pt x="1108" y="84"/>
                  <a:pt x="1108" y="83"/>
                </a:cubicBezTo>
                <a:cubicBezTo>
                  <a:pt x="1108" y="84"/>
                  <a:pt x="1108" y="85"/>
                  <a:pt x="1109" y="85"/>
                </a:cubicBezTo>
                <a:cubicBezTo>
                  <a:pt x="1109" y="86"/>
                  <a:pt x="1109" y="87"/>
                  <a:pt x="1109" y="87"/>
                </a:cubicBezTo>
                <a:cubicBezTo>
                  <a:pt x="1109" y="89"/>
                  <a:pt x="1109" y="92"/>
                  <a:pt x="1109" y="96"/>
                </a:cubicBezTo>
                <a:cubicBezTo>
                  <a:pt x="1108" y="91"/>
                  <a:pt x="1107" y="88"/>
                  <a:pt x="1107" y="86"/>
                </a:cubicBezTo>
                <a:cubicBezTo>
                  <a:pt x="1107" y="86"/>
                  <a:pt x="1107" y="85"/>
                  <a:pt x="1107" y="85"/>
                </a:cubicBezTo>
                <a:close/>
                <a:moveTo>
                  <a:pt x="1104" y="99"/>
                </a:moveTo>
                <a:cubicBezTo>
                  <a:pt x="1104" y="99"/>
                  <a:pt x="1105" y="98"/>
                  <a:pt x="1105" y="98"/>
                </a:cubicBezTo>
                <a:cubicBezTo>
                  <a:pt x="1105" y="99"/>
                  <a:pt x="1105" y="100"/>
                  <a:pt x="1105" y="102"/>
                </a:cubicBezTo>
                <a:cubicBezTo>
                  <a:pt x="1105" y="102"/>
                  <a:pt x="1105" y="102"/>
                  <a:pt x="1105" y="102"/>
                </a:cubicBezTo>
                <a:cubicBezTo>
                  <a:pt x="1105" y="101"/>
                  <a:pt x="1105" y="101"/>
                  <a:pt x="1104" y="101"/>
                </a:cubicBezTo>
                <a:cubicBezTo>
                  <a:pt x="1104" y="100"/>
                  <a:pt x="1104" y="100"/>
                  <a:pt x="1104" y="99"/>
                </a:cubicBezTo>
                <a:close/>
                <a:moveTo>
                  <a:pt x="1096" y="98"/>
                </a:moveTo>
                <a:cubicBezTo>
                  <a:pt x="1096" y="97"/>
                  <a:pt x="1096" y="96"/>
                  <a:pt x="1096" y="95"/>
                </a:cubicBezTo>
                <a:cubicBezTo>
                  <a:pt x="1096" y="95"/>
                  <a:pt x="1096" y="96"/>
                  <a:pt x="1096" y="96"/>
                </a:cubicBezTo>
                <a:cubicBezTo>
                  <a:pt x="1096" y="97"/>
                  <a:pt x="1096" y="98"/>
                  <a:pt x="1095" y="99"/>
                </a:cubicBezTo>
                <a:cubicBezTo>
                  <a:pt x="1094" y="102"/>
                  <a:pt x="1093" y="105"/>
                  <a:pt x="1092" y="107"/>
                </a:cubicBezTo>
                <a:cubicBezTo>
                  <a:pt x="1092" y="108"/>
                  <a:pt x="1092" y="108"/>
                  <a:pt x="1092" y="108"/>
                </a:cubicBezTo>
                <a:cubicBezTo>
                  <a:pt x="1093" y="105"/>
                  <a:pt x="1094" y="102"/>
                  <a:pt x="1096" y="98"/>
                </a:cubicBezTo>
                <a:close/>
                <a:moveTo>
                  <a:pt x="1056" y="85"/>
                </a:moveTo>
                <a:cubicBezTo>
                  <a:pt x="1056" y="81"/>
                  <a:pt x="1057" y="78"/>
                  <a:pt x="1057" y="75"/>
                </a:cubicBezTo>
                <a:cubicBezTo>
                  <a:pt x="1058" y="79"/>
                  <a:pt x="1058" y="83"/>
                  <a:pt x="1059" y="89"/>
                </a:cubicBezTo>
                <a:cubicBezTo>
                  <a:pt x="1059" y="89"/>
                  <a:pt x="1059" y="89"/>
                  <a:pt x="1059" y="89"/>
                </a:cubicBezTo>
                <a:cubicBezTo>
                  <a:pt x="1058" y="90"/>
                  <a:pt x="1058" y="91"/>
                  <a:pt x="1057" y="93"/>
                </a:cubicBezTo>
                <a:cubicBezTo>
                  <a:pt x="1057" y="92"/>
                  <a:pt x="1056" y="91"/>
                  <a:pt x="1056" y="91"/>
                </a:cubicBezTo>
                <a:cubicBezTo>
                  <a:pt x="1056" y="89"/>
                  <a:pt x="1056" y="87"/>
                  <a:pt x="1056" y="85"/>
                </a:cubicBezTo>
                <a:close/>
                <a:moveTo>
                  <a:pt x="1049" y="89"/>
                </a:moveTo>
                <a:cubicBezTo>
                  <a:pt x="1049" y="89"/>
                  <a:pt x="1049" y="90"/>
                  <a:pt x="1049" y="90"/>
                </a:cubicBezTo>
                <a:cubicBezTo>
                  <a:pt x="1049" y="88"/>
                  <a:pt x="1048" y="87"/>
                  <a:pt x="1048" y="85"/>
                </a:cubicBezTo>
                <a:cubicBezTo>
                  <a:pt x="1048" y="86"/>
                  <a:pt x="1049" y="87"/>
                  <a:pt x="1049" y="89"/>
                </a:cubicBezTo>
                <a:close/>
                <a:moveTo>
                  <a:pt x="978" y="74"/>
                </a:moveTo>
                <a:cubicBezTo>
                  <a:pt x="977" y="74"/>
                  <a:pt x="977" y="75"/>
                  <a:pt x="977" y="75"/>
                </a:cubicBezTo>
                <a:cubicBezTo>
                  <a:pt x="977" y="74"/>
                  <a:pt x="977" y="74"/>
                  <a:pt x="977" y="74"/>
                </a:cubicBezTo>
                <a:cubicBezTo>
                  <a:pt x="977" y="73"/>
                  <a:pt x="977" y="73"/>
                  <a:pt x="977" y="72"/>
                </a:cubicBezTo>
                <a:cubicBezTo>
                  <a:pt x="977" y="73"/>
                  <a:pt x="977" y="74"/>
                  <a:pt x="978" y="74"/>
                </a:cubicBezTo>
                <a:close/>
                <a:moveTo>
                  <a:pt x="951" y="60"/>
                </a:moveTo>
                <a:cubicBezTo>
                  <a:pt x="952" y="58"/>
                  <a:pt x="952" y="56"/>
                  <a:pt x="953" y="55"/>
                </a:cubicBezTo>
                <a:cubicBezTo>
                  <a:pt x="953" y="52"/>
                  <a:pt x="954" y="51"/>
                  <a:pt x="955" y="49"/>
                </a:cubicBezTo>
                <a:cubicBezTo>
                  <a:pt x="955" y="51"/>
                  <a:pt x="955" y="53"/>
                  <a:pt x="955" y="55"/>
                </a:cubicBezTo>
                <a:cubicBezTo>
                  <a:pt x="955" y="55"/>
                  <a:pt x="955" y="54"/>
                  <a:pt x="955" y="54"/>
                </a:cubicBezTo>
                <a:cubicBezTo>
                  <a:pt x="954" y="55"/>
                  <a:pt x="955" y="57"/>
                  <a:pt x="955" y="60"/>
                </a:cubicBezTo>
                <a:cubicBezTo>
                  <a:pt x="955" y="62"/>
                  <a:pt x="954" y="65"/>
                  <a:pt x="954" y="68"/>
                </a:cubicBezTo>
                <a:cubicBezTo>
                  <a:pt x="953" y="66"/>
                  <a:pt x="952" y="64"/>
                  <a:pt x="951" y="63"/>
                </a:cubicBezTo>
                <a:cubicBezTo>
                  <a:pt x="951" y="62"/>
                  <a:pt x="951" y="61"/>
                  <a:pt x="951" y="60"/>
                </a:cubicBezTo>
                <a:close/>
                <a:moveTo>
                  <a:pt x="950" y="72"/>
                </a:moveTo>
                <a:cubicBezTo>
                  <a:pt x="950" y="71"/>
                  <a:pt x="950" y="71"/>
                  <a:pt x="950" y="70"/>
                </a:cubicBezTo>
                <a:cubicBezTo>
                  <a:pt x="950" y="71"/>
                  <a:pt x="951" y="73"/>
                  <a:pt x="951" y="74"/>
                </a:cubicBezTo>
                <a:cubicBezTo>
                  <a:pt x="951" y="74"/>
                  <a:pt x="950" y="74"/>
                  <a:pt x="950" y="75"/>
                </a:cubicBezTo>
                <a:cubicBezTo>
                  <a:pt x="950" y="74"/>
                  <a:pt x="950" y="73"/>
                  <a:pt x="950" y="72"/>
                </a:cubicBezTo>
                <a:close/>
                <a:moveTo>
                  <a:pt x="949" y="78"/>
                </a:moveTo>
                <a:cubicBezTo>
                  <a:pt x="950" y="78"/>
                  <a:pt x="950" y="77"/>
                  <a:pt x="951" y="77"/>
                </a:cubicBezTo>
                <a:cubicBezTo>
                  <a:pt x="951" y="77"/>
                  <a:pt x="951" y="77"/>
                  <a:pt x="952" y="76"/>
                </a:cubicBezTo>
                <a:cubicBezTo>
                  <a:pt x="952" y="77"/>
                  <a:pt x="952" y="78"/>
                  <a:pt x="952" y="79"/>
                </a:cubicBezTo>
                <a:cubicBezTo>
                  <a:pt x="952" y="80"/>
                  <a:pt x="952" y="81"/>
                  <a:pt x="951" y="82"/>
                </a:cubicBezTo>
                <a:cubicBezTo>
                  <a:pt x="951" y="82"/>
                  <a:pt x="951" y="82"/>
                  <a:pt x="951" y="81"/>
                </a:cubicBezTo>
                <a:cubicBezTo>
                  <a:pt x="950" y="80"/>
                  <a:pt x="950" y="79"/>
                  <a:pt x="949" y="78"/>
                </a:cubicBezTo>
                <a:cubicBezTo>
                  <a:pt x="949" y="78"/>
                  <a:pt x="949" y="78"/>
                  <a:pt x="949" y="78"/>
                </a:cubicBezTo>
                <a:close/>
                <a:moveTo>
                  <a:pt x="937" y="81"/>
                </a:moveTo>
                <a:cubicBezTo>
                  <a:pt x="937" y="81"/>
                  <a:pt x="937" y="82"/>
                  <a:pt x="937" y="82"/>
                </a:cubicBezTo>
                <a:cubicBezTo>
                  <a:pt x="937" y="82"/>
                  <a:pt x="937" y="83"/>
                  <a:pt x="937" y="83"/>
                </a:cubicBezTo>
                <a:cubicBezTo>
                  <a:pt x="937" y="83"/>
                  <a:pt x="936" y="84"/>
                  <a:pt x="935" y="84"/>
                </a:cubicBezTo>
                <a:cubicBezTo>
                  <a:pt x="936" y="83"/>
                  <a:pt x="936" y="82"/>
                  <a:pt x="937" y="81"/>
                </a:cubicBezTo>
                <a:close/>
                <a:moveTo>
                  <a:pt x="893" y="67"/>
                </a:moveTo>
                <a:cubicBezTo>
                  <a:pt x="893" y="68"/>
                  <a:pt x="893" y="68"/>
                  <a:pt x="894" y="69"/>
                </a:cubicBezTo>
                <a:cubicBezTo>
                  <a:pt x="894" y="70"/>
                  <a:pt x="894" y="71"/>
                  <a:pt x="895" y="73"/>
                </a:cubicBezTo>
                <a:cubicBezTo>
                  <a:pt x="894" y="73"/>
                  <a:pt x="894" y="73"/>
                  <a:pt x="894" y="74"/>
                </a:cubicBezTo>
                <a:cubicBezTo>
                  <a:pt x="893" y="72"/>
                  <a:pt x="893" y="71"/>
                  <a:pt x="892" y="69"/>
                </a:cubicBezTo>
                <a:cubicBezTo>
                  <a:pt x="893" y="68"/>
                  <a:pt x="893" y="68"/>
                  <a:pt x="893" y="67"/>
                </a:cubicBezTo>
                <a:close/>
                <a:moveTo>
                  <a:pt x="884" y="71"/>
                </a:moveTo>
                <a:cubicBezTo>
                  <a:pt x="884" y="70"/>
                  <a:pt x="885" y="69"/>
                  <a:pt x="885" y="68"/>
                </a:cubicBezTo>
                <a:cubicBezTo>
                  <a:pt x="885" y="68"/>
                  <a:pt x="885" y="69"/>
                  <a:pt x="886" y="70"/>
                </a:cubicBezTo>
                <a:cubicBezTo>
                  <a:pt x="885" y="71"/>
                  <a:pt x="885" y="72"/>
                  <a:pt x="884" y="73"/>
                </a:cubicBezTo>
                <a:cubicBezTo>
                  <a:pt x="884" y="73"/>
                  <a:pt x="884" y="72"/>
                  <a:pt x="884" y="72"/>
                </a:cubicBezTo>
                <a:cubicBezTo>
                  <a:pt x="884" y="72"/>
                  <a:pt x="884" y="72"/>
                  <a:pt x="884" y="71"/>
                </a:cubicBezTo>
                <a:cubicBezTo>
                  <a:pt x="884" y="71"/>
                  <a:pt x="884" y="71"/>
                  <a:pt x="884" y="71"/>
                </a:cubicBezTo>
                <a:close/>
                <a:moveTo>
                  <a:pt x="827" y="53"/>
                </a:moveTo>
                <a:cubicBezTo>
                  <a:pt x="827" y="53"/>
                  <a:pt x="827" y="54"/>
                  <a:pt x="827" y="54"/>
                </a:cubicBezTo>
                <a:cubicBezTo>
                  <a:pt x="827" y="54"/>
                  <a:pt x="827" y="54"/>
                  <a:pt x="827" y="54"/>
                </a:cubicBezTo>
                <a:cubicBezTo>
                  <a:pt x="827" y="53"/>
                  <a:pt x="827" y="53"/>
                  <a:pt x="827" y="53"/>
                </a:cubicBezTo>
                <a:close/>
                <a:moveTo>
                  <a:pt x="824" y="63"/>
                </a:moveTo>
                <a:cubicBezTo>
                  <a:pt x="824" y="65"/>
                  <a:pt x="825" y="67"/>
                  <a:pt x="825" y="69"/>
                </a:cubicBezTo>
                <a:cubicBezTo>
                  <a:pt x="824" y="70"/>
                  <a:pt x="823" y="71"/>
                  <a:pt x="823" y="73"/>
                </a:cubicBezTo>
                <a:cubicBezTo>
                  <a:pt x="823" y="70"/>
                  <a:pt x="823" y="67"/>
                  <a:pt x="824" y="63"/>
                </a:cubicBezTo>
                <a:close/>
                <a:moveTo>
                  <a:pt x="798" y="71"/>
                </a:moveTo>
                <a:cubicBezTo>
                  <a:pt x="798" y="70"/>
                  <a:pt x="798" y="70"/>
                  <a:pt x="798" y="70"/>
                </a:cubicBezTo>
                <a:cubicBezTo>
                  <a:pt x="797" y="70"/>
                  <a:pt x="797" y="69"/>
                  <a:pt x="797" y="69"/>
                </a:cubicBezTo>
                <a:cubicBezTo>
                  <a:pt x="797" y="70"/>
                  <a:pt x="798" y="70"/>
                  <a:pt x="798" y="71"/>
                </a:cubicBezTo>
                <a:close/>
                <a:moveTo>
                  <a:pt x="785" y="60"/>
                </a:moveTo>
                <a:cubicBezTo>
                  <a:pt x="785" y="60"/>
                  <a:pt x="786" y="61"/>
                  <a:pt x="786" y="61"/>
                </a:cubicBezTo>
                <a:cubicBezTo>
                  <a:pt x="786" y="62"/>
                  <a:pt x="786" y="63"/>
                  <a:pt x="786" y="63"/>
                </a:cubicBezTo>
                <a:cubicBezTo>
                  <a:pt x="785" y="62"/>
                  <a:pt x="785" y="61"/>
                  <a:pt x="784" y="59"/>
                </a:cubicBezTo>
                <a:cubicBezTo>
                  <a:pt x="784" y="59"/>
                  <a:pt x="784" y="59"/>
                  <a:pt x="784" y="59"/>
                </a:cubicBezTo>
                <a:cubicBezTo>
                  <a:pt x="785" y="59"/>
                  <a:pt x="785" y="59"/>
                  <a:pt x="785" y="60"/>
                </a:cubicBezTo>
                <a:close/>
                <a:moveTo>
                  <a:pt x="770" y="64"/>
                </a:moveTo>
                <a:cubicBezTo>
                  <a:pt x="770" y="63"/>
                  <a:pt x="771" y="61"/>
                  <a:pt x="771" y="60"/>
                </a:cubicBezTo>
                <a:cubicBezTo>
                  <a:pt x="771" y="63"/>
                  <a:pt x="770" y="66"/>
                  <a:pt x="769" y="68"/>
                </a:cubicBezTo>
                <a:cubicBezTo>
                  <a:pt x="769" y="67"/>
                  <a:pt x="770" y="65"/>
                  <a:pt x="770" y="64"/>
                </a:cubicBezTo>
                <a:close/>
                <a:moveTo>
                  <a:pt x="711" y="56"/>
                </a:moveTo>
                <a:cubicBezTo>
                  <a:pt x="711" y="55"/>
                  <a:pt x="711" y="55"/>
                  <a:pt x="711" y="55"/>
                </a:cubicBezTo>
                <a:cubicBezTo>
                  <a:pt x="711" y="55"/>
                  <a:pt x="711" y="54"/>
                  <a:pt x="711" y="53"/>
                </a:cubicBezTo>
                <a:cubicBezTo>
                  <a:pt x="711" y="54"/>
                  <a:pt x="711" y="55"/>
                  <a:pt x="711" y="56"/>
                </a:cubicBezTo>
                <a:close/>
                <a:moveTo>
                  <a:pt x="704" y="49"/>
                </a:moveTo>
                <a:cubicBezTo>
                  <a:pt x="704" y="50"/>
                  <a:pt x="705" y="51"/>
                  <a:pt x="705" y="52"/>
                </a:cubicBezTo>
                <a:cubicBezTo>
                  <a:pt x="705" y="56"/>
                  <a:pt x="705" y="59"/>
                  <a:pt x="704" y="62"/>
                </a:cubicBezTo>
                <a:cubicBezTo>
                  <a:pt x="704" y="59"/>
                  <a:pt x="703" y="57"/>
                  <a:pt x="703" y="54"/>
                </a:cubicBezTo>
                <a:cubicBezTo>
                  <a:pt x="703" y="51"/>
                  <a:pt x="703" y="48"/>
                  <a:pt x="702" y="45"/>
                </a:cubicBezTo>
                <a:cubicBezTo>
                  <a:pt x="703" y="46"/>
                  <a:pt x="703" y="47"/>
                  <a:pt x="704" y="49"/>
                </a:cubicBezTo>
                <a:close/>
                <a:moveTo>
                  <a:pt x="695" y="64"/>
                </a:moveTo>
                <a:cubicBezTo>
                  <a:pt x="695" y="64"/>
                  <a:pt x="695" y="64"/>
                  <a:pt x="695" y="64"/>
                </a:cubicBezTo>
                <a:cubicBezTo>
                  <a:pt x="695" y="64"/>
                  <a:pt x="695" y="64"/>
                  <a:pt x="695" y="64"/>
                </a:cubicBezTo>
                <a:cubicBezTo>
                  <a:pt x="695" y="64"/>
                  <a:pt x="695" y="64"/>
                  <a:pt x="695" y="64"/>
                </a:cubicBezTo>
                <a:close/>
                <a:moveTo>
                  <a:pt x="688" y="58"/>
                </a:moveTo>
                <a:cubicBezTo>
                  <a:pt x="689" y="56"/>
                  <a:pt x="689" y="55"/>
                  <a:pt x="690" y="53"/>
                </a:cubicBezTo>
                <a:cubicBezTo>
                  <a:pt x="689" y="58"/>
                  <a:pt x="688" y="62"/>
                  <a:pt x="687" y="65"/>
                </a:cubicBezTo>
                <a:cubicBezTo>
                  <a:pt x="687" y="65"/>
                  <a:pt x="687" y="65"/>
                  <a:pt x="687" y="65"/>
                </a:cubicBezTo>
                <a:cubicBezTo>
                  <a:pt x="687" y="63"/>
                  <a:pt x="688" y="61"/>
                  <a:pt x="688" y="58"/>
                </a:cubicBezTo>
                <a:close/>
                <a:moveTo>
                  <a:pt x="639" y="60"/>
                </a:moveTo>
                <a:cubicBezTo>
                  <a:pt x="639" y="60"/>
                  <a:pt x="639" y="60"/>
                  <a:pt x="639" y="61"/>
                </a:cubicBezTo>
                <a:cubicBezTo>
                  <a:pt x="639" y="62"/>
                  <a:pt x="639" y="63"/>
                  <a:pt x="639" y="64"/>
                </a:cubicBezTo>
                <a:cubicBezTo>
                  <a:pt x="639" y="64"/>
                  <a:pt x="639" y="64"/>
                  <a:pt x="639" y="64"/>
                </a:cubicBezTo>
                <a:cubicBezTo>
                  <a:pt x="638" y="62"/>
                  <a:pt x="638" y="60"/>
                  <a:pt x="637" y="58"/>
                </a:cubicBezTo>
                <a:cubicBezTo>
                  <a:pt x="638" y="59"/>
                  <a:pt x="638" y="59"/>
                  <a:pt x="639" y="60"/>
                </a:cubicBezTo>
                <a:close/>
                <a:moveTo>
                  <a:pt x="620" y="40"/>
                </a:moveTo>
                <a:cubicBezTo>
                  <a:pt x="620" y="40"/>
                  <a:pt x="620" y="41"/>
                  <a:pt x="620" y="42"/>
                </a:cubicBezTo>
                <a:cubicBezTo>
                  <a:pt x="620" y="40"/>
                  <a:pt x="620" y="39"/>
                  <a:pt x="620" y="38"/>
                </a:cubicBezTo>
                <a:cubicBezTo>
                  <a:pt x="620" y="38"/>
                  <a:pt x="620" y="39"/>
                  <a:pt x="620" y="40"/>
                </a:cubicBezTo>
                <a:close/>
                <a:moveTo>
                  <a:pt x="556" y="64"/>
                </a:moveTo>
                <a:cubicBezTo>
                  <a:pt x="556" y="63"/>
                  <a:pt x="556" y="62"/>
                  <a:pt x="555" y="61"/>
                </a:cubicBezTo>
                <a:cubicBezTo>
                  <a:pt x="556" y="61"/>
                  <a:pt x="556" y="62"/>
                  <a:pt x="556" y="62"/>
                </a:cubicBezTo>
                <a:cubicBezTo>
                  <a:pt x="556" y="63"/>
                  <a:pt x="556" y="63"/>
                  <a:pt x="556" y="64"/>
                </a:cubicBezTo>
                <a:close/>
                <a:moveTo>
                  <a:pt x="555" y="58"/>
                </a:moveTo>
                <a:cubicBezTo>
                  <a:pt x="555" y="59"/>
                  <a:pt x="555" y="59"/>
                  <a:pt x="556" y="60"/>
                </a:cubicBezTo>
                <a:cubicBezTo>
                  <a:pt x="555" y="60"/>
                  <a:pt x="555" y="60"/>
                  <a:pt x="555" y="60"/>
                </a:cubicBezTo>
                <a:cubicBezTo>
                  <a:pt x="555" y="60"/>
                  <a:pt x="555" y="60"/>
                  <a:pt x="555" y="60"/>
                </a:cubicBezTo>
                <a:cubicBezTo>
                  <a:pt x="554" y="58"/>
                  <a:pt x="554" y="55"/>
                  <a:pt x="554" y="54"/>
                </a:cubicBezTo>
                <a:cubicBezTo>
                  <a:pt x="554" y="55"/>
                  <a:pt x="555" y="57"/>
                  <a:pt x="555" y="58"/>
                </a:cubicBezTo>
                <a:close/>
                <a:moveTo>
                  <a:pt x="501" y="44"/>
                </a:moveTo>
                <a:cubicBezTo>
                  <a:pt x="501" y="44"/>
                  <a:pt x="501" y="43"/>
                  <a:pt x="502" y="42"/>
                </a:cubicBezTo>
                <a:cubicBezTo>
                  <a:pt x="502" y="43"/>
                  <a:pt x="502" y="44"/>
                  <a:pt x="502" y="44"/>
                </a:cubicBezTo>
                <a:cubicBezTo>
                  <a:pt x="502" y="45"/>
                  <a:pt x="503" y="45"/>
                  <a:pt x="503" y="46"/>
                </a:cubicBezTo>
                <a:cubicBezTo>
                  <a:pt x="503" y="48"/>
                  <a:pt x="503" y="51"/>
                  <a:pt x="502" y="55"/>
                </a:cubicBezTo>
                <a:cubicBezTo>
                  <a:pt x="501" y="50"/>
                  <a:pt x="501" y="47"/>
                  <a:pt x="501" y="46"/>
                </a:cubicBezTo>
                <a:cubicBezTo>
                  <a:pt x="501" y="45"/>
                  <a:pt x="501" y="45"/>
                  <a:pt x="501" y="44"/>
                </a:cubicBezTo>
                <a:close/>
                <a:moveTo>
                  <a:pt x="498" y="59"/>
                </a:moveTo>
                <a:cubicBezTo>
                  <a:pt x="498" y="59"/>
                  <a:pt x="498" y="58"/>
                  <a:pt x="498" y="58"/>
                </a:cubicBezTo>
                <a:cubicBezTo>
                  <a:pt x="498" y="59"/>
                  <a:pt x="498" y="60"/>
                  <a:pt x="499" y="62"/>
                </a:cubicBezTo>
                <a:cubicBezTo>
                  <a:pt x="499" y="62"/>
                  <a:pt x="499" y="62"/>
                  <a:pt x="499" y="62"/>
                </a:cubicBezTo>
                <a:cubicBezTo>
                  <a:pt x="498" y="61"/>
                  <a:pt x="498" y="61"/>
                  <a:pt x="498" y="60"/>
                </a:cubicBezTo>
                <a:cubicBezTo>
                  <a:pt x="498" y="60"/>
                  <a:pt x="498" y="60"/>
                  <a:pt x="498" y="59"/>
                </a:cubicBezTo>
                <a:close/>
                <a:moveTo>
                  <a:pt x="450" y="57"/>
                </a:moveTo>
                <a:cubicBezTo>
                  <a:pt x="450" y="53"/>
                  <a:pt x="451" y="49"/>
                  <a:pt x="451" y="46"/>
                </a:cubicBezTo>
                <a:cubicBezTo>
                  <a:pt x="451" y="50"/>
                  <a:pt x="452" y="54"/>
                  <a:pt x="453" y="60"/>
                </a:cubicBezTo>
                <a:cubicBezTo>
                  <a:pt x="453" y="60"/>
                  <a:pt x="453" y="60"/>
                  <a:pt x="453" y="60"/>
                </a:cubicBezTo>
                <a:cubicBezTo>
                  <a:pt x="452" y="61"/>
                  <a:pt x="451" y="63"/>
                  <a:pt x="451" y="64"/>
                </a:cubicBezTo>
                <a:cubicBezTo>
                  <a:pt x="450" y="63"/>
                  <a:pt x="450" y="63"/>
                  <a:pt x="450" y="62"/>
                </a:cubicBezTo>
                <a:cubicBezTo>
                  <a:pt x="450" y="60"/>
                  <a:pt x="450" y="59"/>
                  <a:pt x="450" y="57"/>
                </a:cubicBezTo>
                <a:close/>
                <a:moveTo>
                  <a:pt x="443" y="62"/>
                </a:moveTo>
                <a:cubicBezTo>
                  <a:pt x="443" y="62"/>
                  <a:pt x="443" y="63"/>
                  <a:pt x="443" y="63"/>
                </a:cubicBezTo>
                <a:cubicBezTo>
                  <a:pt x="442" y="62"/>
                  <a:pt x="442" y="60"/>
                  <a:pt x="441" y="58"/>
                </a:cubicBezTo>
                <a:cubicBezTo>
                  <a:pt x="442" y="59"/>
                  <a:pt x="443" y="61"/>
                  <a:pt x="443" y="62"/>
                </a:cubicBezTo>
                <a:close/>
                <a:moveTo>
                  <a:pt x="489" y="60"/>
                </a:moveTo>
                <a:cubicBezTo>
                  <a:pt x="490" y="59"/>
                  <a:pt x="490" y="58"/>
                  <a:pt x="490" y="57"/>
                </a:cubicBezTo>
                <a:cubicBezTo>
                  <a:pt x="490" y="57"/>
                  <a:pt x="490" y="58"/>
                  <a:pt x="490" y="58"/>
                </a:cubicBezTo>
                <a:cubicBezTo>
                  <a:pt x="490" y="59"/>
                  <a:pt x="489" y="60"/>
                  <a:pt x="489" y="62"/>
                </a:cubicBezTo>
                <a:cubicBezTo>
                  <a:pt x="488" y="64"/>
                  <a:pt x="487" y="66"/>
                  <a:pt x="487" y="69"/>
                </a:cubicBezTo>
                <a:cubicBezTo>
                  <a:pt x="487" y="69"/>
                  <a:pt x="486" y="69"/>
                  <a:pt x="486" y="69"/>
                </a:cubicBezTo>
                <a:cubicBezTo>
                  <a:pt x="487" y="66"/>
                  <a:pt x="488" y="63"/>
                  <a:pt x="489" y="60"/>
                </a:cubicBezTo>
                <a:close/>
                <a:moveTo>
                  <a:pt x="371" y="63"/>
                </a:moveTo>
                <a:cubicBezTo>
                  <a:pt x="371" y="63"/>
                  <a:pt x="371" y="64"/>
                  <a:pt x="371" y="64"/>
                </a:cubicBezTo>
                <a:cubicBezTo>
                  <a:pt x="371" y="63"/>
                  <a:pt x="371" y="63"/>
                  <a:pt x="371" y="62"/>
                </a:cubicBezTo>
                <a:cubicBezTo>
                  <a:pt x="371" y="62"/>
                  <a:pt x="371" y="62"/>
                  <a:pt x="371" y="61"/>
                </a:cubicBezTo>
                <a:cubicBezTo>
                  <a:pt x="371" y="62"/>
                  <a:pt x="371" y="62"/>
                  <a:pt x="371" y="63"/>
                </a:cubicBezTo>
                <a:close/>
                <a:moveTo>
                  <a:pt x="345" y="54"/>
                </a:moveTo>
                <a:cubicBezTo>
                  <a:pt x="346" y="52"/>
                  <a:pt x="346" y="50"/>
                  <a:pt x="346" y="49"/>
                </a:cubicBezTo>
                <a:cubicBezTo>
                  <a:pt x="347" y="46"/>
                  <a:pt x="348" y="44"/>
                  <a:pt x="349" y="42"/>
                </a:cubicBezTo>
                <a:cubicBezTo>
                  <a:pt x="349" y="44"/>
                  <a:pt x="349" y="46"/>
                  <a:pt x="349" y="48"/>
                </a:cubicBezTo>
                <a:cubicBezTo>
                  <a:pt x="349" y="48"/>
                  <a:pt x="349" y="48"/>
                  <a:pt x="349" y="48"/>
                </a:cubicBezTo>
                <a:cubicBezTo>
                  <a:pt x="348" y="48"/>
                  <a:pt x="348" y="50"/>
                  <a:pt x="348" y="54"/>
                </a:cubicBezTo>
                <a:cubicBezTo>
                  <a:pt x="348" y="56"/>
                  <a:pt x="348" y="59"/>
                  <a:pt x="348" y="62"/>
                </a:cubicBezTo>
                <a:cubicBezTo>
                  <a:pt x="347" y="60"/>
                  <a:pt x="345" y="59"/>
                  <a:pt x="344" y="57"/>
                </a:cubicBezTo>
                <a:cubicBezTo>
                  <a:pt x="345" y="56"/>
                  <a:pt x="345" y="55"/>
                  <a:pt x="345" y="54"/>
                </a:cubicBezTo>
                <a:close/>
                <a:moveTo>
                  <a:pt x="343" y="66"/>
                </a:moveTo>
                <a:cubicBezTo>
                  <a:pt x="343" y="66"/>
                  <a:pt x="343" y="65"/>
                  <a:pt x="344" y="65"/>
                </a:cubicBezTo>
                <a:cubicBezTo>
                  <a:pt x="344" y="66"/>
                  <a:pt x="344" y="67"/>
                  <a:pt x="345" y="69"/>
                </a:cubicBezTo>
                <a:cubicBezTo>
                  <a:pt x="344" y="69"/>
                  <a:pt x="344" y="69"/>
                  <a:pt x="343" y="69"/>
                </a:cubicBezTo>
                <a:cubicBezTo>
                  <a:pt x="343" y="68"/>
                  <a:pt x="343" y="67"/>
                  <a:pt x="343" y="66"/>
                </a:cubicBezTo>
                <a:close/>
                <a:moveTo>
                  <a:pt x="343" y="73"/>
                </a:moveTo>
                <a:cubicBezTo>
                  <a:pt x="344" y="72"/>
                  <a:pt x="344" y="72"/>
                  <a:pt x="345" y="71"/>
                </a:cubicBezTo>
                <a:cubicBezTo>
                  <a:pt x="345" y="71"/>
                  <a:pt x="345" y="71"/>
                  <a:pt x="345" y="71"/>
                </a:cubicBezTo>
                <a:cubicBezTo>
                  <a:pt x="346" y="71"/>
                  <a:pt x="346" y="72"/>
                  <a:pt x="346" y="73"/>
                </a:cubicBezTo>
                <a:cubicBezTo>
                  <a:pt x="346" y="74"/>
                  <a:pt x="345" y="75"/>
                  <a:pt x="345" y="77"/>
                </a:cubicBezTo>
                <a:cubicBezTo>
                  <a:pt x="345" y="76"/>
                  <a:pt x="345" y="76"/>
                  <a:pt x="344" y="76"/>
                </a:cubicBezTo>
                <a:cubicBezTo>
                  <a:pt x="344" y="75"/>
                  <a:pt x="343" y="74"/>
                  <a:pt x="343" y="73"/>
                </a:cubicBezTo>
                <a:cubicBezTo>
                  <a:pt x="343" y="73"/>
                  <a:pt x="343" y="73"/>
                  <a:pt x="343" y="73"/>
                </a:cubicBezTo>
                <a:close/>
                <a:moveTo>
                  <a:pt x="331" y="78"/>
                </a:moveTo>
                <a:cubicBezTo>
                  <a:pt x="331" y="79"/>
                  <a:pt x="331" y="79"/>
                  <a:pt x="331" y="80"/>
                </a:cubicBezTo>
                <a:cubicBezTo>
                  <a:pt x="331" y="80"/>
                  <a:pt x="331" y="80"/>
                  <a:pt x="331" y="80"/>
                </a:cubicBezTo>
                <a:cubicBezTo>
                  <a:pt x="330" y="81"/>
                  <a:pt x="330" y="81"/>
                  <a:pt x="329" y="82"/>
                </a:cubicBezTo>
                <a:cubicBezTo>
                  <a:pt x="330" y="81"/>
                  <a:pt x="330" y="80"/>
                  <a:pt x="331" y="78"/>
                </a:cubicBezTo>
                <a:close/>
                <a:moveTo>
                  <a:pt x="291" y="87"/>
                </a:moveTo>
                <a:cubicBezTo>
                  <a:pt x="291" y="88"/>
                  <a:pt x="291" y="88"/>
                  <a:pt x="291" y="89"/>
                </a:cubicBezTo>
                <a:cubicBezTo>
                  <a:pt x="291" y="89"/>
                  <a:pt x="291" y="89"/>
                  <a:pt x="291" y="89"/>
                </a:cubicBezTo>
                <a:cubicBezTo>
                  <a:pt x="291" y="89"/>
                  <a:pt x="291" y="88"/>
                  <a:pt x="290" y="88"/>
                </a:cubicBezTo>
                <a:cubicBezTo>
                  <a:pt x="290" y="88"/>
                  <a:pt x="290" y="88"/>
                  <a:pt x="291" y="87"/>
                </a:cubicBezTo>
                <a:close/>
                <a:moveTo>
                  <a:pt x="179" y="106"/>
                </a:moveTo>
                <a:cubicBezTo>
                  <a:pt x="179" y="107"/>
                  <a:pt x="179" y="107"/>
                  <a:pt x="180" y="108"/>
                </a:cubicBezTo>
                <a:cubicBezTo>
                  <a:pt x="180" y="108"/>
                  <a:pt x="179" y="108"/>
                  <a:pt x="179" y="108"/>
                </a:cubicBezTo>
                <a:cubicBezTo>
                  <a:pt x="179" y="108"/>
                  <a:pt x="179" y="107"/>
                  <a:pt x="179" y="106"/>
                </a:cubicBezTo>
                <a:close/>
                <a:moveTo>
                  <a:pt x="286" y="73"/>
                </a:moveTo>
                <a:cubicBezTo>
                  <a:pt x="287" y="74"/>
                  <a:pt x="287" y="75"/>
                  <a:pt x="287" y="76"/>
                </a:cubicBezTo>
                <a:cubicBezTo>
                  <a:pt x="288" y="77"/>
                  <a:pt x="288" y="78"/>
                  <a:pt x="288" y="79"/>
                </a:cubicBezTo>
                <a:cubicBezTo>
                  <a:pt x="288" y="79"/>
                  <a:pt x="288" y="80"/>
                  <a:pt x="288" y="80"/>
                </a:cubicBezTo>
                <a:cubicBezTo>
                  <a:pt x="287" y="79"/>
                  <a:pt x="287" y="77"/>
                  <a:pt x="286" y="76"/>
                </a:cubicBezTo>
                <a:cubicBezTo>
                  <a:pt x="286" y="75"/>
                  <a:pt x="286" y="74"/>
                  <a:pt x="286" y="73"/>
                </a:cubicBezTo>
                <a:close/>
                <a:moveTo>
                  <a:pt x="277" y="79"/>
                </a:moveTo>
                <a:cubicBezTo>
                  <a:pt x="278" y="78"/>
                  <a:pt x="278" y="77"/>
                  <a:pt x="279" y="76"/>
                </a:cubicBezTo>
                <a:cubicBezTo>
                  <a:pt x="279" y="76"/>
                  <a:pt x="279" y="77"/>
                  <a:pt x="279" y="78"/>
                </a:cubicBezTo>
                <a:cubicBezTo>
                  <a:pt x="279" y="79"/>
                  <a:pt x="279" y="80"/>
                  <a:pt x="278" y="81"/>
                </a:cubicBezTo>
                <a:cubicBezTo>
                  <a:pt x="278" y="81"/>
                  <a:pt x="278" y="81"/>
                  <a:pt x="278" y="80"/>
                </a:cubicBezTo>
                <a:cubicBezTo>
                  <a:pt x="278" y="80"/>
                  <a:pt x="277" y="80"/>
                  <a:pt x="277" y="80"/>
                </a:cubicBezTo>
                <a:cubicBezTo>
                  <a:pt x="277" y="80"/>
                  <a:pt x="277" y="79"/>
                  <a:pt x="277" y="79"/>
                </a:cubicBezTo>
                <a:close/>
                <a:moveTo>
                  <a:pt x="275" y="89"/>
                </a:moveTo>
                <a:cubicBezTo>
                  <a:pt x="275" y="89"/>
                  <a:pt x="275" y="89"/>
                  <a:pt x="275" y="90"/>
                </a:cubicBezTo>
                <a:cubicBezTo>
                  <a:pt x="275" y="90"/>
                  <a:pt x="274" y="91"/>
                  <a:pt x="274" y="91"/>
                </a:cubicBezTo>
                <a:cubicBezTo>
                  <a:pt x="274" y="90"/>
                  <a:pt x="275" y="90"/>
                  <a:pt x="275" y="89"/>
                </a:cubicBezTo>
                <a:close/>
                <a:moveTo>
                  <a:pt x="221" y="73"/>
                </a:moveTo>
                <a:cubicBezTo>
                  <a:pt x="221" y="74"/>
                  <a:pt x="221" y="74"/>
                  <a:pt x="221" y="75"/>
                </a:cubicBezTo>
                <a:cubicBezTo>
                  <a:pt x="221" y="75"/>
                  <a:pt x="220" y="74"/>
                  <a:pt x="220" y="74"/>
                </a:cubicBezTo>
                <a:cubicBezTo>
                  <a:pt x="220" y="74"/>
                  <a:pt x="220" y="73"/>
                  <a:pt x="221" y="73"/>
                </a:cubicBezTo>
                <a:close/>
                <a:moveTo>
                  <a:pt x="218" y="85"/>
                </a:moveTo>
                <a:cubicBezTo>
                  <a:pt x="218" y="86"/>
                  <a:pt x="218" y="88"/>
                  <a:pt x="219" y="89"/>
                </a:cubicBezTo>
                <a:cubicBezTo>
                  <a:pt x="218" y="91"/>
                  <a:pt x="217" y="92"/>
                  <a:pt x="217" y="94"/>
                </a:cubicBezTo>
                <a:cubicBezTo>
                  <a:pt x="217" y="91"/>
                  <a:pt x="217" y="88"/>
                  <a:pt x="218" y="85"/>
                </a:cubicBezTo>
                <a:close/>
                <a:moveTo>
                  <a:pt x="191" y="97"/>
                </a:moveTo>
                <a:cubicBezTo>
                  <a:pt x="191" y="97"/>
                  <a:pt x="191" y="97"/>
                  <a:pt x="191" y="97"/>
                </a:cubicBezTo>
                <a:cubicBezTo>
                  <a:pt x="191" y="97"/>
                  <a:pt x="191" y="96"/>
                  <a:pt x="191" y="96"/>
                </a:cubicBezTo>
                <a:cubicBezTo>
                  <a:pt x="191" y="97"/>
                  <a:pt x="191" y="97"/>
                  <a:pt x="191" y="97"/>
                </a:cubicBezTo>
                <a:close/>
                <a:moveTo>
                  <a:pt x="179" y="90"/>
                </a:moveTo>
                <a:cubicBezTo>
                  <a:pt x="179" y="90"/>
                  <a:pt x="179" y="90"/>
                  <a:pt x="180" y="91"/>
                </a:cubicBezTo>
                <a:cubicBezTo>
                  <a:pt x="180" y="91"/>
                  <a:pt x="180" y="92"/>
                  <a:pt x="180" y="93"/>
                </a:cubicBezTo>
                <a:cubicBezTo>
                  <a:pt x="179" y="92"/>
                  <a:pt x="178" y="91"/>
                  <a:pt x="178" y="89"/>
                </a:cubicBezTo>
                <a:cubicBezTo>
                  <a:pt x="178" y="89"/>
                  <a:pt x="178" y="89"/>
                  <a:pt x="178" y="89"/>
                </a:cubicBezTo>
                <a:cubicBezTo>
                  <a:pt x="178" y="89"/>
                  <a:pt x="179" y="89"/>
                  <a:pt x="179" y="90"/>
                </a:cubicBezTo>
                <a:close/>
                <a:moveTo>
                  <a:pt x="164" y="97"/>
                </a:moveTo>
                <a:cubicBezTo>
                  <a:pt x="164" y="96"/>
                  <a:pt x="165" y="95"/>
                  <a:pt x="165" y="93"/>
                </a:cubicBezTo>
                <a:cubicBezTo>
                  <a:pt x="164" y="97"/>
                  <a:pt x="163" y="100"/>
                  <a:pt x="162" y="102"/>
                </a:cubicBezTo>
                <a:cubicBezTo>
                  <a:pt x="163" y="101"/>
                  <a:pt x="163" y="99"/>
                  <a:pt x="164" y="97"/>
                </a:cubicBezTo>
                <a:close/>
                <a:moveTo>
                  <a:pt x="105" y="104"/>
                </a:moveTo>
                <a:cubicBezTo>
                  <a:pt x="105" y="104"/>
                  <a:pt x="105" y="104"/>
                  <a:pt x="105" y="104"/>
                </a:cubicBezTo>
                <a:cubicBezTo>
                  <a:pt x="105" y="103"/>
                  <a:pt x="105" y="103"/>
                  <a:pt x="105" y="102"/>
                </a:cubicBezTo>
                <a:cubicBezTo>
                  <a:pt x="105" y="103"/>
                  <a:pt x="105" y="103"/>
                  <a:pt x="105" y="104"/>
                </a:cubicBezTo>
                <a:close/>
                <a:moveTo>
                  <a:pt x="98" y="100"/>
                </a:moveTo>
                <a:cubicBezTo>
                  <a:pt x="98" y="101"/>
                  <a:pt x="98" y="102"/>
                  <a:pt x="99" y="103"/>
                </a:cubicBezTo>
                <a:cubicBezTo>
                  <a:pt x="99" y="106"/>
                  <a:pt x="99" y="109"/>
                  <a:pt x="98" y="112"/>
                </a:cubicBezTo>
                <a:cubicBezTo>
                  <a:pt x="98" y="110"/>
                  <a:pt x="97" y="108"/>
                  <a:pt x="97" y="105"/>
                </a:cubicBezTo>
                <a:cubicBezTo>
                  <a:pt x="97" y="102"/>
                  <a:pt x="96" y="99"/>
                  <a:pt x="96" y="96"/>
                </a:cubicBezTo>
                <a:cubicBezTo>
                  <a:pt x="96" y="97"/>
                  <a:pt x="97" y="98"/>
                  <a:pt x="98" y="100"/>
                </a:cubicBezTo>
                <a:close/>
                <a:moveTo>
                  <a:pt x="89" y="118"/>
                </a:moveTo>
                <a:cubicBezTo>
                  <a:pt x="89" y="118"/>
                  <a:pt x="89" y="118"/>
                  <a:pt x="89" y="118"/>
                </a:cubicBezTo>
                <a:cubicBezTo>
                  <a:pt x="89" y="118"/>
                  <a:pt x="89" y="118"/>
                  <a:pt x="89" y="118"/>
                </a:cubicBezTo>
                <a:cubicBezTo>
                  <a:pt x="89" y="118"/>
                  <a:pt x="89" y="118"/>
                  <a:pt x="89" y="118"/>
                </a:cubicBezTo>
                <a:close/>
                <a:moveTo>
                  <a:pt x="82" y="114"/>
                </a:moveTo>
                <a:cubicBezTo>
                  <a:pt x="83" y="112"/>
                  <a:pt x="83" y="110"/>
                  <a:pt x="84" y="108"/>
                </a:cubicBezTo>
                <a:cubicBezTo>
                  <a:pt x="83" y="113"/>
                  <a:pt x="82" y="118"/>
                  <a:pt x="80" y="122"/>
                </a:cubicBezTo>
                <a:cubicBezTo>
                  <a:pt x="81" y="119"/>
                  <a:pt x="81" y="117"/>
                  <a:pt x="82" y="114"/>
                </a:cubicBezTo>
                <a:close/>
                <a:moveTo>
                  <a:pt x="32" y="133"/>
                </a:moveTo>
                <a:cubicBezTo>
                  <a:pt x="33" y="133"/>
                  <a:pt x="33" y="134"/>
                  <a:pt x="33" y="134"/>
                </a:cubicBezTo>
                <a:cubicBezTo>
                  <a:pt x="33" y="137"/>
                  <a:pt x="33" y="140"/>
                  <a:pt x="34" y="142"/>
                </a:cubicBezTo>
                <a:cubicBezTo>
                  <a:pt x="34" y="142"/>
                  <a:pt x="34" y="142"/>
                  <a:pt x="34" y="142"/>
                </a:cubicBezTo>
                <a:cubicBezTo>
                  <a:pt x="33" y="140"/>
                  <a:pt x="32" y="137"/>
                  <a:pt x="31" y="133"/>
                </a:cubicBezTo>
                <a:cubicBezTo>
                  <a:pt x="31" y="133"/>
                  <a:pt x="32" y="133"/>
                  <a:pt x="32" y="13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839657" y="4321596"/>
            <a:ext cx="812800" cy="1355725"/>
          </a:xfrm>
          <a:custGeom>
            <a:avLst/>
            <a:gdLst>
              <a:gd name="T0" fmla="*/ 164 w 189"/>
              <a:gd name="T1" fmla="*/ 191 h 317"/>
              <a:gd name="T2" fmla="*/ 86 w 189"/>
              <a:gd name="T3" fmla="*/ 135 h 317"/>
              <a:gd name="T4" fmla="*/ 64 w 189"/>
              <a:gd name="T5" fmla="*/ 54 h 317"/>
              <a:gd name="T6" fmla="*/ 104 w 189"/>
              <a:gd name="T7" fmla="*/ 39 h 317"/>
              <a:gd name="T8" fmla="*/ 97 w 189"/>
              <a:gd name="T9" fmla="*/ 22 h 317"/>
              <a:gd name="T10" fmla="*/ 59 w 189"/>
              <a:gd name="T11" fmla="*/ 37 h 317"/>
              <a:gd name="T12" fmla="*/ 48 w 189"/>
              <a:gd name="T13" fmla="*/ 0 h 317"/>
              <a:gd name="T14" fmla="*/ 19 w 189"/>
              <a:gd name="T15" fmla="*/ 10 h 317"/>
              <a:gd name="T16" fmla="*/ 33 w 189"/>
              <a:gd name="T17" fmla="*/ 47 h 317"/>
              <a:gd name="T18" fmla="*/ 0 w 189"/>
              <a:gd name="T19" fmla="*/ 60 h 317"/>
              <a:gd name="T20" fmla="*/ 2 w 189"/>
              <a:gd name="T21" fmla="*/ 77 h 317"/>
              <a:gd name="T22" fmla="*/ 39 w 189"/>
              <a:gd name="T23" fmla="*/ 64 h 317"/>
              <a:gd name="T24" fmla="*/ 69 w 189"/>
              <a:gd name="T25" fmla="*/ 138 h 317"/>
              <a:gd name="T26" fmla="*/ 63 w 189"/>
              <a:gd name="T27" fmla="*/ 317 h 317"/>
              <a:gd name="T28" fmla="*/ 189 w 189"/>
              <a:gd name="T29" fmla="*/ 289 h 317"/>
              <a:gd name="T30" fmla="*/ 164 w 189"/>
              <a:gd name="T31" fmla="*/ 19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317">
                <a:moveTo>
                  <a:pt x="164" y="191"/>
                </a:moveTo>
                <a:cubicBezTo>
                  <a:pt x="154" y="157"/>
                  <a:pt x="130" y="131"/>
                  <a:pt x="86" y="135"/>
                </a:cubicBezTo>
                <a:cubicBezTo>
                  <a:pt x="64" y="54"/>
                  <a:pt x="64" y="54"/>
                  <a:pt x="64" y="54"/>
                </a:cubicBezTo>
                <a:cubicBezTo>
                  <a:pt x="104" y="39"/>
                  <a:pt x="104" y="39"/>
                  <a:pt x="104" y="39"/>
                </a:cubicBezTo>
                <a:cubicBezTo>
                  <a:pt x="97" y="22"/>
                  <a:pt x="97" y="22"/>
                  <a:pt x="97" y="22"/>
                </a:cubicBezTo>
                <a:cubicBezTo>
                  <a:pt x="59" y="37"/>
                  <a:pt x="59" y="37"/>
                  <a:pt x="59" y="37"/>
                </a:cubicBezTo>
                <a:cubicBezTo>
                  <a:pt x="48" y="0"/>
                  <a:pt x="48" y="0"/>
                  <a:pt x="48" y="0"/>
                </a:cubicBezTo>
                <a:cubicBezTo>
                  <a:pt x="19" y="10"/>
                  <a:pt x="19" y="10"/>
                  <a:pt x="19" y="10"/>
                </a:cubicBezTo>
                <a:cubicBezTo>
                  <a:pt x="33" y="47"/>
                  <a:pt x="33" y="47"/>
                  <a:pt x="33" y="47"/>
                </a:cubicBezTo>
                <a:cubicBezTo>
                  <a:pt x="0" y="60"/>
                  <a:pt x="0" y="60"/>
                  <a:pt x="0" y="60"/>
                </a:cubicBezTo>
                <a:cubicBezTo>
                  <a:pt x="2" y="77"/>
                  <a:pt x="2" y="77"/>
                  <a:pt x="2" y="77"/>
                </a:cubicBezTo>
                <a:cubicBezTo>
                  <a:pt x="39" y="64"/>
                  <a:pt x="39" y="64"/>
                  <a:pt x="39" y="64"/>
                </a:cubicBezTo>
                <a:cubicBezTo>
                  <a:pt x="69" y="138"/>
                  <a:pt x="69" y="138"/>
                  <a:pt x="69" y="138"/>
                </a:cubicBezTo>
                <a:cubicBezTo>
                  <a:pt x="27" y="153"/>
                  <a:pt x="32" y="223"/>
                  <a:pt x="63" y="317"/>
                </a:cubicBezTo>
                <a:cubicBezTo>
                  <a:pt x="189" y="289"/>
                  <a:pt x="189" y="289"/>
                  <a:pt x="189" y="289"/>
                </a:cubicBezTo>
                <a:cubicBezTo>
                  <a:pt x="189" y="289"/>
                  <a:pt x="175" y="228"/>
                  <a:pt x="164" y="19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65" name="组合 2064"/>
          <p:cNvGrpSpPr/>
          <p:nvPr/>
        </p:nvGrpSpPr>
        <p:grpSpPr>
          <a:xfrm>
            <a:off x="1044665" y="2188012"/>
            <a:ext cx="2687664" cy="4174459"/>
            <a:chOff x="-463396" y="-2668671"/>
            <a:chExt cx="3182784" cy="4943476"/>
          </a:xfrm>
        </p:grpSpPr>
        <p:sp>
          <p:nvSpPr>
            <p:cNvPr id="23" name="Freeform 21"/>
            <p:cNvSpPr/>
            <p:nvPr/>
          </p:nvSpPr>
          <p:spPr bwMode="auto">
            <a:xfrm>
              <a:off x="287154" y="1067151"/>
              <a:ext cx="1379772" cy="1202009"/>
            </a:xfrm>
            <a:custGeom>
              <a:avLst/>
              <a:gdLst>
                <a:gd name="T0" fmla="*/ 489 w 489"/>
                <a:gd name="T1" fmla="*/ 5 h 426"/>
                <a:gd name="T2" fmla="*/ 435 w 489"/>
                <a:gd name="T3" fmla="*/ 426 h 426"/>
                <a:gd name="T4" fmla="*/ 11 w 489"/>
                <a:gd name="T5" fmla="*/ 426 h 426"/>
                <a:gd name="T6" fmla="*/ 0 w 489"/>
                <a:gd name="T7" fmla="*/ 0 h 426"/>
                <a:gd name="T8" fmla="*/ 489 w 489"/>
                <a:gd name="T9" fmla="*/ 5 h 426"/>
              </a:gdLst>
              <a:ahLst/>
              <a:cxnLst>
                <a:cxn ang="0">
                  <a:pos x="T0" y="T1"/>
                </a:cxn>
                <a:cxn ang="0">
                  <a:pos x="T2" y="T3"/>
                </a:cxn>
                <a:cxn ang="0">
                  <a:pos x="T4" y="T5"/>
                </a:cxn>
                <a:cxn ang="0">
                  <a:pos x="T6" y="T7"/>
                </a:cxn>
                <a:cxn ang="0">
                  <a:pos x="T8" y="T9"/>
                </a:cxn>
              </a:cxnLst>
              <a:rect l="0" t="0" r="r" b="b"/>
              <a:pathLst>
                <a:path w="489" h="426">
                  <a:moveTo>
                    <a:pt x="489" y="5"/>
                  </a:moveTo>
                  <a:lnTo>
                    <a:pt x="435" y="426"/>
                  </a:lnTo>
                  <a:lnTo>
                    <a:pt x="11" y="426"/>
                  </a:lnTo>
                  <a:lnTo>
                    <a:pt x="0" y="0"/>
                  </a:lnTo>
                  <a:lnTo>
                    <a:pt x="489"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182753" y="454861"/>
              <a:ext cx="1642181" cy="725156"/>
            </a:xfrm>
            <a:custGeom>
              <a:avLst/>
              <a:gdLst>
                <a:gd name="T0" fmla="*/ 582 w 582"/>
                <a:gd name="T1" fmla="*/ 0 h 257"/>
                <a:gd name="T2" fmla="*/ 510 w 582"/>
                <a:gd name="T3" fmla="*/ 257 h 257"/>
                <a:gd name="T4" fmla="*/ 37 w 582"/>
                <a:gd name="T5" fmla="*/ 257 h 257"/>
                <a:gd name="T6" fmla="*/ 0 w 582"/>
                <a:gd name="T7" fmla="*/ 75 h 257"/>
                <a:gd name="T8" fmla="*/ 582 w 582"/>
                <a:gd name="T9" fmla="*/ 0 h 257"/>
              </a:gdLst>
              <a:ahLst/>
              <a:cxnLst>
                <a:cxn ang="0">
                  <a:pos x="T0" y="T1"/>
                </a:cxn>
                <a:cxn ang="0">
                  <a:pos x="T2" y="T3"/>
                </a:cxn>
                <a:cxn ang="0">
                  <a:pos x="T4" y="T5"/>
                </a:cxn>
                <a:cxn ang="0">
                  <a:pos x="T6" y="T7"/>
                </a:cxn>
                <a:cxn ang="0">
                  <a:pos x="T8" y="T9"/>
                </a:cxn>
              </a:cxnLst>
              <a:rect l="0" t="0" r="r" b="b"/>
              <a:pathLst>
                <a:path w="582" h="257">
                  <a:moveTo>
                    <a:pt x="582" y="0"/>
                  </a:moveTo>
                  <a:lnTo>
                    <a:pt x="510" y="257"/>
                  </a:lnTo>
                  <a:lnTo>
                    <a:pt x="37" y="257"/>
                  </a:lnTo>
                  <a:lnTo>
                    <a:pt x="0" y="75"/>
                  </a:lnTo>
                  <a:lnTo>
                    <a:pt x="582"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1455304" y="1058687"/>
              <a:ext cx="1060928" cy="1216118"/>
            </a:xfrm>
            <a:custGeom>
              <a:avLst/>
              <a:gdLst>
                <a:gd name="T0" fmla="*/ 61 w 376"/>
                <a:gd name="T1" fmla="*/ 0 h 431"/>
                <a:gd name="T2" fmla="*/ 0 w 376"/>
                <a:gd name="T3" fmla="*/ 429 h 431"/>
                <a:gd name="T4" fmla="*/ 341 w 376"/>
                <a:gd name="T5" fmla="*/ 431 h 431"/>
                <a:gd name="T6" fmla="*/ 376 w 376"/>
                <a:gd name="T7" fmla="*/ 0 h 431"/>
                <a:gd name="T8" fmla="*/ 61 w 376"/>
                <a:gd name="T9" fmla="*/ 0 h 431"/>
              </a:gdLst>
              <a:ahLst/>
              <a:cxnLst>
                <a:cxn ang="0">
                  <a:pos x="T0" y="T1"/>
                </a:cxn>
                <a:cxn ang="0">
                  <a:pos x="T2" y="T3"/>
                </a:cxn>
                <a:cxn ang="0">
                  <a:pos x="T4" y="T5"/>
                </a:cxn>
                <a:cxn ang="0">
                  <a:pos x="T6" y="T7"/>
                </a:cxn>
                <a:cxn ang="0">
                  <a:pos x="T8" y="T9"/>
                </a:cxn>
              </a:cxnLst>
              <a:rect l="0" t="0" r="r" b="b"/>
              <a:pathLst>
                <a:path w="376" h="431">
                  <a:moveTo>
                    <a:pt x="61" y="0"/>
                  </a:moveTo>
                  <a:lnTo>
                    <a:pt x="0" y="429"/>
                  </a:lnTo>
                  <a:lnTo>
                    <a:pt x="341" y="431"/>
                  </a:lnTo>
                  <a:lnTo>
                    <a:pt x="376" y="0"/>
                  </a:lnTo>
                  <a:lnTo>
                    <a:pt x="6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477877" y="580"/>
              <a:ext cx="1137113" cy="1179436"/>
            </a:xfrm>
            <a:custGeom>
              <a:avLst/>
              <a:gdLst>
                <a:gd name="T0" fmla="*/ 0 w 403"/>
                <a:gd name="T1" fmla="*/ 418 h 418"/>
                <a:gd name="T2" fmla="*/ 212 w 403"/>
                <a:gd name="T3" fmla="*/ 0 h 418"/>
                <a:gd name="T4" fmla="*/ 403 w 403"/>
                <a:gd name="T5" fmla="*/ 404 h 418"/>
                <a:gd name="T6" fmla="*/ 0 w 403"/>
                <a:gd name="T7" fmla="*/ 418 h 418"/>
              </a:gdLst>
              <a:ahLst/>
              <a:cxnLst>
                <a:cxn ang="0">
                  <a:pos x="T0" y="T1"/>
                </a:cxn>
                <a:cxn ang="0">
                  <a:pos x="T2" y="T3"/>
                </a:cxn>
                <a:cxn ang="0">
                  <a:pos x="T4" y="T5"/>
                </a:cxn>
                <a:cxn ang="0">
                  <a:pos x="T6" y="T7"/>
                </a:cxn>
              </a:cxnLst>
              <a:rect l="0" t="0" r="r" b="b"/>
              <a:pathLst>
                <a:path w="403" h="418">
                  <a:moveTo>
                    <a:pt x="0" y="418"/>
                  </a:moveTo>
                  <a:lnTo>
                    <a:pt x="212" y="0"/>
                  </a:lnTo>
                  <a:lnTo>
                    <a:pt x="403" y="404"/>
                  </a:lnTo>
                  <a:lnTo>
                    <a:pt x="0" y="41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364640" y="1194125"/>
              <a:ext cx="818269" cy="1075037"/>
            </a:xfrm>
            <a:custGeom>
              <a:avLst/>
              <a:gdLst>
                <a:gd name="T0" fmla="*/ 14 w 290"/>
                <a:gd name="T1" fmla="*/ 0 h 381"/>
                <a:gd name="T2" fmla="*/ 0 w 290"/>
                <a:gd name="T3" fmla="*/ 378 h 381"/>
                <a:gd name="T4" fmla="*/ 258 w 290"/>
                <a:gd name="T5" fmla="*/ 381 h 381"/>
                <a:gd name="T6" fmla="*/ 290 w 290"/>
                <a:gd name="T7" fmla="*/ 0 h 381"/>
                <a:gd name="T8" fmla="*/ 14 w 290"/>
                <a:gd name="T9" fmla="*/ 0 h 381"/>
              </a:gdLst>
              <a:ahLst/>
              <a:cxnLst>
                <a:cxn ang="0">
                  <a:pos x="T0" y="T1"/>
                </a:cxn>
                <a:cxn ang="0">
                  <a:pos x="T2" y="T3"/>
                </a:cxn>
                <a:cxn ang="0">
                  <a:pos x="T4" y="T5"/>
                </a:cxn>
                <a:cxn ang="0">
                  <a:pos x="T6" y="T7"/>
                </a:cxn>
                <a:cxn ang="0">
                  <a:pos x="T8" y="T9"/>
                </a:cxn>
              </a:cxnLst>
              <a:rect l="0" t="0" r="r" b="b"/>
              <a:pathLst>
                <a:path w="290" h="381">
                  <a:moveTo>
                    <a:pt x="14" y="0"/>
                  </a:moveTo>
                  <a:lnTo>
                    <a:pt x="0" y="378"/>
                  </a:lnTo>
                  <a:lnTo>
                    <a:pt x="258" y="381"/>
                  </a:lnTo>
                  <a:lnTo>
                    <a:pt x="290" y="0"/>
                  </a:lnTo>
                  <a:lnTo>
                    <a:pt x="1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463396" y="415359"/>
              <a:ext cx="1001675" cy="885988"/>
            </a:xfrm>
            <a:custGeom>
              <a:avLst/>
              <a:gdLst>
                <a:gd name="T0" fmla="*/ 0 w 355"/>
                <a:gd name="T1" fmla="*/ 314 h 314"/>
                <a:gd name="T2" fmla="*/ 145 w 355"/>
                <a:gd name="T3" fmla="*/ 0 h 314"/>
                <a:gd name="T4" fmla="*/ 355 w 355"/>
                <a:gd name="T5" fmla="*/ 303 h 314"/>
                <a:gd name="T6" fmla="*/ 0 w 355"/>
                <a:gd name="T7" fmla="*/ 314 h 314"/>
              </a:gdLst>
              <a:ahLst/>
              <a:cxnLst>
                <a:cxn ang="0">
                  <a:pos x="T0" y="T1"/>
                </a:cxn>
                <a:cxn ang="0">
                  <a:pos x="T2" y="T3"/>
                </a:cxn>
                <a:cxn ang="0">
                  <a:pos x="T4" y="T5"/>
                </a:cxn>
                <a:cxn ang="0">
                  <a:pos x="T6" y="T7"/>
                </a:cxn>
              </a:cxnLst>
              <a:rect l="0" t="0" r="r" b="b"/>
              <a:pathLst>
                <a:path w="355" h="314">
                  <a:moveTo>
                    <a:pt x="0" y="314"/>
                  </a:moveTo>
                  <a:lnTo>
                    <a:pt x="145" y="0"/>
                  </a:lnTo>
                  <a:lnTo>
                    <a:pt x="355" y="303"/>
                  </a:lnTo>
                  <a:lnTo>
                    <a:pt x="0" y="31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00019" y="-543993"/>
              <a:ext cx="939599" cy="1300766"/>
            </a:xfrm>
            <a:custGeom>
              <a:avLst/>
              <a:gdLst>
                <a:gd name="T0" fmla="*/ 317 w 333"/>
                <a:gd name="T1" fmla="*/ 0 h 461"/>
                <a:gd name="T2" fmla="*/ 333 w 333"/>
                <a:gd name="T3" fmla="*/ 429 h 461"/>
                <a:gd name="T4" fmla="*/ 59 w 333"/>
                <a:gd name="T5" fmla="*/ 461 h 461"/>
                <a:gd name="T6" fmla="*/ 0 w 333"/>
                <a:gd name="T7" fmla="*/ 32 h 461"/>
                <a:gd name="T8" fmla="*/ 317 w 333"/>
                <a:gd name="T9" fmla="*/ 0 h 461"/>
              </a:gdLst>
              <a:ahLst/>
              <a:cxnLst>
                <a:cxn ang="0">
                  <a:pos x="T0" y="T1"/>
                </a:cxn>
                <a:cxn ang="0">
                  <a:pos x="T2" y="T3"/>
                </a:cxn>
                <a:cxn ang="0">
                  <a:pos x="T4" y="T5"/>
                </a:cxn>
                <a:cxn ang="0">
                  <a:pos x="T6" y="T7"/>
                </a:cxn>
                <a:cxn ang="0">
                  <a:pos x="T8" y="T9"/>
                </a:cxn>
              </a:cxnLst>
              <a:rect l="0" t="0" r="r" b="b"/>
              <a:pathLst>
                <a:path w="333" h="461">
                  <a:moveTo>
                    <a:pt x="317" y="0"/>
                  </a:moveTo>
                  <a:lnTo>
                    <a:pt x="333" y="429"/>
                  </a:lnTo>
                  <a:lnTo>
                    <a:pt x="59" y="461"/>
                  </a:lnTo>
                  <a:lnTo>
                    <a:pt x="0" y="32"/>
                  </a:lnTo>
                  <a:lnTo>
                    <a:pt x="317"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87154" y="-1097030"/>
              <a:ext cx="1046821" cy="756193"/>
            </a:xfrm>
            <a:custGeom>
              <a:avLst/>
              <a:gdLst>
                <a:gd name="T0" fmla="*/ 371 w 371"/>
                <a:gd name="T1" fmla="*/ 0 h 268"/>
                <a:gd name="T2" fmla="*/ 352 w 371"/>
                <a:gd name="T3" fmla="*/ 231 h 268"/>
                <a:gd name="T4" fmla="*/ 43 w 371"/>
                <a:gd name="T5" fmla="*/ 268 h 268"/>
                <a:gd name="T6" fmla="*/ 0 w 371"/>
                <a:gd name="T7" fmla="*/ 113 h 268"/>
                <a:gd name="T8" fmla="*/ 371 w 371"/>
                <a:gd name="T9" fmla="*/ 0 h 268"/>
              </a:gdLst>
              <a:ahLst/>
              <a:cxnLst>
                <a:cxn ang="0">
                  <a:pos x="T0" y="T1"/>
                </a:cxn>
                <a:cxn ang="0">
                  <a:pos x="T2" y="T3"/>
                </a:cxn>
                <a:cxn ang="0">
                  <a:pos x="T4" y="T5"/>
                </a:cxn>
                <a:cxn ang="0">
                  <a:pos x="T6" y="T7"/>
                </a:cxn>
                <a:cxn ang="0">
                  <a:pos x="T8" y="T9"/>
                </a:cxn>
              </a:cxnLst>
              <a:rect l="0" t="0" r="r" b="b"/>
              <a:pathLst>
                <a:path w="371" h="268">
                  <a:moveTo>
                    <a:pt x="371" y="0"/>
                  </a:moveTo>
                  <a:lnTo>
                    <a:pt x="352" y="231"/>
                  </a:lnTo>
                  <a:lnTo>
                    <a:pt x="43" y="268"/>
                  </a:lnTo>
                  <a:lnTo>
                    <a:pt x="0" y="113"/>
                  </a:lnTo>
                  <a:lnTo>
                    <a:pt x="37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271898" y="-634284"/>
              <a:ext cx="651794" cy="1306409"/>
            </a:xfrm>
            <a:custGeom>
              <a:avLst/>
              <a:gdLst>
                <a:gd name="T0" fmla="*/ 0 w 231"/>
                <a:gd name="T1" fmla="*/ 24 h 463"/>
                <a:gd name="T2" fmla="*/ 11 w 231"/>
                <a:gd name="T3" fmla="*/ 463 h 463"/>
                <a:gd name="T4" fmla="*/ 231 w 231"/>
                <a:gd name="T5" fmla="*/ 439 h 463"/>
                <a:gd name="T6" fmla="*/ 202 w 231"/>
                <a:gd name="T7" fmla="*/ 0 h 463"/>
                <a:gd name="T8" fmla="*/ 0 w 231"/>
                <a:gd name="T9" fmla="*/ 24 h 463"/>
              </a:gdLst>
              <a:ahLst/>
              <a:cxnLst>
                <a:cxn ang="0">
                  <a:pos x="T0" y="T1"/>
                </a:cxn>
                <a:cxn ang="0">
                  <a:pos x="T2" y="T3"/>
                </a:cxn>
                <a:cxn ang="0">
                  <a:pos x="T4" y="T5"/>
                </a:cxn>
                <a:cxn ang="0">
                  <a:pos x="T6" y="T7"/>
                </a:cxn>
                <a:cxn ang="0">
                  <a:pos x="T8" y="T9"/>
                </a:cxn>
              </a:cxnLst>
              <a:rect l="0" t="0" r="r" b="b"/>
              <a:pathLst>
                <a:path w="231" h="463">
                  <a:moveTo>
                    <a:pt x="0" y="24"/>
                  </a:moveTo>
                  <a:lnTo>
                    <a:pt x="11" y="463"/>
                  </a:lnTo>
                  <a:lnTo>
                    <a:pt x="231" y="439"/>
                  </a:lnTo>
                  <a:lnTo>
                    <a:pt x="202" y="0"/>
                  </a:lnTo>
                  <a:lnTo>
                    <a:pt x="0" y="2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0"/>
            <p:cNvSpPr/>
            <p:nvPr/>
          </p:nvSpPr>
          <p:spPr bwMode="auto">
            <a:xfrm>
              <a:off x="1074384" y="-1678283"/>
              <a:ext cx="871881" cy="1193545"/>
            </a:xfrm>
            <a:custGeom>
              <a:avLst/>
              <a:gdLst>
                <a:gd name="T0" fmla="*/ 0 w 309"/>
                <a:gd name="T1" fmla="*/ 423 h 423"/>
                <a:gd name="T2" fmla="*/ 127 w 309"/>
                <a:gd name="T3" fmla="*/ 0 h 423"/>
                <a:gd name="T4" fmla="*/ 309 w 309"/>
                <a:gd name="T5" fmla="*/ 370 h 423"/>
                <a:gd name="T6" fmla="*/ 0 w 309"/>
                <a:gd name="T7" fmla="*/ 423 h 423"/>
              </a:gdLst>
              <a:ahLst/>
              <a:cxnLst>
                <a:cxn ang="0">
                  <a:pos x="T0" y="T1"/>
                </a:cxn>
                <a:cxn ang="0">
                  <a:pos x="T2" y="T3"/>
                </a:cxn>
                <a:cxn ang="0">
                  <a:pos x="T4" y="T5"/>
                </a:cxn>
                <a:cxn ang="0">
                  <a:pos x="T6" y="T7"/>
                </a:cxn>
              </a:cxnLst>
              <a:rect l="0" t="0" r="r" b="b"/>
              <a:pathLst>
                <a:path w="309" h="423">
                  <a:moveTo>
                    <a:pt x="0" y="423"/>
                  </a:moveTo>
                  <a:lnTo>
                    <a:pt x="127" y="0"/>
                  </a:lnTo>
                  <a:lnTo>
                    <a:pt x="309" y="370"/>
                  </a:lnTo>
                  <a:lnTo>
                    <a:pt x="0" y="42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1"/>
            <p:cNvSpPr/>
            <p:nvPr/>
          </p:nvSpPr>
          <p:spPr bwMode="auto">
            <a:xfrm>
              <a:off x="13456" y="-332371"/>
              <a:ext cx="584076" cy="1134290"/>
            </a:xfrm>
            <a:custGeom>
              <a:avLst/>
              <a:gdLst>
                <a:gd name="T0" fmla="*/ 0 w 207"/>
                <a:gd name="T1" fmla="*/ 21 h 402"/>
                <a:gd name="T2" fmla="*/ 38 w 207"/>
                <a:gd name="T3" fmla="*/ 402 h 402"/>
                <a:gd name="T4" fmla="*/ 207 w 207"/>
                <a:gd name="T5" fmla="*/ 386 h 402"/>
                <a:gd name="T6" fmla="*/ 180 w 207"/>
                <a:gd name="T7" fmla="*/ 0 h 402"/>
                <a:gd name="T8" fmla="*/ 0 w 207"/>
                <a:gd name="T9" fmla="*/ 21 h 402"/>
              </a:gdLst>
              <a:ahLst/>
              <a:cxnLst>
                <a:cxn ang="0">
                  <a:pos x="T0" y="T1"/>
                </a:cxn>
                <a:cxn ang="0">
                  <a:pos x="T2" y="T3"/>
                </a:cxn>
                <a:cxn ang="0">
                  <a:pos x="T4" y="T5"/>
                </a:cxn>
                <a:cxn ang="0">
                  <a:pos x="T6" y="T7"/>
                </a:cxn>
                <a:cxn ang="0">
                  <a:pos x="T8" y="T9"/>
                </a:cxn>
              </a:cxnLst>
              <a:rect l="0" t="0" r="r" b="b"/>
              <a:pathLst>
                <a:path w="207" h="402">
                  <a:moveTo>
                    <a:pt x="0" y="21"/>
                  </a:moveTo>
                  <a:lnTo>
                    <a:pt x="38" y="402"/>
                  </a:lnTo>
                  <a:lnTo>
                    <a:pt x="207" y="386"/>
                  </a:lnTo>
                  <a:lnTo>
                    <a:pt x="180" y="0"/>
                  </a:lnTo>
                  <a:lnTo>
                    <a:pt x="0" y="2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32"/>
            <p:cNvSpPr/>
            <p:nvPr/>
          </p:nvSpPr>
          <p:spPr bwMode="auto">
            <a:xfrm>
              <a:off x="-59906" y="-1232467"/>
              <a:ext cx="702584" cy="1075037"/>
            </a:xfrm>
            <a:custGeom>
              <a:avLst/>
              <a:gdLst>
                <a:gd name="T0" fmla="*/ 0 w 249"/>
                <a:gd name="T1" fmla="*/ 381 h 381"/>
                <a:gd name="T2" fmla="*/ 34 w 249"/>
                <a:gd name="T3" fmla="*/ 0 h 381"/>
                <a:gd name="T4" fmla="*/ 249 w 249"/>
                <a:gd name="T5" fmla="*/ 306 h 381"/>
                <a:gd name="T6" fmla="*/ 0 w 249"/>
                <a:gd name="T7" fmla="*/ 381 h 381"/>
              </a:gdLst>
              <a:ahLst/>
              <a:cxnLst>
                <a:cxn ang="0">
                  <a:pos x="T0" y="T1"/>
                </a:cxn>
                <a:cxn ang="0">
                  <a:pos x="T2" y="T3"/>
                </a:cxn>
                <a:cxn ang="0">
                  <a:pos x="T4" y="T5"/>
                </a:cxn>
                <a:cxn ang="0">
                  <a:pos x="T6" y="T7"/>
                </a:cxn>
              </a:cxnLst>
              <a:rect l="0" t="0" r="r" b="b"/>
              <a:pathLst>
                <a:path w="249" h="381">
                  <a:moveTo>
                    <a:pt x="0" y="381"/>
                  </a:moveTo>
                  <a:lnTo>
                    <a:pt x="34" y="0"/>
                  </a:lnTo>
                  <a:lnTo>
                    <a:pt x="249" y="306"/>
                  </a:lnTo>
                  <a:lnTo>
                    <a:pt x="0" y="38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3"/>
            <p:cNvSpPr/>
            <p:nvPr/>
          </p:nvSpPr>
          <p:spPr bwMode="auto">
            <a:xfrm>
              <a:off x="182753" y="-1980195"/>
              <a:ext cx="1029891" cy="1283836"/>
            </a:xfrm>
            <a:custGeom>
              <a:avLst/>
              <a:gdLst>
                <a:gd name="T0" fmla="*/ 88 w 365"/>
                <a:gd name="T1" fmla="*/ 455 h 455"/>
                <a:gd name="T2" fmla="*/ 0 w 365"/>
                <a:gd name="T3" fmla="*/ 96 h 455"/>
                <a:gd name="T4" fmla="*/ 282 w 365"/>
                <a:gd name="T5" fmla="*/ 0 h 455"/>
                <a:gd name="T6" fmla="*/ 365 w 365"/>
                <a:gd name="T7" fmla="*/ 375 h 455"/>
                <a:gd name="T8" fmla="*/ 88 w 365"/>
                <a:gd name="T9" fmla="*/ 455 h 455"/>
              </a:gdLst>
              <a:ahLst/>
              <a:cxnLst>
                <a:cxn ang="0">
                  <a:pos x="T0" y="T1"/>
                </a:cxn>
                <a:cxn ang="0">
                  <a:pos x="T2" y="T3"/>
                </a:cxn>
                <a:cxn ang="0">
                  <a:pos x="T4" y="T5"/>
                </a:cxn>
                <a:cxn ang="0">
                  <a:pos x="T6" y="T7"/>
                </a:cxn>
                <a:cxn ang="0">
                  <a:pos x="T8" y="T9"/>
                </a:cxn>
              </a:cxnLst>
              <a:rect l="0" t="0" r="r" b="b"/>
              <a:pathLst>
                <a:path w="365" h="455">
                  <a:moveTo>
                    <a:pt x="88" y="455"/>
                  </a:moveTo>
                  <a:lnTo>
                    <a:pt x="0" y="96"/>
                  </a:lnTo>
                  <a:lnTo>
                    <a:pt x="282" y="0"/>
                  </a:lnTo>
                  <a:lnTo>
                    <a:pt x="365" y="375"/>
                  </a:lnTo>
                  <a:lnTo>
                    <a:pt x="88" y="45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4"/>
            <p:cNvSpPr/>
            <p:nvPr/>
          </p:nvSpPr>
          <p:spPr bwMode="auto">
            <a:xfrm>
              <a:off x="75532" y="-2668671"/>
              <a:ext cx="1060928" cy="1058107"/>
            </a:xfrm>
            <a:custGeom>
              <a:avLst/>
              <a:gdLst>
                <a:gd name="T0" fmla="*/ 0 w 376"/>
                <a:gd name="T1" fmla="*/ 375 h 375"/>
                <a:gd name="T2" fmla="*/ 102 w 376"/>
                <a:gd name="T3" fmla="*/ 0 h 375"/>
                <a:gd name="T4" fmla="*/ 376 w 376"/>
                <a:gd name="T5" fmla="*/ 265 h 375"/>
                <a:gd name="T6" fmla="*/ 0 w 376"/>
                <a:gd name="T7" fmla="*/ 375 h 375"/>
              </a:gdLst>
              <a:ahLst/>
              <a:cxnLst>
                <a:cxn ang="0">
                  <a:pos x="T0" y="T1"/>
                </a:cxn>
                <a:cxn ang="0">
                  <a:pos x="T2" y="T3"/>
                </a:cxn>
                <a:cxn ang="0">
                  <a:pos x="T4" y="T5"/>
                </a:cxn>
                <a:cxn ang="0">
                  <a:pos x="T6" y="T7"/>
                </a:cxn>
              </a:cxnLst>
              <a:rect l="0" t="0" r="r" b="b"/>
              <a:pathLst>
                <a:path w="376" h="375">
                  <a:moveTo>
                    <a:pt x="0" y="375"/>
                  </a:moveTo>
                  <a:lnTo>
                    <a:pt x="102" y="0"/>
                  </a:lnTo>
                  <a:lnTo>
                    <a:pt x="376" y="265"/>
                  </a:lnTo>
                  <a:lnTo>
                    <a:pt x="0" y="37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5"/>
            <p:cNvSpPr/>
            <p:nvPr/>
          </p:nvSpPr>
          <p:spPr bwMode="auto">
            <a:xfrm>
              <a:off x="2228427" y="-301334"/>
              <a:ext cx="445815" cy="1495457"/>
            </a:xfrm>
            <a:custGeom>
              <a:avLst/>
              <a:gdLst>
                <a:gd name="T0" fmla="*/ 0 w 158"/>
                <a:gd name="T1" fmla="*/ 530 h 530"/>
                <a:gd name="T2" fmla="*/ 21 w 158"/>
                <a:gd name="T3" fmla="*/ 0 h 530"/>
                <a:gd name="T4" fmla="*/ 158 w 158"/>
                <a:gd name="T5" fmla="*/ 16 h 530"/>
                <a:gd name="T6" fmla="*/ 91 w 158"/>
                <a:gd name="T7" fmla="*/ 530 h 530"/>
                <a:gd name="T8" fmla="*/ 0 w 158"/>
                <a:gd name="T9" fmla="*/ 530 h 530"/>
              </a:gdLst>
              <a:ahLst/>
              <a:cxnLst>
                <a:cxn ang="0">
                  <a:pos x="T0" y="T1"/>
                </a:cxn>
                <a:cxn ang="0">
                  <a:pos x="T2" y="T3"/>
                </a:cxn>
                <a:cxn ang="0">
                  <a:pos x="T4" y="T5"/>
                </a:cxn>
                <a:cxn ang="0">
                  <a:pos x="T6" y="T7"/>
                </a:cxn>
                <a:cxn ang="0">
                  <a:pos x="T8" y="T9"/>
                </a:cxn>
              </a:cxnLst>
              <a:rect l="0" t="0" r="r" b="b"/>
              <a:pathLst>
                <a:path w="158" h="530">
                  <a:moveTo>
                    <a:pt x="0" y="530"/>
                  </a:moveTo>
                  <a:lnTo>
                    <a:pt x="21" y="0"/>
                  </a:lnTo>
                  <a:lnTo>
                    <a:pt x="158" y="16"/>
                  </a:lnTo>
                  <a:lnTo>
                    <a:pt x="91" y="530"/>
                  </a:lnTo>
                  <a:lnTo>
                    <a:pt x="0" y="53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6"/>
            <p:cNvSpPr/>
            <p:nvPr/>
          </p:nvSpPr>
          <p:spPr bwMode="auto">
            <a:xfrm>
              <a:off x="2219961" y="-1315983"/>
              <a:ext cx="499427" cy="1142756"/>
            </a:xfrm>
            <a:custGeom>
              <a:avLst/>
              <a:gdLst>
                <a:gd name="T0" fmla="*/ 0 w 66"/>
                <a:gd name="T1" fmla="*/ 133 h 151"/>
                <a:gd name="T2" fmla="*/ 43 w 66"/>
                <a:gd name="T3" fmla="*/ 0 h 151"/>
                <a:gd name="T4" fmla="*/ 66 w 66"/>
                <a:gd name="T5" fmla="*/ 151 h 151"/>
                <a:gd name="T6" fmla="*/ 0 w 66"/>
                <a:gd name="T7" fmla="*/ 133 h 151"/>
              </a:gdLst>
              <a:ahLst/>
              <a:cxnLst>
                <a:cxn ang="0">
                  <a:pos x="T0" y="T1"/>
                </a:cxn>
                <a:cxn ang="0">
                  <a:pos x="T2" y="T3"/>
                </a:cxn>
                <a:cxn ang="0">
                  <a:pos x="T4" y="T5"/>
                </a:cxn>
                <a:cxn ang="0">
                  <a:pos x="T6" y="T7"/>
                </a:cxn>
              </a:cxnLst>
              <a:rect l="0" t="0" r="r" b="b"/>
              <a:pathLst>
                <a:path w="66" h="151">
                  <a:moveTo>
                    <a:pt x="0" y="133"/>
                  </a:moveTo>
                  <a:cubicBezTo>
                    <a:pt x="0" y="133"/>
                    <a:pt x="33" y="68"/>
                    <a:pt x="43" y="0"/>
                  </a:cubicBezTo>
                  <a:cubicBezTo>
                    <a:pt x="43" y="0"/>
                    <a:pt x="58" y="112"/>
                    <a:pt x="66" y="151"/>
                  </a:cubicBezTo>
                  <a:lnTo>
                    <a:pt x="0" y="13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7"/>
            <p:cNvSpPr/>
            <p:nvPr/>
          </p:nvSpPr>
          <p:spPr bwMode="auto">
            <a:xfrm>
              <a:off x="809152" y="1270308"/>
              <a:ext cx="584076" cy="953706"/>
            </a:xfrm>
            <a:custGeom>
              <a:avLst/>
              <a:gdLst>
                <a:gd name="T0" fmla="*/ 207 w 207"/>
                <a:gd name="T1" fmla="*/ 0 h 338"/>
                <a:gd name="T2" fmla="*/ 207 w 207"/>
                <a:gd name="T3" fmla="*/ 338 h 338"/>
                <a:gd name="T4" fmla="*/ 11 w 207"/>
                <a:gd name="T5" fmla="*/ 338 h 338"/>
                <a:gd name="T6" fmla="*/ 0 w 207"/>
                <a:gd name="T7" fmla="*/ 29 h 338"/>
                <a:gd name="T8" fmla="*/ 207 w 207"/>
                <a:gd name="T9" fmla="*/ 0 h 338"/>
              </a:gdLst>
              <a:ahLst/>
              <a:cxnLst>
                <a:cxn ang="0">
                  <a:pos x="T0" y="T1"/>
                </a:cxn>
                <a:cxn ang="0">
                  <a:pos x="T2" y="T3"/>
                </a:cxn>
                <a:cxn ang="0">
                  <a:pos x="T4" y="T5"/>
                </a:cxn>
                <a:cxn ang="0">
                  <a:pos x="T6" y="T7"/>
                </a:cxn>
                <a:cxn ang="0">
                  <a:pos x="T8" y="T9"/>
                </a:cxn>
              </a:cxnLst>
              <a:rect l="0" t="0" r="r" b="b"/>
              <a:pathLst>
                <a:path w="207" h="338">
                  <a:moveTo>
                    <a:pt x="207" y="0"/>
                  </a:moveTo>
                  <a:lnTo>
                    <a:pt x="207" y="338"/>
                  </a:lnTo>
                  <a:lnTo>
                    <a:pt x="11" y="338"/>
                  </a:lnTo>
                  <a:lnTo>
                    <a:pt x="0" y="29"/>
                  </a:lnTo>
                  <a:lnTo>
                    <a:pt x="207" y="0"/>
                  </a:lnTo>
                  <a:close/>
                </a:path>
              </a:pathLst>
            </a:custGeom>
            <a:solidFill>
              <a:srgbClr val="FEB11E"/>
            </a:solidFill>
            <a:ln>
              <a:noFill/>
            </a:ln>
          </p:spPr>
          <p:txBody>
            <a:bodyPr vert="horz" wrap="square" lIns="91440" tIns="45720" rIns="91440" bIns="45720" numCol="1" anchor="t" anchorCtr="0" compatLnSpc="1"/>
            <a:lstStyle/>
            <a:p>
              <a:endParaRPr lang="zh-CN" altLang="en-US"/>
            </a:p>
          </p:txBody>
        </p:sp>
        <p:sp>
          <p:nvSpPr>
            <p:cNvPr id="2056" name="Freeform 38"/>
            <p:cNvSpPr/>
            <p:nvPr/>
          </p:nvSpPr>
          <p:spPr bwMode="auto">
            <a:xfrm>
              <a:off x="-181234" y="1377529"/>
              <a:ext cx="400670" cy="626399"/>
            </a:xfrm>
            <a:custGeom>
              <a:avLst/>
              <a:gdLst>
                <a:gd name="T0" fmla="*/ 0 w 142"/>
                <a:gd name="T1" fmla="*/ 21 h 222"/>
                <a:gd name="T2" fmla="*/ 0 w 142"/>
                <a:gd name="T3" fmla="*/ 222 h 222"/>
                <a:gd name="T4" fmla="*/ 142 w 142"/>
                <a:gd name="T5" fmla="*/ 222 h 222"/>
                <a:gd name="T6" fmla="*/ 142 w 142"/>
                <a:gd name="T7" fmla="*/ 0 h 222"/>
                <a:gd name="T8" fmla="*/ 0 w 142"/>
                <a:gd name="T9" fmla="*/ 21 h 222"/>
              </a:gdLst>
              <a:ahLst/>
              <a:cxnLst>
                <a:cxn ang="0">
                  <a:pos x="T0" y="T1"/>
                </a:cxn>
                <a:cxn ang="0">
                  <a:pos x="T2" y="T3"/>
                </a:cxn>
                <a:cxn ang="0">
                  <a:pos x="T4" y="T5"/>
                </a:cxn>
                <a:cxn ang="0">
                  <a:pos x="T6" y="T7"/>
                </a:cxn>
                <a:cxn ang="0">
                  <a:pos x="T8" y="T9"/>
                </a:cxn>
              </a:cxnLst>
              <a:rect l="0" t="0" r="r" b="b"/>
              <a:pathLst>
                <a:path w="142" h="222">
                  <a:moveTo>
                    <a:pt x="0" y="21"/>
                  </a:moveTo>
                  <a:lnTo>
                    <a:pt x="0" y="222"/>
                  </a:lnTo>
                  <a:lnTo>
                    <a:pt x="142" y="222"/>
                  </a:lnTo>
                  <a:lnTo>
                    <a:pt x="142" y="0"/>
                  </a:lnTo>
                  <a:lnTo>
                    <a:pt x="0" y="21"/>
                  </a:lnTo>
                  <a:close/>
                </a:path>
              </a:pathLst>
            </a:custGeom>
            <a:solidFill>
              <a:srgbClr val="F4A0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6"/>
            <p:cNvSpPr/>
            <p:nvPr/>
          </p:nvSpPr>
          <p:spPr bwMode="auto">
            <a:xfrm>
              <a:off x="1923692" y="1338026"/>
              <a:ext cx="403492" cy="665902"/>
            </a:xfrm>
            <a:custGeom>
              <a:avLst/>
              <a:gdLst>
                <a:gd name="T0" fmla="*/ 143 w 143"/>
                <a:gd name="T1" fmla="*/ 35 h 236"/>
                <a:gd name="T2" fmla="*/ 135 w 143"/>
                <a:gd name="T3" fmla="*/ 236 h 236"/>
                <a:gd name="T4" fmla="*/ 0 w 143"/>
                <a:gd name="T5" fmla="*/ 228 h 236"/>
                <a:gd name="T6" fmla="*/ 14 w 143"/>
                <a:gd name="T7" fmla="*/ 0 h 236"/>
                <a:gd name="T8" fmla="*/ 143 w 143"/>
                <a:gd name="T9" fmla="*/ 35 h 236"/>
              </a:gdLst>
              <a:ahLst/>
              <a:cxnLst>
                <a:cxn ang="0">
                  <a:pos x="T0" y="T1"/>
                </a:cxn>
                <a:cxn ang="0">
                  <a:pos x="T2" y="T3"/>
                </a:cxn>
                <a:cxn ang="0">
                  <a:pos x="T4" y="T5"/>
                </a:cxn>
                <a:cxn ang="0">
                  <a:pos x="T6" y="T7"/>
                </a:cxn>
                <a:cxn ang="0">
                  <a:pos x="T8" y="T9"/>
                </a:cxn>
              </a:cxnLst>
              <a:rect l="0" t="0" r="r" b="b"/>
              <a:pathLst>
                <a:path w="143" h="236">
                  <a:moveTo>
                    <a:pt x="143" y="35"/>
                  </a:moveTo>
                  <a:lnTo>
                    <a:pt x="135" y="236"/>
                  </a:lnTo>
                  <a:lnTo>
                    <a:pt x="0" y="228"/>
                  </a:lnTo>
                  <a:lnTo>
                    <a:pt x="14" y="0"/>
                  </a:lnTo>
                  <a:lnTo>
                    <a:pt x="143" y="35"/>
                  </a:lnTo>
                  <a:close/>
                </a:path>
              </a:pathLst>
            </a:custGeom>
            <a:solidFill>
              <a:srgbClr val="E583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8"/>
            <p:cNvSpPr/>
            <p:nvPr/>
          </p:nvSpPr>
          <p:spPr bwMode="auto">
            <a:xfrm>
              <a:off x="1288827" y="-323907"/>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
            <p:cNvSpPr/>
            <p:nvPr/>
          </p:nvSpPr>
          <p:spPr bwMode="auto">
            <a:xfrm rot="20715460" flipH="1">
              <a:off x="341645" y="-219505"/>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矩形 2060"/>
            <p:cNvSpPr/>
            <p:nvPr/>
          </p:nvSpPr>
          <p:spPr>
            <a:xfrm rot="20700000">
              <a:off x="481915" y="-1674946"/>
              <a:ext cx="448771" cy="448771"/>
            </a:xfrm>
            <a:prstGeom prst="rect">
              <a:avLst/>
            </a:prstGeom>
            <a:solidFill>
              <a:srgbClr val="FCD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48"/>
            <p:cNvSpPr/>
            <p:nvPr/>
          </p:nvSpPr>
          <p:spPr bwMode="auto">
            <a:xfrm rot="21415746" flipH="1">
              <a:off x="2338733" y="-149547"/>
              <a:ext cx="218603" cy="223064"/>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十字形 2062"/>
            <p:cNvSpPr/>
            <p:nvPr/>
          </p:nvSpPr>
          <p:spPr>
            <a:xfrm rot="20710099">
              <a:off x="471213" y="-168423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十字形 62"/>
            <p:cNvSpPr/>
            <p:nvPr/>
          </p:nvSpPr>
          <p:spPr>
            <a:xfrm rot="21154976">
              <a:off x="311193" y="-25308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形 63"/>
            <p:cNvSpPr/>
            <p:nvPr/>
          </p:nvSpPr>
          <p:spPr>
            <a:xfrm rot="21154976">
              <a:off x="1271515" y="-351143"/>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形 64"/>
            <p:cNvSpPr/>
            <p:nvPr/>
          </p:nvSpPr>
          <p:spPr>
            <a:xfrm>
              <a:off x="2344496" y="-159371"/>
              <a:ext cx="218658" cy="218658"/>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4" name="矩形 2063"/>
            <p:cNvSpPr/>
            <p:nvPr/>
          </p:nvSpPr>
          <p:spPr>
            <a:xfrm>
              <a:off x="-9404"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rot="303952">
              <a:off x="2102578"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323"/>
          <p:cNvSpPr/>
          <p:nvPr/>
        </p:nvSpPr>
        <p:spPr bwMode="auto">
          <a:xfrm>
            <a:off x="510950" y="587395"/>
            <a:ext cx="731891" cy="299262"/>
          </a:xfrm>
          <a:custGeom>
            <a:avLst/>
            <a:gdLst>
              <a:gd name="T0" fmla="*/ 67 w 84"/>
              <a:gd name="T1" fmla="*/ 0 h 34"/>
              <a:gd name="T2" fmla="*/ 59 w 84"/>
              <a:gd name="T3" fmla="*/ 4 h 34"/>
              <a:gd name="T4" fmla="*/ 47 w 84"/>
              <a:gd name="T5" fmla="*/ 14 h 34"/>
              <a:gd name="T6" fmla="*/ 45 w 84"/>
              <a:gd name="T7" fmla="*/ 8 h 34"/>
              <a:gd name="T8" fmla="*/ 41 w 84"/>
              <a:gd name="T9" fmla="*/ 12 h 34"/>
              <a:gd name="T10" fmla="*/ 40 w 84"/>
              <a:gd name="T11" fmla="*/ 12 h 34"/>
              <a:gd name="T12" fmla="*/ 37 w 84"/>
              <a:gd name="T13" fmla="*/ 10 h 34"/>
              <a:gd name="T14" fmla="*/ 38 w 84"/>
              <a:gd name="T15" fmla="*/ 16 h 34"/>
              <a:gd name="T16" fmla="*/ 21 w 84"/>
              <a:gd name="T17" fmla="*/ 11 h 34"/>
              <a:gd name="T18" fmla="*/ 18 w 84"/>
              <a:gd name="T19" fmla="*/ 10 h 34"/>
              <a:gd name="T20" fmla="*/ 0 w 84"/>
              <a:gd name="T21" fmla="*/ 22 h 34"/>
              <a:gd name="T22" fmla="*/ 7 w 84"/>
              <a:gd name="T23" fmla="*/ 21 h 34"/>
              <a:gd name="T24" fmla="*/ 13 w 84"/>
              <a:gd name="T25" fmla="*/ 26 h 34"/>
              <a:gd name="T26" fmla="*/ 19 w 84"/>
              <a:gd name="T27" fmla="*/ 25 h 34"/>
              <a:gd name="T28" fmla="*/ 23 w 84"/>
              <a:gd name="T29" fmla="*/ 29 h 34"/>
              <a:gd name="T30" fmla="*/ 27 w 84"/>
              <a:gd name="T31" fmla="*/ 26 h 34"/>
              <a:gd name="T32" fmla="*/ 30 w 84"/>
              <a:gd name="T33" fmla="*/ 29 h 34"/>
              <a:gd name="T34" fmla="*/ 35 w 84"/>
              <a:gd name="T35" fmla="*/ 27 h 34"/>
              <a:gd name="T36" fmla="*/ 41 w 84"/>
              <a:gd name="T37" fmla="*/ 30 h 34"/>
              <a:gd name="T38" fmla="*/ 46 w 84"/>
              <a:gd name="T39" fmla="*/ 34 h 34"/>
              <a:gd name="T40" fmla="*/ 46 w 84"/>
              <a:gd name="T41" fmla="*/ 34 h 34"/>
              <a:gd name="T42" fmla="*/ 49 w 84"/>
              <a:gd name="T43" fmla="*/ 28 h 34"/>
              <a:gd name="T44" fmla="*/ 56 w 84"/>
              <a:gd name="T45" fmla="*/ 23 h 34"/>
              <a:gd name="T46" fmla="*/ 58 w 84"/>
              <a:gd name="T47" fmla="*/ 23 h 34"/>
              <a:gd name="T48" fmla="*/ 61 w 84"/>
              <a:gd name="T49" fmla="*/ 20 h 34"/>
              <a:gd name="T50" fmla="*/ 64 w 84"/>
              <a:gd name="T51" fmla="*/ 20 h 34"/>
              <a:gd name="T52" fmla="*/ 69 w 84"/>
              <a:gd name="T53" fmla="*/ 15 h 34"/>
              <a:gd name="T54" fmla="*/ 72 w 84"/>
              <a:gd name="T55" fmla="*/ 16 h 34"/>
              <a:gd name="T56" fmla="*/ 84 w 84"/>
              <a:gd name="T57" fmla="*/ 5 h 34"/>
              <a:gd name="T58" fmla="*/ 67 w 8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4">
                <a:moveTo>
                  <a:pt x="67" y="0"/>
                </a:moveTo>
                <a:cubicBezTo>
                  <a:pt x="64" y="0"/>
                  <a:pt x="60" y="1"/>
                  <a:pt x="59" y="4"/>
                </a:cubicBezTo>
                <a:cubicBezTo>
                  <a:pt x="56" y="8"/>
                  <a:pt x="51" y="12"/>
                  <a:pt x="47" y="14"/>
                </a:cubicBezTo>
                <a:cubicBezTo>
                  <a:pt x="47" y="12"/>
                  <a:pt x="46" y="10"/>
                  <a:pt x="45" y="8"/>
                </a:cubicBezTo>
                <a:cubicBezTo>
                  <a:pt x="45" y="8"/>
                  <a:pt x="45" y="11"/>
                  <a:pt x="41" y="12"/>
                </a:cubicBezTo>
                <a:cubicBezTo>
                  <a:pt x="41" y="12"/>
                  <a:pt x="41" y="12"/>
                  <a:pt x="40" y="12"/>
                </a:cubicBezTo>
                <a:cubicBezTo>
                  <a:pt x="38" y="12"/>
                  <a:pt x="37" y="10"/>
                  <a:pt x="37" y="10"/>
                </a:cubicBezTo>
                <a:cubicBezTo>
                  <a:pt x="36" y="12"/>
                  <a:pt x="37" y="15"/>
                  <a:pt x="38" y="16"/>
                </a:cubicBezTo>
                <a:cubicBezTo>
                  <a:pt x="33" y="16"/>
                  <a:pt x="27" y="14"/>
                  <a:pt x="21" y="11"/>
                </a:cubicBezTo>
                <a:cubicBezTo>
                  <a:pt x="20" y="10"/>
                  <a:pt x="19" y="10"/>
                  <a:pt x="18" y="10"/>
                </a:cubicBezTo>
                <a:cubicBezTo>
                  <a:pt x="10" y="10"/>
                  <a:pt x="0" y="20"/>
                  <a:pt x="0" y="22"/>
                </a:cubicBezTo>
                <a:cubicBezTo>
                  <a:pt x="0" y="22"/>
                  <a:pt x="3" y="21"/>
                  <a:pt x="7" y="21"/>
                </a:cubicBezTo>
                <a:cubicBezTo>
                  <a:pt x="10" y="21"/>
                  <a:pt x="13" y="22"/>
                  <a:pt x="13" y="26"/>
                </a:cubicBezTo>
                <a:cubicBezTo>
                  <a:pt x="13" y="26"/>
                  <a:pt x="16" y="25"/>
                  <a:pt x="19" y="25"/>
                </a:cubicBezTo>
                <a:cubicBezTo>
                  <a:pt x="21" y="25"/>
                  <a:pt x="23" y="25"/>
                  <a:pt x="23" y="29"/>
                </a:cubicBezTo>
                <a:cubicBezTo>
                  <a:pt x="23" y="29"/>
                  <a:pt x="25" y="26"/>
                  <a:pt x="27" y="26"/>
                </a:cubicBezTo>
                <a:cubicBezTo>
                  <a:pt x="28" y="26"/>
                  <a:pt x="29" y="27"/>
                  <a:pt x="30" y="29"/>
                </a:cubicBezTo>
                <a:cubicBezTo>
                  <a:pt x="30" y="29"/>
                  <a:pt x="32" y="27"/>
                  <a:pt x="35" y="27"/>
                </a:cubicBezTo>
                <a:cubicBezTo>
                  <a:pt x="37" y="27"/>
                  <a:pt x="39" y="28"/>
                  <a:pt x="41" y="30"/>
                </a:cubicBezTo>
                <a:cubicBezTo>
                  <a:pt x="41" y="30"/>
                  <a:pt x="44" y="34"/>
                  <a:pt x="46" y="34"/>
                </a:cubicBezTo>
                <a:cubicBezTo>
                  <a:pt x="46" y="34"/>
                  <a:pt x="46" y="34"/>
                  <a:pt x="46" y="34"/>
                </a:cubicBezTo>
                <a:cubicBezTo>
                  <a:pt x="47" y="34"/>
                  <a:pt x="49" y="28"/>
                  <a:pt x="49" y="28"/>
                </a:cubicBezTo>
                <a:cubicBezTo>
                  <a:pt x="51" y="24"/>
                  <a:pt x="54" y="23"/>
                  <a:pt x="56" y="23"/>
                </a:cubicBezTo>
                <a:cubicBezTo>
                  <a:pt x="57" y="23"/>
                  <a:pt x="58" y="23"/>
                  <a:pt x="58" y="23"/>
                </a:cubicBezTo>
                <a:cubicBezTo>
                  <a:pt x="59" y="20"/>
                  <a:pt x="60" y="20"/>
                  <a:pt x="61" y="20"/>
                </a:cubicBezTo>
                <a:cubicBezTo>
                  <a:pt x="63" y="20"/>
                  <a:pt x="64" y="20"/>
                  <a:pt x="64" y="20"/>
                </a:cubicBezTo>
                <a:cubicBezTo>
                  <a:pt x="65" y="16"/>
                  <a:pt x="67" y="15"/>
                  <a:pt x="69" y="15"/>
                </a:cubicBezTo>
                <a:cubicBezTo>
                  <a:pt x="71" y="15"/>
                  <a:pt x="72" y="16"/>
                  <a:pt x="72" y="16"/>
                </a:cubicBezTo>
                <a:cubicBezTo>
                  <a:pt x="69" y="7"/>
                  <a:pt x="84" y="5"/>
                  <a:pt x="84" y="5"/>
                </a:cubicBezTo>
                <a:cubicBezTo>
                  <a:pt x="83" y="4"/>
                  <a:pt x="74" y="0"/>
                  <a:pt x="67"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副标题 2"/>
          <p:cNvSpPr txBox="1"/>
          <p:nvPr/>
        </p:nvSpPr>
        <p:spPr>
          <a:xfrm>
            <a:off x="5390728" y="3607970"/>
            <a:ext cx="3743459" cy="3388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单击此处添加您的副标题</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标题 1"/>
          <p:cNvSpPr txBox="1"/>
          <p:nvPr/>
        </p:nvSpPr>
        <p:spPr>
          <a:xfrm>
            <a:off x="4386789" y="2530190"/>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活动经费预算</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标题 1"/>
          <p:cNvSpPr txBox="1"/>
          <p:nvPr/>
        </p:nvSpPr>
        <p:spPr>
          <a:xfrm>
            <a:off x="6139749" y="957943"/>
            <a:ext cx="2836828" cy="165540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380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3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4">
                                            <p:txEl>
                                              <p:pRg st="0" end="0"/>
                                            </p:txEl>
                                          </p:spTgt>
                                        </p:tgtEl>
                                        <p:attrNameLst>
                                          <p:attrName>style.visibility</p:attrName>
                                        </p:attrNameLst>
                                      </p:cBhvr>
                                      <p:to>
                                        <p:strVal val="visible"/>
                                      </p:to>
                                    </p:set>
                                    <p:animEffect transition="in" filter="fade">
                                      <p:cBhvr>
                                        <p:cTn id="14" dur="1000"/>
                                        <p:tgtEl>
                                          <p:spTgt spid="54">
                                            <p:txEl>
                                              <p:pRg st="0" end="0"/>
                                            </p:txEl>
                                          </p:spTgt>
                                        </p:tgtEl>
                                      </p:cBhvr>
                                    </p:animEffect>
                                    <p:anim calcmode="lin" valueType="num">
                                      <p:cBhvr>
                                        <p:cTn id="15"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33" y="1148980"/>
            <a:ext cx="4471761" cy="4446450"/>
          </a:xfrm>
          <a:prstGeom prst="rect">
            <a:avLst/>
          </a:prstGeom>
        </p:spPr>
      </p:pic>
      <p:sp>
        <p:nvSpPr>
          <p:cNvPr id="15" name="Freeform 13"/>
          <p:cNvSpPr>
            <a:spLocks noEditPoints="1"/>
          </p:cNvSpPr>
          <p:nvPr/>
        </p:nvSpPr>
        <p:spPr bwMode="auto">
          <a:xfrm>
            <a:off x="-199572" y="3967866"/>
            <a:ext cx="13105175" cy="3412649"/>
          </a:xfrm>
          <a:custGeom>
            <a:avLst/>
            <a:gdLst>
              <a:gd name="T0" fmla="*/ 1196 w 1295"/>
              <a:gd name="T1" fmla="*/ 122 h 335"/>
              <a:gd name="T2" fmla="*/ 1168 w 1295"/>
              <a:gd name="T3" fmla="*/ 105 h 335"/>
              <a:gd name="T4" fmla="*/ 1146 w 1295"/>
              <a:gd name="T5" fmla="*/ 98 h 335"/>
              <a:gd name="T6" fmla="*/ 1129 w 1295"/>
              <a:gd name="T7" fmla="*/ 77 h 335"/>
              <a:gd name="T8" fmla="*/ 1106 w 1295"/>
              <a:gd name="T9" fmla="*/ 78 h 335"/>
              <a:gd name="T10" fmla="*/ 1072 w 1295"/>
              <a:gd name="T11" fmla="*/ 94 h 335"/>
              <a:gd name="T12" fmla="*/ 1038 w 1295"/>
              <a:gd name="T13" fmla="*/ 38 h 335"/>
              <a:gd name="T14" fmla="*/ 1014 w 1295"/>
              <a:gd name="T15" fmla="*/ 67 h 335"/>
              <a:gd name="T16" fmla="*/ 996 w 1295"/>
              <a:gd name="T17" fmla="*/ 66 h 335"/>
              <a:gd name="T18" fmla="*/ 979 w 1295"/>
              <a:gd name="T19" fmla="*/ 67 h 335"/>
              <a:gd name="T20" fmla="*/ 961 w 1295"/>
              <a:gd name="T21" fmla="*/ 65 h 335"/>
              <a:gd name="T22" fmla="*/ 940 w 1295"/>
              <a:gd name="T23" fmla="*/ 51 h 335"/>
              <a:gd name="T24" fmla="*/ 902 w 1295"/>
              <a:gd name="T25" fmla="*/ 65 h 335"/>
              <a:gd name="T26" fmla="*/ 877 w 1295"/>
              <a:gd name="T27" fmla="*/ 60 h 335"/>
              <a:gd name="T28" fmla="*/ 864 w 1295"/>
              <a:gd name="T29" fmla="*/ 42 h 335"/>
              <a:gd name="T30" fmla="*/ 843 w 1295"/>
              <a:gd name="T31" fmla="*/ 42 h 335"/>
              <a:gd name="T32" fmla="*/ 806 w 1295"/>
              <a:gd name="T33" fmla="*/ 19 h 335"/>
              <a:gd name="T34" fmla="*/ 781 w 1295"/>
              <a:gd name="T35" fmla="*/ 22 h 335"/>
              <a:gd name="T36" fmla="*/ 767 w 1295"/>
              <a:gd name="T37" fmla="*/ 42 h 335"/>
              <a:gd name="T38" fmla="*/ 744 w 1295"/>
              <a:gd name="T39" fmla="*/ 66 h 335"/>
              <a:gd name="T40" fmla="*/ 711 w 1295"/>
              <a:gd name="T41" fmla="*/ 47 h 335"/>
              <a:gd name="T42" fmla="*/ 683 w 1295"/>
              <a:gd name="T43" fmla="*/ 34 h 335"/>
              <a:gd name="T44" fmla="*/ 647 w 1295"/>
              <a:gd name="T45" fmla="*/ 27 h 335"/>
              <a:gd name="T46" fmla="*/ 629 w 1295"/>
              <a:gd name="T47" fmla="*/ 50 h 335"/>
              <a:gd name="T48" fmla="*/ 606 w 1295"/>
              <a:gd name="T49" fmla="*/ 55 h 335"/>
              <a:gd name="T50" fmla="*/ 576 w 1295"/>
              <a:gd name="T51" fmla="*/ 34 h 335"/>
              <a:gd name="T52" fmla="*/ 548 w 1295"/>
              <a:gd name="T53" fmla="*/ 40 h 335"/>
              <a:gd name="T54" fmla="*/ 528 w 1295"/>
              <a:gd name="T55" fmla="*/ 28 h 335"/>
              <a:gd name="T56" fmla="*/ 514 w 1295"/>
              <a:gd name="T57" fmla="*/ 36 h 335"/>
              <a:gd name="T58" fmla="*/ 473 w 1295"/>
              <a:gd name="T59" fmla="*/ 67 h 335"/>
              <a:gd name="T60" fmla="*/ 457 w 1295"/>
              <a:gd name="T61" fmla="*/ 52 h 335"/>
              <a:gd name="T62" fmla="*/ 418 w 1295"/>
              <a:gd name="T63" fmla="*/ 58 h 335"/>
              <a:gd name="T64" fmla="*/ 404 w 1295"/>
              <a:gd name="T65" fmla="*/ 62 h 335"/>
              <a:gd name="T66" fmla="*/ 383 w 1295"/>
              <a:gd name="T67" fmla="*/ 58 h 335"/>
              <a:gd name="T68" fmla="*/ 362 w 1295"/>
              <a:gd name="T69" fmla="*/ 58 h 335"/>
              <a:gd name="T70" fmla="*/ 338 w 1295"/>
              <a:gd name="T71" fmla="*/ 52 h 335"/>
              <a:gd name="T72" fmla="*/ 325 w 1295"/>
              <a:gd name="T73" fmla="*/ 46 h 335"/>
              <a:gd name="T74" fmla="*/ 282 w 1295"/>
              <a:gd name="T75" fmla="*/ 59 h 335"/>
              <a:gd name="T76" fmla="*/ 262 w 1295"/>
              <a:gd name="T77" fmla="*/ 62 h 335"/>
              <a:gd name="T78" fmla="*/ 252 w 1295"/>
              <a:gd name="T79" fmla="*/ 43 h 335"/>
              <a:gd name="T80" fmla="*/ 220 w 1295"/>
              <a:gd name="T81" fmla="*/ 66 h 335"/>
              <a:gd name="T82" fmla="*/ 187 w 1295"/>
              <a:gd name="T83" fmla="*/ 49 h 335"/>
              <a:gd name="T84" fmla="*/ 172 w 1295"/>
              <a:gd name="T85" fmla="*/ 87 h 335"/>
              <a:gd name="T86" fmla="*/ 147 w 1295"/>
              <a:gd name="T87" fmla="*/ 59 h 335"/>
              <a:gd name="T88" fmla="*/ 114 w 1295"/>
              <a:gd name="T89" fmla="*/ 84 h 335"/>
              <a:gd name="T90" fmla="*/ 90 w 1295"/>
              <a:gd name="T91" fmla="*/ 107 h 335"/>
              <a:gd name="T92" fmla="*/ 49 w 1295"/>
              <a:gd name="T93" fmla="*/ 100 h 335"/>
              <a:gd name="T94" fmla="*/ 33 w 1295"/>
              <a:gd name="T95" fmla="*/ 130 h 335"/>
              <a:gd name="T96" fmla="*/ 6 w 1295"/>
              <a:gd name="T97" fmla="*/ 159 h 335"/>
              <a:gd name="T98" fmla="*/ 1218 w 1295"/>
              <a:gd name="T99" fmla="*/ 145 h 335"/>
              <a:gd name="T100" fmla="*/ 1105 w 1295"/>
              <a:gd name="T101" fmla="*/ 98 h 335"/>
              <a:gd name="T102" fmla="*/ 1048 w 1295"/>
              <a:gd name="T103" fmla="*/ 85 h 335"/>
              <a:gd name="T104" fmla="*/ 949 w 1295"/>
              <a:gd name="T105" fmla="*/ 78 h 335"/>
              <a:gd name="T106" fmla="*/ 886 w 1295"/>
              <a:gd name="T107" fmla="*/ 70 h 335"/>
              <a:gd name="T108" fmla="*/ 784 w 1295"/>
              <a:gd name="T109" fmla="*/ 59 h 335"/>
              <a:gd name="T110" fmla="*/ 690 w 1295"/>
              <a:gd name="T111" fmla="*/ 53 h 335"/>
              <a:gd name="T112" fmla="*/ 555 w 1295"/>
              <a:gd name="T113" fmla="*/ 60 h 335"/>
              <a:gd name="T114" fmla="*/ 450 w 1295"/>
              <a:gd name="T115" fmla="*/ 62 h 335"/>
              <a:gd name="T116" fmla="*/ 349 w 1295"/>
              <a:gd name="T117" fmla="*/ 48 h 335"/>
              <a:gd name="T118" fmla="*/ 331 w 1295"/>
              <a:gd name="T119" fmla="*/ 80 h 335"/>
              <a:gd name="T120" fmla="*/ 278 w 1295"/>
              <a:gd name="T121" fmla="*/ 81 h 335"/>
              <a:gd name="T122" fmla="*/ 180 w 1295"/>
              <a:gd name="T123" fmla="*/ 91 h 335"/>
              <a:gd name="T124" fmla="*/ 89 w 1295"/>
              <a:gd name="T125" fmla="*/ 11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5" h="335">
                <a:moveTo>
                  <a:pt x="1235" y="152"/>
                </a:moveTo>
                <a:cubicBezTo>
                  <a:pt x="1239" y="144"/>
                  <a:pt x="1236" y="137"/>
                  <a:pt x="1236" y="137"/>
                </a:cubicBezTo>
                <a:cubicBezTo>
                  <a:pt x="1235" y="136"/>
                  <a:pt x="1235" y="142"/>
                  <a:pt x="1230" y="147"/>
                </a:cubicBezTo>
                <a:cubicBezTo>
                  <a:pt x="1229" y="147"/>
                  <a:pt x="1229" y="148"/>
                  <a:pt x="1228" y="149"/>
                </a:cubicBezTo>
                <a:cubicBezTo>
                  <a:pt x="1228" y="148"/>
                  <a:pt x="1228" y="148"/>
                  <a:pt x="1227" y="148"/>
                </a:cubicBezTo>
                <a:cubicBezTo>
                  <a:pt x="1228" y="145"/>
                  <a:pt x="1229" y="142"/>
                  <a:pt x="1230" y="137"/>
                </a:cubicBezTo>
                <a:cubicBezTo>
                  <a:pt x="1231" y="129"/>
                  <a:pt x="1230" y="123"/>
                  <a:pt x="1231" y="118"/>
                </a:cubicBezTo>
                <a:cubicBezTo>
                  <a:pt x="1231" y="114"/>
                  <a:pt x="1231" y="112"/>
                  <a:pt x="1230" y="111"/>
                </a:cubicBezTo>
                <a:cubicBezTo>
                  <a:pt x="1230" y="111"/>
                  <a:pt x="1229" y="113"/>
                  <a:pt x="1228" y="117"/>
                </a:cubicBezTo>
                <a:cubicBezTo>
                  <a:pt x="1227" y="119"/>
                  <a:pt x="1227" y="123"/>
                  <a:pt x="1226" y="126"/>
                </a:cubicBezTo>
                <a:cubicBezTo>
                  <a:pt x="1223" y="127"/>
                  <a:pt x="1219" y="129"/>
                  <a:pt x="1215" y="134"/>
                </a:cubicBezTo>
                <a:cubicBezTo>
                  <a:pt x="1214" y="135"/>
                  <a:pt x="1213" y="137"/>
                  <a:pt x="1211" y="139"/>
                </a:cubicBezTo>
                <a:cubicBezTo>
                  <a:pt x="1211" y="139"/>
                  <a:pt x="1211" y="139"/>
                  <a:pt x="1211" y="139"/>
                </a:cubicBezTo>
                <a:cubicBezTo>
                  <a:pt x="1211" y="137"/>
                  <a:pt x="1212" y="133"/>
                  <a:pt x="1212" y="130"/>
                </a:cubicBezTo>
                <a:cubicBezTo>
                  <a:pt x="1213" y="117"/>
                  <a:pt x="1215" y="110"/>
                  <a:pt x="1215" y="110"/>
                </a:cubicBezTo>
                <a:cubicBezTo>
                  <a:pt x="1214" y="109"/>
                  <a:pt x="1209" y="115"/>
                  <a:pt x="1206" y="127"/>
                </a:cubicBezTo>
                <a:cubicBezTo>
                  <a:pt x="1205" y="130"/>
                  <a:pt x="1205" y="132"/>
                  <a:pt x="1204" y="135"/>
                </a:cubicBezTo>
                <a:cubicBezTo>
                  <a:pt x="1204" y="129"/>
                  <a:pt x="1202" y="123"/>
                  <a:pt x="1201" y="116"/>
                </a:cubicBezTo>
                <a:cubicBezTo>
                  <a:pt x="1198" y="95"/>
                  <a:pt x="1196" y="83"/>
                  <a:pt x="1195" y="83"/>
                </a:cubicBezTo>
                <a:cubicBezTo>
                  <a:pt x="1194" y="83"/>
                  <a:pt x="1194" y="96"/>
                  <a:pt x="1195" y="115"/>
                </a:cubicBezTo>
                <a:cubicBezTo>
                  <a:pt x="1196" y="117"/>
                  <a:pt x="1196" y="120"/>
                  <a:pt x="1196" y="122"/>
                </a:cubicBezTo>
                <a:cubicBezTo>
                  <a:pt x="1190" y="108"/>
                  <a:pt x="1183" y="102"/>
                  <a:pt x="1183" y="102"/>
                </a:cubicBezTo>
                <a:cubicBezTo>
                  <a:pt x="1182" y="102"/>
                  <a:pt x="1184" y="105"/>
                  <a:pt x="1185" y="108"/>
                </a:cubicBezTo>
                <a:cubicBezTo>
                  <a:pt x="1187" y="112"/>
                  <a:pt x="1189" y="117"/>
                  <a:pt x="1191" y="124"/>
                </a:cubicBezTo>
                <a:cubicBezTo>
                  <a:pt x="1192" y="128"/>
                  <a:pt x="1193" y="132"/>
                  <a:pt x="1193" y="135"/>
                </a:cubicBezTo>
                <a:cubicBezTo>
                  <a:pt x="1192" y="134"/>
                  <a:pt x="1191" y="132"/>
                  <a:pt x="1190" y="130"/>
                </a:cubicBezTo>
                <a:cubicBezTo>
                  <a:pt x="1187" y="121"/>
                  <a:pt x="1187" y="116"/>
                  <a:pt x="1186" y="115"/>
                </a:cubicBezTo>
                <a:cubicBezTo>
                  <a:pt x="1186" y="115"/>
                  <a:pt x="1185" y="116"/>
                  <a:pt x="1184" y="119"/>
                </a:cubicBezTo>
                <a:cubicBezTo>
                  <a:pt x="1184" y="121"/>
                  <a:pt x="1184" y="125"/>
                  <a:pt x="1185" y="129"/>
                </a:cubicBezTo>
                <a:cubicBezTo>
                  <a:pt x="1183" y="126"/>
                  <a:pt x="1182" y="123"/>
                  <a:pt x="1180" y="120"/>
                </a:cubicBezTo>
                <a:cubicBezTo>
                  <a:pt x="1180" y="119"/>
                  <a:pt x="1180" y="119"/>
                  <a:pt x="1180" y="119"/>
                </a:cubicBezTo>
                <a:cubicBezTo>
                  <a:pt x="1180" y="112"/>
                  <a:pt x="1182" y="107"/>
                  <a:pt x="1182" y="103"/>
                </a:cubicBezTo>
                <a:cubicBezTo>
                  <a:pt x="1182" y="100"/>
                  <a:pt x="1182" y="98"/>
                  <a:pt x="1182" y="98"/>
                </a:cubicBezTo>
                <a:cubicBezTo>
                  <a:pt x="1182" y="97"/>
                  <a:pt x="1181" y="99"/>
                  <a:pt x="1179" y="102"/>
                </a:cubicBezTo>
                <a:cubicBezTo>
                  <a:pt x="1178" y="104"/>
                  <a:pt x="1177" y="106"/>
                  <a:pt x="1176" y="109"/>
                </a:cubicBezTo>
                <a:cubicBezTo>
                  <a:pt x="1176" y="107"/>
                  <a:pt x="1175" y="105"/>
                  <a:pt x="1175" y="103"/>
                </a:cubicBezTo>
                <a:cubicBezTo>
                  <a:pt x="1174" y="97"/>
                  <a:pt x="1173" y="91"/>
                  <a:pt x="1173" y="87"/>
                </a:cubicBezTo>
                <a:cubicBezTo>
                  <a:pt x="1172" y="82"/>
                  <a:pt x="1172" y="79"/>
                  <a:pt x="1171" y="79"/>
                </a:cubicBezTo>
                <a:cubicBezTo>
                  <a:pt x="1171" y="79"/>
                  <a:pt x="1170" y="82"/>
                  <a:pt x="1170" y="87"/>
                </a:cubicBezTo>
                <a:cubicBezTo>
                  <a:pt x="1170" y="90"/>
                  <a:pt x="1170" y="96"/>
                  <a:pt x="1170" y="101"/>
                </a:cubicBezTo>
                <a:cubicBezTo>
                  <a:pt x="1170" y="101"/>
                  <a:pt x="1170" y="101"/>
                  <a:pt x="1169" y="101"/>
                </a:cubicBezTo>
                <a:cubicBezTo>
                  <a:pt x="1169" y="101"/>
                  <a:pt x="1168" y="102"/>
                  <a:pt x="1168" y="105"/>
                </a:cubicBezTo>
                <a:cubicBezTo>
                  <a:pt x="1168" y="105"/>
                  <a:pt x="1168" y="104"/>
                  <a:pt x="1168" y="104"/>
                </a:cubicBezTo>
                <a:cubicBezTo>
                  <a:pt x="1167" y="102"/>
                  <a:pt x="1166" y="100"/>
                  <a:pt x="1165" y="98"/>
                </a:cubicBezTo>
                <a:cubicBezTo>
                  <a:pt x="1164" y="95"/>
                  <a:pt x="1162" y="92"/>
                  <a:pt x="1161" y="90"/>
                </a:cubicBezTo>
                <a:cubicBezTo>
                  <a:pt x="1158" y="86"/>
                  <a:pt x="1157" y="83"/>
                  <a:pt x="1156" y="84"/>
                </a:cubicBezTo>
                <a:cubicBezTo>
                  <a:pt x="1156" y="84"/>
                  <a:pt x="1157" y="86"/>
                  <a:pt x="1159" y="91"/>
                </a:cubicBezTo>
                <a:cubicBezTo>
                  <a:pt x="1160" y="93"/>
                  <a:pt x="1161" y="96"/>
                  <a:pt x="1162" y="99"/>
                </a:cubicBezTo>
                <a:cubicBezTo>
                  <a:pt x="1162" y="101"/>
                  <a:pt x="1163" y="103"/>
                  <a:pt x="1163" y="104"/>
                </a:cubicBezTo>
                <a:cubicBezTo>
                  <a:pt x="1163" y="105"/>
                  <a:pt x="1163" y="106"/>
                  <a:pt x="1164" y="107"/>
                </a:cubicBezTo>
                <a:cubicBezTo>
                  <a:pt x="1162" y="104"/>
                  <a:pt x="1161" y="102"/>
                  <a:pt x="1160" y="100"/>
                </a:cubicBezTo>
                <a:cubicBezTo>
                  <a:pt x="1160" y="99"/>
                  <a:pt x="1160" y="98"/>
                  <a:pt x="1160" y="98"/>
                </a:cubicBezTo>
                <a:cubicBezTo>
                  <a:pt x="1159" y="98"/>
                  <a:pt x="1159" y="98"/>
                  <a:pt x="1159" y="99"/>
                </a:cubicBezTo>
                <a:cubicBezTo>
                  <a:pt x="1156" y="95"/>
                  <a:pt x="1155" y="94"/>
                  <a:pt x="1155" y="94"/>
                </a:cubicBezTo>
                <a:cubicBezTo>
                  <a:pt x="1154" y="94"/>
                  <a:pt x="1155" y="96"/>
                  <a:pt x="1157" y="100"/>
                </a:cubicBezTo>
                <a:cubicBezTo>
                  <a:pt x="1157" y="100"/>
                  <a:pt x="1157" y="101"/>
                  <a:pt x="1157" y="101"/>
                </a:cubicBezTo>
                <a:cubicBezTo>
                  <a:pt x="1157" y="101"/>
                  <a:pt x="1157" y="102"/>
                  <a:pt x="1157" y="102"/>
                </a:cubicBezTo>
                <a:cubicBezTo>
                  <a:pt x="1157" y="103"/>
                  <a:pt x="1156" y="104"/>
                  <a:pt x="1156" y="105"/>
                </a:cubicBezTo>
                <a:cubicBezTo>
                  <a:pt x="1154" y="99"/>
                  <a:pt x="1151" y="94"/>
                  <a:pt x="1149" y="90"/>
                </a:cubicBezTo>
                <a:cubicBezTo>
                  <a:pt x="1146" y="86"/>
                  <a:pt x="1144" y="84"/>
                  <a:pt x="1144" y="84"/>
                </a:cubicBezTo>
                <a:cubicBezTo>
                  <a:pt x="1143" y="85"/>
                  <a:pt x="1145" y="87"/>
                  <a:pt x="1147" y="91"/>
                </a:cubicBezTo>
                <a:cubicBezTo>
                  <a:pt x="1148" y="95"/>
                  <a:pt x="1150" y="100"/>
                  <a:pt x="1151" y="105"/>
                </a:cubicBezTo>
                <a:cubicBezTo>
                  <a:pt x="1149" y="102"/>
                  <a:pt x="1148" y="100"/>
                  <a:pt x="1146" y="98"/>
                </a:cubicBezTo>
                <a:cubicBezTo>
                  <a:pt x="1144" y="95"/>
                  <a:pt x="1143" y="94"/>
                  <a:pt x="1142" y="94"/>
                </a:cubicBezTo>
                <a:cubicBezTo>
                  <a:pt x="1142" y="94"/>
                  <a:pt x="1143" y="96"/>
                  <a:pt x="1144" y="99"/>
                </a:cubicBezTo>
                <a:cubicBezTo>
                  <a:pt x="1145" y="100"/>
                  <a:pt x="1145" y="101"/>
                  <a:pt x="1146" y="102"/>
                </a:cubicBezTo>
                <a:cubicBezTo>
                  <a:pt x="1145" y="105"/>
                  <a:pt x="1145" y="109"/>
                  <a:pt x="1146" y="115"/>
                </a:cubicBezTo>
                <a:cubicBezTo>
                  <a:pt x="1145" y="114"/>
                  <a:pt x="1145" y="113"/>
                  <a:pt x="1144" y="112"/>
                </a:cubicBezTo>
                <a:cubicBezTo>
                  <a:pt x="1144" y="110"/>
                  <a:pt x="1143" y="107"/>
                  <a:pt x="1143" y="104"/>
                </a:cubicBezTo>
                <a:cubicBezTo>
                  <a:pt x="1143" y="100"/>
                  <a:pt x="1142" y="97"/>
                  <a:pt x="1142" y="94"/>
                </a:cubicBezTo>
                <a:cubicBezTo>
                  <a:pt x="1142" y="91"/>
                  <a:pt x="1142" y="88"/>
                  <a:pt x="1142" y="86"/>
                </a:cubicBezTo>
                <a:cubicBezTo>
                  <a:pt x="1142" y="82"/>
                  <a:pt x="1142" y="80"/>
                  <a:pt x="1141" y="80"/>
                </a:cubicBezTo>
                <a:cubicBezTo>
                  <a:pt x="1141" y="79"/>
                  <a:pt x="1140" y="82"/>
                  <a:pt x="1139" y="86"/>
                </a:cubicBezTo>
                <a:cubicBezTo>
                  <a:pt x="1139" y="88"/>
                  <a:pt x="1138" y="91"/>
                  <a:pt x="1138" y="94"/>
                </a:cubicBezTo>
                <a:cubicBezTo>
                  <a:pt x="1135" y="83"/>
                  <a:pt x="1135" y="76"/>
                  <a:pt x="1134" y="76"/>
                </a:cubicBezTo>
                <a:cubicBezTo>
                  <a:pt x="1134" y="76"/>
                  <a:pt x="1133" y="79"/>
                  <a:pt x="1133" y="83"/>
                </a:cubicBezTo>
                <a:cubicBezTo>
                  <a:pt x="1133" y="87"/>
                  <a:pt x="1133" y="93"/>
                  <a:pt x="1134" y="100"/>
                </a:cubicBezTo>
                <a:cubicBezTo>
                  <a:pt x="1134" y="100"/>
                  <a:pt x="1134" y="100"/>
                  <a:pt x="1134" y="100"/>
                </a:cubicBezTo>
                <a:cubicBezTo>
                  <a:pt x="1133" y="97"/>
                  <a:pt x="1132" y="93"/>
                  <a:pt x="1132" y="91"/>
                </a:cubicBezTo>
                <a:cubicBezTo>
                  <a:pt x="1131" y="87"/>
                  <a:pt x="1131" y="85"/>
                  <a:pt x="1131" y="85"/>
                </a:cubicBezTo>
                <a:cubicBezTo>
                  <a:pt x="1131" y="85"/>
                  <a:pt x="1131" y="85"/>
                  <a:pt x="1130" y="86"/>
                </a:cubicBezTo>
                <a:cubicBezTo>
                  <a:pt x="1131" y="83"/>
                  <a:pt x="1131" y="80"/>
                  <a:pt x="1131" y="78"/>
                </a:cubicBezTo>
                <a:cubicBezTo>
                  <a:pt x="1132" y="73"/>
                  <a:pt x="1132" y="71"/>
                  <a:pt x="1132" y="70"/>
                </a:cubicBezTo>
                <a:cubicBezTo>
                  <a:pt x="1131" y="70"/>
                  <a:pt x="1130" y="73"/>
                  <a:pt x="1129" y="77"/>
                </a:cubicBezTo>
                <a:cubicBezTo>
                  <a:pt x="1128" y="78"/>
                  <a:pt x="1128" y="80"/>
                  <a:pt x="1127" y="82"/>
                </a:cubicBezTo>
                <a:cubicBezTo>
                  <a:pt x="1126" y="81"/>
                  <a:pt x="1126" y="79"/>
                  <a:pt x="1125" y="78"/>
                </a:cubicBezTo>
                <a:cubicBezTo>
                  <a:pt x="1125" y="77"/>
                  <a:pt x="1125" y="76"/>
                  <a:pt x="1125" y="75"/>
                </a:cubicBezTo>
                <a:cubicBezTo>
                  <a:pt x="1125" y="73"/>
                  <a:pt x="1126" y="72"/>
                  <a:pt x="1125" y="71"/>
                </a:cubicBezTo>
                <a:cubicBezTo>
                  <a:pt x="1125" y="71"/>
                  <a:pt x="1125" y="72"/>
                  <a:pt x="1124" y="72"/>
                </a:cubicBezTo>
                <a:cubicBezTo>
                  <a:pt x="1124" y="71"/>
                  <a:pt x="1124" y="70"/>
                  <a:pt x="1124" y="68"/>
                </a:cubicBezTo>
                <a:cubicBezTo>
                  <a:pt x="1123" y="63"/>
                  <a:pt x="1122" y="59"/>
                  <a:pt x="1121" y="56"/>
                </a:cubicBezTo>
                <a:cubicBezTo>
                  <a:pt x="1119" y="49"/>
                  <a:pt x="1118" y="45"/>
                  <a:pt x="1118" y="45"/>
                </a:cubicBezTo>
                <a:cubicBezTo>
                  <a:pt x="1117" y="45"/>
                  <a:pt x="1119" y="54"/>
                  <a:pt x="1119" y="68"/>
                </a:cubicBezTo>
                <a:cubicBezTo>
                  <a:pt x="1119" y="67"/>
                  <a:pt x="1118" y="66"/>
                  <a:pt x="1118" y="66"/>
                </a:cubicBezTo>
                <a:cubicBezTo>
                  <a:pt x="1118" y="66"/>
                  <a:pt x="1119" y="68"/>
                  <a:pt x="1120" y="72"/>
                </a:cubicBezTo>
                <a:cubicBezTo>
                  <a:pt x="1120" y="75"/>
                  <a:pt x="1120" y="77"/>
                  <a:pt x="1120" y="80"/>
                </a:cubicBezTo>
                <a:cubicBezTo>
                  <a:pt x="1118" y="84"/>
                  <a:pt x="1117" y="89"/>
                  <a:pt x="1116" y="95"/>
                </a:cubicBezTo>
                <a:cubicBezTo>
                  <a:pt x="1116" y="95"/>
                  <a:pt x="1116" y="96"/>
                  <a:pt x="1116" y="96"/>
                </a:cubicBezTo>
                <a:cubicBezTo>
                  <a:pt x="1114" y="89"/>
                  <a:pt x="1112" y="83"/>
                  <a:pt x="1110" y="79"/>
                </a:cubicBezTo>
                <a:cubicBezTo>
                  <a:pt x="1110" y="79"/>
                  <a:pt x="1110" y="78"/>
                  <a:pt x="1110" y="78"/>
                </a:cubicBezTo>
                <a:cubicBezTo>
                  <a:pt x="1112" y="75"/>
                  <a:pt x="1113" y="73"/>
                  <a:pt x="1112" y="72"/>
                </a:cubicBezTo>
                <a:cubicBezTo>
                  <a:pt x="1112" y="72"/>
                  <a:pt x="1111" y="73"/>
                  <a:pt x="1108" y="76"/>
                </a:cubicBezTo>
                <a:cubicBezTo>
                  <a:pt x="1105" y="72"/>
                  <a:pt x="1104" y="70"/>
                  <a:pt x="1104" y="70"/>
                </a:cubicBezTo>
                <a:cubicBezTo>
                  <a:pt x="1103" y="70"/>
                  <a:pt x="1104" y="73"/>
                  <a:pt x="1106" y="77"/>
                </a:cubicBezTo>
                <a:cubicBezTo>
                  <a:pt x="1106" y="78"/>
                  <a:pt x="1106" y="78"/>
                  <a:pt x="1106" y="78"/>
                </a:cubicBezTo>
                <a:cubicBezTo>
                  <a:pt x="1105" y="80"/>
                  <a:pt x="1104" y="81"/>
                  <a:pt x="1103" y="83"/>
                </a:cubicBezTo>
                <a:cubicBezTo>
                  <a:pt x="1103" y="84"/>
                  <a:pt x="1102" y="86"/>
                  <a:pt x="1101" y="87"/>
                </a:cubicBezTo>
                <a:cubicBezTo>
                  <a:pt x="1101" y="87"/>
                  <a:pt x="1101" y="87"/>
                  <a:pt x="1101" y="87"/>
                </a:cubicBezTo>
                <a:cubicBezTo>
                  <a:pt x="1101" y="85"/>
                  <a:pt x="1100" y="83"/>
                  <a:pt x="1100" y="83"/>
                </a:cubicBezTo>
                <a:cubicBezTo>
                  <a:pt x="1100" y="83"/>
                  <a:pt x="1099" y="84"/>
                  <a:pt x="1099" y="85"/>
                </a:cubicBezTo>
                <a:cubicBezTo>
                  <a:pt x="1096" y="70"/>
                  <a:pt x="1096" y="62"/>
                  <a:pt x="1095" y="62"/>
                </a:cubicBezTo>
                <a:cubicBezTo>
                  <a:pt x="1095" y="62"/>
                  <a:pt x="1094" y="64"/>
                  <a:pt x="1094" y="69"/>
                </a:cubicBezTo>
                <a:cubicBezTo>
                  <a:pt x="1093" y="73"/>
                  <a:pt x="1094" y="78"/>
                  <a:pt x="1094" y="84"/>
                </a:cubicBezTo>
                <a:cubicBezTo>
                  <a:pt x="1093" y="87"/>
                  <a:pt x="1092" y="91"/>
                  <a:pt x="1090" y="95"/>
                </a:cubicBezTo>
                <a:cubicBezTo>
                  <a:pt x="1088" y="98"/>
                  <a:pt x="1087" y="101"/>
                  <a:pt x="1085" y="103"/>
                </a:cubicBezTo>
                <a:cubicBezTo>
                  <a:pt x="1087" y="94"/>
                  <a:pt x="1084" y="88"/>
                  <a:pt x="1084" y="89"/>
                </a:cubicBezTo>
                <a:cubicBezTo>
                  <a:pt x="1083" y="89"/>
                  <a:pt x="1083" y="94"/>
                  <a:pt x="1079" y="101"/>
                </a:cubicBezTo>
                <a:cubicBezTo>
                  <a:pt x="1079" y="102"/>
                  <a:pt x="1079" y="102"/>
                  <a:pt x="1078" y="103"/>
                </a:cubicBezTo>
                <a:cubicBezTo>
                  <a:pt x="1078" y="102"/>
                  <a:pt x="1079" y="101"/>
                  <a:pt x="1079" y="100"/>
                </a:cubicBezTo>
                <a:cubicBezTo>
                  <a:pt x="1080" y="96"/>
                  <a:pt x="1081" y="92"/>
                  <a:pt x="1081" y="89"/>
                </a:cubicBezTo>
                <a:cubicBezTo>
                  <a:pt x="1084" y="81"/>
                  <a:pt x="1088" y="78"/>
                  <a:pt x="1087" y="77"/>
                </a:cubicBezTo>
                <a:cubicBezTo>
                  <a:pt x="1087" y="77"/>
                  <a:pt x="1085" y="78"/>
                  <a:pt x="1082" y="80"/>
                </a:cubicBezTo>
                <a:cubicBezTo>
                  <a:pt x="1081" y="80"/>
                  <a:pt x="1080" y="81"/>
                  <a:pt x="1079" y="83"/>
                </a:cubicBezTo>
                <a:cubicBezTo>
                  <a:pt x="1079" y="83"/>
                  <a:pt x="1079" y="83"/>
                  <a:pt x="1079" y="83"/>
                </a:cubicBezTo>
                <a:cubicBezTo>
                  <a:pt x="1077" y="85"/>
                  <a:pt x="1075" y="88"/>
                  <a:pt x="1073" y="91"/>
                </a:cubicBezTo>
                <a:cubicBezTo>
                  <a:pt x="1073" y="92"/>
                  <a:pt x="1073" y="93"/>
                  <a:pt x="1072" y="94"/>
                </a:cubicBezTo>
                <a:cubicBezTo>
                  <a:pt x="1073" y="91"/>
                  <a:pt x="1073" y="89"/>
                  <a:pt x="1073" y="86"/>
                </a:cubicBezTo>
                <a:cubicBezTo>
                  <a:pt x="1074" y="76"/>
                  <a:pt x="1074" y="69"/>
                  <a:pt x="1074" y="64"/>
                </a:cubicBezTo>
                <a:cubicBezTo>
                  <a:pt x="1075" y="59"/>
                  <a:pt x="1074" y="56"/>
                  <a:pt x="1074" y="56"/>
                </a:cubicBezTo>
                <a:cubicBezTo>
                  <a:pt x="1074" y="56"/>
                  <a:pt x="1073" y="59"/>
                  <a:pt x="1072" y="64"/>
                </a:cubicBezTo>
                <a:cubicBezTo>
                  <a:pt x="1071" y="67"/>
                  <a:pt x="1070" y="71"/>
                  <a:pt x="1069" y="76"/>
                </a:cubicBezTo>
                <a:cubicBezTo>
                  <a:pt x="1069" y="76"/>
                  <a:pt x="1069" y="76"/>
                  <a:pt x="1069" y="76"/>
                </a:cubicBezTo>
                <a:cubicBezTo>
                  <a:pt x="1067" y="65"/>
                  <a:pt x="1067" y="56"/>
                  <a:pt x="1067" y="50"/>
                </a:cubicBezTo>
                <a:cubicBezTo>
                  <a:pt x="1067" y="44"/>
                  <a:pt x="1066" y="40"/>
                  <a:pt x="1066" y="40"/>
                </a:cubicBezTo>
                <a:cubicBezTo>
                  <a:pt x="1066" y="40"/>
                  <a:pt x="1065" y="44"/>
                  <a:pt x="1064" y="50"/>
                </a:cubicBezTo>
                <a:cubicBezTo>
                  <a:pt x="1064" y="53"/>
                  <a:pt x="1064" y="57"/>
                  <a:pt x="1063" y="61"/>
                </a:cubicBezTo>
                <a:cubicBezTo>
                  <a:pt x="1063" y="65"/>
                  <a:pt x="1063" y="70"/>
                  <a:pt x="1063" y="76"/>
                </a:cubicBezTo>
                <a:cubicBezTo>
                  <a:pt x="1063" y="78"/>
                  <a:pt x="1063" y="80"/>
                  <a:pt x="1063" y="82"/>
                </a:cubicBezTo>
                <a:cubicBezTo>
                  <a:pt x="1061" y="76"/>
                  <a:pt x="1059" y="72"/>
                  <a:pt x="1058" y="69"/>
                </a:cubicBezTo>
                <a:cubicBezTo>
                  <a:pt x="1058" y="68"/>
                  <a:pt x="1058" y="68"/>
                  <a:pt x="1058" y="67"/>
                </a:cubicBezTo>
                <a:cubicBezTo>
                  <a:pt x="1059" y="63"/>
                  <a:pt x="1059" y="60"/>
                  <a:pt x="1059" y="60"/>
                </a:cubicBezTo>
                <a:cubicBezTo>
                  <a:pt x="1058" y="60"/>
                  <a:pt x="1057" y="62"/>
                  <a:pt x="1056" y="66"/>
                </a:cubicBezTo>
                <a:cubicBezTo>
                  <a:pt x="1054" y="70"/>
                  <a:pt x="1052" y="75"/>
                  <a:pt x="1051" y="82"/>
                </a:cubicBezTo>
                <a:cubicBezTo>
                  <a:pt x="1049" y="80"/>
                  <a:pt x="1047" y="77"/>
                  <a:pt x="1046" y="76"/>
                </a:cubicBezTo>
                <a:cubicBezTo>
                  <a:pt x="1045" y="71"/>
                  <a:pt x="1044" y="68"/>
                  <a:pt x="1044" y="65"/>
                </a:cubicBezTo>
                <a:cubicBezTo>
                  <a:pt x="1044" y="65"/>
                  <a:pt x="1044" y="65"/>
                  <a:pt x="1044" y="65"/>
                </a:cubicBezTo>
                <a:cubicBezTo>
                  <a:pt x="1041" y="47"/>
                  <a:pt x="1039" y="38"/>
                  <a:pt x="1038" y="38"/>
                </a:cubicBezTo>
                <a:cubicBezTo>
                  <a:pt x="1038" y="37"/>
                  <a:pt x="1038" y="41"/>
                  <a:pt x="1038" y="47"/>
                </a:cubicBezTo>
                <a:cubicBezTo>
                  <a:pt x="1038" y="53"/>
                  <a:pt x="1038" y="62"/>
                  <a:pt x="1039" y="73"/>
                </a:cubicBezTo>
                <a:cubicBezTo>
                  <a:pt x="1039" y="74"/>
                  <a:pt x="1039" y="76"/>
                  <a:pt x="1039" y="78"/>
                </a:cubicBezTo>
                <a:cubicBezTo>
                  <a:pt x="1037" y="73"/>
                  <a:pt x="1035" y="69"/>
                  <a:pt x="1033" y="66"/>
                </a:cubicBezTo>
                <a:cubicBezTo>
                  <a:pt x="1030" y="62"/>
                  <a:pt x="1028" y="60"/>
                  <a:pt x="1028" y="61"/>
                </a:cubicBezTo>
                <a:cubicBezTo>
                  <a:pt x="1028" y="61"/>
                  <a:pt x="1029" y="63"/>
                  <a:pt x="1031" y="67"/>
                </a:cubicBezTo>
                <a:cubicBezTo>
                  <a:pt x="1032" y="70"/>
                  <a:pt x="1034" y="75"/>
                  <a:pt x="1035" y="80"/>
                </a:cubicBezTo>
                <a:cubicBezTo>
                  <a:pt x="1035" y="81"/>
                  <a:pt x="1035" y="82"/>
                  <a:pt x="1035" y="83"/>
                </a:cubicBezTo>
                <a:cubicBezTo>
                  <a:pt x="1034" y="85"/>
                  <a:pt x="1035" y="87"/>
                  <a:pt x="1035" y="90"/>
                </a:cubicBezTo>
                <a:cubicBezTo>
                  <a:pt x="1032" y="81"/>
                  <a:pt x="1032" y="75"/>
                  <a:pt x="1031" y="75"/>
                </a:cubicBezTo>
                <a:cubicBezTo>
                  <a:pt x="1031" y="75"/>
                  <a:pt x="1028" y="81"/>
                  <a:pt x="1030" y="91"/>
                </a:cubicBezTo>
                <a:cubicBezTo>
                  <a:pt x="1028" y="88"/>
                  <a:pt x="1026" y="84"/>
                  <a:pt x="1025" y="80"/>
                </a:cubicBezTo>
                <a:cubicBezTo>
                  <a:pt x="1019" y="63"/>
                  <a:pt x="1020" y="54"/>
                  <a:pt x="1018" y="53"/>
                </a:cubicBezTo>
                <a:cubicBezTo>
                  <a:pt x="1018" y="53"/>
                  <a:pt x="1018" y="56"/>
                  <a:pt x="1017" y="61"/>
                </a:cubicBezTo>
                <a:cubicBezTo>
                  <a:pt x="1017" y="65"/>
                  <a:pt x="1017" y="72"/>
                  <a:pt x="1019" y="81"/>
                </a:cubicBezTo>
                <a:cubicBezTo>
                  <a:pt x="1021" y="86"/>
                  <a:pt x="1022" y="91"/>
                  <a:pt x="1024" y="95"/>
                </a:cubicBezTo>
                <a:cubicBezTo>
                  <a:pt x="1024" y="95"/>
                  <a:pt x="1023" y="95"/>
                  <a:pt x="1023" y="94"/>
                </a:cubicBezTo>
                <a:cubicBezTo>
                  <a:pt x="1022" y="91"/>
                  <a:pt x="1021" y="87"/>
                  <a:pt x="1020" y="83"/>
                </a:cubicBezTo>
                <a:cubicBezTo>
                  <a:pt x="1018" y="77"/>
                  <a:pt x="1017" y="72"/>
                  <a:pt x="1016" y="68"/>
                </a:cubicBezTo>
                <a:cubicBezTo>
                  <a:pt x="1016" y="65"/>
                  <a:pt x="1015" y="63"/>
                  <a:pt x="1015" y="63"/>
                </a:cubicBezTo>
                <a:cubicBezTo>
                  <a:pt x="1015" y="63"/>
                  <a:pt x="1014" y="64"/>
                  <a:pt x="1014" y="67"/>
                </a:cubicBezTo>
                <a:cubicBezTo>
                  <a:pt x="1014" y="67"/>
                  <a:pt x="1014" y="67"/>
                  <a:pt x="1014" y="67"/>
                </a:cubicBezTo>
                <a:cubicBezTo>
                  <a:pt x="1013" y="65"/>
                  <a:pt x="1012" y="63"/>
                  <a:pt x="1011" y="61"/>
                </a:cubicBezTo>
                <a:cubicBezTo>
                  <a:pt x="1010" y="57"/>
                  <a:pt x="1008" y="54"/>
                  <a:pt x="1007" y="52"/>
                </a:cubicBezTo>
                <a:cubicBezTo>
                  <a:pt x="1004" y="47"/>
                  <a:pt x="1003" y="45"/>
                  <a:pt x="1002" y="45"/>
                </a:cubicBezTo>
                <a:cubicBezTo>
                  <a:pt x="1002" y="45"/>
                  <a:pt x="1003" y="48"/>
                  <a:pt x="1005" y="53"/>
                </a:cubicBezTo>
                <a:cubicBezTo>
                  <a:pt x="1006" y="56"/>
                  <a:pt x="1007" y="59"/>
                  <a:pt x="1008" y="62"/>
                </a:cubicBezTo>
                <a:cubicBezTo>
                  <a:pt x="1008" y="64"/>
                  <a:pt x="1008" y="66"/>
                  <a:pt x="1009" y="68"/>
                </a:cubicBezTo>
                <a:cubicBezTo>
                  <a:pt x="1009" y="69"/>
                  <a:pt x="1009" y="70"/>
                  <a:pt x="1010" y="71"/>
                </a:cubicBezTo>
                <a:cubicBezTo>
                  <a:pt x="1010" y="72"/>
                  <a:pt x="1010" y="73"/>
                  <a:pt x="1010" y="74"/>
                </a:cubicBezTo>
                <a:cubicBezTo>
                  <a:pt x="1010" y="76"/>
                  <a:pt x="1010" y="78"/>
                  <a:pt x="1010" y="80"/>
                </a:cubicBezTo>
                <a:cubicBezTo>
                  <a:pt x="1010" y="80"/>
                  <a:pt x="1010" y="80"/>
                  <a:pt x="1010" y="80"/>
                </a:cubicBezTo>
                <a:cubicBezTo>
                  <a:pt x="1009" y="78"/>
                  <a:pt x="1007" y="76"/>
                  <a:pt x="1006" y="74"/>
                </a:cubicBezTo>
                <a:cubicBezTo>
                  <a:pt x="1005" y="66"/>
                  <a:pt x="1006" y="61"/>
                  <a:pt x="1006" y="61"/>
                </a:cubicBezTo>
                <a:cubicBezTo>
                  <a:pt x="1005" y="61"/>
                  <a:pt x="1004" y="63"/>
                  <a:pt x="1003" y="66"/>
                </a:cubicBezTo>
                <a:cubicBezTo>
                  <a:pt x="1003" y="67"/>
                  <a:pt x="1003" y="68"/>
                  <a:pt x="1002" y="69"/>
                </a:cubicBezTo>
                <a:cubicBezTo>
                  <a:pt x="1002" y="69"/>
                  <a:pt x="1002" y="69"/>
                  <a:pt x="1002" y="69"/>
                </a:cubicBezTo>
                <a:cubicBezTo>
                  <a:pt x="1001" y="65"/>
                  <a:pt x="1001" y="61"/>
                  <a:pt x="1000" y="58"/>
                </a:cubicBezTo>
                <a:cubicBezTo>
                  <a:pt x="1000" y="58"/>
                  <a:pt x="1000" y="58"/>
                  <a:pt x="1000" y="58"/>
                </a:cubicBezTo>
                <a:cubicBezTo>
                  <a:pt x="997" y="41"/>
                  <a:pt x="995" y="31"/>
                  <a:pt x="995" y="31"/>
                </a:cubicBezTo>
                <a:cubicBezTo>
                  <a:pt x="994" y="31"/>
                  <a:pt x="994" y="34"/>
                  <a:pt x="994" y="41"/>
                </a:cubicBezTo>
                <a:cubicBezTo>
                  <a:pt x="995" y="47"/>
                  <a:pt x="995" y="56"/>
                  <a:pt x="996" y="66"/>
                </a:cubicBezTo>
                <a:cubicBezTo>
                  <a:pt x="996" y="67"/>
                  <a:pt x="996" y="68"/>
                  <a:pt x="996" y="69"/>
                </a:cubicBezTo>
                <a:cubicBezTo>
                  <a:pt x="995" y="68"/>
                  <a:pt x="995" y="67"/>
                  <a:pt x="994" y="66"/>
                </a:cubicBezTo>
                <a:cubicBezTo>
                  <a:pt x="994" y="65"/>
                  <a:pt x="994" y="65"/>
                  <a:pt x="994" y="65"/>
                </a:cubicBezTo>
                <a:cubicBezTo>
                  <a:pt x="994" y="65"/>
                  <a:pt x="994" y="65"/>
                  <a:pt x="993" y="65"/>
                </a:cubicBezTo>
                <a:cubicBezTo>
                  <a:pt x="993" y="65"/>
                  <a:pt x="993" y="64"/>
                  <a:pt x="993" y="64"/>
                </a:cubicBezTo>
                <a:cubicBezTo>
                  <a:pt x="991" y="61"/>
                  <a:pt x="989" y="59"/>
                  <a:pt x="989" y="59"/>
                </a:cubicBezTo>
                <a:cubicBezTo>
                  <a:pt x="989" y="60"/>
                  <a:pt x="989" y="62"/>
                  <a:pt x="991" y="65"/>
                </a:cubicBezTo>
                <a:cubicBezTo>
                  <a:pt x="991" y="66"/>
                  <a:pt x="991" y="67"/>
                  <a:pt x="992" y="68"/>
                </a:cubicBezTo>
                <a:cubicBezTo>
                  <a:pt x="992" y="68"/>
                  <a:pt x="991" y="69"/>
                  <a:pt x="991" y="69"/>
                </a:cubicBezTo>
                <a:cubicBezTo>
                  <a:pt x="991" y="71"/>
                  <a:pt x="990" y="73"/>
                  <a:pt x="990" y="75"/>
                </a:cubicBezTo>
                <a:cubicBezTo>
                  <a:pt x="990" y="74"/>
                  <a:pt x="990" y="73"/>
                  <a:pt x="989" y="72"/>
                </a:cubicBezTo>
                <a:cubicBezTo>
                  <a:pt x="989" y="67"/>
                  <a:pt x="989" y="63"/>
                  <a:pt x="989" y="60"/>
                </a:cubicBezTo>
                <a:cubicBezTo>
                  <a:pt x="988" y="56"/>
                  <a:pt x="989" y="53"/>
                  <a:pt x="989" y="51"/>
                </a:cubicBezTo>
                <a:cubicBezTo>
                  <a:pt x="989" y="46"/>
                  <a:pt x="988" y="43"/>
                  <a:pt x="988" y="43"/>
                </a:cubicBezTo>
                <a:cubicBezTo>
                  <a:pt x="988" y="43"/>
                  <a:pt x="987" y="46"/>
                  <a:pt x="986" y="51"/>
                </a:cubicBezTo>
                <a:cubicBezTo>
                  <a:pt x="985" y="55"/>
                  <a:pt x="984" y="62"/>
                  <a:pt x="984" y="71"/>
                </a:cubicBezTo>
                <a:cubicBezTo>
                  <a:pt x="984" y="72"/>
                  <a:pt x="984" y="74"/>
                  <a:pt x="984" y="75"/>
                </a:cubicBezTo>
                <a:cubicBezTo>
                  <a:pt x="983" y="74"/>
                  <a:pt x="983" y="73"/>
                  <a:pt x="982" y="72"/>
                </a:cubicBezTo>
                <a:cubicBezTo>
                  <a:pt x="983" y="69"/>
                  <a:pt x="983" y="67"/>
                  <a:pt x="983" y="67"/>
                </a:cubicBezTo>
                <a:cubicBezTo>
                  <a:pt x="982" y="67"/>
                  <a:pt x="982" y="68"/>
                  <a:pt x="981" y="69"/>
                </a:cubicBezTo>
                <a:cubicBezTo>
                  <a:pt x="980" y="67"/>
                  <a:pt x="979" y="67"/>
                  <a:pt x="979" y="67"/>
                </a:cubicBezTo>
                <a:cubicBezTo>
                  <a:pt x="979" y="67"/>
                  <a:pt x="979" y="67"/>
                  <a:pt x="979" y="69"/>
                </a:cubicBezTo>
                <a:cubicBezTo>
                  <a:pt x="978" y="68"/>
                  <a:pt x="977" y="67"/>
                  <a:pt x="977" y="66"/>
                </a:cubicBezTo>
                <a:cubicBezTo>
                  <a:pt x="977" y="66"/>
                  <a:pt x="977" y="66"/>
                  <a:pt x="976" y="66"/>
                </a:cubicBezTo>
                <a:cubicBezTo>
                  <a:pt x="976" y="65"/>
                  <a:pt x="976" y="64"/>
                  <a:pt x="976" y="63"/>
                </a:cubicBezTo>
                <a:cubicBezTo>
                  <a:pt x="976" y="60"/>
                  <a:pt x="976" y="58"/>
                  <a:pt x="976" y="56"/>
                </a:cubicBezTo>
                <a:cubicBezTo>
                  <a:pt x="976" y="51"/>
                  <a:pt x="976" y="49"/>
                  <a:pt x="976" y="49"/>
                </a:cubicBezTo>
                <a:cubicBezTo>
                  <a:pt x="975" y="49"/>
                  <a:pt x="974" y="51"/>
                  <a:pt x="973" y="55"/>
                </a:cubicBezTo>
                <a:cubicBezTo>
                  <a:pt x="972" y="59"/>
                  <a:pt x="972" y="66"/>
                  <a:pt x="971" y="73"/>
                </a:cubicBezTo>
                <a:cubicBezTo>
                  <a:pt x="971" y="74"/>
                  <a:pt x="971" y="75"/>
                  <a:pt x="971" y="77"/>
                </a:cubicBezTo>
                <a:cubicBezTo>
                  <a:pt x="970" y="75"/>
                  <a:pt x="969" y="73"/>
                  <a:pt x="969" y="72"/>
                </a:cubicBezTo>
                <a:cubicBezTo>
                  <a:pt x="969" y="70"/>
                  <a:pt x="968" y="69"/>
                  <a:pt x="968" y="67"/>
                </a:cubicBezTo>
                <a:cubicBezTo>
                  <a:pt x="969" y="65"/>
                  <a:pt x="970" y="64"/>
                  <a:pt x="970" y="62"/>
                </a:cubicBezTo>
                <a:cubicBezTo>
                  <a:pt x="972" y="59"/>
                  <a:pt x="973" y="58"/>
                  <a:pt x="972" y="57"/>
                </a:cubicBezTo>
                <a:cubicBezTo>
                  <a:pt x="972" y="57"/>
                  <a:pt x="971" y="58"/>
                  <a:pt x="968" y="60"/>
                </a:cubicBezTo>
                <a:cubicBezTo>
                  <a:pt x="969" y="54"/>
                  <a:pt x="970" y="48"/>
                  <a:pt x="970" y="44"/>
                </a:cubicBezTo>
                <a:cubicBezTo>
                  <a:pt x="971" y="39"/>
                  <a:pt x="972" y="37"/>
                  <a:pt x="972" y="36"/>
                </a:cubicBezTo>
                <a:cubicBezTo>
                  <a:pt x="971" y="36"/>
                  <a:pt x="970" y="39"/>
                  <a:pt x="968" y="43"/>
                </a:cubicBezTo>
                <a:cubicBezTo>
                  <a:pt x="966" y="48"/>
                  <a:pt x="963" y="56"/>
                  <a:pt x="963" y="65"/>
                </a:cubicBezTo>
                <a:cubicBezTo>
                  <a:pt x="962" y="66"/>
                  <a:pt x="962" y="68"/>
                  <a:pt x="962" y="69"/>
                </a:cubicBezTo>
                <a:cubicBezTo>
                  <a:pt x="962" y="69"/>
                  <a:pt x="962" y="69"/>
                  <a:pt x="962" y="69"/>
                </a:cubicBezTo>
                <a:cubicBezTo>
                  <a:pt x="962" y="68"/>
                  <a:pt x="962" y="66"/>
                  <a:pt x="961" y="65"/>
                </a:cubicBezTo>
                <a:cubicBezTo>
                  <a:pt x="960" y="55"/>
                  <a:pt x="958" y="48"/>
                  <a:pt x="957" y="42"/>
                </a:cubicBezTo>
                <a:cubicBezTo>
                  <a:pt x="958" y="41"/>
                  <a:pt x="958" y="39"/>
                  <a:pt x="958" y="39"/>
                </a:cubicBezTo>
                <a:cubicBezTo>
                  <a:pt x="958" y="39"/>
                  <a:pt x="958" y="40"/>
                  <a:pt x="957" y="40"/>
                </a:cubicBezTo>
                <a:cubicBezTo>
                  <a:pt x="956" y="36"/>
                  <a:pt x="955" y="33"/>
                  <a:pt x="955" y="33"/>
                </a:cubicBezTo>
                <a:cubicBezTo>
                  <a:pt x="955" y="33"/>
                  <a:pt x="954" y="37"/>
                  <a:pt x="955" y="43"/>
                </a:cubicBezTo>
                <a:cubicBezTo>
                  <a:pt x="954" y="44"/>
                  <a:pt x="954" y="44"/>
                  <a:pt x="953" y="45"/>
                </a:cubicBezTo>
                <a:cubicBezTo>
                  <a:pt x="952" y="47"/>
                  <a:pt x="950" y="50"/>
                  <a:pt x="949" y="53"/>
                </a:cubicBezTo>
                <a:cubicBezTo>
                  <a:pt x="948" y="55"/>
                  <a:pt x="947" y="56"/>
                  <a:pt x="947" y="58"/>
                </a:cubicBezTo>
                <a:cubicBezTo>
                  <a:pt x="946" y="58"/>
                  <a:pt x="946" y="58"/>
                  <a:pt x="946" y="58"/>
                </a:cubicBezTo>
                <a:cubicBezTo>
                  <a:pt x="946" y="55"/>
                  <a:pt x="945" y="54"/>
                  <a:pt x="945" y="54"/>
                </a:cubicBezTo>
                <a:cubicBezTo>
                  <a:pt x="945" y="54"/>
                  <a:pt x="945" y="55"/>
                  <a:pt x="944" y="56"/>
                </a:cubicBezTo>
                <a:cubicBezTo>
                  <a:pt x="943" y="55"/>
                  <a:pt x="943" y="55"/>
                  <a:pt x="943" y="55"/>
                </a:cubicBezTo>
                <a:cubicBezTo>
                  <a:pt x="943" y="55"/>
                  <a:pt x="943" y="56"/>
                  <a:pt x="944" y="58"/>
                </a:cubicBezTo>
                <a:cubicBezTo>
                  <a:pt x="944" y="58"/>
                  <a:pt x="944" y="59"/>
                  <a:pt x="944" y="59"/>
                </a:cubicBezTo>
                <a:cubicBezTo>
                  <a:pt x="943" y="62"/>
                  <a:pt x="942" y="67"/>
                  <a:pt x="940" y="73"/>
                </a:cubicBezTo>
                <a:cubicBezTo>
                  <a:pt x="940" y="73"/>
                  <a:pt x="940" y="73"/>
                  <a:pt x="940" y="73"/>
                </a:cubicBezTo>
                <a:cubicBezTo>
                  <a:pt x="940" y="73"/>
                  <a:pt x="940" y="73"/>
                  <a:pt x="940" y="72"/>
                </a:cubicBezTo>
                <a:cubicBezTo>
                  <a:pt x="940" y="72"/>
                  <a:pt x="940" y="71"/>
                  <a:pt x="941" y="70"/>
                </a:cubicBezTo>
                <a:cubicBezTo>
                  <a:pt x="943" y="62"/>
                  <a:pt x="943" y="55"/>
                  <a:pt x="943" y="51"/>
                </a:cubicBezTo>
                <a:cubicBezTo>
                  <a:pt x="942" y="46"/>
                  <a:pt x="942" y="43"/>
                  <a:pt x="941" y="43"/>
                </a:cubicBezTo>
                <a:cubicBezTo>
                  <a:pt x="941" y="43"/>
                  <a:pt x="941" y="46"/>
                  <a:pt x="940" y="51"/>
                </a:cubicBezTo>
                <a:cubicBezTo>
                  <a:pt x="940" y="54"/>
                  <a:pt x="938" y="59"/>
                  <a:pt x="937" y="64"/>
                </a:cubicBezTo>
                <a:cubicBezTo>
                  <a:pt x="934" y="55"/>
                  <a:pt x="934" y="49"/>
                  <a:pt x="933" y="49"/>
                </a:cubicBezTo>
                <a:cubicBezTo>
                  <a:pt x="933" y="49"/>
                  <a:pt x="932" y="51"/>
                  <a:pt x="932" y="55"/>
                </a:cubicBezTo>
                <a:cubicBezTo>
                  <a:pt x="931" y="59"/>
                  <a:pt x="932" y="65"/>
                  <a:pt x="934" y="71"/>
                </a:cubicBezTo>
                <a:cubicBezTo>
                  <a:pt x="932" y="74"/>
                  <a:pt x="931" y="77"/>
                  <a:pt x="929" y="79"/>
                </a:cubicBezTo>
                <a:cubicBezTo>
                  <a:pt x="929" y="79"/>
                  <a:pt x="929" y="79"/>
                  <a:pt x="929" y="79"/>
                </a:cubicBezTo>
                <a:cubicBezTo>
                  <a:pt x="931" y="68"/>
                  <a:pt x="929" y="61"/>
                  <a:pt x="928" y="62"/>
                </a:cubicBezTo>
                <a:cubicBezTo>
                  <a:pt x="927" y="62"/>
                  <a:pt x="927" y="68"/>
                  <a:pt x="924" y="76"/>
                </a:cubicBezTo>
                <a:cubicBezTo>
                  <a:pt x="923" y="78"/>
                  <a:pt x="922" y="80"/>
                  <a:pt x="921" y="81"/>
                </a:cubicBezTo>
                <a:cubicBezTo>
                  <a:pt x="922" y="78"/>
                  <a:pt x="922" y="73"/>
                  <a:pt x="923" y="69"/>
                </a:cubicBezTo>
                <a:cubicBezTo>
                  <a:pt x="926" y="55"/>
                  <a:pt x="932" y="49"/>
                  <a:pt x="932" y="48"/>
                </a:cubicBezTo>
                <a:cubicBezTo>
                  <a:pt x="931" y="48"/>
                  <a:pt x="930" y="49"/>
                  <a:pt x="926" y="52"/>
                </a:cubicBezTo>
                <a:cubicBezTo>
                  <a:pt x="924" y="55"/>
                  <a:pt x="920" y="60"/>
                  <a:pt x="917" y="67"/>
                </a:cubicBezTo>
                <a:cubicBezTo>
                  <a:pt x="917" y="67"/>
                  <a:pt x="917" y="68"/>
                  <a:pt x="917" y="68"/>
                </a:cubicBezTo>
                <a:cubicBezTo>
                  <a:pt x="917" y="66"/>
                  <a:pt x="917" y="64"/>
                  <a:pt x="917" y="62"/>
                </a:cubicBezTo>
                <a:cubicBezTo>
                  <a:pt x="917" y="43"/>
                  <a:pt x="917" y="32"/>
                  <a:pt x="916" y="32"/>
                </a:cubicBezTo>
                <a:cubicBezTo>
                  <a:pt x="915" y="32"/>
                  <a:pt x="913" y="44"/>
                  <a:pt x="911" y="61"/>
                </a:cubicBezTo>
                <a:cubicBezTo>
                  <a:pt x="911" y="65"/>
                  <a:pt x="910" y="69"/>
                  <a:pt x="910" y="73"/>
                </a:cubicBezTo>
                <a:cubicBezTo>
                  <a:pt x="909" y="70"/>
                  <a:pt x="909" y="67"/>
                  <a:pt x="908" y="64"/>
                </a:cubicBezTo>
                <a:cubicBezTo>
                  <a:pt x="904" y="48"/>
                  <a:pt x="900" y="39"/>
                  <a:pt x="899" y="39"/>
                </a:cubicBezTo>
                <a:cubicBezTo>
                  <a:pt x="899" y="40"/>
                  <a:pt x="901" y="50"/>
                  <a:pt x="902" y="65"/>
                </a:cubicBezTo>
                <a:cubicBezTo>
                  <a:pt x="903" y="69"/>
                  <a:pt x="903" y="72"/>
                  <a:pt x="903" y="76"/>
                </a:cubicBezTo>
                <a:cubicBezTo>
                  <a:pt x="903" y="76"/>
                  <a:pt x="903" y="76"/>
                  <a:pt x="903" y="76"/>
                </a:cubicBezTo>
                <a:cubicBezTo>
                  <a:pt x="902" y="74"/>
                  <a:pt x="901" y="72"/>
                  <a:pt x="900" y="70"/>
                </a:cubicBezTo>
                <a:cubicBezTo>
                  <a:pt x="901" y="65"/>
                  <a:pt x="900" y="62"/>
                  <a:pt x="899" y="62"/>
                </a:cubicBezTo>
                <a:cubicBezTo>
                  <a:pt x="899" y="62"/>
                  <a:pt x="898" y="63"/>
                  <a:pt x="898" y="65"/>
                </a:cubicBezTo>
                <a:cubicBezTo>
                  <a:pt x="896" y="63"/>
                  <a:pt x="895" y="60"/>
                  <a:pt x="894" y="58"/>
                </a:cubicBezTo>
                <a:cubicBezTo>
                  <a:pt x="894" y="53"/>
                  <a:pt x="894" y="49"/>
                  <a:pt x="894" y="46"/>
                </a:cubicBezTo>
                <a:cubicBezTo>
                  <a:pt x="894" y="42"/>
                  <a:pt x="894" y="39"/>
                  <a:pt x="894" y="39"/>
                </a:cubicBezTo>
                <a:cubicBezTo>
                  <a:pt x="893" y="39"/>
                  <a:pt x="892" y="41"/>
                  <a:pt x="891" y="46"/>
                </a:cubicBezTo>
                <a:cubicBezTo>
                  <a:pt x="891" y="48"/>
                  <a:pt x="890" y="50"/>
                  <a:pt x="890" y="53"/>
                </a:cubicBezTo>
                <a:cubicBezTo>
                  <a:pt x="889" y="53"/>
                  <a:pt x="889" y="52"/>
                  <a:pt x="888" y="52"/>
                </a:cubicBezTo>
                <a:cubicBezTo>
                  <a:pt x="887" y="46"/>
                  <a:pt x="886" y="42"/>
                  <a:pt x="886" y="39"/>
                </a:cubicBezTo>
                <a:cubicBezTo>
                  <a:pt x="885" y="33"/>
                  <a:pt x="884" y="31"/>
                  <a:pt x="884" y="31"/>
                </a:cubicBezTo>
                <a:cubicBezTo>
                  <a:pt x="883" y="31"/>
                  <a:pt x="883" y="34"/>
                  <a:pt x="883" y="39"/>
                </a:cubicBezTo>
                <a:cubicBezTo>
                  <a:pt x="883" y="44"/>
                  <a:pt x="884" y="52"/>
                  <a:pt x="884" y="61"/>
                </a:cubicBezTo>
                <a:cubicBezTo>
                  <a:pt x="883" y="62"/>
                  <a:pt x="882" y="63"/>
                  <a:pt x="881" y="65"/>
                </a:cubicBezTo>
                <a:cubicBezTo>
                  <a:pt x="881" y="65"/>
                  <a:pt x="881" y="65"/>
                  <a:pt x="881" y="65"/>
                </a:cubicBezTo>
                <a:cubicBezTo>
                  <a:pt x="882" y="59"/>
                  <a:pt x="882" y="56"/>
                  <a:pt x="882" y="56"/>
                </a:cubicBezTo>
                <a:cubicBezTo>
                  <a:pt x="881" y="56"/>
                  <a:pt x="880" y="57"/>
                  <a:pt x="879" y="59"/>
                </a:cubicBezTo>
                <a:cubicBezTo>
                  <a:pt x="879" y="57"/>
                  <a:pt x="879" y="56"/>
                  <a:pt x="878" y="56"/>
                </a:cubicBezTo>
                <a:cubicBezTo>
                  <a:pt x="878" y="56"/>
                  <a:pt x="877" y="57"/>
                  <a:pt x="877" y="60"/>
                </a:cubicBezTo>
                <a:cubicBezTo>
                  <a:pt x="877" y="60"/>
                  <a:pt x="877" y="60"/>
                  <a:pt x="877" y="60"/>
                </a:cubicBezTo>
                <a:cubicBezTo>
                  <a:pt x="877" y="55"/>
                  <a:pt x="876" y="51"/>
                  <a:pt x="876" y="47"/>
                </a:cubicBezTo>
                <a:cubicBezTo>
                  <a:pt x="876" y="44"/>
                  <a:pt x="875" y="41"/>
                  <a:pt x="875" y="38"/>
                </a:cubicBezTo>
                <a:cubicBezTo>
                  <a:pt x="874" y="33"/>
                  <a:pt x="873" y="31"/>
                  <a:pt x="872" y="31"/>
                </a:cubicBezTo>
                <a:cubicBezTo>
                  <a:pt x="872" y="31"/>
                  <a:pt x="872" y="34"/>
                  <a:pt x="872" y="39"/>
                </a:cubicBezTo>
                <a:cubicBezTo>
                  <a:pt x="872" y="44"/>
                  <a:pt x="872" y="51"/>
                  <a:pt x="871" y="59"/>
                </a:cubicBezTo>
                <a:cubicBezTo>
                  <a:pt x="871" y="63"/>
                  <a:pt x="870" y="67"/>
                  <a:pt x="869" y="70"/>
                </a:cubicBezTo>
                <a:cubicBezTo>
                  <a:pt x="869" y="66"/>
                  <a:pt x="868" y="62"/>
                  <a:pt x="868" y="56"/>
                </a:cubicBezTo>
                <a:cubicBezTo>
                  <a:pt x="869" y="55"/>
                  <a:pt x="869" y="53"/>
                  <a:pt x="870" y="52"/>
                </a:cubicBezTo>
                <a:cubicBezTo>
                  <a:pt x="871" y="49"/>
                  <a:pt x="872" y="47"/>
                  <a:pt x="872" y="47"/>
                </a:cubicBezTo>
                <a:cubicBezTo>
                  <a:pt x="871" y="47"/>
                  <a:pt x="870" y="48"/>
                  <a:pt x="868" y="50"/>
                </a:cubicBezTo>
                <a:cubicBezTo>
                  <a:pt x="868" y="43"/>
                  <a:pt x="869" y="38"/>
                  <a:pt x="870" y="34"/>
                </a:cubicBezTo>
                <a:cubicBezTo>
                  <a:pt x="871" y="29"/>
                  <a:pt x="872" y="26"/>
                  <a:pt x="871" y="26"/>
                </a:cubicBezTo>
                <a:cubicBezTo>
                  <a:pt x="871" y="26"/>
                  <a:pt x="869" y="28"/>
                  <a:pt x="867" y="33"/>
                </a:cubicBezTo>
                <a:cubicBezTo>
                  <a:pt x="865" y="38"/>
                  <a:pt x="863" y="46"/>
                  <a:pt x="862" y="55"/>
                </a:cubicBezTo>
                <a:cubicBezTo>
                  <a:pt x="862" y="57"/>
                  <a:pt x="862" y="58"/>
                  <a:pt x="862" y="59"/>
                </a:cubicBezTo>
                <a:cubicBezTo>
                  <a:pt x="862" y="59"/>
                  <a:pt x="862" y="59"/>
                  <a:pt x="862" y="59"/>
                </a:cubicBezTo>
                <a:cubicBezTo>
                  <a:pt x="861" y="57"/>
                  <a:pt x="861" y="55"/>
                  <a:pt x="861" y="55"/>
                </a:cubicBezTo>
                <a:cubicBezTo>
                  <a:pt x="860" y="56"/>
                  <a:pt x="860" y="58"/>
                  <a:pt x="859" y="62"/>
                </a:cubicBezTo>
                <a:cubicBezTo>
                  <a:pt x="859" y="59"/>
                  <a:pt x="859" y="56"/>
                  <a:pt x="858" y="54"/>
                </a:cubicBezTo>
                <a:cubicBezTo>
                  <a:pt x="861" y="46"/>
                  <a:pt x="865" y="42"/>
                  <a:pt x="864" y="42"/>
                </a:cubicBezTo>
                <a:cubicBezTo>
                  <a:pt x="864" y="42"/>
                  <a:pt x="862" y="43"/>
                  <a:pt x="859" y="46"/>
                </a:cubicBezTo>
                <a:cubicBezTo>
                  <a:pt x="858" y="47"/>
                  <a:pt x="857" y="47"/>
                  <a:pt x="857" y="48"/>
                </a:cubicBezTo>
                <a:cubicBezTo>
                  <a:pt x="856" y="46"/>
                  <a:pt x="855" y="45"/>
                  <a:pt x="855" y="45"/>
                </a:cubicBezTo>
                <a:cubicBezTo>
                  <a:pt x="855" y="45"/>
                  <a:pt x="855" y="47"/>
                  <a:pt x="855" y="51"/>
                </a:cubicBezTo>
                <a:cubicBezTo>
                  <a:pt x="853" y="54"/>
                  <a:pt x="852" y="56"/>
                  <a:pt x="850" y="59"/>
                </a:cubicBezTo>
                <a:cubicBezTo>
                  <a:pt x="850" y="59"/>
                  <a:pt x="851" y="58"/>
                  <a:pt x="851" y="57"/>
                </a:cubicBezTo>
                <a:cubicBezTo>
                  <a:pt x="851" y="56"/>
                  <a:pt x="851" y="55"/>
                  <a:pt x="851" y="54"/>
                </a:cubicBezTo>
                <a:cubicBezTo>
                  <a:pt x="851" y="53"/>
                  <a:pt x="851" y="52"/>
                  <a:pt x="852" y="51"/>
                </a:cubicBezTo>
                <a:cubicBezTo>
                  <a:pt x="852" y="49"/>
                  <a:pt x="852" y="47"/>
                  <a:pt x="853" y="45"/>
                </a:cubicBezTo>
                <a:cubicBezTo>
                  <a:pt x="854" y="42"/>
                  <a:pt x="855" y="39"/>
                  <a:pt x="856" y="37"/>
                </a:cubicBezTo>
                <a:cubicBezTo>
                  <a:pt x="858" y="32"/>
                  <a:pt x="858" y="30"/>
                  <a:pt x="858" y="30"/>
                </a:cubicBezTo>
                <a:cubicBezTo>
                  <a:pt x="858" y="29"/>
                  <a:pt x="856" y="32"/>
                  <a:pt x="853" y="36"/>
                </a:cubicBezTo>
                <a:cubicBezTo>
                  <a:pt x="852" y="38"/>
                  <a:pt x="850" y="41"/>
                  <a:pt x="849" y="44"/>
                </a:cubicBezTo>
                <a:cubicBezTo>
                  <a:pt x="848" y="45"/>
                  <a:pt x="848" y="47"/>
                  <a:pt x="847" y="49"/>
                </a:cubicBezTo>
                <a:cubicBezTo>
                  <a:pt x="846" y="46"/>
                  <a:pt x="846" y="44"/>
                  <a:pt x="845" y="44"/>
                </a:cubicBezTo>
                <a:cubicBezTo>
                  <a:pt x="845" y="45"/>
                  <a:pt x="845" y="47"/>
                  <a:pt x="844" y="50"/>
                </a:cubicBezTo>
                <a:cubicBezTo>
                  <a:pt x="844" y="53"/>
                  <a:pt x="842" y="58"/>
                  <a:pt x="841" y="64"/>
                </a:cubicBezTo>
                <a:cubicBezTo>
                  <a:pt x="840" y="67"/>
                  <a:pt x="839" y="69"/>
                  <a:pt x="839" y="71"/>
                </a:cubicBezTo>
                <a:cubicBezTo>
                  <a:pt x="839" y="71"/>
                  <a:pt x="839" y="71"/>
                  <a:pt x="838" y="71"/>
                </a:cubicBezTo>
                <a:cubicBezTo>
                  <a:pt x="839" y="68"/>
                  <a:pt x="840" y="65"/>
                  <a:pt x="841" y="61"/>
                </a:cubicBezTo>
                <a:cubicBezTo>
                  <a:pt x="843" y="53"/>
                  <a:pt x="844" y="46"/>
                  <a:pt x="843" y="42"/>
                </a:cubicBezTo>
                <a:cubicBezTo>
                  <a:pt x="843" y="37"/>
                  <a:pt x="842" y="34"/>
                  <a:pt x="842" y="34"/>
                </a:cubicBezTo>
                <a:cubicBezTo>
                  <a:pt x="842" y="34"/>
                  <a:pt x="841" y="37"/>
                  <a:pt x="841" y="42"/>
                </a:cubicBezTo>
                <a:cubicBezTo>
                  <a:pt x="840" y="46"/>
                  <a:pt x="838" y="52"/>
                  <a:pt x="836" y="59"/>
                </a:cubicBezTo>
                <a:cubicBezTo>
                  <a:pt x="836" y="60"/>
                  <a:pt x="835" y="60"/>
                  <a:pt x="835" y="61"/>
                </a:cubicBezTo>
                <a:cubicBezTo>
                  <a:pt x="835" y="60"/>
                  <a:pt x="835" y="60"/>
                  <a:pt x="835" y="60"/>
                </a:cubicBezTo>
                <a:cubicBezTo>
                  <a:pt x="833" y="53"/>
                  <a:pt x="832" y="47"/>
                  <a:pt x="831" y="43"/>
                </a:cubicBezTo>
                <a:cubicBezTo>
                  <a:pt x="832" y="41"/>
                  <a:pt x="833" y="40"/>
                  <a:pt x="833" y="39"/>
                </a:cubicBezTo>
                <a:cubicBezTo>
                  <a:pt x="833" y="39"/>
                  <a:pt x="832" y="40"/>
                  <a:pt x="831" y="41"/>
                </a:cubicBezTo>
                <a:cubicBezTo>
                  <a:pt x="828" y="24"/>
                  <a:pt x="826" y="14"/>
                  <a:pt x="826" y="14"/>
                </a:cubicBezTo>
                <a:cubicBezTo>
                  <a:pt x="825" y="14"/>
                  <a:pt x="825" y="18"/>
                  <a:pt x="825" y="24"/>
                </a:cubicBezTo>
                <a:cubicBezTo>
                  <a:pt x="826" y="29"/>
                  <a:pt x="826" y="37"/>
                  <a:pt x="826" y="45"/>
                </a:cubicBezTo>
                <a:cubicBezTo>
                  <a:pt x="826" y="46"/>
                  <a:pt x="825" y="47"/>
                  <a:pt x="824" y="49"/>
                </a:cubicBezTo>
                <a:cubicBezTo>
                  <a:pt x="823" y="46"/>
                  <a:pt x="821" y="45"/>
                  <a:pt x="820" y="43"/>
                </a:cubicBezTo>
                <a:cubicBezTo>
                  <a:pt x="817" y="40"/>
                  <a:pt x="816" y="38"/>
                  <a:pt x="815" y="38"/>
                </a:cubicBezTo>
                <a:cubicBezTo>
                  <a:pt x="815" y="39"/>
                  <a:pt x="816" y="41"/>
                  <a:pt x="818" y="45"/>
                </a:cubicBezTo>
                <a:cubicBezTo>
                  <a:pt x="819" y="47"/>
                  <a:pt x="820" y="50"/>
                  <a:pt x="821" y="53"/>
                </a:cubicBezTo>
                <a:cubicBezTo>
                  <a:pt x="821" y="55"/>
                  <a:pt x="820" y="57"/>
                  <a:pt x="819" y="59"/>
                </a:cubicBezTo>
                <a:cubicBezTo>
                  <a:pt x="818" y="61"/>
                  <a:pt x="818" y="63"/>
                  <a:pt x="817" y="65"/>
                </a:cubicBezTo>
                <a:cubicBezTo>
                  <a:pt x="816" y="61"/>
                  <a:pt x="816" y="58"/>
                  <a:pt x="815" y="54"/>
                </a:cubicBezTo>
                <a:cubicBezTo>
                  <a:pt x="812" y="47"/>
                  <a:pt x="810" y="41"/>
                  <a:pt x="808" y="37"/>
                </a:cubicBezTo>
                <a:cubicBezTo>
                  <a:pt x="806" y="25"/>
                  <a:pt x="807" y="19"/>
                  <a:pt x="806" y="19"/>
                </a:cubicBezTo>
                <a:cubicBezTo>
                  <a:pt x="806" y="19"/>
                  <a:pt x="805" y="22"/>
                  <a:pt x="804" y="27"/>
                </a:cubicBezTo>
                <a:cubicBezTo>
                  <a:pt x="804" y="28"/>
                  <a:pt x="804" y="30"/>
                  <a:pt x="804" y="31"/>
                </a:cubicBezTo>
                <a:cubicBezTo>
                  <a:pt x="803" y="29"/>
                  <a:pt x="802" y="28"/>
                  <a:pt x="802" y="28"/>
                </a:cubicBezTo>
                <a:cubicBezTo>
                  <a:pt x="801" y="28"/>
                  <a:pt x="802" y="31"/>
                  <a:pt x="804" y="34"/>
                </a:cubicBezTo>
                <a:cubicBezTo>
                  <a:pt x="804" y="35"/>
                  <a:pt x="804" y="35"/>
                  <a:pt x="804" y="36"/>
                </a:cubicBezTo>
                <a:cubicBezTo>
                  <a:pt x="803" y="33"/>
                  <a:pt x="802" y="32"/>
                  <a:pt x="802" y="32"/>
                </a:cubicBezTo>
                <a:cubicBezTo>
                  <a:pt x="801" y="32"/>
                  <a:pt x="802" y="35"/>
                  <a:pt x="802" y="39"/>
                </a:cubicBezTo>
                <a:cubicBezTo>
                  <a:pt x="802" y="42"/>
                  <a:pt x="803" y="45"/>
                  <a:pt x="803" y="49"/>
                </a:cubicBezTo>
                <a:cubicBezTo>
                  <a:pt x="803" y="52"/>
                  <a:pt x="802" y="57"/>
                  <a:pt x="803" y="63"/>
                </a:cubicBezTo>
                <a:cubicBezTo>
                  <a:pt x="802" y="60"/>
                  <a:pt x="800" y="56"/>
                  <a:pt x="799" y="52"/>
                </a:cubicBezTo>
                <a:cubicBezTo>
                  <a:pt x="794" y="33"/>
                  <a:pt x="794" y="21"/>
                  <a:pt x="793" y="21"/>
                </a:cubicBezTo>
                <a:cubicBezTo>
                  <a:pt x="793" y="21"/>
                  <a:pt x="792" y="24"/>
                  <a:pt x="792" y="29"/>
                </a:cubicBezTo>
                <a:cubicBezTo>
                  <a:pt x="791" y="34"/>
                  <a:pt x="792" y="40"/>
                  <a:pt x="792" y="46"/>
                </a:cubicBezTo>
                <a:cubicBezTo>
                  <a:pt x="792" y="46"/>
                  <a:pt x="792" y="46"/>
                  <a:pt x="792" y="46"/>
                </a:cubicBezTo>
                <a:cubicBezTo>
                  <a:pt x="792" y="44"/>
                  <a:pt x="792" y="41"/>
                  <a:pt x="791" y="39"/>
                </a:cubicBezTo>
                <a:cubicBezTo>
                  <a:pt x="791" y="35"/>
                  <a:pt x="791" y="33"/>
                  <a:pt x="790" y="32"/>
                </a:cubicBezTo>
                <a:cubicBezTo>
                  <a:pt x="790" y="32"/>
                  <a:pt x="789" y="34"/>
                  <a:pt x="789" y="37"/>
                </a:cubicBezTo>
                <a:cubicBezTo>
                  <a:pt x="788" y="35"/>
                  <a:pt x="788" y="33"/>
                  <a:pt x="787" y="32"/>
                </a:cubicBezTo>
                <a:cubicBezTo>
                  <a:pt x="786" y="28"/>
                  <a:pt x="784" y="24"/>
                  <a:pt x="783" y="21"/>
                </a:cubicBezTo>
                <a:cubicBezTo>
                  <a:pt x="781" y="16"/>
                  <a:pt x="779" y="13"/>
                  <a:pt x="779" y="13"/>
                </a:cubicBezTo>
                <a:cubicBezTo>
                  <a:pt x="778" y="13"/>
                  <a:pt x="779" y="16"/>
                  <a:pt x="781" y="22"/>
                </a:cubicBezTo>
                <a:cubicBezTo>
                  <a:pt x="781" y="25"/>
                  <a:pt x="782" y="29"/>
                  <a:pt x="783" y="33"/>
                </a:cubicBezTo>
                <a:cubicBezTo>
                  <a:pt x="784" y="37"/>
                  <a:pt x="785" y="42"/>
                  <a:pt x="785" y="47"/>
                </a:cubicBezTo>
                <a:cubicBezTo>
                  <a:pt x="785" y="49"/>
                  <a:pt x="786" y="52"/>
                  <a:pt x="786" y="54"/>
                </a:cubicBezTo>
                <a:cubicBezTo>
                  <a:pt x="786" y="55"/>
                  <a:pt x="786" y="56"/>
                  <a:pt x="786" y="57"/>
                </a:cubicBezTo>
                <a:cubicBezTo>
                  <a:pt x="785" y="57"/>
                  <a:pt x="785" y="57"/>
                  <a:pt x="784" y="57"/>
                </a:cubicBezTo>
                <a:cubicBezTo>
                  <a:pt x="784" y="55"/>
                  <a:pt x="783" y="54"/>
                  <a:pt x="783" y="54"/>
                </a:cubicBezTo>
                <a:cubicBezTo>
                  <a:pt x="783" y="54"/>
                  <a:pt x="783" y="54"/>
                  <a:pt x="783" y="54"/>
                </a:cubicBezTo>
                <a:cubicBezTo>
                  <a:pt x="782" y="51"/>
                  <a:pt x="782" y="49"/>
                  <a:pt x="781" y="49"/>
                </a:cubicBezTo>
                <a:cubicBezTo>
                  <a:pt x="781" y="49"/>
                  <a:pt x="779" y="54"/>
                  <a:pt x="780" y="61"/>
                </a:cubicBezTo>
                <a:cubicBezTo>
                  <a:pt x="780" y="61"/>
                  <a:pt x="780" y="62"/>
                  <a:pt x="780" y="62"/>
                </a:cubicBezTo>
                <a:cubicBezTo>
                  <a:pt x="780" y="60"/>
                  <a:pt x="779" y="58"/>
                  <a:pt x="778" y="56"/>
                </a:cubicBezTo>
                <a:cubicBezTo>
                  <a:pt x="779" y="48"/>
                  <a:pt x="779" y="43"/>
                  <a:pt x="779" y="39"/>
                </a:cubicBezTo>
                <a:cubicBezTo>
                  <a:pt x="779" y="34"/>
                  <a:pt x="779" y="32"/>
                  <a:pt x="778" y="32"/>
                </a:cubicBezTo>
                <a:cubicBezTo>
                  <a:pt x="778" y="32"/>
                  <a:pt x="777" y="34"/>
                  <a:pt x="776" y="39"/>
                </a:cubicBezTo>
                <a:cubicBezTo>
                  <a:pt x="776" y="41"/>
                  <a:pt x="775" y="43"/>
                  <a:pt x="774" y="46"/>
                </a:cubicBezTo>
                <a:cubicBezTo>
                  <a:pt x="774" y="44"/>
                  <a:pt x="773" y="42"/>
                  <a:pt x="773" y="41"/>
                </a:cubicBezTo>
                <a:cubicBezTo>
                  <a:pt x="769" y="28"/>
                  <a:pt x="767" y="18"/>
                  <a:pt x="767" y="11"/>
                </a:cubicBezTo>
                <a:cubicBezTo>
                  <a:pt x="766" y="4"/>
                  <a:pt x="766" y="0"/>
                  <a:pt x="765" y="0"/>
                </a:cubicBezTo>
                <a:cubicBezTo>
                  <a:pt x="765" y="0"/>
                  <a:pt x="765" y="4"/>
                  <a:pt x="764" y="11"/>
                </a:cubicBezTo>
                <a:cubicBezTo>
                  <a:pt x="764" y="15"/>
                  <a:pt x="764" y="19"/>
                  <a:pt x="765" y="24"/>
                </a:cubicBezTo>
                <a:cubicBezTo>
                  <a:pt x="765" y="30"/>
                  <a:pt x="766" y="35"/>
                  <a:pt x="767" y="42"/>
                </a:cubicBezTo>
                <a:cubicBezTo>
                  <a:pt x="768" y="46"/>
                  <a:pt x="769" y="50"/>
                  <a:pt x="770" y="53"/>
                </a:cubicBezTo>
                <a:cubicBezTo>
                  <a:pt x="768" y="56"/>
                  <a:pt x="767" y="58"/>
                  <a:pt x="765" y="61"/>
                </a:cubicBezTo>
                <a:cubicBezTo>
                  <a:pt x="764" y="63"/>
                  <a:pt x="763" y="64"/>
                  <a:pt x="762" y="66"/>
                </a:cubicBezTo>
                <a:cubicBezTo>
                  <a:pt x="763" y="63"/>
                  <a:pt x="763" y="61"/>
                  <a:pt x="763" y="59"/>
                </a:cubicBezTo>
                <a:cubicBezTo>
                  <a:pt x="763" y="52"/>
                  <a:pt x="764" y="47"/>
                  <a:pt x="764" y="43"/>
                </a:cubicBezTo>
                <a:cubicBezTo>
                  <a:pt x="765" y="39"/>
                  <a:pt x="765" y="37"/>
                  <a:pt x="765" y="37"/>
                </a:cubicBezTo>
                <a:cubicBezTo>
                  <a:pt x="764" y="37"/>
                  <a:pt x="763" y="39"/>
                  <a:pt x="762" y="43"/>
                </a:cubicBezTo>
                <a:cubicBezTo>
                  <a:pt x="761" y="45"/>
                  <a:pt x="759" y="49"/>
                  <a:pt x="758" y="54"/>
                </a:cubicBezTo>
                <a:cubicBezTo>
                  <a:pt x="758" y="53"/>
                  <a:pt x="758" y="52"/>
                  <a:pt x="758" y="51"/>
                </a:cubicBezTo>
                <a:cubicBezTo>
                  <a:pt x="757" y="42"/>
                  <a:pt x="756" y="34"/>
                  <a:pt x="755" y="29"/>
                </a:cubicBezTo>
                <a:cubicBezTo>
                  <a:pt x="755" y="24"/>
                  <a:pt x="754" y="22"/>
                  <a:pt x="754" y="22"/>
                </a:cubicBezTo>
                <a:cubicBezTo>
                  <a:pt x="753" y="22"/>
                  <a:pt x="753" y="25"/>
                  <a:pt x="753" y="30"/>
                </a:cubicBezTo>
                <a:cubicBezTo>
                  <a:pt x="752" y="35"/>
                  <a:pt x="752" y="42"/>
                  <a:pt x="752" y="51"/>
                </a:cubicBezTo>
                <a:cubicBezTo>
                  <a:pt x="752" y="55"/>
                  <a:pt x="751" y="59"/>
                  <a:pt x="751" y="62"/>
                </a:cubicBezTo>
                <a:cubicBezTo>
                  <a:pt x="751" y="61"/>
                  <a:pt x="750" y="60"/>
                  <a:pt x="750" y="59"/>
                </a:cubicBezTo>
                <a:cubicBezTo>
                  <a:pt x="744" y="46"/>
                  <a:pt x="737" y="41"/>
                  <a:pt x="737" y="41"/>
                </a:cubicBezTo>
                <a:cubicBezTo>
                  <a:pt x="737" y="41"/>
                  <a:pt x="738" y="43"/>
                  <a:pt x="739" y="46"/>
                </a:cubicBezTo>
                <a:cubicBezTo>
                  <a:pt x="741" y="50"/>
                  <a:pt x="743" y="54"/>
                  <a:pt x="744" y="60"/>
                </a:cubicBezTo>
                <a:cubicBezTo>
                  <a:pt x="745" y="63"/>
                  <a:pt x="745" y="65"/>
                  <a:pt x="745" y="68"/>
                </a:cubicBezTo>
                <a:cubicBezTo>
                  <a:pt x="745" y="68"/>
                  <a:pt x="745" y="68"/>
                  <a:pt x="745" y="67"/>
                </a:cubicBezTo>
                <a:cubicBezTo>
                  <a:pt x="745" y="67"/>
                  <a:pt x="744" y="67"/>
                  <a:pt x="744" y="66"/>
                </a:cubicBezTo>
                <a:cubicBezTo>
                  <a:pt x="741" y="58"/>
                  <a:pt x="741" y="53"/>
                  <a:pt x="740" y="53"/>
                </a:cubicBezTo>
                <a:cubicBezTo>
                  <a:pt x="740" y="53"/>
                  <a:pt x="737" y="57"/>
                  <a:pt x="738" y="65"/>
                </a:cubicBezTo>
                <a:cubicBezTo>
                  <a:pt x="737" y="63"/>
                  <a:pt x="736" y="60"/>
                  <a:pt x="735" y="58"/>
                </a:cubicBezTo>
                <a:cubicBezTo>
                  <a:pt x="729" y="44"/>
                  <a:pt x="730" y="36"/>
                  <a:pt x="729" y="36"/>
                </a:cubicBezTo>
                <a:cubicBezTo>
                  <a:pt x="728" y="36"/>
                  <a:pt x="728" y="38"/>
                  <a:pt x="727" y="42"/>
                </a:cubicBezTo>
                <a:cubicBezTo>
                  <a:pt x="727" y="44"/>
                  <a:pt x="727" y="46"/>
                  <a:pt x="727" y="49"/>
                </a:cubicBezTo>
                <a:cubicBezTo>
                  <a:pt x="727" y="48"/>
                  <a:pt x="727" y="48"/>
                  <a:pt x="727" y="48"/>
                </a:cubicBezTo>
                <a:cubicBezTo>
                  <a:pt x="726" y="45"/>
                  <a:pt x="726" y="44"/>
                  <a:pt x="726" y="44"/>
                </a:cubicBezTo>
                <a:cubicBezTo>
                  <a:pt x="726" y="44"/>
                  <a:pt x="725" y="44"/>
                  <a:pt x="725" y="45"/>
                </a:cubicBezTo>
                <a:cubicBezTo>
                  <a:pt x="725" y="44"/>
                  <a:pt x="724" y="43"/>
                  <a:pt x="724" y="43"/>
                </a:cubicBezTo>
                <a:cubicBezTo>
                  <a:pt x="722" y="41"/>
                  <a:pt x="721" y="40"/>
                  <a:pt x="721" y="39"/>
                </a:cubicBezTo>
                <a:cubicBezTo>
                  <a:pt x="720" y="39"/>
                  <a:pt x="720" y="38"/>
                  <a:pt x="720" y="38"/>
                </a:cubicBezTo>
                <a:cubicBezTo>
                  <a:pt x="720" y="35"/>
                  <a:pt x="720" y="32"/>
                  <a:pt x="720" y="30"/>
                </a:cubicBezTo>
                <a:cubicBezTo>
                  <a:pt x="720" y="25"/>
                  <a:pt x="719" y="22"/>
                  <a:pt x="719" y="22"/>
                </a:cubicBezTo>
                <a:cubicBezTo>
                  <a:pt x="719" y="22"/>
                  <a:pt x="718" y="25"/>
                  <a:pt x="717" y="30"/>
                </a:cubicBezTo>
                <a:cubicBezTo>
                  <a:pt x="717" y="31"/>
                  <a:pt x="717" y="32"/>
                  <a:pt x="717" y="32"/>
                </a:cubicBezTo>
                <a:cubicBezTo>
                  <a:pt x="715" y="31"/>
                  <a:pt x="715" y="30"/>
                  <a:pt x="714" y="30"/>
                </a:cubicBezTo>
                <a:cubicBezTo>
                  <a:pt x="714" y="30"/>
                  <a:pt x="715" y="32"/>
                  <a:pt x="716" y="36"/>
                </a:cubicBezTo>
                <a:cubicBezTo>
                  <a:pt x="716" y="39"/>
                  <a:pt x="715" y="43"/>
                  <a:pt x="715" y="48"/>
                </a:cubicBezTo>
                <a:cubicBezTo>
                  <a:pt x="715" y="49"/>
                  <a:pt x="714" y="50"/>
                  <a:pt x="714" y="52"/>
                </a:cubicBezTo>
                <a:cubicBezTo>
                  <a:pt x="712" y="48"/>
                  <a:pt x="711" y="47"/>
                  <a:pt x="711" y="47"/>
                </a:cubicBezTo>
                <a:cubicBezTo>
                  <a:pt x="711" y="47"/>
                  <a:pt x="711" y="48"/>
                  <a:pt x="711" y="50"/>
                </a:cubicBezTo>
                <a:cubicBezTo>
                  <a:pt x="710" y="42"/>
                  <a:pt x="708" y="36"/>
                  <a:pt x="706" y="32"/>
                </a:cubicBezTo>
                <a:cubicBezTo>
                  <a:pt x="704" y="28"/>
                  <a:pt x="703" y="26"/>
                  <a:pt x="703" y="26"/>
                </a:cubicBezTo>
                <a:cubicBezTo>
                  <a:pt x="702" y="26"/>
                  <a:pt x="703" y="29"/>
                  <a:pt x="704" y="33"/>
                </a:cubicBezTo>
                <a:cubicBezTo>
                  <a:pt x="704" y="37"/>
                  <a:pt x="705" y="41"/>
                  <a:pt x="705" y="46"/>
                </a:cubicBezTo>
                <a:cubicBezTo>
                  <a:pt x="704" y="45"/>
                  <a:pt x="703" y="44"/>
                  <a:pt x="702" y="44"/>
                </a:cubicBezTo>
                <a:cubicBezTo>
                  <a:pt x="702" y="41"/>
                  <a:pt x="702" y="38"/>
                  <a:pt x="702" y="36"/>
                </a:cubicBezTo>
                <a:cubicBezTo>
                  <a:pt x="702" y="32"/>
                  <a:pt x="702" y="30"/>
                  <a:pt x="702" y="30"/>
                </a:cubicBezTo>
                <a:cubicBezTo>
                  <a:pt x="701" y="30"/>
                  <a:pt x="700" y="32"/>
                  <a:pt x="700" y="36"/>
                </a:cubicBezTo>
                <a:cubicBezTo>
                  <a:pt x="698" y="41"/>
                  <a:pt x="698" y="47"/>
                  <a:pt x="697" y="54"/>
                </a:cubicBezTo>
                <a:cubicBezTo>
                  <a:pt x="697" y="55"/>
                  <a:pt x="697" y="56"/>
                  <a:pt x="697" y="56"/>
                </a:cubicBezTo>
                <a:cubicBezTo>
                  <a:pt x="697" y="56"/>
                  <a:pt x="697" y="55"/>
                  <a:pt x="696" y="54"/>
                </a:cubicBezTo>
                <a:cubicBezTo>
                  <a:pt x="696" y="53"/>
                  <a:pt x="696" y="52"/>
                  <a:pt x="696" y="51"/>
                </a:cubicBezTo>
                <a:cubicBezTo>
                  <a:pt x="697" y="41"/>
                  <a:pt x="697" y="34"/>
                  <a:pt x="697" y="29"/>
                </a:cubicBezTo>
                <a:cubicBezTo>
                  <a:pt x="697" y="24"/>
                  <a:pt x="697" y="21"/>
                  <a:pt x="697" y="21"/>
                </a:cubicBezTo>
                <a:cubicBezTo>
                  <a:pt x="697" y="21"/>
                  <a:pt x="696" y="24"/>
                  <a:pt x="695" y="29"/>
                </a:cubicBezTo>
                <a:cubicBezTo>
                  <a:pt x="694" y="32"/>
                  <a:pt x="693" y="37"/>
                  <a:pt x="692" y="42"/>
                </a:cubicBezTo>
                <a:cubicBezTo>
                  <a:pt x="690" y="44"/>
                  <a:pt x="686" y="49"/>
                  <a:pt x="683" y="56"/>
                </a:cubicBezTo>
                <a:cubicBezTo>
                  <a:pt x="682" y="58"/>
                  <a:pt x="681" y="60"/>
                  <a:pt x="681" y="61"/>
                </a:cubicBezTo>
                <a:cubicBezTo>
                  <a:pt x="681" y="59"/>
                  <a:pt x="681" y="56"/>
                  <a:pt x="681" y="53"/>
                </a:cubicBezTo>
                <a:cubicBezTo>
                  <a:pt x="681" y="45"/>
                  <a:pt x="682" y="39"/>
                  <a:pt x="683" y="34"/>
                </a:cubicBezTo>
                <a:cubicBezTo>
                  <a:pt x="683" y="30"/>
                  <a:pt x="683" y="28"/>
                  <a:pt x="683" y="28"/>
                </a:cubicBezTo>
                <a:cubicBezTo>
                  <a:pt x="683" y="27"/>
                  <a:pt x="682" y="30"/>
                  <a:pt x="680" y="34"/>
                </a:cubicBezTo>
                <a:cubicBezTo>
                  <a:pt x="679" y="36"/>
                  <a:pt x="678" y="40"/>
                  <a:pt x="677" y="43"/>
                </a:cubicBezTo>
                <a:cubicBezTo>
                  <a:pt x="677" y="43"/>
                  <a:pt x="677" y="43"/>
                  <a:pt x="677" y="42"/>
                </a:cubicBezTo>
                <a:cubicBezTo>
                  <a:pt x="677" y="37"/>
                  <a:pt x="676" y="32"/>
                  <a:pt x="675" y="27"/>
                </a:cubicBezTo>
                <a:cubicBezTo>
                  <a:pt x="674" y="23"/>
                  <a:pt x="674" y="19"/>
                  <a:pt x="673" y="16"/>
                </a:cubicBezTo>
                <a:cubicBezTo>
                  <a:pt x="671" y="10"/>
                  <a:pt x="670" y="7"/>
                  <a:pt x="669" y="7"/>
                </a:cubicBezTo>
                <a:cubicBezTo>
                  <a:pt x="668" y="8"/>
                  <a:pt x="672" y="22"/>
                  <a:pt x="671" y="42"/>
                </a:cubicBezTo>
                <a:cubicBezTo>
                  <a:pt x="671" y="49"/>
                  <a:pt x="671" y="56"/>
                  <a:pt x="670" y="61"/>
                </a:cubicBezTo>
                <a:cubicBezTo>
                  <a:pt x="670" y="59"/>
                  <a:pt x="669" y="56"/>
                  <a:pt x="668" y="53"/>
                </a:cubicBezTo>
                <a:cubicBezTo>
                  <a:pt x="665" y="46"/>
                  <a:pt x="662" y="41"/>
                  <a:pt x="660" y="37"/>
                </a:cubicBezTo>
                <a:cubicBezTo>
                  <a:pt x="657" y="34"/>
                  <a:pt x="655" y="33"/>
                  <a:pt x="655" y="33"/>
                </a:cubicBezTo>
                <a:cubicBezTo>
                  <a:pt x="655" y="33"/>
                  <a:pt x="656" y="35"/>
                  <a:pt x="658" y="39"/>
                </a:cubicBezTo>
                <a:cubicBezTo>
                  <a:pt x="659" y="43"/>
                  <a:pt x="661" y="48"/>
                  <a:pt x="662" y="55"/>
                </a:cubicBezTo>
                <a:cubicBezTo>
                  <a:pt x="663" y="58"/>
                  <a:pt x="663" y="62"/>
                  <a:pt x="664" y="65"/>
                </a:cubicBezTo>
                <a:cubicBezTo>
                  <a:pt x="663" y="65"/>
                  <a:pt x="663" y="65"/>
                  <a:pt x="663" y="65"/>
                </a:cubicBezTo>
                <a:cubicBezTo>
                  <a:pt x="663" y="64"/>
                  <a:pt x="663" y="63"/>
                  <a:pt x="662" y="62"/>
                </a:cubicBezTo>
                <a:cubicBezTo>
                  <a:pt x="659" y="53"/>
                  <a:pt x="659" y="47"/>
                  <a:pt x="658" y="47"/>
                </a:cubicBezTo>
                <a:cubicBezTo>
                  <a:pt x="658" y="46"/>
                  <a:pt x="655" y="52"/>
                  <a:pt x="656" y="61"/>
                </a:cubicBezTo>
                <a:cubicBezTo>
                  <a:pt x="655" y="58"/>
                  <a:pt x="654" y="55"/>
                  <a:pt x="652" y="52"/>
                </a:cubicBezTo>
                <a:cubicBezTo>
                  <a:pt x="647" y="37"/>
                  <a:pt x="648" y="27"/>
                  <a:pt x="647" y="27"/>
                </a:cubicBezTo>
                <a:cubicBezTo>
                  <a:pt x="646" y="27"/>
                  <a:pt x="646" y="29"/>
                  <a:pt x="645" y="34"/>
                </a:cubicBezTo>
                <a:cubicBezTo>
                  <a:pt x="645" y="38"/>
                  <a:pt x="645" y="43"/>
                  <a:pt x="646" y="48"/>
                </a:cubicBezTo>
                <a:cubicBezTo>
                  <a:pt x="645" y="46"/>
                  <a:pt x="645" y="44"/>
                  <a:pt x="645" y="42"/>
                </a:cubicBezTo>
                <a:cubicBezTo>
                  <a:pt x="644" y="39"/>
                  <a:pt x="644" y="37"/>
                  <a:pt x="643" y="37"/>
                </a:cubicBezTo>
                <a:cubicBezTo>
                  <a:pt x="643" y="37"/>
                  <a:pt x="643" y="38"/>
                  <a:pt x="642" y="41"/>
                </a:cubicBezTo>
                <a:cubicBezTo>
                  <a:pt x="642" y="39"/>
                  <a:pt x="641" y="37"/>
                  <a:pt x="641" y="36"/>
                </a:cubicBezTo>
                <a:cubicBezTo>
                  <a:pt x="639" y="32"/>
                  <a:pt x="638" y="30"/>
                  <a:pt x="636" y="27"/>
                </a:cubicBezTo>
                <a:cubicBezTo>
                  <a:pt x="634" y="23"/>
                  <a:pt x="632" y="21"/>
                  <a:pt x="632" y="21"/>
                </a:cubicBezTo>
                <a:cubicBezTo>
                  <a:pt x="632" y="21"/>
                  <a:pt x="633" y="24"/>
                  <a:pt x="634" y="29"/>
                </a:cubicBezTo>
                <a:cubicBezTo>
                  <a:pt x="635" y="31"/>
                  <a:pt x="636" y="34"/>
                  <a:pt x="637" y="37"/>
                </a:cubicBezTo>
                <a:cubicBezTo>
                  <a:pt x="637" y="41"/>
                  <a:pt x="638" y="45"/>
                  <a:pt x="639" y="49"/>
                </a:cubicBezTo>
                <a:cubicBezTo>
                  <a:pt x="639" y="51"/>
                  <a:pt x="639" y="53"/>
                  <a:pt x="639" y="54"/>
                </a:cubicBezTo>
                <a:cubicBezTo>
                  <a:pt x="639" y="55"/>
                  <a:pt x="639" y="56"/>
                  <a:pt x="639" y="57"/>
                </a:cubicBezTo>
                <a:cubicBezTo>
                  <a:pt x="638" y="57"/>
                  <a:pt x="637" y="57"/>
                  <a:pt x="637" y="57"/>
                </a:cubicBezTo>
                <a:cubicBezTo>
                  <a:pt x="637" y="57"/>
                  <a:pt x="637" y="57"/>
                  <a:pt x="637" y="57"/>
                </a:cubicBezTo>
                <a:cubicBezTo>
                  <a:pt x="634" y="44"/>
                  <a:pt x="636" y="37"/>
                  <a:pt x="635" y="36"/>
                </a:cubicBezTo>
                <a:cubicBezTo>
                  <a:pt x="634" y="36"/>
                  <a:pt x="631" y="44"/>
                  <a:pt x="631" y="57"/>
                </a:cubicBezTo>
                <a:cubicBezTo>
                  <a:pt x="631" y="57"/>
                  <a:pt x="631" y="57"/>
                  <a:pt x="631" y="56"/>
                </a:cubicBezTo>
                <a:cubicBezTo>
                  <a:pt x="631" y="52"/>
                  <a:pt x="630" y="49"/>
                  <a:pt x="630" y="50"/>
                </a:cubicBezTo>
                <a:cubicBezTo>
                  <a:pt x="629" y="50"/>
                  <a:pt x="629" y="50"/>
                  <a:pt x="629" y="51"/>
                </a:cubicBezTo>
                <a:cubicBezTo>
                  <a:pt x="629" y="51"/>
                  <a:pt x="629" y="51"/>
                  <a:pt x="629" y="50"/>
                </a:cubicBezTo>
                <a:cubicBezTo>
                  <a:pt x="629" y="49"/>
                  <a:pt x="629" y="48"/>
                  <a:pt x="629" y="46"/>
                </a:cubicBezTo>
                <a:cubicBezTo>
                  <a:pt x="628" y="36"/>
                  <a:pt x="626" y="29"/>
                  <a:pt x="624" y="24"/>
                </a:cubicBezTo>
                <a:cubicBezTo>
                  <a:pt x="622" y="19"/>
                  <a:pt x="621" y="16"/>
                  <a:pt x="620" y="16"/>
                </a:cubicBezTo>
                <a:cubicBezTo>
                  <a:pt x="620" y="16"/>
                  <a:pt x="620" y="19"/>
                  <a:pt x="621" y="25"/>
                </a:cubicBezTo>
                <a:cubicBezTo>
                  <a:pt x="622" y="27"/>
                  <a:pt x="622" y="29"/>
                  <a:pt x="622" y="32"/>
                </a:cubicBezTo>
                <a:cubicBezTo>
                  <a:pt x="622" y="33"/>
                  <a:pt x="622" y="34"/>
                  <a:pt x="622" y="34"/>
                </a:cubicBezTo>
                <a:cubicBezTo>
                  <a:pt x="621" y="35"/>
                  <a:pt x="621" y="37"/>
                  <a:pt x="621" y="38"/>
                </a:cubicBezTo>
                <a:cubicBezTo>
                  <a:pt x="620" y="37"/>
                  <a:pt x="620" y="37"/>
                  <a:pt x="620" y="37"/>
                </a:cubicBezTo>
                <a:cubicBezTo>
                  <a:pt x="620" y="37"/>
                  <a:pt x="620" y="37"/>
                  <a:pt x="620" y="37"/>
                </a:cubicBezTo>
                <a:cubicBezTo>
                  <a:pt x="620" y="34"/>
                  <a:pt x="620" y="31"/>
                  <a:pt x="620" y="28"/>
                </a:cubicBezTo>
                <a:cubicBezTo>
                  <a:pt x="620" y="24"/>
                  <a:pt x="619" y="21"/>
                  <a:pt x="619" y="21"/>
                </a:cubicBezTo>
                <a:cubicBezTo>
                  <a:pt x="619" y="21"/>
                  <a:pt x="618" y="24"/>
                  <a:pt x="617" y="29"/>
                </a:cubicBezTo>
                <a:cubicBezTo>
                  <a:pt x="616" y="34"/>
                  <a:pt x="615" y="41"/>
                  <a:pt x="615" y="49"/>
                </a:cubicBezTo>
                <a:cubicBezTo>
                  <a:pt x="615" y="49"/>
                  <a:pt x="615" y="50"/>
                  <a:pt x="615" y="50"/>
                </a:cubicBezTo>
                <a:cubicBezTo>
                  <a:pt x="615" y="50"/>
                  <a:pt x="614" y="50"/>
                  <a:pt x="614" y="51"/>
                </a:cubicBezTo>
                <a:cubicBezTo>
                  <a:pt x="612" y="47"/>
                  <a:pt x="611" y="45"/>
                  <a:pt x="611" y="46"/>
                </a:cubicBezTo>
                <a:cubicBezTo>
                  <a:pt x="610" y="46"/>
                  <a:pt x="611" y="49"/>
                  <a:pt x="611" y="54"/>
                </a:cubicBezTo>
                <a:cubicBezTo>
                  <a:pt x="611" y="55"/>
                  <a:pt x="610" y="56"/>
                  <a:pt x="609" y="57"/>
                </a:cubicBezTo>
                <a:cubicBezTo>
                  <a:pt x="608" y="60"/>
                  <a:pt x="606" y="62"/>
                  <a:pt x="605" y="64"/>
                </a:cubicBezTo>
                <a:cubicBezTo>
                  <a:pt x="605" y="64"/>
                  <a:pt x="605" y="64"/>
                  <a:pt x="605" y="64"/>
                </a:cubicBezTo>
                <a:cubicBezTo>
                  <a:pt x="605" y="62"/>
                  <a:pt x="605" y="59"/>
                  <a:pt x="606" y="55"/>
                </a:cubicBezTo>
                <a:cubicBezTo>
                  <a:pt x="607" y="42"/>
                  <a:pt x="609" y="34"/>
                  <a:pt x="608" y="33"/>
                </a:cubicBezTo>
                <a:cubicBezTo>
                  <a:pt x="608" y="33"/>
                  <a:pt x="603" y="41"/>
                  <a:pt x="600" y="55"/>
                </a:cubicBezTo>
                <a:cubicBezTo>
                  <a:pt x="599" y="58"/>
                  <a:pt x="598" y="60"/>
                  <a:pt x="598" y="63"/>
                </a:cubicBezTo>
                <a:cubicBezTo>
                  <a:pt x="597" y="58"/>
                  <a:pt x="596" y="52"/>
                  <a:pt x="595" y="46"/>
                </a:cubicBezTo>
                <a:cubicBezTo>
                  <a:pt x="592" y="27"/>
                  <a:pt x="589" y="15"/>
                  <a:pt x="588" y="15"/>
                </a:cubicBezTo>
                <a:cubicBezTo>
                  <a:pt x="588" y="15"/>
                  <a:pt x="588" y="28"/>
                  <a:pt x="589" y="47"/>
                </a:cubicBezTo>
                <a:cubicBezTo>
                  <a:pt x="589" y="49"/>
                  <a:pt x="590" y="52"/>
                  <a:pt x="590" y="54"/>
                </a:cubicBezTo>
                <a:cubicBezTo>
                  <a:pt x="584" y="42"/>
                  <a:pt x="577" y="38"/>
                  <a:pt x="576" y="39"/>
                </a:cubicBezTo>
                <a:cubicBezTo>
                  <a:pt x="576" y="39"/>
                  <a:pt x="577" y="41"/>
                  <a:pt x="579" y="44"/>
                </a:cubicBezTo>
                <a:cubicBezTo>
                  <a:pt x="581" y="47"/>
                  <a:pt x="583" y="52"/>
                  <a:pt x="585" y="57"/>
                </a:cubicBezTo>
                <a:cubicBezTo>
                  <a:pt x="586" y="60"/>
                  <a:pt x="586" y="62"/>
                  <a:pt x="586" y="65"/>
                </a:cubicBezTo>
                <a:cubicBezTo>
                  <a:pt x="586" y="65"/>
                  <a:pt x="585" y="65"/>
                  <a:pt x="585" y="65"/>
                </a:cubicBezTo>
                <a:cubicBezTo>
                  <a:pt x="585" y="64"/>
                  <a:pt x="584" y="64"/>
                  <a:pt x="584" y="64"/>
                </a:cubicBezTo>
                <a:cubicBezTo>
                  <a:pt x="580" y="56"/>
                  <a:pt x="581" y="51"/>
                  <a:pt x="580" y="51"/>
                </a:cubicBezTo>
                <a:cubicBezTo>
                  <a:pt x="579" y="51"/>
                  <a:pt x="579" y="52"/>
                  <a:pt x="578" y="55"/>
                </a:cubicBezTo>
                <a:cubicBezTo>
                  <a:pt x="578" y="57"/>
                  <a:pt x="578" y="61"/>
                  <a:pt x="579" y="65"/>
                </a:cubicBezTo>
                <a:cubicBezTo>
                  <a:pt x="578" y="65"/>
                  <a:pt x="578" y="65"/>
                  <a:pt x="578" y="65"/>
                </a:cubicBezTo>
                <a:cubicBezTo>
                  <a:pt x="577" y="63"/>
                  <a:pt x="575" y="60"/>
                  <a:pt x="574" y="57"/>
                </a:cubicBezTo>
                <a:cubicBezTo>
                  <a:pt x="574" y="57"/>
                  <a:pt x="574" y="57"/>
                  <a:pt x="574" y="56"/>
                </a:cubicBezTo>
                <a:cubicBezTo>
                  <a:pt x="574" y="49"/>
                  <a:pt x="575" y="44"/>
                  <a:pt x="576" y="40"/>
                </a:cubicBezTo>
                <a:cubicBezTo>
                  <a:pt x="576" y="37"/>
                  <a:pt x="576" y="35"/>
                  <a:pt x="576" y="34"/>
                </a:cubicBezTo>
                <a:cubicBezTo>
                  <a:pt x="575" y="34"/>
                  <a:pt x="574" y="36"/>
                  <a:pt x="573" y="40"/>
                </a:cubicBezTo>
                <a:cubicBezTo>
                  <a:pt x="572" y="42"/>
                  <a:pt x="571" y="45"/>
                  <a:pt x="570" y="48"/>
                </a:cubicBezTo>
                <a:cubicBezTo>
                  <a:pt x="569" y="46"/>
                  <a:pt x="569" y="44"/>
                  <a:pt x="568" y="43"/>
                </a:cubicBezTo>
                <a:cubicBezTo>
                  <a:pt x="568" y="36"/>
                  <a:pt x="567" y="31"/>
                  <a:pt x="567" y="27"/>
                </a:cubicBezTo>
                <a:cubicBezTo>
                  <a:pt x="566" y="22"/>
                  <a:pt x="565" y="19"/>
                  <a:pt x="565" y="19"/>
                </a:cubicBezTo>
                <a:cubicBezTo>
                  <a:pt x="565" y="19"/>
                  <a:pt x="564" y="22"/>
                  <a:pt x="564" y="28"/>
                </a:cubicBezTo>
                <a:cubicBezTo>
                  <a:pt x="564" y="31"/>
                  <a:pt x="564" y="37"/>
                  <a:pt x="563" y="43"/>
                </a:cubicBezTo>
                <a:cubicBezTo>
                  <a:pt x="563" y="43"/>
                  <a:pt x="563" y="42"/>
                  <a:pt x="563" y="42"/>
                </a:cubicBezTo>
                <a:cubicBezTo>
                  <a:pt x="563" y="42"/>
                  <a:pt x="562" y="44"/>
                  <a:pt x="562" y="46"/>
                </a:cubicBezTo>
                <a:cubicBezTo>
                  <a:pt x="562" y="46"/>
                  <a:pt x="562" y="46"/>
                  <a:pt x="561" y="46"/>
                </a:cubicBezTo>
                <a:cubicBezTo>
                  <a:pt x="561" y="44"/>
                  <a:pt x="560" y="42"/>
                  <a:pt x="559" y="41"/>
                </a:cubicBezTo>
                <a:cubicBezTo>
                  <a:pt x="557" y="38"/>
                  <a:pt x="556" y="36"/>
                  <a:pt x="555" y="34"/>
                </a:cubicBezTo>
                <a:cubicBezTo>
                  <a:pt x="552" y="30"/>
                  <a:pt x="550" y="29"/>
                  <a:pt x="550" y="29"/>
                </a:cubicBezTo>
                <a:cubicBezTo>
                  <a:pt x="550" y="29"/>
                  <a:pt x="551" y="32"/>
                  <a:pt x="553" y="36"/>
                </a:cubicBezTo>
                <a:cubicBezTo>
                  <a:pt x="553" y="38"/>
                  <a:pt x="554" y="40"/>
                  <a:pt x="556" y="43"/>
                </a:cubicBezTo>
                <a:cubicBezTo>
                  <a:pt x="556" y="45"/>
                  <a:pt x="556" y="46"/>
                  <a:pt x="557" y="48"/>
                </a:cubicBezTo>
                <a:cubicBezTo>
                  <a:pt x="557" y="48"/>
                  <a:pt x="557" y="49"/>
                  <a:pt x="557" y="50"/>
                </a:cubicBezTo>
                <a:cubicBezTo>
                  <a:pt x="556" y="47"/>
                  <a:pt x="555" y="46"/>
                  <a:pt x="554" y="44"/>
                </a:cubicBezTo>
                <a:cubicBezTo>
                  <a:pt x="554" y="43"/>
                  <a:pt x="554" y="42"/>
                  <a:pt x="553" y="42"/>
                </a:cubicBezTo>
                <a:cubicBezTo>
                  <a:pt x="553" y="42"/>
                  <a:pt x="553" y="43"/>
                  <a:pt x="553" y="43"/>
                </a:cubicBezTo>
                <a:cubicBezTo>
                  <a:pt x="550" y="41"/>
                  <a:pt x="548" y="40"/>
                  <a:pt x="548" y="40"/>
                </a:cubicBezTo>
                <a:cubicBezTo>
                  <a:pt x="548" y="40"/>
                  <a:pt x="549" y="42"/>
                  <a:pt x="551" y="45"/>
                </a:cubicBezTo>
                <a:cubicBezTo>
                  <a:pt x="551" y="45"/>
                  <a:pt x="551" y="46"/>
                  <a:pt x="551" y="46"/>
                </a:cubicBezTo>
                <a:cubicBezTo>
                  <a:pt x="551" y="46"/>
                  <a:pt x="551" y="47"/>
                  <a:pt x="551" y="47"/>
                </a:cubicBezTo>
                <a:cubicBezTo>
                  <a:pt x="551" y="48"/>
                  <a:pt x="550" y="49"/>
                  <a:pt x="550" y="51"/>
                </a:cubicBezTo>
                <a:cubicBezTo>
                  <a:pt x="547" y="45"/>
                  <a:pt x="545" y="41"/>
                  <a:pt x="542" y="38"/>
                </a:cubicBezTo>
                <a:cubicBezTo>
                  <a:pt x="539" y="35"/>
                  <a:pt x="538" y="33"/>
                  <a:pt x="537" y="34"/>
                </a:cubicBezTo>
                <a:cubicBezTo>
                  <a:pt x="537" y="34"/>
                  <a:pt x="538" y="36"/>
                  <a:pt x="540" y="40"/>
                </a:cubicBezTo>
                <a:cubicBezTo>
                  <a:pt x="542" y="43"/>
                  <a:pt x="543" y="47"/>
                  <a:pt x="545" y="52"/>
                </a:cubicBezTo>
                <a:cubicBezTo>
                  <a:pt x="543" y="50"/>
                  <a:pt x="541" y="48"/>
                  <a:pt x="540" y="46"/>
                </a:cubicBezTo>
                <a:cubicBezTo>
                  <a:pt x="538" y="44"/>
                  <a:pt x="536" y="43"/>
                  <a:pt x="536" y="43"/>
                </a:cubicBezTo>
                <a:cubicBezTo>
                  <a:pt x="536" y="44"/>
                  <a:pt x="537" y="45"/>
                  <a:pt x="538" y="48"/>
                </a:cubicBezTo>
                <a:cubicBezTo>
                  <a:pt x="538" y="49"/>
                  <a:pt x="539" y="50"/>
                  <a:pt x="539" y="51"/>
                </a:cubicBezTo>
                <a:cubicBezTo>
                  <a:pt x="539" y="54"/>
                  <a:pt x="538" y="58"/>
                  <a:pt x="539" y="64"/>
                </a:cubicBezTo>
                <a:cubicBezTo>
                  <a:pt x="539" y="63"/>
                  <a:pt x="538" y="62"/>
                  <a:pt x="538" y="61"/>
                </a:cubicBezTo>
                <a:cubicBezTo>
                  <a:pt x="537" y="59"/>
                  <a:pt x="537" y="56"/>
                  <a:pt x="537" y="54"/>
                </a:cubicBezTo>
                <a:cubicBezTo>
                  <a:pt x="536" y="50"/>
                  <a:pt x="536" y="47"/>
                  <a:pt x="536" y="44"/>
                </a:cubicBezTo>
                <a:cubicBezTo>
                  <a:pt x="535" y="41"/>
                  <a:pt x="536" y="38"/>
                  <a:pt x="536" y="36"/>
                </a:cubicBezTo>
                <a:cubicBezTo>
                  <a:pt x="536" y="32"/>
                  <a:pt x="536" y="29"/>
                  <a:pt x="535" y="29"/>
                </a:cubicBezTo>
                <a:cubicBezTo>
                  <a:pt x="535" y="29"/>
                  <a:pt x="534" y="32"/>
                  <a:pt x="533" y="36"/>
                </a:cubicBezTo>
                <a:cubicBezTo>
                  <a:pt x="532" y="38"/>
                  <a:pt x="532" y="41"/>
                  <a:pt x="531" y="45"/>
                </a:cubicBezTo>
                <a:cubicBezTo>
                  <a:pt x="529" y="35"/>
                  <a:pt x="529" y="28"/>
                  <a:pt x="528" y="28"/>
                </a:cubicBezTo>
                <a:cubicBezTo>
                  <a:pt x="528" y="28"/>
                  <a:pt x="527" y="31"/>
                  <a:pt x="527" y="36"/>
                </a:cubicBezTo>
                <a:cubicBezTo>
                  <a:pt x="526" y="40"/>
                  <a:pt x="527" y="45"/>
                  <a:pt x="528" y="52"/>
                </a:cubicBezTo>
                <a:cubicBezTo>
                  <a:pt x="528" y="52"/>
                  <a:pt x="528" y="52"/>
                  <a:pt x="528" y="52"/>
                </a:cubicBezTo>
                <a:cubicBezTo>
                  <a:pt x="527" y="49"/>
                  <a:pt x="526" y="46"/>
                  <a:pt x="526" y="43"/>
                </a:cubicBezTo>
                <a:cubicBezTo>
                  <a:pt x="525" y="40"/>
                  <a:pt x="525" y="38"/>
                  <a:pt x="525" y="38"/>
                </a:cubicBezTo>
                <a:cubicBezTo>
                  <a:pt x="525" y="38"/>
                  <a:pt x="524" y="38"/>
                  <a:pt x="524" y="39"/>
                </a:cubicBezTo>
                <a:cubicBezTo>
                  <a:pt x="525" y="36"/>
                  <a:pt x="525" y="33"/>
                  <a:pt x="525" y="31"/>
                </a:cubicBezTo>
                <a:cubicBezTo>
                  <a:pt x="526" y="26"/>
                  <a:pt x="526" y="23"/>
                  <a:pt x="525" y="23"/>
                </a:cubicBezTo>
                <a:cubicBezTo>
                  <a:pt x="525" y="23"/>
                  <a:pt x="524" y="26"/>
                  <a:pt x="522" y="30"/>
                </a:cubicBezTo>
                <a:cubicBezTo>
                  <a:pt x="522" y="32"/>
                  <a:pt x="521" y="34"/>
                  <a:pt x="521" y="36"/>
                </a:cubicBezTo>
                <a:cubicBezTo>
                  <a:pt x="520" y="35"/>
                  <a:pt x="519" y="34"/>
                  <a:pt x="519" y="32"/>
                </a:cubicBezTo>
                <a:cubicBezTo>
                  <a:pt x="519" y="32"/>
                  <a:pt x="519" y="31"/>
                  <a:pt x="518" y="30"/>
                </a:cubicBezTo>
                <a:cubicBezTo>
                  <a:pt x="519" y="27"/>
                  <a:pt x="519" y="26"/>
                  <a:pt x="519" y="26"/>
                </a:cubicBezTo>
                <a:cubicBezTo>
                  <a:pt x="519" y="26"/>
                  <a:pt x="519" y="26"/>
                  <a:pt x="518" y="27"/>
                </a:cubicBezTo>
                <a:cubicBezTo>
                  <a:pt x="518" y="26"/>
                  <a:pt x="518" y="24"/>
                  <a:pt x="517" y="23"/>
                </a:cubicBezTo>
                <a:cubicBezTo>
                  <a:pt x="517" y="18"/>
                  <a:pt x="516" y="14"/>
                  <a:pt x="515" y="11"/>
                </a:cubicBezTo>
                <a:cubicBezTo>
                  <a:pt x="513" y="5"/>
                  <a:pt x="512" y="1"/>
                  <a:pt x="511" y="1"/>
                </a:cubicBezTo>
                <a:cubicBezTo>
                  <a:pt x="511" y="2"/>
                  <a:pt x="512" y="10"/>
                  <a:pt x="513" y="24"/>
                </a:cubicBezTo>
                <a:cubicBezTo>
                  <a:pt x="513" y="23"/>
                  <a:pt x="512" y="23"/>
                  <a:pt x="512" y="23"/>
                </a:cubicBezTo>
                <a:cubicBezTo>
                  <a:pt x="512" y="23"/>
                  <a:pt x="512" y="25"/>
                  <a:pt x="513" y="28"/>
                </a:cubicBezTo>
                <a:cubicBezTo>
                  <a:pt x="514" y="30"/>
                  <a:pt x="514" y="33"/>
                  <a:pt x="514" y="36"/>
                </a:cubicBezTo>
                <a:cubicBezTo>
                  <a:pt x="512" y="40"/>
                  <a:pt x="511" y="46"/>
                  <a:pt x="510" y="52"/>
                </a:cubicBezTo>
                <a:cubicBezTo>
                  <a:pt x="510" y="52"/>
                  <a:pt x="510" y="52"/>
                  <a:pt x="510" y="53"/>
                </a:cubicBezTo>
                <a:cubicBezTo>
                  <a:pt x="508" y="46"/>
                  <a:pt x="506" y="41"/>
                  <a:pt x="504" y="38"/>
                </a:cubicBezTo>
                <a:cubicBezTo>
                  <a:pt x="504" y="37"/>
                  <a:pt x="504" y="37"/>
                  <a:pt x="504" y="37"/>
                </a:cubicBezTo>
                <a:cubicBezTo>
                  <a:pt x="506" y="33"/>
                  <a:pt x="506" y="30"/>
                  <a:pt x="506" y="30"/>
                </a:cubicBezTo>
                <a:cubicBezTo>
                  <a:pt x="506" y="30"/>
                  <a:pt x="504" y="32"/>
                  <a:pt x="502" y="35"/>
                </a:cubicBezTo>
                <a:cubicBezTo>
                  <a:pt x="499" y="32"/>
                  <a:pt x="498" y="30"/>
                  <a:pt x="497" y="30"/>
                </a:cubicBezTo>
                <a:cubicBezTo>
                  <a:pt x="497" y="30"/>
                  <a:pt x="498" y="33"/>
                  <a:pt x="500" y="37"/>
                </a:cubicBezTo>
                <a:cubicBezTo>
                  <a:pt x="500" y="37"/>
                  <a:pt x="500" y="37"/>
                  <a:pt x="500" y="38"/>
                </a:cubicBezTo>
                <a:cubicBezTo>
                  <a:pt x="499" y="39"/>
                  <a:pt x="498" y="41"/>
                  <a:pt x="497" y="43"/>
                </a:cubicBezTo>
                <a:cubicBezTo>
                  <a:pt x="496" y="45"/>
                  <a:pt x="496" y="46"/>
                  <a:pt x="495" y="48"/>
                </a:cubicBezTo>
                <a:cubicBezTo>
                  <a:pt x="495" y="48"/>
                  <a:pt x="495" y="48"/>
                  <a:pt x="495" y="48"/>
                </a:cubicBezTo>
                <a:cubicBezTo>
                  <a:pt x="494" y="46"/>
                  <a:pt x="494" y="44"/>
                  <a:pt x="494" y="44"/>
                </a:cubicBezTo>
                <a:cubicBezTo>
                  <a:pt x="493" y="44"/>
                  <a:pt x="493" y="45"/>
                  <a:pt x="493" y="46"/>
                </a:cubicBezTo>
                <a:cubicBezTo>
                  <a:pt x="489" y="32"/>
                  <a:pt x="490" y="24"/>
                  <a:pt x="489" y="24"/>
                </a:cubicBezTo>
                <a:cubicBezTo>
                  <a:pt x="489" y="24"/>
                  <a:pt x="488" y="27"/>
                  <a:pt x="487" y="32"/>
                </a:cubicBezTo>
                <a:cubicBezTo>
                  <a:pt x="487" y="36"/>
                  <a:pt x="487" y="41"/>
                  <a:pt x="488" y="46"/>
                </a:cubicBezTo>
                <a:cubicBezTo>
                  <a:pt x="487" y="50"/>
                  <a:pt x="486" y="54"/>
                  <a:pt x="484" y="58"/>
                </a:cubicBezTo>
                <a:cubicBezTo>
                  <a:pt x="482" y="62"/>
                  <a:pt x="480" y="65"/>
                  <a:pt x="479" y="68"/>
                </a:cubicBezTo>
                <a:cubicBezTo>
                  <a:pt x="480" y="58"/>
                  <a:pt x="478" y="53"/>
                  <a:pt x="478" y="54"/>
                </a:cubicBezTo>
                <a:cubicBezTo>
                  <a:pt x="477" y="54"/>
                  <a:pt x="477" y="60"/>
                  <a:pt x="473" y="67"/>
                </a:cubicBezTo>
                <a:cubicBezTo>
                  <a:pt x="473" y="68"/>
                  <a:pt x="472" y="69"/>
                  <a:pt x="472" y="69"/>
                </a:cubicBezTo>
                <a:cubicBezTo>
                  <a:pt x="472" y="69"/>
                  <a:pt x="472" y="68"/>
                  <a:pt x="473" y="67"/>
                </a:cubicBezTo>
                <a:cubicBezTo>
                  <a:pt x="474" y="62"/>
                  <a:pt x="474" y="58"/>
                  <a:pt x="474" y="55"/>
                </a:cubicBezTo>
                <a:cubicBezTo>
                  <a:pt x="477" y="46"/>
                  <a:pt x="481" y="42"/>
                  <a:pt x="481" y="41"/>
                </a:cubicBezTo>
                <a:cubicBezTo>
                  <a:pt x="481" y="41"/>
                  <a:pt x="479" y="42"/>
                  <a:pt x="476" y="45"/>
                </a:cubicBezTo>
                <a:cubicBezTo>
                  <a:pt x="475" y="46"/>
                  <a:pt x="474" y="47"/>
                  <a:pt x="473" y="49"/>
                </a:cubicBezTo>
                <a:cubicBezTo>
                  <a:pt x="473" y="49"/>
                  <a:pt x="473" y="49"/>
                  <a:pt x="473" y="49"/>
                </a:cubicBezTo>
                <a:cubicBezTo>
                  <a:pt x="471" y="52"/>
                  <a:pt x="469" y="55"/>
                  <a:pt x="467" y="59"/>
                </a:cubicBezTo>
                <a:cubicBezTo>
                  <a:pt x="467" y="60"/>
                  <a:pt x="466" y="61"/>
                  <a:pt x="466" y="62"/>
                </a:cubicBezTo>
                <a:cubicBezTo>
                  <a:pt x="467" y="59"/>
                  <a:pt x="467" y="57"/>
                  <a:pt x="467" y="54"/>
                </a:cubicBezTo>
                <a:cubicBezTo>
                  <a:pt x="468" y="44"/>
                  <a:pt x="468" y="37"/>
                  <a:pt x="468" y="31"/>
                </a:cubicBezTo>
                <a:cubicBezTo>
                  <a:pt x="468" y="26"/>
                  <a:pt x="468" y="24"/>
                  <a:pt x="468" y="23"/>
                </a:cubicBezTo>
                <a:cubicBezTo>
                  <a:pt x="467" y="23"/>
                  <a:pt x="467" y="26"/>
                  <a:pt x="465" y="32"/>
                </a:cubicBezTo>
                <a:cubicBezTo>
                  <a:pt x="465" y="35"/>
                  <a:pt x="464" y="39"/>
                  <a:pt x="463" y="44"/>
                </a:cubicBezTo>
                <a:cubicBezTo>
                  <a:pt x="463" y="45"/>
                  <a:pt x="463" y="45"/>
                  <a:pt x="462" y="45"/>
                </a:cubicBezTo>
                <a:cubicBezTo>
                  <a:pt x="461" y="34"/>
                  <a:pt x="461" y="25"/>
                  <a:pt x="461" y="19"/>
                </a:cubicBezTo>
                <a:cubicBezTo>
                  <a:pt x="460" y="13"/>
                  <a:pt x="460" y="10"/>
                  <a:pt x="460" y="10"/>
                </a:cubicBezTo>
                <a:cubicBezTo>
                  <a:pt x="459" y="10"/>
                  <a:pt x="459" y="13"/>
                  <a:pt x="458" y="19"/>
                </a:cubicBezTo>
                <a:cubicBezTo>
                  <a:pt x="458" y="23"/>
                  <a:pt x="457" y="27"/>
                  <a:pt x="457" y="31"/>
                </a:cubicBezTo>
                <a:cubicBezTo>
                  <a:pt x="456" y="35"/>
                  <a:pt x="457" y="40"/>
                  <a:pt x="457" y="46"/>
                </a:cubicBezTo>
                <a:cubicBezTo>
                  <a:pt x="457" y="48"/>
                  <a:pt x="457" y="50"/>
                  <a:pt x="457" y="52"/>
                </a:cubicBezTo>
                <a:cubicBezTo>
                  <a:pt x="455" y="47"/>
                  <a:pt x="453" y="43"/>
                  <a:pt x="452" y="40"/>
                </a:cubicBezTo>
                <a:cubicBezTo>
                  <a:pt x="452" y="40"/>
                  <a:pt x="452" y="39"/>
                  <a:pt x="452" y="38"/>
                </a:cubicBezTo>
                <a:cubicBezTo>
                  <a:pt x="453" y="34"/>
                  <a:pt x="453" y="31"/>
                  <a:pt x="452" y="31"/>
                </a:cubicBezTo>
                <a:cubicBezTo>
                  <a:pt x="452" y="31"/>
                  <a:pt x="451" y="34"/>
                  <a:pt x="449" y="38"/>
                </a:cubicBezTo>
                <a:cubicBezTo>
                  <a:pt x="448" y="42"/>
                  <a:pt x="446" y="48"/>
                  <a:pt x="444" y="55"/>
                </a:cubicBezTo>
                <a:cubicBezTo>
                  <a:pt x="442" y="53"/>
                  <a:pt x="441" y="51"/>
                  <a:pt x="439" y="50"/>
                </a:cubicBezTo>
                <a:cubicBezTo>
                  <a:pt x="439" y="46"/>
                  <a:pt x="438" y="42"/>
                  <a:pt x="437" y="39"/>
                </a:cubicBezTo>
                <a:cubicBezTo>
                  <a:pt x="437" y="39"/>
                  <a:pt x="437" y="39"/>
                  <a:pt x="437" y="39"/>
                </a:cubicBezTo>
                <a:cubicBezTo>
                  <a:pt x="434" y="23"/>
                  <a:pt x="433" y="13"/>
                  <a:pt x="432" y="13"/>
                </a:cubicBezTo>
                <a:cubicBezTo>
                  <a:pt x="432" y="13"/>
                  <a:pt x="431" y="17"/>
                  <a:pt x="432" y="23"/>
                </a:cubicBezTo>
                <a:cubicBezTo>
                  <a:pt x="432" y="29"/>
                  <a:pt x="432" y="38"/>
                  <a:pt x="433" y="48"/>
                </a:cubicBezTo>
                <a:cubicBezTo>
                  <a:pt x="433" y="50"/>
                  <a:pt x="433" y="52"/>
                  <a:pt x="433" y="53"/>
                </a:cubicBezTo>
                <a:cubicBezTo>
                  <a:pt x="431" y="49"/>
                  <a:pt x="429" y="45"/>
                  <a:pt x="426" y="43"/>
                </a:cubicBezTo>
                <a:cubicBezTo>
                  <a:pt x="424" y="40"/>
                  <a:pt x="422" y="38"/>
                  <a:pt x="422" y="39"/>
                </a:cubicBezTo>
                <a:cubicBezTo>
                  <a:pt x="421" y="39"/>
                  <a:pt x="422" y="41"/>
                  <a:pt x="424" y="45"/>
                </a:cubicBezTo>
                <a:cubicBezTo>
                  <a:pt x="426" y="48"/>
                  <a:pt x="427" y="52"/>
                  <a:pt x="429" y="57"/>
                </a:cubicBezTo>
                <a:cubicBezTo>
                  <a:pt x="429" y="58"/>
                  <a:pt x="429" y="58"/>
                  <a:pt x="428" y="60"/>
                </a:cubicBezTo>
                <a:cubicBezTo>
                  <a:pt x="428" y="61"/>
                  <a:pt x="428" y="64"/>
                  <a:pt x="429" y="67"/>
                </a:cubicBezTo>
                <a:cubicBezTo>
                  <a:pt x="425" y="58"/>
                  <a:pt x="426" y="52"/>
                  <a:pt x="425" y="52"/>
                </a:cubicBezTo>
                <a:cubicBezTo>
                  <a:pt x="424" y="52"/>
                  <a:pt x="422" y="59"/>
                  <a:pt x="424" y="69"/>
                </a:cubicBezTo>
                <a:cubicBezTo>
                  <a:pt x="422" y="66"/>
                  <a:pt x="420" y="62"/>
                  <a:pt x="418" y="58"/>
                </a:cubicBezTo>
                <a:cubicBezTo>
                  <a:pt x="412" y="44"/>
                  <a:pt x="413" y="33"/>
                  <a:pt x="412" y="33"/>
                </a:cubicBezTo>
                <a:cubicBezTo>
                  <a:pt x="412" y="33"/>
                  <a:pt x="411" y="36"/>
                  <a:pt x="411" y="41"/>
                </a:cubicBezTo>
                <a:cubicBezTo>
                  <a:pt x="410" y="46"/>
                  <a:pt x="411" y="53"/>
                  <a:pt x="413" y="61"/>
                </a:cubicBezTo>
                <a:cubicBezTo>
                  <a:pt x="414" y="66"/>
                  <a:pt x="416" y="70"/>
                  <a:pt x="417" y="74"/>
                </a:cubicBezTo>
                <a:cubicBezTo>
                  <a:pt x="417" y="74"/>
                  <a:pt x="417" y="74"/>
                  <a:pt x="417" y="74"/>
                </a:cubicBezTo>
                <a:cubicBezTo>
                  <a:pt x="417" y="74"/>
                  <a:pt x="417" y="73"/>
                  <a:pt x="416" y="73"/>
                </a:cubicBezTo>
                <a:cubicBezTo>
                  <a:pt x="416" y="70"/>
                  <a:pt x="414" y="67"/>
                  <a:pt x="413" y="63"/>
                </a:cubicBezTo>
                <a:cubicBezTo>
                  <a:pt x="412" y="57"/>
                  <a:pt x="410" y="52"/>
                  <a:pt x="410" y="49"/>
                </a:cubicBezTo>
                <a:cubicBezTo>
                  <a:pt x="409" y="45"/>
                  <a:pt x="409" y="44"/>
                  <a:pt x="409" y="44"/>
                </a:cubicBezTo>
                <a:cubicBezTo>
                  <a:pt x="409" y="43"/>
                  <a:pt x="408" y="45"/>
                  <a:pt x="407" y="48"/>
                </a:cubicBezTo>
                <a:cubicBezTo>
                  <a:pt x="407" y="48"/>
                  <a:pt x="407" y="48"/>
                  <a:pt x="407" y="48"/>
                </a:cubicBezTo>
                <a:cubicBezTo>
                  <a:pt x="407" y="46"/>
                  <a:pt x="406" y="44"/>
                  <a:pt x="405" y="43"/>
                </a:cubicBezTo>
                <a:cubicBezTo>
                  <a:pt x="403" y="39"/>
                  <a:pt x="402" y="37"/>
                  <a:pt x="401" y="35"/>
                </a:cubicBezTo>
                <a:cubicBezTo>
                  <a:pt x="398" y="31"/>
                  <a:pt x="396" y="28"/>
                  <a:pt x="396" y="29"/>
                </a:cubicBezTo>
                <a:cubicBezTo>
                  <a:pt x="396" y="29"/>
                  <a:pt x="397" y="32"/>
                  <a:pt x="399" y="36"/>
                </a:cubicBezTo>
                <a:cubicBezTo>
                  <a:pt x="399" y="39"/>
                  <a:pt x="400" y="42"/>
                  <a:pt x="401" y="45"/>
                </a:cubicBezTo>
                <a:cubicBezTo>
                  <a:pt x="402" y="46"/>
                  <a:pt x="402" y="48"/>
                  <a:pt x="403" y="50"/>
                </a:cubicBezTo>
                <a:cubicBezTo>
                  <a:pt x="403" y="51"/>
                  <a:pt x="403" y="52"/>
                  <a:pt x="403" y="53"/>
                </a:cubicBezTo>
                <a:cubicBezTo>
                  <a:pt x="403" y="54"/>
                  <a:pt x="403" y="55"/>
                  <a:pt x="404" y="56"/>
                </a:cubicBezTo>
                <a:cubicBezTo>
                  <a:pt x="404" y="58"/>
                  <a:pt x="404" y="60"/>
                  <a:pt x="404" y="61"/>
                </a:cubicBezTo>
                <a:cubicBezTo>
                  <a:pt x="404" y="62"/>
                  <a:pt x="404" y="62"/>
                  <a:pt x="404" y="62"/>
                </a:cubicBezTo>
                <a:cubicBezTo>
                  <a:pt x="403" y="60"/>
                  <a:pt x="401" y="58"/>
                  <a:pt x="400" y="57"/>
                </a:cubicBezTo>
                <a:cubicBezTo>
                  <a:pt x="399" y="49"/>
                  <a:pt x="400" y="44"/>
                  <a:pt x="399" y="44"/>
                </a:cubicBezTo>
                <a:cubicBezTo>
                  <a:pt x="399" y="44"/>
                  <a:pt x="398" y="46"/>
                  <a:pt x="397" y="50"/>
                </a:cubicBezTo>
                <a:cubicBezTo>
                  <a:pt x="397" y="51"/>
                  <a:pt x="396" y="52"/>
                  <a:pt x="396" y="53"/>
                </a:cubicBezTo>
                <a:cubicBezTo>
                  <a:pt x="396" y="53"/>
                  <a:pt x="396" y="53"/>
                  <a:pt x="396" y="53"/>
                </a:cubicBezTo>
                <a:cubicBezTo>
                  <a:pt x="395" y="49"/>
                  <a:pt x="394" y="45"/>
                  <a:pt x="394" y="42"/>
                </a:cubicBezTo>
                <a:cubicBezTo>
                  <a:pt x="394" y="42"/>
                  <a:pt x="394" y="42"/>
                  <a:pt x="394" y="42"/>
                </a:cubicBezTo>
                <a:cubicBezTo>
                  <a:pt x="391" y="26"/>
                  <a:pt x="389" y="16"/>
                  <a:pt x="388" y="16"/>
                </a:cubicBezTo>
                <a:cubicBezTo>
                  <a:pt x="388" y="16"/>
                  <a:pt x="388" y="20"/>
                  <a:pt x="388" y="26"/>
                </a:cubicBezTo>
                <a:cubicBezTo>
                  <a:pt x="388" y="32"/>
                  <a:pt x="389" y="41"/>
                  <a:pt x="389" y="51"/>
                </a:cubicBezTo>
                <a:cubicBezTo>
                  <a:pt x="389" y="52"/>
                  <a:pt x="389" y="53"/>
                  <a:pt x="389" y="54"/>
                </a:cubicBezTo>
                <a:cubicBezTo>
                  <a:pt x="389" y="53"/>
                  <a:pt x="388" y="52"/>
                  <a:pt x="388" y="51"/>
                </a:cubicBezTo>
                <a:cubicBezTo>
                  <a:pt x="388" y="51"/>
                  <a:pt x="388" y="50"/>
                  <a:pt x="387" y="50"/>
                </a:cubicBezTo>
                <a:cubicBezTo>
                  <a:pt x="387" y="50"/>
                  <a:pt x="387" y="50"/>
                  <a:pt x="387" y="50"/>
                </a:cubicBezTo>
                <a:cubicBezTo>
                  <a:pt x="387" y="50"/>
                  <a:pt x="387" y="50"/>
                  <a:pt x="387" y="50"/>
                </a:cubicBezTo>
                <a:cubicBezTo>
                  <a:pt x="384" y="47"/>
                  <a:pt x="383" y="46"/>
                  <a:pt x="383" y="46"/>
                </a:cubicBezTo>
                <a:cubicBezTo>
                  <a:pt x="382" y="46"/>
                  <a:pt x="383" y="48"/>
                  <a:pt x="384" y="51"/>
                </a:cubicBezTo>
                <a:cubicBezTo>
                  <a:pt x="385" y="52"/>
                  <a:pt x="385" y="53"/>
                  <a:pt x="385" y="54"/>
                </a:cubicBezTo>
                <a:cubicBezTo>
                  <a:pt x="385" y="54"/>
                  <a:pt x="385" y="55"/>
                  <a:pt x="385" y="55"/>
                </a:cubicBezTo>
                <a:cubicBezTo>
                  <a:pt x="384" y="57"/>
                  <a:pt x="384" y="59"/>
                  <a:pt x="384" y="62"/>
                </a:cubicBezTo>
                <a:cubicBezTo>
                  <a:pt x="383" y="60"/>
                  <a:pt x="383" y="59"/>
                  <a:pt x="383" y="58"/>
                </a:cubicBezTo>
                <a:cubicBezTo>
                  <a:pt x="383" y="53"/>
                  <a:pt x="383" y="50"/>
                  <a:pt x="382" y="46"/>
                </a:cubicBezTo>
                <a:cubicBezTo>
                  <a:pt x="382" y="43"/>
                  <a:pt x="382" y="40"/>
                  <a:pt x="382" y="37"/>
                </a:cubicBezTo>
                <a:cubicBezTo>
                  <a:pt x="382" y="33"/>
                  <a:pt x="382" y="30"/>
                  <a:pt x="382" y="30"/>
                </a:cubicBezTo>
                <a:cubicBezTo>
                  <a:pt x="381" y="30"/>
                  <a:pt x="381" y="33"/>
                  <a:pt x="380" y="38"/>
                </a:cubicBezTo>
                <a:cubicBezTo>
                  <a:pt x="378" y="43"/>
                  <a:pt x="378" y="50"/>
                  <a:pt x="377" y="59"/>
                </a:cubicBezTo>
                <a:cubicBezTo>
                  <a:pt x="377" y="60"/>
                  <a:pt x="377" y="61"/>
                  <a:pt x="377" y="63"/>
                </a:cubicBezTo>
                <a:cubicBezTo>
                  <a:pt x="377" y="61"/>
                  <a:pt x="376" y="61"/>
                  <a:pt x="376" y="60"/>
                </a:cubicBezTo>
                <a:cubicBezTo>
                  <a:pt x="377" y="57"/>
                  <a:pt x="377" y="55"/>
                  <a:pt x="376" y="55"/>
                </a:cubicBezTo>
                <a:cubicBezTo>
                  <a:pt x="376" y="55"/>
                  <a:pt x="375" y="56"/>
                  <a:pt x="374" y="57"/>
                </a:cubicBezTo>
                <a:cubicBezTo>
                  <a:pt x="373" y="56"/>
                  <a:pt x="373" y="55"/>
                  <a:pt x="373" y="55"/>
                </a:cubicBezTo>
                <a:cubicBezTo>
                  <a:pt x="372" y="55"/>
                  <a:pt x="372" y="56"/>
                  <a:pt x="372" y="57"/>
                </a:cubicBezTo>
                <a:cubicBezTo>
                  <a:pt x="372" y="56"/>
                  <a:pt x="371" y="56"/>
                  <a:pt x="371" y="55"/>
                </a:cubicBezTo>
                <a:cubicBezTo>
                  <a:pt x="370" y="55"/>
                  <a:pt x="370" y="55"/>
                  <a:pt x="370" y="55"/>
                </a:cubicBezTo>
                <a:cubicBezTo>
                  <a:pt x="370" y="54"/>
                  <a:pt x="370" y="53"/>
                  <a:pt x="370" y="52"/>
                </a:cubicBezTo>
                <a:cubicBezTo>
                  <a:pt x="370" y="49"/>
                  <a:pt x="370" y="47"/>
                  <a:pt x="370" y="45"/>
                </a:cubicBezTo>
                <a:cubicBezTo>
                  <a:pt x="370" y="41"/>
                  <a:pt x="370" y="38"/>
                  <a:pt x="369" y="38"/>
                </a:cubicBezTo>
                <a:cubicBezTo>
                  <a:pt x="369" y="38"/>
                  <a:pt x="368" y="41"/>
                  <a:pt x="367" y="45"/>
                </a:cubicBezTo>
                <a:cubicBezTo>
                  <a:pt x="366" y="49"/>
                  <a:pt x="365" y="56"/>
                  <a:pt x="365" y="63"/>
                </a:cubicBezTo>
                <a:cubicBezTo>
                  <a:pt x="365" y="64"/>
                  <a:pt x="365" y="66"/>
                  <a:pt x="365" y="67"/>
                </a:cubicBezTo>
                <a:cubicBezTo>
                  <a:pt x="364" y="65"/>
                  <a:pt x="363" y="64"/>
                  <a:pt x="362" y="63"/>
                </a:cubicBezTo>
                <a:cubicBezTo>
                  <a:pt x="362" y="61"/>
                  <a:pt x="362" y="59"/>
                  <a:pt x="362" y="58"/>
                </a:cubicBezTo>
                <a:cubicBezTo>
                  <a:pt x="363" y="56"/>
                  <a:pt x="363" y="54"/>
                  <a:pt x="364" y="53"/>
                </a:cubicBezTo>
                <a:cubicBezTo>
                  <a:pt x="366" y="49"/>
                  <a:pt x="366" y="47"/>
                  <a:pt x="366" y="47"/>
                </a:cubicBezTo>
                <a:cubicBezTo>
                  <a:pt x="366" y="47"/>
                  <a:pt x="364" y="48"/>
                  <a:pt x="362" y="51"/>
                </a:cubicBezTo>
                <a:cubicBezTo>
                  <a:pt x="362" y="44"/>
                  <a:pt x="363" y="39"/>
                  <a:pt x="364" y="35"/>
                </a:cubicBezTo>
                <a:cubicBezTo>
                  <a:pt x="365" y="29"/>
                  <a:pt x="366" y="27"/>
                  <a:pt x="365" y="26"/>
                </a:cubicBezTo>
                <a:cubicBezTo>
                  <a:pt x="365" y="26"/>
                  <a:pt x="364" y="29"/>
                  <a:pt x="361" y="34"/>
                </a:cubicBezTo>
                <a:cubicBezTo>
                  <a:pt x="359" y="40"/>
                  <a:pt x="357" y="48"/>
                  <a:pt x="356" y="57"/>
                </a:cubicBezTo>
                <a:cubicBezTo>
                  <a:pt x="356" y="58"/>
                  <a:pt x="356" y="60"/>
                  <a:pt x="356" y="61"/>
                </a:cubicBezTo>
                <a:cubicBezTo>
                  <a:pt x="356" y="61"/>
                  <a:pt x="356" y="61"/>
                  <a:pt x="356" y="61"/>
                </a:cubicBezTo>
                <a:cubicBezTo>
                  <a:pt x="356" y="60"/>
                  <a:pt x="355" y="58"/>
                  <a:pt x="355" y="57"/>
                </a:cubicBezTo>
                <a:cubicBezTo>
                  <a:pt x="354" y="48"/>
                  <a:pt x="352" y="41"/>
                  <a:pt x="351" y="35"/>
                </a:cubicBezTo>
                <a:cubicBezTo>
                  <a:pt x="352" y="33"/>
                  <a:pt x="352" y="32"/>
                  <a:pt x="352" y="32"/>
                </a:cubicBezTo>
                <a:cubicBezTo>
                  <a:pt x="352" y="32"/>
                  <a:pt x="351" y="33"/>
                  <a:pt x="351" y="33"/>
                </a:cubicBezTo>
                <a:cubicBezTo>
                  <a:pt x="350" y="29"/>
                  <a:pt x="349" y="27"/>
                  <a:pt x="349" y="27"/>
                </a:cubicBezTo>
                <a:cubicBezTo>
                  <a:pt x="348" y="27"/>
                  <a:pt x="348" y="31"/>
                  <a:pt x="348" y="37"/>
                </a:cubicBezTo>
                <a:cubicBezTo>
                  <a:pt x="348" y="38"/>
                  <a:pt x="347" y="38"/>
                  <a:pt x="347" y="39"/>
                </a:cubicBezTo>
                <a:cubicBezTo>
                  <a:pt x="345" y="42"/>
                  <a:pt x="344" y="45"/>
                  <a:pt x="342" y="48"/>
                </a:cubicBezTo>
                <a:cubicBezTo>
                  <a:pt x="342" y="50"/>
                  <a:pt x="341" y="51"/>
                  <a:pt x="340" y="53"/>
                </a:cubicBezTo>
                <a:cubicBezTo>
                  <a:pt x="340" y="53"/>
                  <a:pt x="340" y="53"/>
                  <a:pt x="340" y="53"/>
                </a:cubicBezTo>
                <a:cubicBezTo>
                  <a:pt x="340" y="50"/>
                  <a:pt x="339" y="49"/>
                  <a:pt x="339" y="49"/>
                </a:cubicBezTo>
                <a:cubicBezTo>
                  <a:pt x="338" y="49"/>
                  <a:pt x="338" y="50"/>
                  <a:pt x="338" y="52"/>
                </a:cubicBezTo>
                <a:cubicBezTo>
                  <a:pt x="337" y="51"/>
                  <a:pt x="337" y="51"/>
                  <a:pt x="337" y="51"/>
                </a:cubicBezTo>
                <a:cubicBezTo>
                  <a:pt x="336" y="51"/>
                  <a:pt x="337" y="52"/>
                  <a:pt x="338" y="54"/>
                </a:cubicBezTo>
                <a:cubicBezTo>
                  <a:pt x="338" y="54"/>
                  <a:pt x="338" y="54"/>
                  <a:pt x="337" y="55"/>
                </a:cubicBezTo>
                <a:cubicBezTo>
                  <a:pt x="337" y="58"/>
                  <a:pt x="336" y="63"/>
                  <a:pt x="334" y="69"/>
                </a:cubicBezTo>
                <a:cubicBezTo>
                  <a:pt x="334" y="70"/>
                  <a:pt x="334" y="70"/>
                  <a:pt x="334" y="70"/>
                </a:cubicBezTo>
                <a:cubicBezTo>
                  <a:pt x="334" y="69"/>
                  <a:pt x="334" y="69"/>
                  <a:pt x="334" y="69"/>
                </a:cubicBezTo>
                <a:cubicBezTo>
                  <a:pt x="334" y="68"/>
                  <a:pt x="334" y="68"/>
                  <a:pt x="334" y="67"/>
                </a:cubicBezTo>
                <a:cubicBezTo>
                  <a:pt x="336" y="58"/>
                  <a:pt x="337" y="51"/>
                  <a:pt x="337" y="47"/>
                </a:cubicBezTo>
                <a:cubicBezTo>
                  <a:pt x="336" y="42"/>
                  <a:pt x="336" y="40"/>
                  <a:pt x="335" y="40"/>
                </a:cubicBezTo>
                <a:cubicBezTo>
                  <a:pt x="335" y="40"/>
                  <a:pt x="334" y="43"/>
                  <a:pt x="334" y="47"/>
                </a:cubicBezTo>
                <a:cubicBezTo>
                  <a:pt x="333" y="51"/>
                  <a:pt x="332" y="56"/>
                  <a:pt x="330" y="61"/>
                </a:cubicBezTo>
                <a:cubicBezTo>
                  <a:pt x="327" y="53"/>
                  <a:pt x="328" y="47"/>
                  <a:pt x="327" y="47"/>
                </a:cubicBezTo>
                <a:cubicBezTo>
                  <a:pt x="327" y="47"/>
                  <a:pt x="326" y="49"/>
                  <a:pt x="325" y="54"/>
                </a:cubicBezTo>
                <a:cubicBezTo>
                  <a:pt x="325" y="58"/>
                  <a:pt x="326" y="63"/>
                  <a:pt x="327" y="69"/>
                </a:cubicBezTo>
                <a:cubicBezTo>
                  <a:pt x="326" y="72"/>
                  <a:pt x="324" y="75"/>
                  <a:pt x="323" y="78"/>
                </a:cubicBezTo>
                <a:cubicBezTo>
                  <a:pt x="323" y="78"/>
                  <a:pt x="323" y="78"/>
                  <a:pt x="323" y="77"/>
                </a:cubicBezTo>
                <a:cubicBezTo>
                  <a:pt x="325" y="66"/>
                  <a:pt x="323" y="60"/>
                  <a:pt x="322" y="61"/>
                </a:cubicBezTo>
                <a:cubicBezTo>
                  <a:pt x="321" y="61"/>
                  <a:pt x="321" y="67"/>
                  <a:pt x="318" y="76"/>
                </a:cubicBezTo>
                <a:cubicBezTo>
                  <a:pt x="317" y="78"/>
                  <a:pt x="316" y="80"/>
                  <a:pt x="315" y="82"/>
                </a:cubicBezTo>
                <a:cubicBezTo>
                  <a:pt x="315" y="78"/>
                  <a:pt x="316" y="74"/>
                  <a:pt x="317" y="69"/>
                </a:cubicBezTo>
                <a:cubicBezTo>
                  <a:pt x="320" y="54"/>
                  <a:pt x="326" y="47"/>
                  <a:pt x="325" y="46"/>
                </a:cubicBezTo>
                <a:cubicBezTo>
                  <a:pt x="325" y="46"/>
                  <a:pt x="323" y="48"/>
                  <a:pt x="320" y="51"/>
                </a:cubicBezTo>
                <a:cubicBezTo>
                  <a:pt x="317" y="55"/>
                  <a:pt x="314" y="61"/>
                  <a:pt x="311" y="68"/>
                </a:cubicBezTo>
                <a:cubicBezTo>
                  <a:pt x="311" y="69"/>
                  <a:pt x="311" y="69"/>
                  <a:pt x="311" y="70"/>
                </a:cubicBezTo>
                <a:cubicBezTo>
                  <a:pt x="311" y="68"/>
                  <a:pt x="311" y="65"/>
                  <a:pt x="311" y="63"/>
                </a:cubicBezTo>
                <a:cubicBezTo>
                  <a:pt x="311" y="45"/>
                  <a:pt x="310" y="34"/>
                  <a:pt x="310" y="34"/>
                </a:cubicBezTo>
                <a:cubicBezTo>
                  <a:pt x="309" y="34"/>
                  <a:pt x="307" y="46"/>
                  <a:pt x="305" y="64"/>
                </a:cubicBezTo>
                <a:cubicBezTo>
                  <a:pt x="304" y="68"/>
                  <a:pt x="304" y="72"/>
                  <a:pt x="303" y="76"/>
                </a:cubicBezTo>
                <a:cubicBezTo>
                  <a:pt x="303" y="73"/>
                  <a:pt x="302" y="71"/>
                  <a:pt x="302" y="68"/>
                </a:cubicBezTo>
                <a:cubicBezTo>
                  <a:pt x="298" y="52"/>
                  <a:pt x="294" y="44"/>
                  <a:pt x="293" y="44"/>
                </a:cubicBezTo>
                <a:cubicBezTo>
                  <a:pt x="292" y="45"/>
                  <a:pt x="295" y="54"/>
                  <a:pt x="296" y="69"/>
                </a:cubicBezTo>
                <a:cubicBezTo>
                  <a:pt x="296" y="73"/>
                  <a:pt x="296" y="77"/>
                  <a:pt x="297" y="80"/>
                </a:cubicBezTo>
                <a:cubicBezTo>
                  <a:pt x="297" y="80"/>
                  <a:pt x="297" y="80"/>
                  <a:pt x="297" y="80"/>
                </a:cubicBezTo>
                <a:cubicBezTo>
                  <a:pt x="296" y="78"/>
                  <a:pt x="295" y="77"/>
                  <a:pt x="294" y="75"/>
                </a:cubicBezTo>
                <a:cubicBezTo>
                  <a:pt x="294" y="70"/>
                  <a:pt x="293" y="67"/>
                  <a:pt x="293" y="67"/>
                </a:cubicBezTo>
                <a:cubicBezTo>
                  <a:pt x="292" y="67"/>
                  <a:pt x="292" y="68"/>
                  <a:pt x="292" y="71"/>
                </a:cubicBezTo>
                <a:cubicBezTo>
                  <a:pt x="290" y="68"/>
                  <a:pt x="289" y="66"/>
                  <a:pt x="287" y="65"/>
                </a:cubicBezTo>
                <a:cubicBezTo>
                  <a:pt x="288" y="60"/>
                  <a:pt x="288" y="55"/>
                  <a:pt x="288" y="52"/>
                </a:cubicBezTo>
                <a:cubicBezTo>
                  <a:pt x="288" y="48"/>
                  <a:pt x="288" y="45"/>
                  <a:pt x="287" y="45"/>
                </a:cubicBezTo>
                <a:cubicBezTo>
                  <a:pt x="287" y="45"/>
                  <a:pt x="286" y="48"/>
                  <a:pt x="285" y="53"/>
                </a:cubicBezTo>
                <a:cubicBezTo>
                  <a:pt x="284" y="55"/>
                  <a:pt x="284" y="57"/>
                  <a:pt x="283" y="60"/>
                </a:cubicBezTo>
                <a:cubicBezTo>
                  <a:pt x="283" y="60"/>
                  <a:pt x="283" y="59"/>
                  <a:pt x="282" y="59"/>
                </a:cubicBezTo>
                <a:cubicBezTo>
                  <a:pt x="281" y="54"/>
                  <a:pt x="280" y="50"/>
                  <a:pt x="280" y="47"/>
                </a:cubicBezTo>
                <a:cubicBezTo>
                  <a:pt x="278" y="42"/>
                  <a:pt x="278" y="39"/>
                  <a:pt x="277" y="39"/>
                </a:cubicBezTo>
                <a:cubicBezTo>
                  <a:pt x="277" y="39"/>
                  <a:pt x="277" y="42"/>
                  <a:pt x="277" y="48"/>
                </a:cubicBezTo>
                <a:cubicBezTo>
                  <a:pt x="277" y="53"/>
                  <a:pt x="277" y="60"/>
                  <a:pt x="278" y="69"/>
                </a:cubicBezTo>
                <a:cubicBezTo>
                  <a:pt x="277" y="70"/>
                  <a:pt x="276" y="72"/>
                  <a:pt x="275" y="74"/>
                </a:cubicBezTo>
                <a:cubicBezTo>
                  <a:pt x="275" y="74"/>
                  <a:pt x="275" y="74"/>
                  <a:pt x="274" y="74"/>
                </a:cubicBezTo>
                <a:cubicBezTo>
                  <a:pt x="275" y="68"/>
                  <a:pt x="276" y="65"/>
                  <a:pt x="275" y="65"/>
                </a:cubicBezTo>
                <a:cubicBezTo>
                  <a:pt x="275" y="65"/>
                  <a:pt x="274" y="66"/>
                  <a:pt x="273" y="68"/>
                </a:cubicBezTo>
                <a:cubicBezTo>
                  <a:pt x="272" y="66"/>
                  <a:pt x="272" y="65"/>
                  <a:pt x="272" y="65"/>
                </a:cubicBezTo>
                <a:cubicBezTo>
                  <a:pt x="272" y="65"/>
                  <a:pt x="271" y="67"/>
                  <a:pt x="271" y="70"/>
                </a:cubicBezTo>
                <a:cubicBezTo>
                  <a:pt x="271" y="70"/>
                  <a:pt x="271" y="70"/>
                  <a:pt x="271" y="69"/>
                </a:cubicBezTo>
                <a:cubicBezTo>
                  <a:pt x="270" y="65"/>
                  <a:pt x="270" y="61"/>
                  <a:pt x="270" y="57"/>
                </a:cubicBezTo>
                <a:cubicBezTo>
                  <a:pt x="270" y="54"/>
                  <a:pt x="269" y="51"/>
                  <a:pt x="268" y="49"/>
                </a:cubicBezTo>
                <a:cubicBezTo>
                  <a:pt x="267" y="44"/>
                  <a:pt x="267" y="41"/>
                  <a:pt x="266" y="42"/>
                </a:cubicBezTo>
                <a:cubicBezTo>
                  <a:pt x="266" y="42"/>
                  <a:pt x="266" y="45"/>
                  <a:pt x="266" y="50"/>
                </a:cubicBezTo>
                <a:cubicBezTo>
                  <a:pt x="266" y="54"/>
                  <a:pt x="265" y="62"/>
                  <a:pt x="265" y="70"/>
                </a:cubicBezTo>
                <a:cubicBezTo>
                  <a:pt x="264" y="74"/>
                  <a:pt x="264" y="78"/>
                  <a:pt x="263" y="82"/>
                </a:cubicBezTo>
                <a:cubicBezTo>
                  <a:pt x="262" y="78"/>
                  <a:pt x="262" y="73"/>
                  <a:pt x="262" y="68"/>
                </a:cubicBezTo>
                <a:cubicBezTo>
                  <a:pt x="262" y="66"/>
                  <a:pt x="263" y="65"/>
                  <a:pt x="264" y="63"/>
                </a:cubicBezTo>
                <a:cubicBezTo>
                  <a:pt x="265" y="60"/>
                  <a:pt x="266" y="58"/>
                  <a:pt x="265" y="58"/>
                </a:cubicBezTo>
                <a:cubicBezTo>
                  <a:pt x="265" y="58"/>
                  <a:pt x="264" y="59"/>
                  <a:pt x="262" y="62"/>
                </a:cubicBezTo>
                <a:cubicBezTo>
                  <a:pt x="262" y="55"/>
                  <a:pt x="263" y="49"/>
                  <a:pt x="264" y="45"/>
                </a:cubicBezTo>
                <a:cubicBezTo>
                  <a:pt x="265" y="40"/>
                  <a:pt x="265" y="37"/>
                  <a:pt x="265" y="37"/>
                </a:cubicBezTo>
                <a:cubicBezTo>
                  <a:pt x="265" y="37"/>
                  <a:pt x="263" y="40"/>
                  <a:pt x="261" y="45"/>
                </a:cubicBezTo>
                <a:cubicBezTo>
                  <a:pt x="259" y="51"/>
                  <a:pt x="257" y="59"/>
                  <a:pt x="256" y="68"/>
                </a:cubicBezTo>
                <a:cubicBezTo>
                  <a:pt x="256" y="69"/>
                  <a:pt x="256" y="71"/>
                  <a:pt x="256" y="72"/>
                </a:cubicBezTo>
                <a:cubicBezTo>
                  <a:pt x="256" y="72"/>
                  <a:pt x="256" y="72"/>
                  <a:pt x="256" y="72"/>
                </a:cubicBezTo>
                <a:cubicBezTo>
                  <a:pt x="255" y="70"/>
                  <a:pt x="255" y="69"/>
                  <a:pt x="254" y="69"/>
                </a:cubicBezTo>
                <a:cubicBezTo>
                  <a:pt x="254" y="69"/>
                  <a:pt x="254" y="71"/>
                  <a:pt x="253" y="75"/>
                </a:cubicBezTo>
                <a:cubicBezTo>
                  <a:pt x="253" y="72"/>
                  <a:pt x="252" y="70"/>
                  <a:pt x="252" y="68"/>
                </a:cubicBezTo>
                <a:cubicBezTo>
                  <a:pt x="255" y="59"/>
                  <a:pt x="258" y="55"/>
                  <a:pt x="258" y="54"/>
                </a:cubicBezTo>
                <a:cubicBezTo>
                  <a:pt x="257" y="54"/>
                  <a:pt x="256" y="56"/>
                  <a:pt x="252" y="59"/>
                </a:cubicBezTo>
                <a:cubicBezTo>
                  <a:pt x="252" y="60"/>
                  <a:pt x="251" y="61"/>
                  <a:pt x="250" y="62"/>
                </a:cubicBezTo>
                <a:cubicBezTo>
                  <a:pt x="250" y="60"/>
                  <a:pt x="249" y="59"/>
                  <a:pt x="249" y="59"/>
                </a:cubicBezTo>
                <a:cubicBezTo>
                  <a:pt x="248" y="59"/>
                  <a:pt x="248" y="62"/>
                  <a:pt x="248" y="66"/>
                </a:cubicBezTo>
                <a:cubicBezTo>
                  <a:pt x="247" y="68"/>
                  <a:pt x="245" y="71"/>
                  <a:pt x="244" y="75"/>
                </a:cubicBezTo>
                <a:cubicBezTo>
                  <a:pt x="244" y="74"/>
                  <a:pt x="244" y="73"/>
                  <a:pt x="244" y="72"/>
                </a:cubicBezTo>
                <a:cubicBezTo>
                  <a:pt x="244" y="71"/>
                  <a:pt x="245" y="70"/>
                  <a:pt x="245" y="69"/>
                </a:cubicBezTo>
                <a:cubicBezTo>
                  <a:pt x="245" y="68"/>
                  <a:pt x="245" y="67"/>
                  <a:pt x="245" y="66"/>
                </a:cubicBezTo>
                <a:cubicBezTo>
                  <a:pt x="246" y="64"/>
                  <a:pt x="246" y="62"/>
                  <a:pt x="247" y="60"/>
                </a:cubicBezTo>
                <a:cubicBezTo>
                  <a:pt x="248" y="57"/>
                  <a:pt x="249" y="53"/>
                  <a:pt x="250" y="51"/>
                </a:cubicBezTo>
                <a:cubicBezTo>
                  <a:pt x="251" y="46"/>
                  <a:pt x="252" y="43"/>
                  <a:pt x="252" y="43"/>
                </a:cubicBezTo>
                <a:cubicBezTo>
                  <a:pt x="252" y="43"/>
                  <a:pt x="250" y="46"/>
                  <a:pt x="247" y="51"/>
                </a:cubicBezTo>
                <a:cubicBezTo>
                  <a:pt x="246" y="53"/>
                  <a:pt x="244" y="56"/>
                  <a:pt x="243" y="60"/>
                </a:cubicBezTo>
                <a:cubicBezTo>
                  <a:pt x="242" y="61"/>
                  <a:pt x="241" y="63"/>
                  <a:pt x="241" y="65"/>
                </a:cubicBezTo>
                <a:cubicBezTo>
                  <a:pt x="240" y="62"/>
                  <a:pt x="239" y="61"/>
                  <a:pt x="239" y="61"/>
                </a:cubicBezTo>
                <a:cubicBezTo>
                  <a:pt x="239" y="61"/>
                  <a:pt x="239" y="63"/>
                  <a:pt x="238" y="67"/>
                </a:cubicBezTo>
                <a:cubicBezTo>
                  <a:pt x="237" y="70"/>
                  <a:pt x="236" y="75"/>
                  <a:pt x="235" y="81"/>
                </a:cubicBezTo>
                <a:cubicBezTo>
                  <a:pt x="234" y="84"/>
                  <a:pt x="233" y="87"/>
                  <a:pt x="232" y="89"/>
                </a:cubicBezTo>
                <a:cubicBezTo>
                  <a:pt x="232" y="89"/>
                  <a:pt x="232" y="89"/>
                  <a:pt x="232" y="89"/>
                </a:cubicBezTo>
                <a:cubicBezTo>
                  <a:pt x="233" y="86"/>
                  <a:pt x="234" y="82"/>
                  <a:pt x="235" y="79"/>
                </a:cubicBezTo>
                <a:cubicBezTo>
                  <a:pt x="237" y="70"/>
                  <a:pt x="238" y="63"/>
                  <a:pt x="237" y="58"/>
                </a:cubicBezTo>
                <a:cubicBezTo>
                  <a:pt x="237" y="54"/>
                  <a:pt x="236" y="51"/>
                  <a:pt x="236" y="52"/>
                </a:cubicBezTo>
                <a:cubicBezTo>
                  <a:pt x="235" y="52"/>
                  <a:pt x="235" y="54"/>
                  <a:pt x="234" y="59"/>
                </a:cubicBezTo>
                <a:cubicBezTo>
                  <a:pt x="234" y="64"/>
                  <a:pt x="232" y="70"/>
                  <a:pt x="230" y="78"/>
                </a:cubicBezTo>
                <a:cubicBezTo>
                  <a:pt x="229" y="78"/>
                  <a:pt x="229" y="79"/>
                  <a:pt x="229" y="79"/>
                </a:cubicBezTo>
                <a:cubicBezTo>
                  <a:pt x="229" y="79"/>
                  <a:pt x="229" y="79"/>
                  <a:pt x="229" y="79"/>
                </a:cubicBezTo>
                <a:cubicBezTo>
                  <a:pt x="227" y="72"/>
                  <a:pt x="226" y="66"/>
                  <a:pt x="225" y="62"/>
                </a:cubicBezTo>
                <a:cubicBezTo>
                  <a:pt x="226" y="60"/>
                  <a:pt x="227" y="59"/>
                  <a:pt x="226" y="59"/>
                </a:cubicBezTo>
                <a:cubicBezTo>
                  <a:pt x="226" y="59"/>
                  <a:pt x="226" y="59"/>
                  <a:pt x="225" y="60"/>
                </a:cubicBezTo>
                <a:cubicBezTo>
                  <a:pt x="222" y="44"/>
                  <a:pt x="220" y="35"/>
                  <a:pt x="219" y="35"/>
                </a:cubicBezTo>
                <a:cubicBezTo>
                  <a:pt x="219" y="35"/>
                  <a:pt x="219" y="39"/>
                  <a:pt x="219" y="45"/>
                </a:cubicBezTo>
                <a:cubicBezTo>
                  <a:pt x="219" y="50"/>
                  <a:pt x="220" y="57"/>
                  <a:pt x="220" y="66"/>
                </a:cubicBezTo>
                <a:cubicBezTo>
                  <a:pt x="219" y="67"/>
                  <a:pt x="219" y="68"/>
                  <a:pt x="218" y="70"/>
                </a:cubicBezTo>
                <a:cubicBezTo>
                  <a:pt x="216" y="68"/>
                  <a:pt x="215" y="66"/>
                  <a:pt x="214" y="65"/>
                </a:cubicBezTo>
                <a:cubicBezTo>
                  <a:pt x="211" y="62"/>
                  <a:pt x="209" y="61"/>
                  <a:pt x="209" y="61"/>
                </a:cubicBezTo>
                <a:cubicBezTo>
                  <a:pt x="209" y="62"/>
                  <a:pt x="210" y="64"/>
                  <a:pt x="212" y="67"/>
                </a:cubicBezTo>
                <a:cubicBezTo>
                  <a:pt x="213" y="69"/>
                  <a:pt x="214" y="72"/>
                  <a:pt x="215" y="75"/>
                </a:cubicBezTo>
                <a:cubicBezTo>
                  <a:pt x="214" y="77"/>
                  <a:pt x="213" y="79"/>
                  <a:pt x="213" y="81"/>
                </a:cubicBezTo>
                <a:cubicBezTo>
                  <a:pt x="212" y="83"/>
                  <a:pt x="211" y="85"/>
                  <a:pt x="211" y="87"/>
                </a:cubicBezTo>
                <a:cubicBezTo>
                  <a:pt x="210" y="84"/>
                  <a:pt x="209" y="81"/>
                  <a:pt x="208" y="78"/>
                </a:cubicBezTo>
                <a:cubicBezTo>
                  <a:pt x="206" y="71"/>
                  <a:pt x="204" y="65"/>
                  <a:pt x="201" y="61"/>
                </a:cubicBezTo>
                <a:cubicBezTo>
                  <a:pt x="200" y="50"/>
                  <a:pt x="200" y="44"/>
                  <a:pt x="200" y="44"/>
                </a:cubicBezTo>
                <a:cubicBezTo>
                  <a:pt x="199" y="44"/>
                  <a:pt x="199" y="47"/>
                  <a:pt x="198" y="53"/>
                </a:cubicBezTo>
                <a:cubicBezTo>
                  <a:pt x="198" y="54"/>
                  <a:pt x="198" y="55"/>
                  <a:pt x="198" y="56"/>
                </a:cubicBezTo>
                <a:cubicBezTo>
                  <a:pt x="196" y="55"/>
                  <a:pt x="196" y="54"/>
                  <a:pt x="195" y="54"/>
                </a:cubicBezTo>
                <a:cubicBezTo>
                  <a:pt x="195" y="55"/>
                  <a:pt x="196" y="57"/>
                  <a:pt x="197" y="60"/>
                </a:cubicBezTo>
                <a:cubicBezTo>
                  <a:pt x="197" y="60"/>
                  <a:pt x="197" y="61"/>
                  <a:pt x="197" y="61"/>
                </a:cubicBezTo>
                <a:cubicBezTo>
                  <a:pt x="196" y="59"/>
                  <a:pt x="196" y="58"/>
                  <a:pt x="196" y="58"/>
                </a:cubicBezTo>
                <a:cubicBezTo>
                  <a:pt x="195" y="58"/>
                  <a:pt x="195" y="61"/>
                  <a:pt x="196" y="65"/>
                </a:cubicBezTo>
                <a:cubicBezTo>
                  <a:pt x="196" y="68"/>
                  <a:pt x="197" y="71"/>
                  <a:pt x="197" y="74"/>
                </a:cubicBezTo>
                <a:cubicBezTo>
                  <a:pt x="197" y="77"/>
                  <a:pt x="196" y="83"/>
                  <a:pt x="197" y="89"/>
                </a:cubicBezTo>
                <a:cubicBezTo>
                  <a:pt x="195" y="86"/>
                  <a:pt x="194" y="82"/>
                  <a:pt x="193" y="78"/>
                </a:cubicBezTo>
                <a:cubicBezTo>
                  <a:pt x="187" y="60"/>
                  <a:pt x="188" y="49"/>
                  <a:pt x="187" y="49"/>
                </a:cubicBezTo>
                <a:cubicBezTo>
                  <a:pt x="187" y="49"/>
                  <a:pt x="186" y="52"/>
                  <a:pt x="186" y="58"/>
                </a:cubicBezTo>
                <a:cubicBezTo>
                  <a:pt x="185" y="62"/>
                  <a:pt x="185" y="68"/>
                  <a:pt x="186" y="75"/>
                </a:cubicBezTo>
                <a:cubicBezTo>
                  <a:pt x="186" y="75"/>
                  <a:pt x="186" y="75"/>
                  <a:pt x="186" y="75"/>
                </a:cubicBezTo>
                <a:cubicBezTo>
                  <a:pt x="186" y="72"/>
                  <a:pt x="185" y="69"/>
                  <a:pt x="185" y="67"/>
                </a:cubicBezTo>
                <a:cubicBezTo>
                  <a:pt x="184" y="63"/>
                  <a:pt x="184" y="61"/>
                  <a:pt x="184" y="61"/>
                </a:cubicBezTo>
                <a:cubicBezTo>
                  <a:pt x="184" y="61"/>
                  <a:pt x="183" y="63"/>
                  <a:pt x="183" y="66"/>
                </a:cubicBezTo>
                <a:cubicBezTo>
                  <a:pt x="182" y="64"/>
                  <a:pt x="181" y="63"/>
                  <a:pt x="181" y="61"/>
                </a:cubicBezTo>
                <a:cubicBezTo>
                  <a:pt x="179" y="57"/>
                  <a:pt x="178" y="54"/>
                  <a:pt x="177" y="52"/>
                </a:cubicBezTo>
                <a:cubicBezTo>
                  <a:pt x="174" y="47"/>
                  <a:pt x="173" y="44"/>
                  <a:pt x="172" y="44"/>
                </a:cubicBezTo>
                <a:cubicBezTo>
                  <a:pt x="172" y="44"/>
                  <a:pt x="173" y="48"/>
                  <a:pt x="175" y="53"/>
                </a:cubicBezTo>
                <a:cubicBezTo>
                  <a:pt x="175" y="56"/>
                  <a:pt x="176" y="59"/>
                  <a:pt x="177" y="63"/>
                </a:cubicBezTo>
                <a:cubicBezTo>
                  <a:pt x="178" y="67"/>
                  <a:pt x="179" y="72"/>
                  <a:pt x="179" y="77"/>
                </a:cubicBezTo>
                <a:cubicBezTo>
                  <a:pt x="179" y="79"/>
                  <a:pt x="179" y="81"/>
                  <a:pt x="179" y="84"/>
                </a:cubicBezTo>
                <a:cubicBezTo>
                  <a:pt x="179" y="85"/>
                  <a:pt x="180" y="86"/>
                  <a:pt x="180" y="87"/>
                </a:cubicBezTo>
                <a:cubicBezTo>
                  <a:pt x="179" y="87"/>
                  <a:pt x="178" y="87"/>
                  <a:pt x="178" y="87"/>
                </a:cubicBezTo>
                <a:cubicBezTo>
                  <a:pt x="177" y="85"/>
                  <a:pt x="177" y="84"/>
                  <a:pt x="177" y="84"/>
                </a:cubicBezTo>
                <a:cubicBezTo>
                  <a:pt x="177" y="84"/>
                  <a:pt x="177" y="84"/>
                  <a:pt x="176" y="85"/>
                </a:cubicBezTo>
                <a:cubicBezTo>
                  <a:pt x="176" y="82"/>
                  <a:pt x="175" y="80"/>
                  <a:pt x="175" y="80"/>
                </a:cubicBezTo>
                <a:cubicBezTo>
                  <a:pt x="175" y="80"/>
                  <a:pt x="173" y="85"/>
                  <a:pt x="174" y="92"/>
                </a:cubicBezTo>
                <a:cubicBezTo>
                  <a:pt x="174" y="92"/>
                  <a:pt x="174" y="93"/>
                  <a:pt x="174" y="93"/>
                </a:cubicBezTo>
                <a:cubicBezTo>
                  <a:pt x="173" y="91"/>
                  <a:pt x="173" y="89"/>
                  <a:pt x="172" y="87"/>
                </a:cubicBezTo>
                <a:cubicBezTo>
                  <a:pt x="172" y="80"/>
                  <a:pt x="173" y="74"/>
                  <a:pt x="173" y="70"/>
                </a:cubicBezTo>
                <a:cubicBezTo>
                  <a:pt x="173" y="66"/>
                  <a:pt x="172" y="63"/>
                  <a:pt x="172" y="63"/>
                </a:cubicBezTo>
                <a:cubicBezTo>
                  <a:pt x="172" y="63"/>
                  <a:pt x="171" y="66"/>
                  <a:pt x="170" y="71"/>
                </a:cubicBezTo>
                <a:cubicBezTo>
                  <a:pt x="169" y="73"/>
                  <a:pt x="169" y="75"/>
                  <a:pt x="168" y="78"/>
                </a:cubicBezTo>
                <a:cubicBezTo>
                  <a:pt x="168" y="76"/>
                  <a:pt x="167" y="75"/>
                  <a:pt x="167" y="73"/>
                </a:cubicBezTo>
                <a:cubicBezTo>
                  <a:pt x="163" y="61"/>
                  <a:pt x="161" y="52"/>
                  <a:pt x="160" y="45"/>
                </a:cubicBezTo>
                <a:cubicBezTo>
                  <a:pt x="160" y="38"/>
                  <a:pt x="160" y="34"/>
                  <a:pt x="159" y="34"/>
                </a:cubicBezTo>
                <a:cubicBezTo>
                  <a:pt x="159" y="34"/>
                  <a:pt x="158" y="38"/>
                  <a:pt x="158" y="46"/>
                </a:cubicBezTo>
                <a:cubicBezTo>
                  <a:pt x="157" y="50"/>
                  <a:pt x="158" y="54"/>
                  <a:pt x="158" y="59"/>
                </a:cubicBezTo>
                <a:cubicBezTo>
                  <a:pt x="159" y="64"/>
                  <a:pt x="160" y="70"/>
                  <a:pt x="161" y="76"/>
                </a:cubicBezTo>
                <a:cubicBezTo>
                  <a:pt x="162" y="80"/>
                  <a:pt x="163" y="83"/>
                  <a:pt x="164" y="87"/>
                </a:cubicBezTo>
                <a:cubicBezTo>
                  <a:pt x="162" y="89"/>
                  <a:pt x="160" y="92"/>
                  <a:pt x="158" y="96"/>
                </a:cubicBezTo>
                <a:cubicBezTo>
                  <a:pt x="158" y="98"/>
                  <a:pt x="157" y="99"/>
                  <a:pt x="156" y="101"/>
                </a:cubicBezTo>
                <a:cubicBezTo>
                  <a:pt x="156" y="99"/>
                  <a:pt x="156" y="96"/>
                  <a:pt x="157" y="94"/>
                </a:cubicBezTo>
                <a:cubicBezTo>
                  <a:pt x="157" y="87"/>
                  <a:pt x="158" y="82"/>
                  <a:pt x="158" y="78"/>
                </a:cubicBezTo>
                <a:cubicBezTo>
                  <a:pt x="159" y="74"/>
                  <a:pt x="159" y="72"/>
                  <a:pt x="158" y="72"/>
                </a:cubicBezTo>
                <a:cubicBezTo>
                  <a:pt x="158" y="72"/>
                  <a:pt x="157" y="74"/>
                  <a:pt x="156" y="78"/>
                </a:cubicBezTo>
                <a:cubicBezTo>
                  <a:pt x="154" y="81"/>
                  <a:pt x="153" y="85"/>
                  <a:pt x="152" y="91"/>
                </a:cubicBezTo>
                <a:cubicBezTo>
                  <a:pt x="152" y="89"/>
                  <a:pt x="151" y="88"/>
                  <a:pt x="151" y="87"/>
                </a:cubicBezTo>
                <a:cubicBezTo>
                  <a:pt x="151" y="78"/>
                  <a:pt x="150" y="71"/>
                  <a:pt x="149" y="66"/>
                </a:cubicBezTo>
                <a:cubicBezTo>
                  <a:pt x="148" y="61"/>
                  <a:pt x="148" y="59"/>
                  <a:pt x="147" y="59"/>
                </a:cubicBezTo>
                <a:cubicBezTo>
                  <a:pt x="147" y="59"/>
                  <a:pt x="147" y="62"/>
                  <a:pt x="146" y="67"/>
                </a:cubicBezTo>
                <a:cubicBezTo>
                  <a:pt x="146" y="73"/>
                  <a:pt x="146" y="80"/>
                  <a:pt x="146" y="89"/>
                </a:cubicBezTo>
                <a:cubicBezTo>
                  <a:pt x="145" y="93"/>
                  <a:pt x="145" y="97"/>
                  <a:pt x="145" y="100"/>
                </a:cubicBezTo>
                <a:cubicBezTo>
                  <a:pt x="144" y="99"/>
                  <a:pt x="144" y="98"/>
                  <a:pt x="143" y="97"/>
                </a:cubicBezTo>
                <a:cubicBezTo>
                  <a:pt x="138" y="85"/>
                  <a:pt x="131" y="82"/>
                  <a:pt x="131" y="83"/>
                </a:cubicBezTo>
                <a:cubicBezTo>
                  <a:pt x="131" y="83"/>
                  <a:pt x="132" y="85"/>
                  <a:pt x="133" y="87"/>
                </a:cubicBezTo>
                <a:cubicBezTo>
                  <a:pt x="135" y="90"/>
                  <a:pt x="136" y="95"/>
                  <a:pt x="138" y="100"/>
                </a:cubicBezTo>
                <a:cubicBezTo>
                  <a:pt x="138" y="103"/>
                  <a:pt x="139" y="105"/>
                  <a:pt x="139" y="108"/>
                </a:cubicBezTo>
                <a:cubicBezTo>
                  <a:pt x="139" y="107"/>
                  <a:pt x="138" y="107"/>
                  <a:pt x="138" y="106"/>
                </a:cubicBezTo>
                <a:cubicBezTo>
                  <a:pt x="134" y="99"/>
                  <a:pt x="135" y="94"/>
                  <a:pt x="134" y="94"/>
                </a:cubicBezTo>
                <a:cubicBezTo>
                  <a:pt x="133" y="94"/>
                  <a:pt x="131" y="99"/>
                  <a:pt x="132" y="106"/>
                </a:cubicBezTo>
                <a:cubicBezTo>
                  <a:pt x="131" y="104"/>
                  <a:pt x="129" y="102"/>
                  <a:pt x="128" y="100"/>
                </a:cubicBezTo>
                <a:cubicBezTo>
                  <a:pt x="123" y="88"/>
                  <a:pt x="124" y="79"/>
                  <a:pt x="122" y="80"/>
                </a:cubicBezTo>
                <a:cubicBezTo>
                  <a:pt x="122" y="80"/>
                  <a:pt x="122" y="82"/>
                  <a:pt x="121" y="86"/>
                </a:cubicBezTo>
                <a:cubicBezTo>
                  <a:pt x="121" y="88"/>
                  <a:pt x="121" y="91"/>
                  <a:pt x="121" y="93"/>
                </a:cubicBezTo>
                <a:cubicBezTo>
                  <a:pt x="121" y="93"/>
                  <a:pt x="121" y="92"/>
                  <a:pt x="120" y="92"/>
                </a:cubicBezTo>
                <a:cubicBezTo>
                  <a:pt x="120" y="90"/>
                  <a:pt x="120" y="89"/>
                  <a:pt x="119" y="89"/>
                </a:cubicBezTo>
                <a:cubicBezTo>
                  <a:pt x="119" y="89"/>
                  <a:pt x="119" y="89"/>
                  <a:pt x="119" y="90"/>
                </a:cubicBezTo>
                <a:cubicBezTo>
                  <a:pt x="118" y="89"/>
                  <a:pt x="118" y="89"/>
                  <a:pt x="117" y="88"/>
                </a:cubicBezTo>
                <a:cubicBezTo>
                  <a:pt x="116" y="87"/>
                  <a:pt x="115" y="86"/>
                  <a:pt x="114" y="85"/>
                </a:cubicBezTo>
                <a:cubicBezTo>
                  <a:pt x="114" y="85"/>
                  <a:pt x="114" y="84"/>
                  <a:pt x="114" y="84"/>
                </a:cubicBezTo>
                <a:cubicBezTo>
                  <a:pt x="113" y="81"/>
                  <a:pt x="114" y="78"/>
                  <a:pt x="113" y="76"/>
                </a:cubicBezTo>
                <a:cubicBezTo>
                  <a:pt x="113" y="71"/>
                  <a:pt x="113" y="69"/>
                  <a:pt x="113" y="69"/>
                </a:cubicBezTo>
                <a:cubicBezTo>
                  <a:pt x="112" y="69"/>
                  <a:pt x="112" y="72"/>
                  <a:pt x="111" y="77"/>
                </a:cubicBezTo>
                <a:cubicBezTo>
                  <a:pt x="111" y="78"/>
                  <a:pt x="110" y="79"/>
                  <a:pt x="110" y="80"/>
                </a:cubicBezTo>
                <a:cubicBezTo>
                  <a:pt x="109" y="78"/>
                  <a:pt x="108" y="78"/>
                  <a:pt x="108" y="78"/>
                </a:cubicBezTo>
                <a:cubicBezTo>
                  <a:pt x="108" y="78"/>
                  <a:pt x="108" y="80"/>
                  <a:pt x="110" y="83"/>
                </a:cubicBezTo>
                <a:cubicBezTo>
                  <a:pt x="109" y="87"/>
                  <a:pt x="109" y="91"/>
                  <a:pt x="109" y="96"/>
                </a:cubicBezTo>
                <a:cubicBezTo>
                  <a:pt x="108" y="97"/>
                  <a:pt x="108" y="98"/>
                  <a:pt x="108" y="100"/>
                </a:cubicBezTo>
                <a:cubicBezTo>
                  <a:pt x="106" y="97"/>
                  <a:pt x="105" y="95"/>
                  <a:pt x="105" y="96"/>
                </a:cubicBezTo>
                <a:cubicBezTo>
                  <a:pt x="104" y="96"/>
                  <a:pt x="104" y="97"/>
                  <a:pt x="104" y="99"/>
                </a:cubicBezTo>
                <a:cubicBezTo>
                  <a:pt x="103" y="91"/>
                  <a:pt x="102" y="86"/>
                  <a:pt x="100" y="82"/>
                </a:cubicBezTo>
                <a:cubicBezTo>
                  <a:pt x="98" y="79"/>
                  <a:pt x="97" y="77"/>
                  <a:pt x="96" y="77"/>
                </a:cubicBezTo>
                <a:cubicBezTo>
                  <a:pt x="96" y="77"/>
                  <a:pt x="97" y="80"/>
                  <a:pt x="98" y="84"/>
                </a:cubicBezTo>
                <a:cubicBezTo>
                  <a:pt x="98" y="87"/>
                  <a:pt x="99" y="92"/>
                  <a:pt x="99" y="97"/>
                </a:cubicBezTo>
                <a:cubicBezTo>
                  <a:pt x="97" y="95"/>
                  <a:pt x="96" y="95"/>
                  <a:pt x="96" y="95"/>
                </a:cubicBezTo>
                <a:cubicBezTo>
                  <a:pt x="96" y="92"/>
                  <a:pt x="96" y="90"/>
                  <a:pt x="96" y="88"/>
                </a:cubicBezTo>
                <a:cubicBezTo>
                  <a:pt x="96" y="84"/>
                  <a:pt x="96" y="81"/>
                  <a:pt x="95" y="81"/>
                </a:cubicBezTo>
                <a:cubicBezTo>
                  <a:pt x="95" y="82"/>
                  <a:pt x="94" y="84"/>
                  <a:pt x="93" y="89"/>
                </a:cubicBezTo>
                <a:cubicBezTo>
                  <a:pt x="92" y="93"/>
                  <a:pt x="92" y="99"/>
                  <a:pt x="91" y="107"/>
                </a:cubicBezTo>
                <a:cubicBezTo>
                  <a:pt x="91" y="108"/>
                  <a:pt x="91" y="108"/>
                  <a:pt x="91" y="109"/>
                </a:cubicBezTo>
                <a:cubicBezTo>
                  <a:pt x="91" y="109"/>
                  <a:pt x="90" y="108"/>
                  <a:pt x="90" y="107"/>
                </a:cubicBezTo>
                <a:cubicBezTo>
                  <a:pt x="90" y="106"/>
                  <a:pt x="90" y="105"/>
                  <a:pt x="90" y="104"/>
                </a:cubicBezTo>
                <a:cubicBezTo>
                  <a:pt x="91" y="94"/>
                  <a:pt x="91" y="87"/>
                  <a:pt x="91" y="82"/>
                </a:cubicBezTo>
                <a:cubicBezTo>
                  <a:pt x="91" y="76"/>
                  <a:pt x="91" y="74"/>
                  <a:pt x="91" y="74"/>
                </a:cubicBezTo>
                <a:cubicBezTo>
                  <a:pt x="90" y="74"/>
                  <a:pt x="89" y="77"/>
                  <a:pt x="88" y="82"/>
                </a:cubicBezTo>
                <a:cubicBezTo>
                  <a:pt x="88" y="86"/>
                  <a:pt x="87" y="91"/>
                  <a:pt x="86" y="96"/>
                </a:cubicBezTo>
                <a:cubicBezTo>
                  <a:pt x="83" y="99"/>
                  <a:pt x="80" y="105"/>
                  <a:pt x="77" y="113"/>
                </a:cubicBezTo>
                <a:cubicBezTo>
                  <a:pt x="76" y="115"/>
                  <a:pt x="75" y="117"/>
                  <a:pt x="74" y="119"/>
                </a:cubicBezTo>
                <a:cubicBezTo>
                  <a:pt x="75" y="116"/>
                  <a:pt x="75" y="114"/>
                  <a:pt x="75" y="111"/>
                </a:cubicBezTo>
                <a:cubicBezTo>
                  <a:pt x="75" y="103"/>
                  <a:pt x="76" y="96"/>
                  <a:pt x="77" y="92"/>
                </a:cubicBezTo>
                <a:cubicBezTo>
                  <a:pt x="77" y="87"/>
                  <a:pt x="77" y="85"/>
                  <a:pt x="77" y="85"/>
                </a:cubicBezTo>
                <a:cubicBezTo>
                  <a:pt x="76" y="85"/>
                  <a:pt x="75" y="87"/>
                  <a:pt x="74" y="92"/>
                </a:cubicBezTo>
                <a:cubicBezTo>
                  <a:pt x="73" y="95"/>
                  <a:pt x="72" y="98"/>
                  <a:pt x="71" y="102"/>
                </a:cubicBezTo>
                <a:cubicBezTo>
                  <a:pt x="71" y="102"/>
                  <a:pt x="71" y="102"/>
                  <a:pt x="71" y="101"/>
                </a:cubicBezTo>
                <a:cubicBezTo>
                  <a:pt x="70" y="96"/>
                  <a:pt x="70" y="91"/>
                  <a:pt x="69" y="87"/>
                </a:cubicBezTo>
                <a:cubicBezTo>
                  <a:pt x="68" y="83"/>
                  <a:pt x="67" y="80"/>
                  <a:pt x="66" y="77"/>
                </a:cubicBezTo>
                <a:cubicBezTo>
                  <a:pt x="64" y="72"/>
                  <a:pt x="63" y="69"/>
                  <a:pt x="63" y="69"/>
                </a:cubicBezTo>
                <a:cubicBezTo>
                  <a:pt x="62" y="70"/>
                  <a:pt x="65" y="83"/>
                  <a:pt x="65" y="104"/>
                </a:cubicBezTo>
                <a:cubicBezTo>
                  <a:pt x="65" y="111"/>
                  <a:pt x="64" y="117"/>
                  <a:pt x="64" y="123"/>
                </a:cubicBezTo>
                <a:cubicBezTo>
                  <a:pt x="63" y="120"/>
                  <a:pt x="62" y="118"/>
                  <a:pt x="62" y="116"/>
                </a:cubicBezTo>
                <a:cubicBezTo>
                  <a:pt x="59" y="109"/>
                  <a:pt x="56" y="105"/>
                  <a:pt x="53" y="103"/>
                </a:cubicBezTo>
                <a:cubicBezTo>
                  <a:pt x="51" y="100"/>
                  <a:pt x="49" y="99"/>
                  <a:pt x="49" y="100"/>
                </a:cubicBezTo>
                <a:cubicBezTo>
                  <a:pt x="49" y="100"/>
                  <a:pt x="50" y="102"/>
                  <a:pt x="51" y="105"/>
                </a:cubicBezTo>
                <a:cubicBezTo>
                  <a:pt x="53" y="108"/>
                  <a:pt x="55" y="113"/>
                  <a:pt x="56" y="119"/>
                </a:cubicBezTo>
                <a:cubicBezTo>
                  <a:pt x="57" y="123"/>
                  <a:pt x="57" y="126"/>
                  <a:pt x="57" y="129"/>
                </a:cubicBezTo>
                <a:cubicBezTo>
                  <a:pt x="57" y="128"/>
                  <a:pt x="56" y="127"/>
                  <a:pt x="56" y="126"/>
                </a:cubicBezTo>
                <a:cubicBezTo>
                  <a:pt x="52" y="118"/>
                  <a:pt x="53" y="112"/>
                  <a:pt x="52" y="113"/>
                </a:cubicBezTo>
                <a:cubicBezTo>
                  <a:pt x="51" y="113"/>
                  <a:pt x="49" y="119"/>
                  <a:pt x="50" y="128"/>
                </a:cubicBezTo>
                <a:cubicBezTo>
                  <a:pt x="49" y="125"/>
                  <a:pt x="47" y="123"/>
                  <a:pt x="46" y="120"/>
                </a:cubicBezTo>
                <a:cubicBezTo>
                  <a:pt x="41" y="107"/>
                  <a:pt x="41" y="97"/>
                  <a:pt x="40" y="97"/>
                </a:cubicBezTo>
                <a:cubicBezTo>
                  <a:pt x="40" y="97"/>
                  <a:pt x="39" y="100"/>
                  <a:pt x="39" y="105"/>
                </a:cubicBezTo>
                <a:cubicBezTo>
                  <a:pt x="39" y="109"/>
                  <a:pt x="39" y="113"/>
                  <a:pt x="40" y="119"/>
                </a:cubicBezTo>
                <a:cubicBezTo>
                  <a:pt x="39" y="117"/>
                  <a:pt x="39" y="115"/>
                  <a:pt x="38" y="113"/>
                </a:cubicBezTo>
                <a:cubicBezTo>
                  <a:pt x="38" y="110"/>
                  <a:pt x="38" y="108"/>
                  <a:pt x="37" y="108"/>
                </a:cubicBezTo>
                <a:cubicBezTo>
                  <a:pt x="37" y="108"/>
                  <a:pt x="36" y="110"/>
                  <a:pt x="36" y="113"/>
                </a:cubicBezTo>
                <a:cubicBezTo>
                  <a:pt x="35" y="111"/>
                  <a:pt x="35" y="110"/>
                  <a:pt x="34" y="108"/>
                </a:cubicBezTo>
                <a:cubicBezTo>
                  <a:pt x="33" y="106"/>
                  <a:pt x="31" y="103"/>
                  <a:pt x="30" y="102"/>
                </a:cubicBezTo>
                <a:cubicBezTo>
                  <a:pt x="28" y="99"/>
                  <a:pt x="26" y="97"/>
                  <a:pt x="26" y="97"/>
                </a:cubicBezTo>
                <a:cubicBezTo>
                  <a:pt x="25" y="98"/>
                  <a:pt x="26" y="100"/>
                  <a:pt x="28" y="104"/>
                </a:cubicBezTo>
                <a:cubicBezTo>
                  <a:pt x="29" y="106"/>
                  <a:pt x="29" y="109"/>
                  <a:pt x="30" y="112"/>
                </a:cubicBezTo>
                <a:cubicBezTo>
                  <a:pt x="31" y="115"/>
                  <a:pt x="32" y="118"/>
                  <a:pt x="32" y="122"/>
                </a:cubicBezTo>
                <a:cubicBezTo>
                  <a:pt x="32" y="124"/>
                  <a:pt x="33" y="126"/>
                  <a:pt x="33" y="128"/>
                </a:cubicBezTo>
                <a:cubicBezTo>
                  <a:pt x="33" y="129"/>
                  <a:pt x="33" y="130"/>
                  <a:pt x="33" y="130"/>
                </a:cubicBezTo>
                <a:cubicBezTo>
                  <a:pt x="32" y="131"/>
                  <a:pt x="31" y="131"/>
                  <a:pt x="30" y="131"/>
                </a:cubicBezTo>
                <a:cubicBezTo>
                  <a:pt x="30" y="131"/>
                  <a:pt x="30" y="131"/>
                  <a:pt x="30" y="131"/>
                </a:cubicBezTo>
                <a:cubicBezTo>
                  <a:pt x="28" y="120"/>
                  <a:pt x="30" y="111"/>
                  <a:pt x="29" y="112"/>
                </a:cubicBezTo>
                <a:cubicBezTo>
                  <a:pt x="28" y="112"/>
                  <a:pt x="24" y="121"/>
                  <a:pt x="25" y="134"/>
                </a:cubicBezTo>
                <a:cubicBezTo>
                  <a:pt x="25" y="134"/>
                  <a:pt x="24" y="133"/>
                  <a:pt x="24" y="133"/>
                </a:cubicBezTo>
                <a:cubicBezTo>
                  <a:pt x="24" y="131"/>
                  <a:pt x="23" y="130"/>
                  <a:pt x="23" y="128"/>
                </a:cubicBezTo>
                <a:cubicBezTo>
                  <a:pt x="23" y="127"/>
                  <a:pt x="22" y="126"/>
                  <a:pt x="22" y="124"/>
                </a:cubicBezTo>
                <a:cubicBezTo>
                  <a:pt x="21" y="115"/>
                  <a:pt x="19" y="108"/>
                  <a:pt x="18" y="104"/>
                </a:cubicBezTo>
                <a:cubicBezTo>
                  <a:pt x="16" y="100"/>
                  <a:pt x="14" y="98"/>
                  <a:pt x="14" y="99"/>
                </a:cubicBezTo>
                <a:cubicBezTo>
                  <a:pt x="14" y="99"/>
                  <a:pt x="14" y="102"/>
                  <a:pt x="15" y="106"/>
                </a:cubicBezTo>
                <a:cubicBezTo>
                  <a:pt x="16" y="110"/>
                  <a:pt x="16" y="115"/>
                  <a:pt x="16" y="121"/>
                </a:cubicBezTo>
                <a:cubicBezTo>
                  <a:pt x="15" y="120"/>
                  <a:pt x="14" y="119"/>
                  <a:pt x="14" y="120"/>
                </a:cubicBezTo>
                <a:cubicBezTo>
                  <a:pt x="14" y="120"/>
                  <a:pt x="14" y="120"/>
                  <a:pt x="14" y="120"/>
                </a:cubicBezTo>
                <a:cubicBezTo>
                  <a:pt x="13" y="116"/>
                  <a:pt x="14" y="113"/>
                  <a:pt x="13" y="111"/>
                </a:cubicBezTo>
                <a:cubicBezTo>
                  <a:pt x="13" y="106"/>
                  <a:pt x="13" y="104"/>
                  <a:pt x="13" y="104"/>
                </a:cubicBezTo>
                <a:cubicBezTo>
                  <a:pt x="12" y="104"/>
                  <a:pt x="12" y="107"/>
                  <a:pt x="11" y="113"/>
                </a:cubicBezTo>
                <a:cubicBezTo>
                  <a:pt x="9" y="118"/>
                  <a:pt x="9" y="126"/>
                  <a:pt x="9" y="135"/>
                </a:cubicBezTo>
                <a:cubicBezTo>
                  <a:pt x="9" y="135"/>
                  <a:pt x="9" y="136"/>
                  <a:pt x="9" y="137"/>
                </a:cubicBezTo>
                <a:cubicBezTo>
                  <a:pt x="7" y="134"/>
                  <a:pt x="5" y="133"/>
                  <a:pt x="5" y="133"/>
                </a:cubicBezTo>
                <a:cubicBezTo>
                  <a:pt x="4" y="134"/>
                  <a:pt x="5" y="140"/>
                  <a:pt x="6" y="148"/>
                </a:cubicBezTo>
                <a:cubicBezTo>
                  <a:pt x="6" y="152"/>
                  <a:pt x="6" y="156"/>
                  <a:pt x="6" y="159"/>
                </a:cubicBezTo>
                <a:cubicBezTo>
                  <a:pt x="6" y="162"/>
                  <a:pt x="7" y="163"/>
                  <a:pt x="10" y="162"/>
                </a:cubicBezTo>
                <a:cubicBezTo>
                  <a:pt x="11" y="161"/>
                  <a:pt x="12" y="160"/>
                  <a:pt x="13" y="159"/>
                </a:cubicBezTo>
                <a:cubicBezTo>
                  <a:pt x="13" y="160"/>
                  <a:pt x="14" y="160"/>
                  <a:pt x="15" y="159"/>
                </a:cubicBezTo>
                <a:cubicBezTo>
                  <a:pt x="16" y="158"/>
                  <a:pt x="16" y="158"/>
                  <a:pt x="16" y="158"/>
                </a:cubicBezTo>
                <a:cubicBezTo>
                  <a:pt x="17" y="158"/>
                  <a:pt x="17" y="158"/>
                  <a:pt x="17" y="158"/>
                </a:cubicBezTo>
                <a:cubicBezTo>
                  <a:pt x="18" y="158"/>
                  <a:pt x="18" y="157"/>
                  <a:pt x="18" y="157"/>
                </a:cubicBezTo>
                <a:cubicBezTo>
                  <a:pt x="0" y="326"/>
                  <a:pt x="0" y="326"/>
                  <a:pt x="0" y="326"/>
                </a:cubicBezTo>
                <a:cubicBezTo>
                  <a:pt x="1207" y="335"/>
                  <a:pt x="1207" y="335"/>
                  <a:pt x="1207" y="335"/>
                </a:cubicBezTo>
                <a:cubicBezTo>
                  <a:pt x="1291" y="195"/>
                  <a:pt x="1291" y="195"/>
                  <a:pt x="1291" y="195"/>
                </a:cubicBezTo>
                <a:cubicBezTo>
                  <a:pt x="1291" y="195"/>
                  <a:pt x="1295" y="177"/>
                  <a:pt x="1235" y="152"/>
                </a:cubicBezTo>
                <a:close/>
                <a:moveTo>
                  <a:pt x="16" y="140"/>
                </a:moveTo>
                <a:cubicBezTo>
                  <a:pt x="15" y="137"/>
                  <a:pt x="15" y="134"/>
                  <a:pt x="14" y="131"/>
                </a:cubicBezTo>
                <a:cubicBezTo>
                  <a:pt x="14" y="127"/>
                  <a:pt x="14" y="124"/>
                  <a:pt x="14" y="120"/>
                </a:cubicBezTo>
                <a:cubicBezTo>
                  <a:pt x="14" y="121"/>
                  <a:pt x="14" y="123"/>
                  <a:pt x="15" y="124"/>
                </a:cubicBezTo>
                <a:cubicBezTo>
                  <a:pt x="16" y="125"/>
                  <a:pt x="16" y="127"/>
                  <a:pt x="17" y="128"/>
                </a:cubicBezTo>
                <a:cubicBezTo>
                  <a:pt x="16" y="132"/>
                  <a:pt x="16" y="136"/>
                  <a:pt x="16" y="140"/>
                </a:cubicBezTo>
                <a:close/>
                <a:moveTo>
                  <a:pt x="1220" y="139"/>
                </a:moveTo>
                <a:cubicBezTo>
                  <a:pt x="1222" y="136"/>
                  <a:pt x="1223" y="135"/>
                  <a:pt x="1224" y="133"/>
                </a:cubicBezTo>
                <a:cubicBezTo>
                  <a:pt x="1224" y="133"/>
                  <a:pt x="1224" y="133"/>
                  <a:pt x="1224" y="133"/>
                </a:cubicBezTo>
                <a:cubicBezTo>
                  <a:pt x="1223" y="138"/>
                  <a:pt x="1221" y="142"/>
                  <a:pt x="1219" y="145"/>
                </a:cubicBezTo>
                <a:cubicBezTo>
                  <a:pt x="1219" y="145"/>
                  <a:pt x="1218" y="145"/>
                  <a:pt x="1218" y="145"/>
                </a:cubicBezTo>
                <a:cubicBezTo>
                  <a:pt x="1218" y="145"/>
                  <a:pt x="1218" y="145"/>
                  <a:pt x="1218" y="145"/>
                </a:cubicBezTo>
                <a:cubicBezTo>
                  <a:pt x="1219" y="143"/>
                  <a:pt x="1220" y="141"/>
                  <a:pt x="1220" y="139"/>
                </a:cubicBezTo>
                <a:close/>
                <a:moveTo>
                  <a:pt x="1163" y="121"/>
                </a:moveTo>
                <a:cubicBezTo>
                  <a:pt x="1162" y="120"/>
                  <a:pt x="1162" y="119"/>
                  <a:pt x="1162" y="118"/>
                </a:cubicBezTo>
                <a:cubicBezTo>
                  <a:pt x="1162" y="118"/>
                  <a:pt x="1162" y="118"/>
                  <a:pt x="1162" y="118"/>
                </a:cubicBezTo>
                <a:cubicBezTo>
                  <a:pt x="1162" y="119"/>
                  <a:pt x="1162" y="120"/>
                  <a:pt x="1163" y="121"/>
                </a:cubicBezTo>
                <a:close/>
                <a:moveTo>
                  <a:pt x="1162" y="115"/>
                </a:moveTo>
                <a:cubicBezTo>
                  <a:pt x="1162" y="115"/>
                  <a:pt x="1162" y="116"/>
                  <a:pt x="1162" y="116"/>
                </a:cubicBezTo>
                <a:cubicBezTo>
                  <a:pt x="1162" y="116"/>
                  <a:pt x="1161" y="116"/>
                  <a:pt x="1161" y="116"/>
                </a:cubicBezTo>
                <a:cubicBezTo>
                  <a:pt x="1161" y="116"/>
                  <a:pt x="1161" y="116"/>
                  <a:pt x="1161" y="116"/>
                </a:cubicBezTo>
                <a:cubicBezTo>
                  <a:pt x="1161" y="114"/>
                  <a:pt x="1160" y="111"/>
                  <a:pt x="1160" y="109"/>
                </a:cubicBezTo>
                <a:cubicBezTo>
                  <a:pt x="1161" y="111"/>
                  <a:pt x="1161" y="113"/>
                  <a:pt x="1162" y="115"/>
                </a:cubicBezTo>
                <a:close/>
                <a:moveTo>
                  <a:pt x="1107" y="85"/>
                </a:moveTo>
                <a:cubicBezTo>
                  <a:pt x="1108" y="84"/>
                  <a:pt x="1108" y="84"/>
                  <a:pt x="1108" y="83"/>
                </a:cubicBezTo>
                <a:cubicBezTo>
                  <a:pt x="1108" y="84"/>
                  <a:pt x="1108" y="85"/>
                  <a:pt x="1109" y="85"/>
                </a:cubicBezTo>
                <a:cubicBezTo>
                  <a:pt x="1109" y="86"/>
                  <a:pt x="1109" y="87"/>
                  <a:pt x="1109" y="87"/>
                </a:cubicBezTo>
                <a:cubicBezTo>
                  <a:pt x="1109" y="89"/>
                  <a:pt x="1109" y="92"/>
                  <a:pt x="1109" y="96"/>
                </a:cubicBezTo>
                <a:cubicBezTo>
                  <a:pt x="1108" y="91"/>
                  <a:pt x="1107" y="88"/>
                  <a:pt x="1107" y="86"/>
                </a:cubicBezTo>
                <a:cubicBezTo>
                  <a:pt x="1107" y="86"/>
                  <a:pt x="1107" y="85"/>
                  <a:pt x="1107" y="85"/>
                </a:cubicBezTo>
                <a:close/>
                <a:moveTo>
                  <a:pt x="1104" y="99"/>
                </a:moveTo>
                <a:cubicBezTo>
                  <a:pt x="1104" y="99"/>
                  <a:pt x="1105" y="98"/>
                  <a:pt x="1105" y="98"/>
                </a:cubicBezTo>
                <a:cubicBezTo>
                  <a:pt x="1105" y="99"/>
                  <a:pt x="1105" y="100"/>
                  <a:pt x="1105" y="102"/>
                </a:cubicBezTo>
                <a:cubicBezTo>
                  <a:pt x="1105" y="102"/>
                  <a:pt x="1105" y="102"/>
                  <a:pt x="1105" y="102"/>
                </a:cubicBezTo>
                <a:cubicBezTo>
                  <a:pt x="1105" y="101"/>
                  <a:pt x="1105" y="101"/>
                  <a:pt x="1104" y="101"/>
                </a:cubicBezTo>
                <a:cubicBezTo>
                  <a:pt x="1104" y="100"/>
                  <a:pt x="1104" y="100"/>
                  <a:pt x="1104" y="99"/>
                </a:cubicBezTo>
                <a:close/>
                <a:moveTo>
                  <a:pt x="1096" y="98"/>
                </a:moveTo>
                <a:cubicBezTo>
                  <a:pt x="1096" y="97"/>
                  <a:pt x="1096" y="96"/>
                  <a:pt x="1096" y="95"/>
                </a:cubicBezTo>
                <a:cubicBezTo>
                  <a:pt x="1096" y="95"/>
                  <a:pt x="1096" y="96"/>
                  <a:pt x="1096" y="96"/>
                </a:cubicBezTo>
                <a:cubicBezTo>
                  <a:pt x="1096" y="97"/>
                  <a:pt x="1096" y="98"/>
                  <a:pt x="1095" y="99"/>
                </a:cubicBezTo>
                <a:cubicBezTo>
                  <a:pt x="1094" y="102"/>
                  <a:pt x="1093" y="105"/>
                  <a:pt x="1092" y="107"/>
                </a:cubicBezTo>
                <a:cubicBezTo>
                  <a:pt x="1092" y="108"/>
                  <a:pt x="1092" y="108"/>
                  <a:pt x="1092" y="108"/>
                </a:cubicBezTo>
                <a:cubicBezTo>
                  <a:pt x="1093" y="105"/>
                  <a:pt x="1094" y="102"/>
                  <a:pt x="1096" y="98"/>
                </a:cubicBezTo>
                <a:close/>
                <a:moveTo>
                  <a:pt x="1056" y="85"/>
                </a:moveTo>
                <a:cubicBezTo>
                  <a:pt x="1056" y="81"/>
                  <a:pt x="1057" y="78"/>
                  <a:pt x="1057" y="75"/>
                </a:cubicBezTo>
                <a:cubicBezTo>
                  <a:pt x="1058" y="79"/>
                  <a:pt x="1058" y="83"/>
                  <a:pt x="1059" y="89"/>
                </a:cubicBezTo>
                <a:cubicBezTo>
                  <a:pt x="1059" y="89"/>
                  <a:pt x="1059" y="89"/>
                  <a:pt x="1059" y="89"/>
                </a:cubicBezTo>
                <a:cubicBezTo>
                  <a:pt x="1058" y="90"/>
                  <a:pt x="1058" y="91"/>
                  <a:pt x="1057" y="93"/>
                </a:cubicBezTo>
                <a:cubicBezTo>
                  <a:pt x="1057" y="92"/>
                  <a:pt x="1056" y="91"/>
                  <a:pt x="1056" y="91"/>
                </a:cubicBezTo>
                <a:cubicBezTo>
                  <a:pt x="1056" y="89"/>
                  <a:pt x="1056" y="87"/>
                  <a:pt x="1056" y="85"/>
                </a:cubicBezTo>
                <a:close/>
                <a:moveTo>
                  <a:pt x="1049" y="89"/>
                </a:moveTo>
                <a:cubicBezTo>
                  <a:pt x="1049" y="89"/>
                  <a:pt x="1049" y="90"/>
                  <a:pt x="1049" y="90"/>
                </a:cubicBezTo>
                <a:cubicBezTo>
                  <a:pt x="1049" y="88"/>
                  <a:pt x="1048" y="87"/>
                  <a:pt x="1048" y="85"/>
                </a:cubicBezTo>
                <a:cubicBezTo>
                  <a:pt x="1048" y="86"/>
                  <a:pt x="1049" y="87"/>
                  <a:pt x="1049" y="89"/>
                </a:cubicBezTo>
                <a:close/>
                <a:moveTo>
                  <a:pt x="978" y="74"/>
                </a:moveTo>
                <a:cubicBezTo>
                  <a:pt x="977" y="74"/>
                  <a:pt x="977" y="75"/>
                  <a:pt x="977" y="75"/>
                </a:cubicBezTo>
                <a:cubicBezTo>
                  <a:pt x="977" y="74"/>
                  <a:pt x="977" y="74"/>
                  <a:pt x="977" y="74"/>
                </a:cubicBezTo>
                <a:cubicBezTo>
                  <a:pt x="977" y="73"/>
                  <a:pt x="977" y="73"/>
                  <a:pt x="977" y="72"/>
                </a:cubicBezTo>
                <a:cubicBezTo>
                  <a:pt x="977" y="73"/>
                  <a:pt x="977" y="74"/>
                  <a:pt x="978" y="74"/>
                </a:cubicBezTo>
                <a:close/>
                <a:moveTo>
                  <a:pt x="951" y="60"/>
                </a:moveTo>
                <a:cubicBezTo>
                  <a:pt x="952" y="58"/>
                  <a:pt x="952" y="56"/>
                  <a:pt x="953" y="55"/>
                </a:cubicBezTo>
                <a:cubicBezTo>
                  <a:pt x="953" y="52"/>
                  <a:pt x="954" y="51"/>
                  <a:pt x="955" y="49"/>
                </a:cubicBezTo>
                <a:cubicBezTo>
                  <a:pt x="955" y="51"/>
                  <a:pt x="955" y="53"/>
                  <a:pt x="955" y="55"/>
                </a:cubicBezTo>
                <a:cubicBezTo>
                  <a:pt x="955" y="55"/>
                  <a:pt x="955" y="54"/>
                  <a:pt x="955" y="54"/>
                </a:cubicBezTo>
                <a:cubicBezTo>
                  <a:pt x="954" y="55"/>
                  <a:pt x="955" y="57"/>
                  <a:pt x="955" y="60"/>
                </a:cubicBezTo>
                <a:cubicBezTo>
                  <a:pt x="955" y="62"/>
                  <a:pt x="954" y="65"/>
                  <a:pt x="954" y="68"/>
                </a:cubicBezTo>
                <a:cubicBezTo>
                  <a:pt x="953" y="66"/>
                  <a:pt x="952" y="64"/>
                  <a:pt x="951" y="63"/>
                </a:cubicBezTo>
                <a:cubicBezTo>
                  <a:pt x="951" y="62"/>
                  <a:pt x="951" y="61"/>
                  <a:pt x="951" y="60"/>
                </a:cubicBezTo>
                <a:close/>
                <a:moveTo>
                  <a:pt x="950" y="72"/>
                </a:moveTo>
                <a:cubicBezTo>
                  <a:pt x="950" y="71"/>
                  <a:pt x="950" y="71"/>
                  <a:pt x="950" y="70"/>
                </a:cubicBezTo>
                <a:cubicBezTo>
                  <a:pt x="950" y="71"/>
                  <a:pt x="951" y="73"/>
                  <a:pt x="951" y="74"/>
                </a:cubicBezTo>
                <a:cubicBezTo>
                  <a:pt x="951" y="74"/>
                  <a:pt x="950" y="74"/>
                  <a:pt x="950" y="75"/>
                </a:cubicBezTo>
                <a:cubicBezTo>
                  <a:pt x="950" y="74"/>
                  <a:pt x="950" y="73"/>
                  <a:pt x="950" y="72"/>
                </a:cubicBezTo>
                <a:close/>
                <a:moveTo>
                  <a:pt x="949" y="78"/>
                </a:moveTo>
                <a:cubicBezTo>
                  <a:pt x="950" y="78"/>
                  <a:pt x="950" y="77"/>
                  <a:pt x="951" y="77"/>
                </a:cubicBezTo>
                <a:cubicBezTo>
                  <a:pt x="951" y="77"/>
                  <a:pt x="951" y="77"/>
                  <a:pt x="952" y="76"/>
                </a:cubicBezTo>
                <a:cubicBezTo>
                  <a:pt x="952" y="77"/>
                  <a:pt x="952" y="78"/>
                  <a:pt x="952" y="79"/>
                </a:cubicBezTo>
                <a:cubicBezTo>
                  <a:pt x="952" y="80"/>
                  <a:pt x="952" y="81"/>
                  <a:pt x="951" y="82"/>
                </a:cubicBezTo>
                <a:cubicBezTo>
                  <a:pt x="951" y="82"/>
                  <a:pt x="951" y="82"/>
                  <a:pt x="951" y="81"/>
                </a:cubicBezTo>
                <a:cubicBezTo>
                  <a:pt x="950" y="80"/>
                  <a:pt x="950" y="79"/>
                  <a:pt x="949" y="78"/>
                </a:cubicBezTo>
                <a:cubicBezTo>
                  <a:pt x="949" y="78"/>
                  <a:pt x="949" y="78"/>
                  <a:pt x="949" y="78"/>
                </a:cubicBezTo>
                <a:close/>
                <a:moveTo>
                  <a:pt x="937" y="81"/>
                </a:moveTo>
                <a:cubicBezTo>
                  <a:pt x="937" y="81"/>
                  <a:pt x="937" y="82"/>
                  <a:pt x="937" y="82"/>
                </a:cubicBezTo>
                <a:cubicBezTo>
                  <a:pt x="937" y="82"/>
                  <a:pt x="937" y="83"/>
                  <a:pt x="937" y="83"/>
                </a:cubicBezTo>
                <a:cubicBezTo>
                  <a:pt x="937" y="83"/>
                  <a:pt x="936" y="84"/>
                  <a:pt x="935" y="84"/>
                </a:cubicBezTo>
                <a:cubicBezTo>
                  <a:pt x="936" y="83"/>
                  <a:pt x="936" y="82"/>
                  <a:pt x="937" y="81"/>
                </a:cubicBezTo>
                <a:close/>
                <a:moveTo>
                  <a:pt x="893" y="67"/>
                </a:moveTo>
                <a:cubicBezTo>
                  <a:pt x="893" y="68"/>
                  <a:pt x="893" y="68"/>
                  <a:pt x="894" y="69"/>
                </a:cubicBezTo>
                <a:cubicBezTo>
                  <a:pt x="894" y="70"/>
                  <a:pt x="894" y="71"/>
                  <a:pt x="895" y="73"/>
                </a:cubicBezTo>
                <a:cubicBezTo>
                  <a:pt x="894" y="73"/>
                  <a:pt x="894" y="73"/>
                  <a:pt x="894" y="74"/>
                </a:cubicBezTo>
                <a:cubicBezTo>
                  <a:pt x="893" y="72"/>
                  <a:pt x="893" y="71"/>
                  <a:pt x="892" y="69"/>
                </a:cubicBezTo>
                <a:cubicBezTo>
                  <a:pt x="893" y="68"/>
                  <a:pt x="893" y="68"/>
                  <a:pt x="893" y="67"/>
                </a:cubicBezTo>
                <a:close/>
                <a:moveTo>
                  <a:pt x="884" y="71"/>
                </a:moveTo>
                <a:cubicBezTo>
                  <a:pt x="884" y="70"/>
                  <a:pt x="885" y="69"/>
                  <a:pt x="885" y="68"/>
                </a:cubicBezTo>
                <a:cubicBezTo>
                  <a:pt x="885" y="68"/>
                  <a:pt x="885" y="69"/>
                  <a:pt x="886" y="70"/>
                </a:cubicBezTo>
                <a:cubicBezTo>
                  <a:pt x="885" y="71"/>
                  <a:pt x="885" y="72"/>
                  <a:pt x="884" y="73"/>
                </a:cubicBezTo>
                <a:cubicBezTo>
                  <a:pt x="884" y="73"/>
                  <a:pt x="884" y="72"/>
                  <a:pt x="884" y="72"/>
                </a:cubicBezTo>
                <a:cubicBezTo>
                  <a:pt x="884" y="72"/>
                  <a:pt x="884" y="72"/>
                  <a:pt x="884" y="71"/>
                </a:cubicBezTo>
                <a:cubicBezTo>
                  <a:pt x="884" y="71"/>
                  <a:pt x="884" y="71"/>
                  <a:pt x="884" y="71"/>
                </a:cubicBezTo>
                <a:close/>
                <a:moveTo>
                  <a:pt x="827" y="53"/>
                </a:moveTo>
                <a:cubicBezTo>
                  <a:pt x="827" y="53"/>
                  <a:pt x="827" y="54"/>
                  <a:pt x="827" y="54"/>
                </a:cubicBezTo>
                <a:cubicBezTo>
                  <a:pt x="827" y="54"/>
                  <a:pt x="827" y="54"/>
                  <a:pt x="827" y="54"/>
                </a:cubicBezTo>
                <a:cubicBezTo>
                  <a:pt x="827" y="53"/>
                  <a:pt x="827" y="53"/>
                  <a:pt x="827" y="53"/>
                </a:cubicBezTo>
                <a:close/>
                <a:moveTo>
                  <a:pt x="824" y="63"/>
                </a:moveTo>
                <a:cubicBezTo>
                  <a:pt x="824" y="65"/>
                  <a:pt x="825" y="67"/>
                  <a:pt x="825" y="69"/>
                </a:cubicBezTo>
                <a:cubicBezTo>
                  <a:pt x="824" y="70"/>
                  <a:pt x="823" y="71"/>
                  <a:pt x="823" y="73"/>
                </a:cubicBezTo>
                <a:cubicBezTo>
                  <a:pt x="823" y="70"/>
                  <a:pt x="823" y="67"/>
                  <a:pt x="824" y="63"/>
                </a:cubicBezTo>
                <a:close/>
                <a:moveTo>
                  <a:pt x="798" y="71"/>
                </a:moveTo>
                <a:cubicBezTo>
                  <a:pt x="798" y="70"/>
                  <a:pt x="798" y="70"/>
                  <a:pt x="798" y="70"/>
                </a:cubicBezTo>
                <a:cubicBezTo>
                  <a:pt x="797" y="70"/>
                  <a:pt x="797" y="69"/>
                  <a:pt x="797" y="69"/>
                </a:cubicBezTo>
                <a:cubicBezTo>
                  <a:pt x="797" y="70"/>
                  <a:pt x="798" y="70"/>
                  <a:pt x="798" y="71"/>
                </a:cubicBezTo>
                <a:close/>
                <a:moveTo>
                  <a:pt x="785" y="60"/>
                </a:moveTo>
                <a:cubicBezTo>
                  <a:pt x="785" y="60"/>
                  <a:pt x="786" y="61"/>
                  <a:pt x="786" y="61"/>
                </a:cubicBezTo>
                <a:cubicBezTo>
                  <a:pt x="786" y="62"/>
                  <a:pt x="786" y="63"/>
                  <a:pt x="786" y="63"/>
                </a:cubicBezTo>
                <a:cubicBezTo>
                  <a:pt x="785" y="62"/>
                  <a:pt x="785" y="61"/>
                  <a:pt x="784" y="59"/>
                </a:cubicBezTo>
                <a:cubicBezTo>
                  <a:pt x="784" y="59"/>
                  <a:pt x="784" y="59"/>
                  <a:pt x="784" y="59"/>
                </a:cubicBezTo>
                <a:cubicBezTo>
                  <a:pt x="785" y="59"/>
                  <a:pt x="785" y="59"/>
                  <a:pt x="785" y="60"/>
                </a:cubicBezTo>
                <a:close/>
                <a:moveTo>
                  <a:pt x="770" y="64"/>
                </a:moveTo>
                <a:cubicBezTo>
                  <a:pt x="770" y="63"/>
                  <a:pt x="771" y="61"/>
                  <a:pt x="771" y="60"/>
                </a:cubicBezTo>
                <a:cubicBezTo>
                  <a:pt x="771" y="63"/>
                  <a:pt x="770" y="66"/>
                  <a:pt x="769" y="68"/>
                </a:cubicBezTo>
                <a:cubicBezTo>
                  <a:pt x="769" y="67"/>
                  <a:pt x="770" y="65"/>
                  <a:pt x="770" y="64"/>
                </a:cubicBezTo>
                <a:close/>
                <a:moveTo>
                  <a:pt x="711" y="56"/>
                </a:moveTo>
                <a:cubicBezTo>
                  <a:pt x="711" y="55"/>
                  <a:pt x="711" y="55"/>
                  <a:pt x="711" y="55"/>
                </a:cubicBezTo>
                <a:cubicBezTo>
                  <a:pt x="711" y="55"/>
                  <a:pt x="711" y="54"/>
                  <a:pt x="711" y="53"/>
                </a:cubicBezTo>
                <a:cubicBezTo>
                  <a:pt x="711" y="54"/>
                  <a:pt x="711" y="55"/>
                  <a:pt x="711" y="56"/>
                </a:cubicBezTo>
                <a:close/>
                <a:moveTo>
                  <a:pt x="704" y="49"/>
                </a:moveTo>
                <a:cubicBezTo>
                  <a:pt x="704" y="50"/>
                  <a:pt x="705" y="51"/>
                  <a:pt x="705" y="52"/>
                </a:cubicBezTo>
                <a:cubicBezTo>
                  <a:pt x="705" y="56"/>
                  <a:pt x="705" y="59"/>
                  <a:pt x="704" y="62"/>
                </a:cubicBezTo>
                <a:cubicBezTo>
                  <a:pt x="704" y="59"/>
                  <a:pt x="703" y="57"/>
                  <a:pt x="703" y="54"/>
                </a:cubicBezTo>
                <a:cubicBezTo>
                  <a:pt x="703" y="51"/>
                  <a:pt x="703" y="48"/>
                  <a:pt x="702" y="45"/>
                </a:cubicBezTo>
                <a:cubicBezTo>
                  <a:pt x="703" y="46"/>
                  <a:pt x="703" y="47"/>
                  <a:pt x="704" y="49"/>
                </a:cubicBezTo>
                <a:close/>
                <a:moveTo>
                  <a:pt x="695" y="64"/>
                </a:moveTo>
                <a:cubicBezTo>
                  <a:pt x="695" y="64"/>
                  <a:pt x="695" y="64"/>
                  <a:pt x="695" y="64"/>
                </a:cubicBezTo>
                <a:cubicBezTo>
                  <a:pt x="695" y="64"/>
                  <a:pt x="695" y="64"/>
                  <a:pt x="695" y="64"/>
                </a:cubicBezTo>
                <a:cubicBezTo>
                  <a:pt x="695" y="64"/>
                  <a:pt x="695" y="64"/>
                  <a:pt x="695" y="64"/>
                </a:cubicBezTo>
                <a:close/>
                <a:moveTo>
                  <a:pt x="688" y="58"/>
                </a:moveTo>
                <a:cubicBezTo>
                  <a:pt x="689" y="56"/>
                  <a:pt x="689" y="55"/>
                  <a:pt x="690" y="53"/>
                </a:cubicBezTo>
                <a:cubicBezTo>
                  <a:pt x="689" y="58"/>
                  <a:pt x="688" y="62"/>
                  <a:pt x="687" y="65"/>
                </a:cubicBezTo>
                <a:cubicBezTo>
                  <a:pt x="687" y="65"/>
                  <a:pt x="687" y="65"/>
                  <a:pt x="687" y="65"/>
                </a:cubicBezTo>
                <a:cubicBezTo>
                  <a:pt x="687" y="63"/>
                  <a:pt x="688" y="61"/>
                  <a:pt x="688" y="58"/>
                </a:cubicBezTo>
                <a:close/>
                <a:moveTo>
                  <a:pt x="639" y="60"/>
                </a:moveTo>
                <a:cubicBezTo>
                  <a:pt x="639" y="60"/>
                  <a:pt x="639" y="60"/>
                  <a:pt x="639" y="61"/>
                </a:cubicBezTo>
                <a:cubicBezTo>
                  <a:pt x="639" y="62"/>
                  <a:pt x="639" y="63"/>
                  <a:pt x="639" y="64"/>
                </a:cubicBezTo>
                <a:cubicBezTo>
                  <a:pt x="639" y="64"/>
                  <a:pt x="639" y="64"/>
                  <a:pt x="639" y="64"/>
                </a:cubicBezTo>
                <a:cubicBezTo>
                  <a:pt x="638" y="62"/>
                  <a:pt x="638" y="60"/>
                  <a:pt x="637" y="58"/>
                </a:cubicBezTo>
                <a:cubicBezTo>
                  <a:pt x="638" y="59"/>
                  <a:pt x="638" y="59"/>
                  <a:pt x="639" y="60"/>
                </a:cubicBezTo>
                <a:close/>
                <a:moveTo>
                  <a:pt x="620" y="40"/>
                </a:moveTo>
                <a:cubicBezTo>
                  <a:pt x="620" y="40"/>
                  <a:pt x="620" y="41"/>
                  <a:pt x="620" y="42"/>
                </a:cubicBezTo>
                <a:cubicBezTo>
                  <a:pt x="620" y="40"/>
                  <a:pt x="620" y="39"/>
                  <a:pt x="620" y="38"/>
                </a:cubicBezTo>
                <a:cubicBezTo>
                  <a:pt x="620" y="38"/>
                  <a:pt x="620" y="39"/>
                  <a:pt x="620" y="40"/>
                </a:cubicBezTo>
                <a:close/>
                <a:moveTo>
                  <a:pt x="556" y="64"/>
                </a:moveTo>
                <a:cubicBezTo>
                  <a:pt x="556" y="63"/>
                  <a:pt x="556" y="62"/>
                  <a:pt x="555" y="61"/>
                </a:cubicBezTo>
                <a:cubicBezTo>
                  <a:pt x="556" y="61"/>
                  <a:pt x="556" y="62"/>
                  <a:pt x="556" y="62"/>
                </a:cubicBezTo>
                <a:cubicBezTo>
                  <a:pt x="556" y="63"/>
                  <a:pt x="556" y="63"/>
                  <a:pt x="556" y="64"/>
                </a:cubicBezTo>
                <a:close/>
                <a:moveTo>
                  <a:pt x="555" y="58"/>
                </a:moveTo>
                <a:cubicBezTo>
                  <a:pt x="555" y="59"/>
                  <a:pt x="555" y="59"/>
                  <a:pt x="556" y="60"/>
                </a:cubicBezTo>
                <a:cubicBezTo>
                  <a:pt x="555" y="60"/>
                  <a:pt x="555" y="60"/>
                  <a:pt x="555" y="60"/>
                </a:cubicBezTo>
                <a:cubicBezTo>
                  <a:pt x="555" y="60"/>
                  <a:pt x="555" y="60"/>
                  <a:pt x="555" y="60"/>
                </a:cubicBezTo>
                <a:cubicBezTo>
                  <a:pt x="554" y="58"/>
                  <a:pt x="554" y="55"/>
                  <a:pt x="554" y="54"/>
                </a:cubicBezTo>
                <a:cubicBezTo>
                  <a:pt x="554" y="55"/>
                  <a:pt x="555" y="57"/>
                  <a:pt x="555" y="58"/>
                </a:cubicBezTo>
                <a:close/>
                <a:moveTo>
                  <a:pt x="501" y="44"/>
                </a:moveTo>
                <a:cubicBezTo>
                  <a:pt x="501" y="44"/>
                  <a:pt x="501" y="43"/>
                  <a:pt x="502" y="42"/>
                </a:cubicBezTo>
                <a:cubicBezTo>
                  <a:pt x="502" y="43"/>
                  <a:pt x="502" y="44"/>
                  <a:pt x="502" y="44"/>
                </a:cubicBezTo>
                <a:cubicBezTo>
                  <a:pt x="502" y="45"/>
                  <a:pt x="503" y="45"/>
                  <a:pt x="503" y="46"/>
                </a:cubicBezTo>
                <a:cubicBezTo>
                  <a:pt x="503" y="48"/>
                  <a:pt x="503" y="51"/>
                  <a:pt x="502" y="55"/>
                </a:cubicBezTo>
                <a:cubicBezTo>
                  <a:pt x="501" y="50"/>
                  <a:pt x="501" y="47"/>
                  <a:pt x="501" y="46"/>
                </a:cubicBezTo>
                <a:cubicBezTo>
                  <a:pt x="501" y="45"/>
                  <a:pt x="501" y="45"/>
                  <a:pt x="501" y="44"/>
                </a:cubicBezTo>
                <a:close/>
                <a:moveTo>
                  <a:pt x="498" y="59"/>
                </a:moveTo>
                <a:cubicBezTo>
                  <a:pt x="498" y="59"/>
                  <a:pt x="498" y="58"/>
                  <a:pt x="498" y="58"/>
                </a:cubicBezTo>
                <a:cubicBezTo>
                  <a:pt x="498" y="59"/>
                  <a:pt x="498" y="60"/>
                  <a:pt x="499" y="62"/>
                </a:cubicBezTo>
                <a:cubicBezTo>
                  <a:pt x="499" y="62"/>
                  <a:pt x="499" y="62"/>
                  <a:pt x="499" y="62"/>
                </a:cubicBezTo>
                <a:cubicBezTo>
                  <a:pt x="498" y="61"/>
                  <a:pt x="498" y="61"/>
                  <a:pt x="498" y="60"/>
                </a:cubicBezTo>
                <a:cubicBezTo>
                  <a:pt x="498" y="60"/>
                  <a:pt x="498" y="60"/>
                  <a:pt x="498" y="59"/>
                </a:cubicBezTo>
                <a:close/>
                <a:moveTo>
                  <a:pt x="450" y="57"/>
                </a:moveTo>
                <a:cubicBezTo>
                  <a:pt x="450" y="53"/>
                  <a:pt x="451" y="49"/>
                  <a:pt x="451" y="46"/>
                </a:cubicBezTo>
                <a:cubicBezTo>
                  <a:pt x="451" y="50"/>
                  <a:pt x="452" y="54"/>
                  <a:pt x="453" y="60"/>
                </a:cubicBezTo>
                <a:cubicBezTo>
                  <a:pt x="453" y="60"/>
                  <a:pt x="453" y="60"/>
                  <a:pt x="453" y="60"/>
                </a:cubicBezTo>
                <a:cubicBezTo>
                  <a:pt x="452" y="61"/>
                  <a:pt x="451" y="63"/>
                  <a:pt x="451" y="64"/>
                </a:cubicBezTo>
                <a:cubicBezTo>
                  <a:pt x="450" y="63"/>
                  <a:pt x="450" y="63"/>
                  <a:pt x="450" y="62"/>
                </a:cubicBezTo>
                <a:cubicBezTo>
                  <a:pt x="450" y="60"/>
                  <a:pt x="450" y="59"/>
                  <a:pt x="450" y="57"/>
                </a:cubicBezTo>
                <a:close/>
                <a:moveTo>
                  <a:pt x="443" y="62"/>
                </a:moveTo>
                <a:cubicBezTo>
                  <a:pt x="443" y="62"/>
                  <a:pt x="443" y="63"/>
                  <a:pt x="443" y="63"/>
                </a:cubicBezTo>
                <a:cubicBezTo>
                  <a:pt x="442" y="62"/>
                  <a:pt x="442" y="60"/>
                  <a:pt x="441" y="58"/>
                </a:cubicBezTo>
                <a:cubicBezTo>
                  <a:pt x="442" y="59"/>
                  <a:pt x="443" y="61"/>
                  <a:pt x="443" y="62"/>
                </a:cubicBezTo>
                <a:close/>
                <a:moveTo>
                  <a:pt x="489" y="60"/>
                </a:moveTo>
                <a:cubicBezTo>
                  <a:pt x="490" y="59"/>
                  <a:pt x="490" y="58"/>
                  <a:pt x="490" y="57"/>
                </a:cubicBezTo>
                <a:cubicBezTo>
                  <a:pt x="490" y="57"/>
                  <a:pt x="490" y="58"/>
                  <a:pt x="490" y="58"/>
                </a:cubicBezTo>
                <a:cubicBezTo>
                  <a:pt x="490" y="59"/>
                  <a:pt x="489" y="60"/>
                  <a:pt x="489" y="62"/>
                </a:cubicBezTo>
                <a:cubicBezTo>
                  <a:pt x="488" y="64"/>
                  <a:pt x="487" y="66"/>
                  <a:pt x="487" y="69"/>
                </a:cubicBezTo>
                <a:cubicBezTo>
                  <a:pt x="487" y="69"/>
                  <a:pt x="486" y="69"/>
                  <a:pt x="486" y="69"/>
                </a:cubicBezTo>
                <a:cubicBezTo>
                  <a:pt x="487" y="66"/>
                  <a:pt x="488" y="63"/>
                  <a:pt x="489" y="60"/>
                </a:cubicBezTo>
                <a:close/>
                <a:moveTo>
                  <a:pt x="371" y="63"/>
                </a:moveTo>
                <a:cubicBezTo>
                  <a:pt x="371" y="63"/>
                  <a:pt x="371" y="64"/>
                  <a:pt x="371" y="64"/>
                </a:cubicBezTo>
                <a:cubicBezTo>
                  <a:pt x="371" y="63"/>
                  <a:pt x="371" y="63"/>
                  <a:pt x="371" y="62"/>
                </a:cubicBezTo>
                <a:cubicBezTo>
                  <a:pt x="371" y="62"/>
                  <a:pt x="371" y="62"/>
                  <a:pt x="371" y="61"/>
                </a:cubicBezTo>
                <a:cubicBezTo>
                  <a:pt x="371" y="62"/>
                  <a:pt x="371" y="62"/>
                  <a:pt x="371" y="63"/>
                </a:cubicBezTo>
                <a:close/>
                <a:moveTo>
                  <a:pt x="345" y="54"/>
                </a:moveTo>
                <a:cubicBezTo>
                  <a:pt x="346" y="52"/>
                  <a:pt x="346" y="50"/>
                  <a:pt x="346" y="49"/>
                </a:cubicBezTo>
                <a:cubicBezTo>
                  <a:pt x="347" y="46"/>
                  <a:pt x="348" y="44"/>
                  <a:pt x="349" y="42"/>
                </a:cubicBezTo>
                <a:cubicBezTo>
                  <a:pt x="349" y="44"/>
                  <a:pt x="349" y="46"/>
                  <a:pt x="349" y="48"/>
                </a:cubicBezTo>
                <a:cubicBezTo>
                  <a:pt x="349" y="48"/>
                  <a:pt x="349" y="48"/>
                  <a:pt x="349" y="48"/>
                </a:cubicBezTo>
                <a:cubicBezTo>
                  <a:pt x="348" y="48"/>
                  <a:pt x="348" y="50"/>
                  <a:pt x="348" y="54"/>
                </a:cubicBezTo>
                <a:cubicBezTo>
                  <a:pt x="348" y="56"/>
                  <a:pt x="348" y="59"/>
                  <a:pt x="348" y="62"/>
                </a:cubicBezTo>
                <a:cubicBezTo>
                  <a:pt x="347" y="60"/>
                  <a:pt x="345" y="59"/>
                  <a:pt x="344" y="57"/>
                </a:cubicBezTo>
                <a:cubicBezTo>
                  <a:pt x="345" y="56"/>
                  <a:pt x="345" y="55"/>
                  <a:pt x="345" y="54"/>
                </a:cubicBezTo>
                <a:close/>
                <a:moveTo>
                  <a:pt x="343" y="66"/>
                </a:moveTo>
                <a:cubicBezTo>
                  <a:pt x="343" y="66"/>
                  <a:pt x="343" y="65"/>
                  <a:pt x="344" y="65"/>
                </a:cubicBezTo>
                <a:cubicBezTo>
                  <a:pt x="344" y="66"/>
                  <a:pt x="344" y="67"/>
                  <a:pt x="345" y="69"/>
                </a:cubicBezTo>
                <a:cubicBezTo>
                  <a:pt x="344" y="69"/>
                  <a:pt x="344" y="69"/>
                  <a:pt x="343" y="69"/>
                </a:cubicBezTo>
                <a:cubicBezTo>
                  <a:pt x="343" y="68"/>
                  <a:pt x="343" y="67"/>
                  <a:pt x="343" y="66"/>
                </a:cubicBezTo>
                <a:close/>
                <a:moveTo>
                  <a:pt x="343" y="73"/>
                </a:moveTo>
                <a:cubicBezTo>
                  <a:pt x="344" y="72"/>
                  <a:pt x="344" y="72"/>
                  <a:pt x="345" y="71"/>
                </a:cubicBezTo>
                <a:cubicBezTo>
                  <a:pt x="345" y="71"/>
                  <a:pt x="345" y="71"/>
                  <a:pt x="345" y="71"/>
                </a:cubicBezTo>
                <a:cubicBezTo>
                  <a:pt x="346" y="71"/>
                  <a:pt x="346" y="72"/>
                  <a:pt x="346" y="73"/>
                </a:cubicBezTo>
                <a:cubicBezTo>
                  <a:pt x="346" y="74"/>
                  <a:pt x="345" y="75"/>
                  <a:pt x="345" y="77"/>
                </a:cubicBezTo>
                <a:cubicBezTo>
                  <a:pt x="345" y="76"/>
                  <a:pt x="345" y="76"/>
                  <a:pt x="344" y="76"/>
                </a:cubicBezTo>
                <a:cubicBezTo>
                  <a:pt x="344" y="75"/>
                  <a:pt x="343" y="74"/>
                  <a:pt x="343" y="73"/>
                </a:cubicBezTo>
                <a:cubicBezTo>
                  <a:pt x="343" y="73"/>
                  <a:pt x="343" y="73"/>
                  <a:pt x="343" y="73"/>
                </a:cubicBezTo>
                <a:close/>
                <a:moveTo>
                  <a:pt x="331" y="78"/>
                </a:moveTo>
                <a:cubicBezTo>
                  <a:pt x="331" y="79"/>
                  <a:pt x="331" y="79"/>
                  <a:pt x="331" y="80"/>
                </a:cubicBezTo>
                <a:cubicBezTo>
                  <a:pt x="331" y="80"/>
                  <a:pt x="331" y="80"/>
                  <a:pt x="331" y="80"/>
                </a:cubicBezTo>
                <a:cubicBezTo>
                  <a:pt x="330" y="81"/>
                  <a:pt x="330" y="81"/>
                  <a:pt x="329" y="82"/>
                </a:cubicBezTo>
                <a:cubicBezTo>
                  <a:pt x="330" y="81"/>
                  <a:pt x="330" y="80"/>
                  <a:pt x="331" y="78"/>
                </a:cubicBezTo>
                <a:close/>
                <a:moveTo>
                  <a:pt x="291" y="87"/>
                </a:moveTo>
                <a:cubicBezTo>
                  <a:pt x="291" y="88"/>
                  <a:pt x="291" y="88"/>
                  <a:pt x="291" y="89"/>
                </a:cubicBezTo>
                <a:cubicBezTo>
                  <a:pt x="291" y="89"/>
                  <a:pt x="291" y="89"/>
                  <a:pt x="291" y="89"/>
                </a:cubicBezTo>
                <a:cubicBezTo>
                  <a:pt x="291" y="89"/>
                  <a:pt x="291" y="88"/>
                  <a:pt x="290" y="88"/>
                </a:cubicBezTo>
                <a:cubicBezTo>
                  <a:pt x="290" y="88"/>
                  <a:pt x="290" y="88"/>
                  <a:pt x="291" y="87"/>
                </a:cubicBezTo>
                <a:close/>
                <a:moveTo>
                  <a:pt x="179" y="106"/>
                </a:moveTo>
                <a:cubicBezTo>
                  <a:pt x="179" y="107"/>
                  <a:pt x="179" y="107"/>
                  <a:pt x="180" y="108"/>
                </a:cubicBezTo>
                <a:cubicBezTo>
                  <a:pt x="180" y="108"/>
                  <a:pt x="179" y="108"/>
                  <a:pt x="179" y="108"/>
                </a:cubicBezTo>
                <a:cubicBezTo>
                  <a:pt x="179" y="108"/>
                  <a:pt x="179" y="107"/>
                  <a:pt x="179" y="106"/>
                </a:cubicBezTo>
                <a:close/>
                <a:moveTo>
                  <a:pt x="286" y="73"/>
                </a:moveTo>
                <a:cubicBezTo>
                  <a:pt x="287" y="74"/>
                  <a:pt x="287" y="75"/>
                  <a:pt x="287" y="76"/>
                </a:cubicBezTo>
                <a:cubicBezTo>
                  <a:pt x="288" y="77"/>
                  <a:pt x="288" y="78"/>
                  <a:pt x="288" y="79"/>
                </a:cubicBezTo>
                <a:cubicBezTo>
                  <a:pt x="288" y="79"/>
                  <a:pt x="288" y="80"/>
                  <a:pt x="288" y="80"/>
                </a:cubicBezTo>
                <a:cubicBezTo>
                  <a:pt x="287" y="79"/>
                  <a:pt x="287" y="77"/>
                  <a:pt x="286" y="76"/>
                </a:cubicBezTo>
                <a:cubicBezTo>
                  <a:pt x="286" y="75"/>
                  <a:pt x="286" y="74"/>
                  <a:pt x="286" y="73"/>
                </a:cubicBezTo>
                <a:close/>
                <a:moveTo>
                  <a:pt x="277" y="79"/>
                </a:moveTo>
                <a:cubicBezTo>
                  <a:pt x="278" y="78"/>
                  <a:pt x="278" y="77"/>
                  <a:pt x="279" y="76"/>
                </a:cubicBezTo>
                <a:cubicBezTo>
                  <a:pt x="279" y="76"/>
                  <a:pt x="279" y="77"/>
                  <a:pt x="279" y="78"/>
                </a:cubicBezTo>
                <a:cubicBezTo>
                  <a:pt x="279" y="79"/>
                  <a:pt x="279" y="80"/>
                  <a:pt x="278" y="81"/>
                </a:cubicBezTo>
                <a:cubicBezTo>
                  <a:pt x="278" y="81"/>
                  <a:pt x="278" y="81"/>
                  <a:pt x="278" y="80"/>
                </a:cubicBezTo>
                <a:cubicBezTo>
                  <a:pt x="278" y="80"/>
                  <a:pt x="277" y="80"/>
                  <a:pt x="277" y="80"/>
                </a:cubicBezTo>
                <a:cubicBezTo>
                  <a:pt x="277" y="80"/>
                  <a:pt x="277" y="79"/>
                  <a:pt x="277" y="79"/>
                </a:cubicBezTo>
                <a:close/>
                <a:moveTo>
                  <a:pt x="275" y="89"/>
                </a:moveTo>
                <a:cubicBezTo>
                  <a:pt x="275" y="89"/>
                  <a:pt x="275" y="89"/>
                  <a:pt x="275" y="90"/>
                </a:cubicBezTo>
                <a:cubicBezTo>
                  <a:pt x="275" y="90"/>
                  <a:pt x="274" y="91"/>
                  <a:pt x="274" y="91"/>
                </a:cubicBezTo>
                <a:cubicBezTo>
                  <a:pt x="274" y="90"/>
                  <a:pt x="275" y="90"/>
                  <a:pt x="275" y="89"/>
                </a:cubicBezTo>
                <a:close/>
                <a:moveTo>
                  <a:pt x="221" y="73"/>
                </a:moveTo>
                <a:cubicBezTo>
                  <a:pt x="221" y="74"/>
                  <a:pt x="221" y="74"/>
                  <a:pt x="221" y="75"/>
                </a:cubicBezTo>
                <a:cubicBezTo>
                  <a:pt x="221" y="75"/>
                  <a:pt x="220" y="74"/>
                  <a:pt x="220" y="74"/>
                </a:cubicBezTo>
                <a:cubicBezTo>
                  <a:pt x="220" y="74"/>
                  <a:pt x="220" y="73"/>
                  <a:pt x="221" y="73"/>
                </a:cubicBezTo>
                <a:close/>
                <a:moveTo>
                  <a:pt x="218" y="85"/>
                </a:moveTo>
                <a:cubicBezTo>
                  <a:pt x="218" y="86"/>
                  <a:pt x="218" y="88"/>
                  <a:pt x="219" y="89"/>
                </a:cubicBezTo>
                <a:cubicBezTo>
                  <a:pt x="218" y="91"/>
                  <a:pt x="217" y="92"/>
                  <a:pt x="217" y="94"/>
                </a:cubicBezTo>
                <a:cubicBezTo>
                  <a:pt x="217" y="91"/>
                  <a:pt x="217" y="88"/>
                  <a:pt x="218" y="85"/>
                </a:cubicBezTo>
                <a:close/>
                <a:moveTo>
                  <a:pt x="191" y="97"/>
                </a:moveTo>
                <a:cubicBezTo>
                  <a:pt x="191" y="97"/>
                  <a:pt x="191" y="97"/>
                  <a:pt x="191" y="97"/>
                </a:cubicBezTo>
                <a:cubicBezTo>
                  <a:pt x="191" y="97"/>
                  <a:pt x="191" y="96"/>
                  <a:pt x="191" y="96"/>
                </a:cubicBezTo>
                <a:cubicBezTo>
                  <a:pt x="191" y="97"/>
                  <a:pt x="191" y="97"/>
                  <a:pt x="191" y="97"/>
                </a:cubicBezTo>
                <a:close/>
                <a:moveTo>
                  <a:pt x="179" y="90"/>
                </a:moveTo>
                <a:cubicBezTo>
                  <a:pt x="179" y="90"/>
                  <a:pt x="179" y="90"/>
                  <a:pt x="180" y="91"/>
                </a:cubicBezTo>
                <a:cubicBezTo>
                  <a:pt x="180" y="91"/>
                  <a:pt x="180" y="92"/>
                  <a:pt x="180" y="93"/>
                </a:cubicBezTo>
                <a:cubicBezTo>
                  <a:pt x="179" y="92"/>
                  <a:pt x="178" y="91"/>
                  <a:pt x="178" y="89"/>
                </a:cubicBezTo>
                <a:cubicBezTo>
                  <a:pt x="178" y="89"/>
                  <a:pt x="178" y="89"/>
                  <a:pt x="178" y="89"/>
                </a:cubicBezTo>
                <a:cubicBezTo>
                  <a:pt x="178" y="89"/>
                  <a:pt x="179" y="89"/>
                  <a:pt x="179" y="90"/>
                </a:cubicBezTo>
                <a:close/>
                <a:moveTo>
                  <a:pt x="164" y="97"/>
                </a:moveTo>
                <a:cubicBezTo>
                  <a:pt x="164" y="96"/>
                  <a:pt x="165" y="95"/>
                  <a:pt x="165" y="93"/>
                </a:cubicBezTo>
                <a:cubicBezTo>
                  <a:pt x="164" y="97"/>
                  <a:pt x="163" y="100"/>
                  <a:pt x="162" y="102"/>
                </a:cubicBezTo>
                <a:cubicBezTo>
                  <a:pt x="163" y="101"/>
                  <a:pt x="163" y="99"/>
                  <a:pt x="164" y="97"/>
                </a:cubicBezTo>
                <a:close/>
                <a:moveTo>
                  <a:pt x="105" y="104"/>
                </a:moveTo>
                <a:cubicBezTo>
                  <a:pt x="105" y="104"/>
                  <a:pt x="105" y="104"/>
                  <a:pt x="105" y="104"/>
                </a:cubicBezTo>
                <a:cubicBezTo>
                  <a:pt x="105" y="103"/>
                  <a:pt x="105" y="103"/>
                  <a:pt x="105" y="102"/>
                </a:cubicBezTo>
                <a:cubicBezTo>
                  <a:pt x="105" y="103"/>
                  <a:pt x="105" y="103"/>
                  <a:pt x="105" y="104"/>
                </a:cubicBezTo>
                <a:close/>
                <a:moveTo>
                  <a:pt x="98" y="100"/>
                </a:moveTo>
                <a:cubicBezTo>
                  <a:pt x="98" y="101"/>
                  <a:pt x="98" y="102"/>
                  <a:pt x="99" y="103"/>
                </a:cubicBezTo>
                <a:cubicBezTo>
                  <a:pt x="99" y="106"/>
                  <a:pt x="99" y="109"/>
                  <a:pt x="98" y="112"/>
                </a:cubicBezTo>
                <a:cubicBezTo>
                  <a:pt x="98" y="110"/>
                  <a:pt x="97" y="108"/>
                  <a:pt x="97" y="105"/>
                </a:cubicBezTo>
                <a:cubicBezTo>
                  <a:pt x="97" y="102"/>
                  <a:pt x="96" y="99"/>
                  <a:pt x="96" y="96"/>
                </a:cubicBezTo>
                <a:cubicBezTo>
                  <a:pt x="96" y="97"/>
                  <a:pt x="97" y="98"/>
                  <a:pt x="98" y="100"/>
                </a:cubicBezTo>
                <a:close/>
                <a:moveTo>
                  <a:pt x="89" y="118"/>
                </a:moveTo>
                <a:cubicBezTo>
                  <a:pt x="89" y="118"/>
                  <a:pt x="89" y="118"/>
                  <a:pt x="89" y="118"/>
                </a:cubicBezTo>
                <a:cubicBezTo>
                  <a:pt x="89" y="118"/>
                  <a:pt x="89" y="118"/>
                  <a:pt x="89" y="118"/>
                </a:cubicBezTo>
                <a:cubicBezTo>
                  <a:pt x="89" y="118"/>
                  <a:pt x="89" y="118"/>
                  <a:pt x="89" y="118"/>
                </a:cubicBezTo>
                <a:close/>
                <a:moveTo>
                  <a:pt x="82" y="114"/>
                </a:moveTo>
                <a:cubicBezTo>
                  <a:pt x="83" y="112"/>
                  <a:pt x="83" y="110"/>
                  <a:pt x="84" y="108"/>
                </a:cubicBezTo>
                <a:cubicBezTo>
                  <a:pt x="83" y="113"/>
                  <a:pt x="82" y="118"/>
                  <a:pt x="80" y="122"/>
                </a:cubicBezTo>
                <a:cubicBezTo>
                  <a:pt x="81" y="119"/>
                  <a:pt x="81" y="117"/>
                  <a:pt x="82" y="114"/>
                </a:cubicBezTo>
                <a:close/>
                <a:moveTo>
                  <a:pt x="32" y="133"/>
                </a:moveTo>
                <a:cubicBezTo>
                  <a:pt x="33" y="133"/>
                  <a:pt x="33" y="134"/>
                  <a:pt x="33" y="134"/>
                </a:cubicBezTo>
                <a:cubicBezTo>
                  <a:pt x="33" y="137"/>
                  <a:pt x="33" y="140"/>
                  <a:pt x="34" y="142"/>
                </a:cubicBezTo>
                <a:cubicBezTo>
                  <a:pt x="34" y="142"/>
                  <a:pt x="34" y="142"/>
                  <a:pt x="34" y="142"/>
                </a:cubicBezTo>
                <a:cubicBezTo>
                  <a:pt x="33" y="140"/>
                  <a:pt x="32" y="137"/>
                  <a:pt x="31" y="133"/>
                </a:cubicBezTo>
                <a:cubicBezTo>
                  <a:pt x="31" y="133"/>
                  <a:pt x="32" y="133"/>
                  <a:pt x="32" y="13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839657" y="4321596"/>
            <a:ext cx="812800" cy="1355725"/>
          </a:xfrm>
          <a:custGeom>
            <a:avLst/>
            <a:gdLst>
              <a:gd name="T0" fmla="*/ 164 w 189"/>
              <a:gd name="T1" fmla="*/ 191 h 317"/>
              <a:gd name="T2" fmla="*/ 86 w 189"/>
              <a:gd name="T3" fmla="*/ 135 h 317"/>
              <a:gd name="T4" fmla="*/ 64 w 189"/>
              <a:gd name="T5" fmla="*/ 54 h 317"/>
              <a:gd name="T6" fmla="*/ 104 w 189"/>
              <a:gd name="T7" fmla="*/ 39 h 317"/>
              <a:gd name="T8" fmla="*/ 97 w 189"/>
              <a:gd name="T9" fmla="*/ 22 h 317"/>
              <a:gd name="T10" fmla="*/ 59 w 189"/>
              <a:gd name="T11" fmla="*/ 37 h 317"/>
              <a:gd name="T12" fmla="*/ 48 w 189"/>
              <a:gd name="T13" fmla="*/ 0 h 317"/>
              <a:gd name="T14" fmla="*/ 19 w 189"/>
              <a:gd name="T15" fmla="*/ 10 h 317"/>
              <a:gd name="T16" fmla="*/ 33 w 189"/>
              <a:gd name="T17" fmla="*/ 47 h 317"/>
              <a:gd name="T18" fmla="*/ 0 w 189"/>
              <a:gd name="T19" fmla="*/ 60 h 317"/>
              <a:gd name="T20" fmla="*/ 2 w 189"/>
              <a:gd name="T21" fmla="*/ 77 h 317"/>
              <a:gd name="T22" fmla="*/ 39 w 189"/>
              <a:gd name="T23" fmla="*/ 64 h 317"/>
              <a:gd name="T24" fmla="*/ 69 w 189"/>
              <a:gd name="T25" fmla="*/ 138 h 317"/>
              <a:gd name="T26" fmla="*/ 63 w 189"/>
              <a:gd name="T27" fmla="*/ 317 h 317"/>
              <a:gd name="T28" fmla="*/ 189 w 189"/>
              <a:gd name="T29" fmla="*/ 289 h 317"/>
              <a:gd name="T30" fmla="*/ 164 w 189"/>
              <a:gd name="T31" fmla="*/ 19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317">
                <a:moveTo>
                  <a:pt x="164" y="191"/>
                </a:moveTo>
                <a:cubicBezTo>
                  <a:pt x="154" y="157"/>
                  <a:pt x="130" y="131"/>
                  <a:pt x="86" y="135"/>
                </a:cubicBezTo>
                <a:cubicBezTo>
                  <a:pt x="64" y="54"/>
                  <a:pt x="64" y="54"/>
                  <a:pt x="64" y="54"/>
                </a:cubicBezTo>
                <a:cubicBezTo>
                  <a:pt x="104" y="39"/>
                  <a:pt x="104" y="39"/>
                  <a:pt x="104" y="39"/>
                </a:cubicBezTo>
                <a:cubicBezTo>
                  <a:pt x="97" y="22"/>
                  <a:pt x="97" y="22"/>
                  <a:pt x="97" y="22"/>
                </a:cubicBezTo>
                <a:cubicBezTo>
                  <a:pt x="59" y="37"/>
                  <a:pt x="59" y="37"/>
                  <a:pt x="59" y="37"/>
                </a:cubicBezTo>
                <a:cubicBezTo>
                  <a:pt x="48" y="0"/>
                  <a:pt x="48" y="0"/>
                  <a:pt x="48" y="0"/>
                </a:cubicBezTo>
                <a:cubicBezTo>
                  <a:pt x="19" y="10"/>
                  <a:pt x="19" y="10"/>
                  <a:pt x="19" y="10"/>
                </a:cubicBezTo>
                <a:cubicBezTo>
                  <a:pt x="33" y="47"/>
                  <a:pt x="33" y="47"/>
                  <a:pt x="33" y="47"/>
                </a:cubicBezTo>
                <a:cubicBezTo>
                  <a:pt x="0" y="60"/>
                  <a:pt x="0" y="60"/>
                  <a:pt x="0" y="60"/>
                </a:cubicBezTo>
                <a:cubicBezTo>
                  <a:pt x="2" y="77"/>
                  <a:pt x="2" y="77"/>
                  <a:pt x="2" y="77"/>
                </a:cubicBezTo>
                <a:cubicBezTo>
                  <a:pt x="39" y="64"/>
                  <a:pt x="39" y="64"/>
                  <a:pt x="39" y="64"/>
                </a:cubicBezTo>
                <a:cubicBezTo>
                  <a:pt x="69" y="138"/>
                  <a:pt x="69" y="138"/>
                  <a:pt x="69" y="138"/>
                </a:cubicBezTo>
                <a:cubicBezTo>
                  <a:pt x="27" y="153"/>
                  <a:pt x="32" y="223"/>
                  <a:pt x="63" y="317"/>
                </a:cubicBezTo>
                <a:cubicBezTo>
                  <a:pt x="189" y="289"/>
                  <a:pt x="189" y="289"/>
                  <a:pt x="189" y="289"/>
                </a:cubicBezTo>
                <a:cubicBezTo>
                  <a:pt x="189" y="289"/>
                  <a:pt x="175" y="228"/>
                  <a:pt x="164" y="19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65" name="组合 2064"/>
          <p:cNvGrpSpPr/>
          <p:nvPr/>
        </p:nvGrpSpPr>
        <p:grpSpPr>
          <a:xfrm>
            <a:off x="1044665" y="2188012"/>
            <a:ext cx="2687664" cy="4174459"/>
            <a:chOff x="-463396" y="-2668671"/>
            <a:chExt cx="3182784" cy="4943476"/>
          </a:xfrm>
        </p:grpSpPr>
        <p:sp>
          <p:nvSpPr>
            <p:cNvPr id="23" name="Freeform 21"/>
            <p:cNvSpPr/>
            <p:nvPr/>
          </p:nvSpPr>
          <p:spPr bwMode="auto">
            <a:xfrm>
              <a:off x="287154" y="1067151"/>
              <a:ext cx="1379772" cy="1202009"/>
            </a:xfrm>
            <a:custGeom>
              <a:avLst/>
              <a:gdLst>
                <a:gd name="T0" fmla="*/ 489 w 489"/>
                <a:gd name="T1" fmla="*/ 5 h 426"/>
                <a:gd name="T2" fmla="*/ 435 w 489"/>
                <a:gd name="T3" fmla="*/ 426 h 426"/>
                <a:gd name="T4" fmla="*/ 11 w 489"/>
                <a:gd name="T5" fmla="*/ 426 h 426"/>
                <a:gd name="T6" fmla="*/ 0 w 489"/>
                <a:gd name="T7" fmla="*/ 0 h 426"/>
                <a:gd name="T8" fmla="*/ 489 w 489"/>
                <a:gd name="T9" fmla="*/ 5 h 426"/>
              </a:gdLst>
              <a:ahLst/>
              <a:cxnLst>
                <a:cxn ang="0">
                  <a:pos x="T0" y="T1"/>
                </a:cxn>
                <a:cxn ang="0">
                  <a:pos x="T2" y="T3"/>
                </a:cxn>
                <a:cxn ang="0">
                  <a:pos x="T4" y="T5"/>
                </a:cxn>
                <a:cxn ang="0">
                  <a:pos x="T6" y="T7"/>
                </a:cxn>
                <a:cxn ang="0">
                  <a:pos x="T8" y="T9"/>
                </a:cxn>
              </a:cxnLst>
              <a:rect l="0" t="0" r="r" b="b"/>
              <a:pathLst>
                <a:path w="489" h="426">
                  <a:moveTo>
                    <a:pt x="489" y="5"/>
                  </a:moveTo>
                  <a:lnTo>
                    <a:pt x="435" y="426"/>
                  </a:lnTo>
                  <a:lnTo>
                    <a:pt x="11" y="426"/>
                  </a:lnTo>
                  <a:lnTo>
                    <a:pt x="0" y="0"/>
                  </a:lnTo>
                  <a:lnTo>
                    <a:pt x="489"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182753" y="454861"/>
              <a:ext cx="1642181" cy="725156"/>
            </a:xfrm>
            <a:custGeom>
              <a:avLst/>
              <a:gdLst>
                <a:gd name="T0" fmla="*/ 582 w 582"/>
                <a:gd name="T1" fmla="*/ 0 h 257"/>
                <a:gd name="T2" fmla="*/ 510 w 582"/>
                <a:gd name="T3" fmla="*/ 257 h 257"/>
                <a:gd name="T4" fmla="*/ 37 w 582"/>
                <a:gd name="T5" fmla="*/ 257 h 257"/>
                <a:gd name="T6" fmla="*/ 0 w 582"/>
                <a:gd name="T7" fmla="*/ 75 h 257"/>
                <a:gd name="T8" fmla="*/ 582 w 582"/>
                <a:gd name="T9" fmla="*/ 0 h 257"/>
              </a:gdLst>
              <a:ahLst/>
              <a:cxnLst>
                <a:cxn ang="0">
                  <a:pos x="T0" y="T1"/>
                </a:cxn>
                <a:cxn ang="0">
                  <a:pos x="T2" y="T3"/>
                </a:cxn>
                <a:cxn ang="0">
                  <a:pos x="T4" y="T5"/>
                </a:cxn>
                <a:cxn ang="0">
                  <a:pos x="T6" y="T7"/>
                </a:cxn>
                <a:cxn ang="0">
                  <a:pos x="T8" y="T9"/>
                </a:cxn>
              </a:cxnLst>
              <a:rect l="0" t="0" r="r" b="b"/>
              <a:pathLst>
                <a:path w="582" h="257">
                  <a:moveTo>
                    <a:pt x="582" y="0"/>
                  </a:moveTo>
                  <a:lnTo>
                    <a:pt x="510" y="257"/>
                  </a:lnTo>
                  <a:lnTo>
                    <a:pt x="37" y="257"/>
                  </a:lnTo>
                  <a:lnTo>
                    <a:pt x="0" y="75"/>
                  </a:lnTo>
                  <a:lnTo>
                    <a:pt x="582"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1455304" y="1058687"/>
              <a:ext cx="1060928" cy="1216118"/>
            </a:xfrm>
            <a:custGeom>
              <a:avLst/>
              <a:gdLst>
                <a:gd name="T0" fmla="*/ 61 w 376"/>
                <a:gd name="T1" fmla="*/ 0 h 431"/>
                <a:gd name="T2" fmla="*/ 0 w 376"/>
                <a:gd name="T3" fmla="*/ 429 h 431"/>
                <a:gd name="T4" fmla="*/ 341 w 376"/>
                <a:gd name="T5" fmla="*/ 431 h 431"/>
                <a:gd name="T6" fmla="*/ 376 w 376"/>
                <a:gd name="T7" fmla="*/ 0 h 431"/>
                <a:gd name="T8" fmla="*/ 61 w 376"/>
                <a:gd name="T9" fmla="*/ 0 h 431"/>
              </a:gdLst>
              <a:ahLst/>
              <a:cxnLst>
                <a:cxn ang="0">
                  <a:pos x="T0" y="T1"/>
                </a:cxn>
                <a:cxn ang="0">
                  <a:pos x="T2" y="T3"/>
                </a:cxn>
                <a:cxn ang="0">
                  <a:pos x="T4" y="T5"/>
                </a:cxn>
                <a:cxn ang="0">
                  <a:pos x="T6" y="T7"/>
                </a:cxn>
                <a:cxn ang="0">
                  <a:pos x="T8" y="T9"/>
                </a:cxn>
              </a:cxnLst>
              <a:rect l="0" t="0" r="r" b="b"/>
              <a:pathLst>
                <a:path w="376" h="431">
                  <a:moveTo>
                    <a:pt x="61" y="0"/>
                  </a:moveTo>
                  <a:lnTo>
                    <a:pt x="0" y="429"/>
                  </a:lnTo>
                  <a:lnTo>
                    <a:pt x="341" y="431"/>
                  </a:lnTo>
                  <a:lnTo>
                    <a:pt x="376" y="0"/>
                  </a:lnTo>
                  <a:lnTo>
                    <a:pt x="6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477877" y="580"/>
              <a:ext cx="1137113" cy="1179436"/>
            </a:xfrm>
            <a:custGeom>
              <a:avLst/>
              <a:gdLst>
                <a:gd name="T0" fmla="*/ 0 w 403"/>
                <a:gd name="T1" fmla="*/ 418 h 418"/>
                <a:gd name="T2" fmla="*/ 212 w 403"/>
                <a:gd name="T3" fmla="*/ 0 h 418"/>
                <a:gd name="T4" fmla="*/ 403 w 403"/>
                <a:gd name="T5" fmla="*/ 404 h 418"/>
                <a:gd name="T6" fmla="*/ 0 w 403"/>
                <a:gd name="T7" fmla="*/ 418 h 418"/>
              </a:gdLst>
              <a:ahLst/>
              <a:cxnLst>
                <a:cxn ang="0">
                  <a:pos x="T0" y="T1"/>
                </a:cxn>
                <a:cxn ang="0">
                  <a:pos x="T2" y="T3"/>
                </a:cxn>
                <a:cxn ang="0">
                  <a:pos x="T4" y="T5"/>
                </a:cxn>
                <a:cxn ang="0">
                  <a:pos x="T6" y="T7"/>
                </a:cxn>
              </a:cxnLst>
              <a:rect l="0" t="0" r="r" b="b"/>
              <a:pathLst>
                <a:path w="403" h="418">
                  <a:moveTo>
                    <a:pt x="0" y="418"/>
                  </a:moveTo>
                  <a:lnTo>
                    <a:pt x="212" y="0"/>
                  </a:lnTo>
                  <a:lnTo>
                    <a:pt x="403" y="404"/>
                  </a:lnTo>
                  <a:lnTo>
                    <a:pt x="0" y="41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364640" y="1194125"/>
              <a:ext cx="818269" cy="1075037"/>
            </a:xfrm>
            <a:custGeom>
              <a:avLst/>
              <a:gdLst>
                <a:gd name="T0" fmla="*/ 14 w 290"/>
                <a:gd name="T1" fmla="*/ 0 h 381"/>
                <a:gd name="T2" fmla="*/ 0 w 290"/>
                <a:gd name="T3" fmla="*/ 378 h 381"/>
                <a:gd name="T4" fmla="*/ 258 w 290"/>
                <a:gd name="T5" fmla="*/ 381 h 381"/>
                <a:gd name="T6" fmla="*/ 290 w 290"/>
                <a:gd name="T7" fmla="*/ 0 h 381"/>
                <a:gd name="T8" fmla="*/ 14 w 290"/>
                <a:gd name="T9" fmla="*/ 0 h 381"/>
              </a:gdLst>
              <a:ahLst/>
              <a:cxnLst>
                <a:cxn ang="0">
                  <a:pos x="T0" y="T1"/>
                </a:cxn>
                <a:cxn ang="0">
                  <a:pos x="T2" y="T3"/>
                </a:cxn>
                <a:cxn ang="0">
                  <a:pos x="T4" y="T5"/>
                </a:cxn>
                <a:cxn ang="0">
                  <a:pos x="T6" y="T7"/>
                </a:cxn>
                <a:cxn ang="0">
                  <a:pos x="T8" y="T9"/>
                </a:cxn>
              </a:cxnLst>
              <a:rect l="0" t="0" r="r" b="b"/>
              <a:pathLst>
                <a:path w="290" h="381">
                  <a:moveTo>
                    <a:pt x="14" y="0"/>
                  </a:moveTo>
                  <a:lnTo>
                    <a:pt x="0" y="378"/>
                  </a:lnTo>
                  <a:lnTo>
                    <a:pt x="258" y="381"/>
                  </a:lnTo>
                  <a:lnTo>
                    <a:pt x="290" y="0"/>
                  </a:lnTo>
                  <a:lnTo>
                    <a:pt x="1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463396" y="415359"/>
              <a:ext cx="1001675" cy="885988"/>
            </a:xfrm>
            <a:custGeom>
              <a:avLst/>
              <a:gdLst>
                <a:gd name="T0" fmla="*/ 0 w 355"/>
                <a:gd name="T1" fmla="*/ 314 h 314"/>
                <a:gd name="T2" fmla="*/ 145 w 355"/>
                <a:gd name="T3" fmla="*/ 0 h 314"/>
                <a:gd name="T4" fmla="*/ 355 w 355"/>
                <a:gd name="T5" fmla="*/ 303 h 314"/>
                <a:gd name="T6" fmla="*/ 0 w 355"/>
                <a:gd name="T7" fmla="*/ 314 h 314"/>
              </a:gdLst>
              <a:ahLst/>
              <a:cxnLst>
                <a:cxn ang="0">
                  <a:pos x="T0" y="T1"/>
                </a:cxn>
                <a:cxn ang="0">
                  <a:pos x="T2" y="T3"/>
                </a:cxn>
                <a:cxn ang="0">
                  <a:pos x="T4" y="T5"/>
                </a:cxn>
                <a:cxn ang="0">
                  <a:pos x="T6" y="T7"/>
                </a:cxn>
              </a:cxnLst>
              <a:rect l="0" t="0" r="r" b="b"/>
              <a:pathLst>
                <a:path w="355" h="314">
                  <a:moveTo>
                    <a:pt x="0" y="314"/>
                  </a:moveTo>
                  <a:lnTo>
                    <a:pt x="145" y="0"/>
                  </a:lnTo>
                  <a:lnTo>
                    <a:pt x="355" y="303"/>
                  </a:lnTo>
                  <a:lnTo>
                    <a:pt x="0" y="31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00019" y="-543993"/>
              <a:ext cx="939599" cy="1300766"/>
            </a:xfrm>
            <a:custGeom>
              <a:avLst/>
              <a:gdLst>
                <a:gd name="T0" fmla="*/ 317 w 333"/>
                <a:gd name="T1" fmla="*/ 0 h 461"/>
                <a:gd name="T2" fmla="*/ 333 w 333"/>
                <a:gd name="T3" fmla="*/ 429 h 461"/>
                <a:gd name="T4" fmla="*/ 59 w 333"/>
                <a:gd name="T5" fmla="*/ 461 h 461"/>
                <a:gd name="T6" fmla="*/ 0 w 333"/>
                <a:gd name="T7" fmla="*/ 32 h 461"/>
                <a:gd name="T8" fmla="*/ 317 w 333"/>
                <a:gd name="T9" fmla="*/ 0 h 461"/>
              </a:gdLst>
              <a:ahLst/>
              <a:cxnLst>
                <a:cxn ang="0">
                  <a:pos x="T0" y="T1"/>
                </a:cxn>
                <a:cxn ang="0">
                  <a:pos x="T2" y="T3"/>
                </a:cxn>
                <a:cxn ang="0">
                  <a:pos x="T4" y="T5"/>
                </a:cxn>
                <a:cxn ang="0">
                  <a:pos x="T6" y="T7"/>
                </a:cxn>
                <a:cxn ang="0">
                  <a:pos x="T8" y="T9"/>
                </a:cxn>
              </a:cxnLst>
              <a:rect l="0" t="0" r="r" b="b"/>
              <a:pathLst>
                <a:path w="333" h="461">
                  <a:moveTo>
                    <a:pt x="317" y="0"/>
                  </a:moveTo>
                  <a:lnTo>
                    <a:pt x="333" y="429"/>
                  </a:lnTo>
                  <a:lnTo>
                    <a:pt x="59" y="461"/>
                  </a:lnTo>
                  <a:lnTo>
                    <a:pt x="0" y="32"/>
                  </a:lnTo>
                  <a:lnTo>
                    <a:pt x="317"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87154" y="-1097030"/>
              <a:ext cx="1046821" cy="756193"/>
            </a:xfrm>
            <a:custGeom>
              <a:avLst/>
              <a:gdLst>
                <a:gd name="T0" fmla="*/ 371 w 371"/>
                <a:gd name="T1" fmla="*/ 0 h 268"/>
                <a:gd name="T2" fmla="*/ 352 w 371"/>
                <a:gd name="T3" fmla="*/ 231 h 268"/>
                <a:gd name="T4" fmla="*/ 43 w 371"/>
                <a:gd name="T5" fmla="*/ 268 h 268"/>
                <a:gd name="T6" fmla="*/ 0 w 371"/>
                <a:gd name="T7" fmla="*/ 113 h 268"/>
                <a:gd name="T8" fmla="*/ 371 w 371"/>
                <a:gd name="T9" fmla="*/ 0 h 268"/>
              </a:gdLst>
              <a:ahLst/>
              <a:cxnLst>
                <a:cxn ang="0">
                  <a:pos x="T0" y="T1"/>
                </a:cxn>
                <a:cxn ang="0">
                  <a:pos x="T2" y="T3"/>
                </a:cxn>
                <a:cxn ang="0">
                  <a:pos x="T4" y="T5"/>
                </a:cxn>
                <a:cxn ang="0">
                  <a:pos x="T6" y="T7"/>
                </a:cxn>
                <a:cxn ang="0">
                  <a:pos x="T8" y="T9"/>
                </a:cxn>
              </a:cxnLst>
              <a:rect l="0" t="0" r="r" b="b"/>
              <a:pathLst>
                <a:path w="371" h="268">
                  <a:moveTo>
                    <a:pt x="371" y="0"/>
                  </a:moveTo>
                  <a:lnTo>
                    <a:pt x="352" y="231"/>
                  </a:lnTo>
                  <a:lnTo>
                    <a:pt x="43" y="268"/>
                  </a:lnTo>
                  <a:lnTo>
                    <a:pt x="0" y="113"/>
                  </a:lnTo>
                  <a:lnTo>
                    <a:pt x="37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271898" y="-634284"/>
              <a:ext cx="651794" cy="1306409"/>
            </a:xfrm>
            <a:custGeom>
              <a:avLst/>
              <a:gdLst>
                <a:gd name="T0" fmla="*/ 0 w 231"/>
                <a:gd name="T1" fmla="*/ 24 h 463"/>
                <a:gd name="T2" fmla="*/ 11 w 231"/>
                <a:gd name="T3" fmla="*/ 463 h 463"/>
                <a:gd name="T4" fmla="*/ 231 w 231"/>
                <a:gd name="T5" fmla="*/ 439 h 463"/>
                <a:gd name="T6" fmla="*/ 202 w 231"/>
                <a:gd name="T7" fmla="*/ 0 h 463"/>
                <a:gd name="T8" fmla="*/ 0 w 231"/>
                <a:gd name="T9" fmla="*/ 24 h 463"/>
              </a:gdLst>
              <a:ahLst/>
              <a:cxnLst>
                <a:cxn ang="0">
                  <a:pos x="T0" y="T1"/>
                </a:cxn>
                <a:cxn ang="0">
                  <a:pos x="T2" y="T3"/>
                </a:cxn>
                <a:cxn ang="0">
                  <a:pos x="T4" y="T5"/>
                </a:cxn>
                <a:cxn ang="0">
                  <a:pos x="T6" y="T7"/>
                </a:cxn>
                <a:cxn ang="0">
                  <a:pos x="T8" y="T9"/>
                </a:cxn>
              </a:cxnLst>
              <a:rect l="0" t="0" r="r" b="b"/>
              <a:pathLst>
                <a:path w="231" h="463">
                  <a:moveTo>
                    <a:pt x="0" y="24"/>
                  </a:moveTo>
                  <a:lnTo>
                    <a:pt x="11" y="463"/>
                  </a:lnTo>
                  <a:lnTo>
                    <a:pt x="231" y="439"/>
                  </a:lnTo>
                  <a:lnTo>
                    <a:pt x="202" y="0"/>
                  </a:lnTo>
                  <a:lnTo>
                    <a:pt x="0" y="2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0"/>
            <p:cNvSpPr/>
            <p:nvPr/>
          </p:nvSpPr>
          <p:spPr bwMode="auto">
            <a:xfrm>
              <a:off x="1074384" y="-1678283"/>
              <a:ext cx="871881" cy="1193545"/>
            </a:xfrm>
            <a:custGeom>
              <a:avLst/>
              <a:gdLst>
                <a:gd name="T0" fmla="*/ 0 w 309"/>
                <a:gd name="T1" fmla="*/ 423 h 423"/>
                <a:gd name="T2" fmla="*/ 127 w 309"/>
                <a:gd name="T3" fmla="*/ 0 h 423"/>
                <a:gd name="T4" fmla="*/ 309 w 309"/>
                <a:gd name="T5" fmla="*/ 370 h 423"/>
                <a:gd name="T6" fmla="*/ 0 w 309"/>
                <a:gd name="T7" fmla="*/ 423 h 423"/>
              </a:gdLst>
              <a:ahLst/>
              <a:cxnLst>
                <a:cxn ang="0">
                  <a:pos x="T0" y="T1"/>
                </a:cxn>
                <a:cxn ang="0">
                  <a:pos x="T2" y="T3"/>
                </a:cxn>
                <a:cxn ang="0">
                  <a:pos x="T4" y="T5"/>
                </a:cxn>
                <a:cxn ang="0">
                  <a:pos x="T6" y="T7"/>
                </a:cxn>
              </a:cxnLst>
              <a:rect l="0" t="0" r="r" b="b"/>
              <a:pathLst>
                <a:path w="309" h="423">
                  <a:moveTo>
                    <a:pt x="0" y="423"/>
                  </a:moveTo>
                  <a:lnTo>
                    <a:pt x="127" y="0"/>
                  </a:lnTo>
                  <a:lnTo>
                    <a:pt x="309" y="370"/>
                  </a:lnTo>
                  <a:lnTo>
                    <a:pt x="0" y="42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1"/>
            <p:cNvSpPr/>
            <p:nvPr/>
          </p:nvSpPr>
          <p:spPr bwMode="auto">
            <a:xfrm>
              <a:off x="13456" y="-332371"/>
              <a:ext cx="584076" cy="1134290"/>
            </a:xfrm>
            <a:custGeom>
              <a:avLst/>
              <a:gdLst>
                <a:gd name="T0" fmla="*/ 0 w 207"/>
                <a:gd name="T1" fmla="*/ 21 h 402"/>
                <a:gd name="T2" fmla="*/ 38 w 207"/>
                <a:gd name="T3" fmla="*/ 402 h 402"/>
                <a:gd name="T4" fmla="*/ 207 w 207"/>
                <a:gd name="T5" fmla="*/ 386 h 402"/>
                <a:gd name="T6" fmla="*/ 180 w 207"/>
                <a:gd name="T7" fmla="*/ 0 h 402"/>
                <a:gd name="T8" fmla="*/ 0 w 207"/>
                <a:gd name="T9" fmla="*/ 21 h 402"/>
              </a:gdLst>
              <a:ahLst/>
              <a:cxnLst>
                <a:cxn ang="0">
                  <a:pos x="T0" y="T1"/>
                </a:cxn>
                <a:cxn ang="0">
                  <a:pos x="T2" y="T3"/>
                </a:cxn>
                <a:cxn ang="0">
                  <a:pos x="T4" y="T5"/>
                </a:cxn>
                <a:cxn ang="0">
                  <a:pos x="T6" y="T7"/>
                </a:cxn>
                <a:cxn ang="0">
                  <a:pos x="T8" y="T9"/>
                </a:cxn>
              </a:cxnLst>
              <a:rect l="0" t="0" r="r" b="b"/>
              <a:pathLst>
                <a:path w="207" h="402">
                  <a:moveTo>
                    <a:pt x="0" y="21"/>
                  </a:moveTo>
                  <a:lnTo>
                    <a:pt x="38" y="402"/>
                  </a:lnTo>
                  <a:lnTo>
                    <a:pt x="207" y="386"/>
                  </a:lnTo>
                  <a:lnTo>
                    <a:pt x="180" y="0"/>
                  </a:lnTo>
                  <a:lnTo>
                    <a:pt x="0" y="2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32"/>
            <p:cNvSpPr/>
            <p:nvPr/>
          </p:nvSpPr>
          <p:spPr bwMode="auto">
            <a:xfrm>
              <a:off x="-59906" y="-1232467"/>
              <a:ext cx="702584" cy="1075037"/>
            </a:xfrm>
            <a:custGeom>
              <a:avLst/>
              <a:gdLst>
                <a:gd name="T0" fmla="*/ 0 w 249"/>
                <a:gd name="T1" fmla="*/ 381 h 381"/>
                <a:gd name="T2" fmla="*/ 34 w 249"/>
                <a:gd name="T3" fmla="*/ 0 h 381"/>
                <a:gd name="T4" fmla="*/ 249 w 249"/>
                <a:gd name="T5" fmla="*/ 306 h 381"/>
                <a:gd name="T6" fmla="*/ 0 w 249"/>
                <a:gd name="T7" fmla="*/ 381 h 381"/>
              </a:gdLst>
              <a:ahLst/>
              <a:cxnLst>
                <a:cxn ang="0">
                  <a:pos x="T0" y="T1"/>
                </a:cxn>
                <a:cxn ang="0">
                  <a:pos x="T2" y="T3"/>
                </a:cxn>
                <a:cxn ang="0">
                  <a:pos x="T4" y="T5"/>
                </a:cxn>
                <a:cxn ang="0">
                  <a:pos x="T6" y="T7"/>
                </a:cxn>
              </a:cxnLst>
              <a:rect l="0" t="0" r="r" b="b"/>
              <a:pathLst>
                <a:path w="249" h="381">
                  <a:moveTo>
                    <a:pt x="0" y="381"/>
                  </a:moveTo>
                  <a:lnTo>
                    <a:pt x="34" y="0"/>
                  </a:lnTo>
                  <a:lnTo>
                    <a:pt x="249" y="306"/>
                  </a:lnTo>
                  <a:lnTo>
                    <a:pt x="0" y="38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3"/>
            <p:cNvSpPr/>
            <p:nvPr/>
          </p:nvSpPr>
          <p:spPr bwMode="auto">
            <a:xfrm>
              <a:off x="182753" y="-1980195"/>
              <a:ext cx="1029891" cy="1283836"/>
            </a:xfrm>
            <a:custGeom>
              <a:avLst/>
              <a:gdLst>
                <a:gd name="T0" fmla="*/ 88 w 365"/>
                <a:gd name="T1" fmla="*/ 455 h 455"/>
                <a:gd name="T2" fmla="*/ 0 w 365"/>
                <a:gd name="T3" fmla="*/ 96 h 455"/>
                <a:gd name="T4" fmla="*/ 282 w 365"/>
                <a:gd name="T5" fmla="*/ 0 h 455"/>
                <a:gd name="T6" fmla="*/ 365 w 365"/>
                <a:gd name="T7" fmla="*/ 375 h 455"/>
                <a:gd name="T8" fmla="*/ 88 w 365"/>
                <a:gd name="T9" fmla="*/ 455 h 455"/>
              </a:gdLst>
              <a:ahLst/>
              <a:cxnLst>
                <a:cxn ang="0">
                  <a:pos x="T0" y="T1"/>
                </a:cxn>
                <a:cxn ang="0">
                  <a:pos x="T2" y="T3"/>
                </a:cxn>
                <a:cxn ang="0">
                  <a:pos x="T4" y="T5"/>
                </a:cxn>
                <a:cxn ang="0">
                  <a:pos x="T6" y="T7"/>
                </a:cxn>
                <a:cxn ang="0">
                  <a:pos x="T8" y="T9"/>
                </a:cxn>
              </a:cxnLst>
              <a:rect l="0" t="0" r="r" b="b"/>
              <a:pathLst>
                <a:path w="365" h="455">
                  <a:moveTo>
                    <a:pt x="88" y="455"/>
                  </a:moveTo>
                  <a:lnTo>
                    <a:pt x="0" y="96"/>
                  </a:lnTo>
                  <a:lnTo>
                    <a:pt x="282" y="0"/>
                  </a:lnTo>
                  <a:lnTo>
                    <a:pt x="365" y="375"/>
                  </a:lnTo>
                  <a:lnTo>
                    <a:pt x="88" y="45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4"/>
            <p:cNvSpPr/>
            <p:nvPr/>
          </p:nvSpPr>
          <p:spPr bwMode="auto">
            <a:xfrm>
              <a:off x="75532" y="-2668671"/>
              <a:ext cx="1060928" cy="1058107"/>
            </a:xfrm>
            <a:custGeom>
              <a:avLst/>
              <a:gdLst>
                <a:gd name="T0" fmla="*/ 0 w 376"/>
                <a:gd name="T1" fmla="*/ 375 h 375"/>
                <a:gd name="T2" fmla="*/ 102 w 376"/>
                <a:gd name="T3" fmla="*/ 0 h 375"/>
                <a:gd name="T4" fmla="*/ 376 w 376"/>
                <a:gd name="T5" fmla="*/ 265 h 375"/>
                <a:gd name="T6" fmla="*/ 0 w 376"/>
                <a:gd name="T7" fmla="*/ 375 h 375"/>
              </a:gdLst>
              <a:ahLst/>
              <a:cxnLst>
                <a:cxn ang="0">
                  <a:pos x="T0" y="T1"/>
                </a:cxn>
                <a:cxn ang="0">
                  <a:pos x="T2" y="T3"/>
                </a:cxn>
                <a:cxn ang="0">
                  <a:pos x="T4" y="T5"/>
                </a:cxn>
                <a:cxn ang="0">
                  <a:pos x="T6" y="T7"/>
                </a:cxn>
              </a:cxnLst>
              <a:rect l="0" t="0" r="r" b="b"/>
              <a:pathLst>
                <a:path w="376" h="375">
                  <a:moveTo>
                    <a:pt x="0" y="375"/>
                  </a:moveTo>
                  <a:lnTo>
                    <a:pt x="102" y="0"/>
                  </a:lnTo>
                  <a:lnTo>
                    <a:pt x="376" y="265"/>
                  </a:lnTo>
                  <a:lnTo>
                    <a:pt x="0" y="37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5"/>
            <p:cNvSpPr/>
            <p:nvPr/>
          </p:nvSpPr>
          <p:spPr bwMode="auto">
            <a:xfrm>
              <a:off x="2228427" y="-301334"/>
              <a:ext cx="445815" cy="1495457"/>
            </a:xfrm>
            <a:custGeom>
              <a:avLst/>
              <a:gdLst>
                <a:gd name="T0" fmla="*/ 0 w 158"/>
                <a:gd name="T1" fmla="*/ 530 h 530"/>
                <a:gd name="T2" fmla="*/ 21 w 158"/>
                <a:gd name="T3" fmla="*/ 0 h 530"/>
                <a:gd name="T4" fmla="*/ 158 w 158"/>
                <a:gd name="T5" fmla="*/ 16 h 530"/>
                <a:gd name="T6" fmla="*/ 91 w 158"/>
                <a:gd name="T7" fmla="*/ 530 h 530"/>
                <a:gd name="T8" fmla="*/ 0 w 158"/>
                <a:gd name="T9" fmla="*/ 530 h 530"/>
              </a:gdLst>
              <a:ahLst/>
              <a:cxnLst>
                <a:cxn ang="0">
                  <a:pos x="T0" y="T1"/>
                </a:cxn>
                <a:cxn ang="0">
                  <a:pos x="T2" y="T3"/>
                </a:cxn>
                <a:cxn ang="0">
                  <a:pos x="T4" y="T5"/>
                </a:cxn>
                <a:cxn ang="0">
                  <a:pos x="T6" y="T7"/>
                </a:cxn>
                <a:cxn ang="0">
                  <a:pos x="T8" y="T9"/>
                </a:cxn>
              </a:cxnLst>
              <a:rect l="0" t="0" r="r" b="b"/>
              <a:pathLst>
                <a:path w="158" h="530">
                  <a:moveTo>
                    <a:pt x="0" y="530"/>
                  </a:moveTo>
                  <a:lnTo>
                    <a:pt x="21" y="0"/>
                  </a:lnTo>
                  <a:lnTo>
                    <a:pt x="158" y="16"/>
                  </a:lnTo>
                  <a:lnTo>
                    <a:pt x="91" y="530"/>
                  </a:lnTo>
                  <a:lnTo>
                    <a:pt x="0" y="53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6"/>
            <p:cNvSpPr/>
            <p:nvPr/>
          </p:nvSpPr>
          <p:spPr bwMode="auto">
            <a:xfrm>
              <a:off x="2219961" y="-1315983"/>
              <a:ext cx="499427" cy="1142756"/>
            </a:xfrm>
            <a:custGeom>
              <a:avLst/>
              <a:gdLst>
                <a:gd name="T0" fmla="*/ 0 w 66"/>
                <a:gd name="T1" fmla="*/ 133 h 151"/>
                <a:gd name="T2" fmla="*/ 43 w 66"/>
                <a:gd name="T3" fmla="*/ 0 h 151"/>
                <a:gd name="T4" fmla="*/ 66 w 66"/>
                <a:gd name="T5" fmla="*/ 151 h 151"/>
                <a:gd name="T6" fmla="*/ 0 w 66"/>
                <a:gd name="T7" fmla="*/ 133 h 151"/>
              </a:gdLst>
              <a:ahLst/>
              <a:cxnLst>
                <a:cxn ang="0">
                  <a:pos x="T0" y="T1"/>
                </a:cxn>
                <a:cxn ang="0">
                  <a:pos x="T2" y="T3"/>
                </a:cxn>
                <a:cxn ang="0">
                  <a:pos x="T4" y="T5"/>
                </a:cxn>
                <a:cxn ang="0">
                  <a:pos x="T6" y="T7"/>
                </a:cxn>
              </a:cxnLst>
              <a:rect l="0" t="0" r="r" b="b"/>
              <a:pathLst>
                <a:path w="66" h="151">
                  <a:moveTo>
                    <a:pt x="0" y="133"/>
                  </a:moveTo>
                  <a:cubicBezTo>
                    <a:pt x="0" y="133"/>
                    <a:pt x="33" y="68"/>
                    <a:pt x="43" y="0"/>
                  </a:cubicBezTo>
                  <a:cubicBezTo>
                    <a:pt x="43" y="0"/>
                    <a:pt x="58" y="112"/>
                    <a:pt x="66" y="151"/>
                  </a:cubicBezTo>
                  <a:lnTo>
                    <a:pt x="0" y="13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7"/>
            <p:cNvSpPr/>
            <p:nvPr/>
          </p:nvSpPr>
          <p:spPr bwMode="auto">
            <a:xfrm>
              <a:off x="809152" y="1270308"/>
              <a:ext cx="584076" cy="953706"/>
            </a:xfrm>
            <a:custGeom>
              <a:avLst/>
              <a:gdLst>
                <a:gd name="T0" fmla="*/ 207 w 207"/>
                <a:gd name="T1" fmla="*/ 0 h 338"/>
                <a:gd name="T2" fmla="*/ 207 w 207"/>
                <a:gd name="T3" fmla="*/ 338 h 338"/>
                <a:gd name="T4" fmla="*/ 11 w 207"/>
                <a:gd name="T5" fmla="*/ 338 h 338"/>
                <a:gd name="T6" fmla="*/ 0 w 207"/>
                <a:gd name="T7" fmla="*/ 29 h 338"/>
                <a:gd name="T8" fmla="*/ 207 w 207"/>
                <a:gd name="T9" fmla="*/ 0 h 338"/>
              </a:gdLst>
              <a:ahLst/>
              <a:cxnLst>
                <a:cxn ang="0">
                  <a:pos x="T0" y="T1"/>
                </a:cxn>
                <a:cxn ang="0">
                  <a:pos x="T2" y="T3"/>
                </a:cxn>
                <a:cxn ang="0">
                  <a:pos x="T4" y="T5"/>
                </a:cxn>
                <a:cxn ang="0">
                  <a:pos x="T6" y="T7"/>
                </a:cxn>
                <a:cxn ang="0">
                  <a:pos x="T8" y="T9"/>
                </a:cxn>
              </a:cxnLst>
              <a:rect l="0" t="0" r="r" b="b"/>
              <a:pathLst>
                <a:path w="207" h="338">
                  <a:moveTo>
                    <a:pt x="207" y="0"/>
                  </a:moveTo>
                  <a:lnTo>
                    <a:pt x="207" y="338"/>
                  </a:lnTo>
                  <a:lnTo>
                    <a:pt x="11" y="338"/>
                  </a:lnTo>
                  <a:lnTo>
                    <a:pt x="0" y="29"/>
                  </a:lnTo>
                  <a:lnTo>
                    <a:pt x="207" y="0"/>
                  </a:lnTo>
                  <a:close/>
                </a:path>
              </a:pathLst>
            </a:custGeom>
            <a:solidFill>
              <a:srgbClr val="FEB11E"/>
            </a:solidFill>
            <a:ln>
              <a:noFill/>
            </a:ln>
          </p:spPr>
          <p:txBody>
            <a:bodyPr vert="horz" wrap="square" lIns="91440" tIns="45720" rIns="91440" bIns="45720" numCol="1" anchor="t" anchorCtr="0" compatLnSpc="1"/>
            <a:lstStyle/>
            <a:p>
              <a:endParaRPr lang="zh-CN" altLang="en-US"/>
            </a:p>
          </p:txBody>
        </p:sp>
        <p:sp>
          <p:nvSpPr>
            <p:cNvPr id="2056" name="Freeform 38"/>
            <p:cNvSpPr/>
            <p:nvPr/>
          </p:nvSpPr>
          <p:spPr bwMode="auto">
            <a:xfrm>
              <a:off x="-181234" y="1377529"/>
              <a:ext cx="400670" cy="626399"/>
            </a:xfrm>
            <a:custGeom>
              <a:avLst/>
              <a:gdLst>
                <a:gd name="T0" fmla="*/ 0 w 142"/>
                <a:gd name="T1" fmla="*/ 21 h 222"/>
                <a:gd name="T2" fmla="*/ 0 w 142"/>
                <a:gd name="T3" fmla="*/ 222 h 222"/>
                <a:gd name="T4" fmla="*/ 142 w 142"/>
                <a:gd name="T5" fmla="*/ 222 h 222"/>
                <a:gd name="T6" fmla="*/ 142 w 142"/>
                <a:gd name="T7" fmla="*/ 0 h 222"/>
                <a:gd name="T8" fmla="*/ 0 w 142"/>
                <a:gd name="T9" fmla="*/ 21 h 222"/>
              </a:gdLst>
              <a:ahLst/>
              <a:cxnLst>
                <a:cxn ang="0">
                  <a:pos x="T0" y="T1"/>
                </a:cxn>
                <a:cxn ang="0">
                  <a:pos x="T2" y="T3"/>
                </a:cxn>
                <a:cxn ang="0">
                  <a:pos x="T4" y="T5"/>
                </a:cxn>
                <a:cxn ang="0">
                  <a:pos x="T6" y="T7"/>
                </a:cxn>
                <a:cxn ang="0">
                  <a:pos x="T8" y="T9"/>
                </a:cxn>
              </a:cxnLst>
              <a:rect l="0" t="0" r="r" b="b"/>
              <a:pathLst>
                <a:path w="142" h="222">
                  <a:moveTo>
                    <a:pt x="0" y="21"/>
                  </a:moveTo>
                  <a:lnTo>
                    <a:pt x="0" y="222"/>
                  </a:lnTo>
                  <a:lnTo>
                    <a:pt x="142" y="222"/>
                  </a:lnTo>
                  <a:lnTo>
                    <a:pt x="142" y="0"/>
                  </a:lnTo>
                  <a:lnTo>
                    <a:pt x="0" y="21"/>
                  </a:lnTo>
                  <a:close/>
                </a:path>
              </a:pathLst>
            </a:custGeom>
            <a:solidFill>
              <a:srgbClr val="F4A0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6"/>
            <p:cNvSpPr/>
            <p:nvPr/>
          </p:nvSpPr>
          <p:spPr bwMode="auto">
            <a:xfrm>
              <a:off x="1923692" y="1338026"/>
              <a:ext cx="403492" cy="665902"/>
            </a:xfrm>
            <a:custGeom>
              <a:avLst/>
              <a:gdLst>
                <a:gd name="T0" fmla="*/ 143 w 143"/>
                <a:gd name="T1" fmla="*/ 35 h 236"/>
                <a:gd name="T2" fmla="*/ 135 w 143"/>
                <a:gd name="T3" fmla="*/ 236 h 236"/>
                <a:gd name="T4" fmla="*/ 0 w 143"/>
                <a:gd name="T5" fmla="*/ 228 h 236"/>
                <a:gd name="T6" fmla="*/ 14 w 143"/>
                <a:gd name="T7" fmla="*/ 0 h 236"/>
                <a:gd name="T8" fmla="*/ 143 w 143"/>
                <a:gd name="T9" fmla="*/ 35 h 236"/>
              </a:gdLst>
              <a:ahLst/>
              <a:cxnLst>
                <a:cxn ang="0">
                  <a:pos x="T0" y="T1"/>
                </a:cxn>
                <a:cxn ang="0">
                  <a:pos x="T2" y="T3"/>
                </a:cxn>
                <a:cxn ang="0">
                  <a:pos x="T4" y="T5"/>
                </a:cxn>
                <a:cxn ang="0">
                  <a:pos x="T6" y="T7"/>
                </a:cxn>
                <a:cxn ang="0">
                  <a:pos x="T8" y="T9"/>
                </a:cxn>
              </a:cxnLst>
              <a:rect l="0" t="0" r="r" b="b"/>
              <a:pathLst>
                <a:path w="143" h="236">
                  <a:moveTo>
                    <a:pt x="143" y="35"/>
                  </a:moveTo>
                  <a:lnTo>
                    <a:pt x="135" y="236"/>
                  </a:lnTo>
                  <a:lnTo>
                    <a:pt x="0" y="228"/>
                  </a:lnTo>
                  <a:lnTo>
                    <a:pt x="14" y="0"/>
                  </a:lnTo>
                  <a:lnTo>
                    <a:pt x="143" y="35"/>
                  </a:lnTo>
                  <a:close/>
                </a:path>
              </a:pathLst>
            </a:custGeom>
            <a:solidFill>
              <a:srgbClr val="E583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8"/>
            <p:cNvSpPr/>
            <p:nvPr/>
          </p:nvSpPr>
          <p:spPr bwMode="auto">
            <a:xfrm>
              <a:off x="1288827" y="-323907"/>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
            <p:cNvSpPr/>
            <p:nvPr/>
          </p:nvSpPr>
          <p:spPr bwMode="auto">
            <a:xfrm rot="20715460" flipH="1">
              <a:off x="341645" y="-219505"/>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矩形 2060"/>
            <p:cNvSpPr/>
            <p:nvPr/>
          </p:nvSpPr>
          <p:spPr>
            <a:xfrm rot="20700000">
              <a:off x="481915" y="-1674946"/>
              <a:ext cx="448771" cy="448771"/>
            </a:xfrm>
            <a:prstGeom prst="rect">
              <a:avLst/>
            </a:prstGeom>
            <a:solidFill>
              <a:srgbClr val="FCD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48"/>
            <p:cNvSpPr/>
            <p:nvPr/>
          </p:nvSpPr>
          <p:spPr bwMode="auto">
            <a:xfrm rot="21415746" flipH="1">
              <a:off x="2338733" y="-149547"/>
              <a:ext cx="218603" cy="223064"/>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十字形 2062"/>
            <p:cNvSpPr/>
            <p:nvPr/>
          </p:nvSpPr>
          <p:spPr>
            <a:xfrm rot="20710099">
              <a:off x="471213" y="-168423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十字形 62"/>
            <p:cNvSpPr/>
            <p:nvPr/>
          </p:nvSpPr>
          <p:spPr>
            <a:xfrm rot="21154976">
              <a:off x="311193" y="-25308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形 63"/>
            <p:cNvSpPr/>
            <p:nvPr/>
          </p:nvSpPr>
          <p:spPr>
            <a:xfrm rot="21154976">
              <a:off x="1271515" y="-351143"/>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形 64"/>
            <p:cNvSpPr/>
            <p:nvPr/>
          </p:nvSpPr>
          <p:spPr>
            <a:xfrm>
              <a:off x="2344496" y="-159371"/>
              <a:ext cx="218658" cy="218658"/>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4" name="矩形 2063"/>
            <p:cNvSpPr/>
            <p:nvPr/>
          </p:nvSpPr>
          <p:spPr>
            <a:xfrm>
              <a:off x="-9404"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rot="303952">
              <a:off x="2102578"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323"/>
          <p:cNvSpPr/>
          <p:nvPr/>
        </p:nvSpPr>
        <p:spPr bwMode="auto">
          <a:xfrm>
            <a:off x="510950" y="587395"/>
            <a:ext cx="731891" cy="299262"/>
          </a:xfrm>
          <a:custGeom>
            <a:avLst/>
            <a:gdLst>
              <a:gd name="T0" fmla="*/ 67 w 84"/>
              <a:gd name="T1" fmla="*/ 0 h 34"/>
              <a:gd name="T2" fmla="*/ 59 w 84"/>
              <a:gd name="T3" fmla="*/ 4 h 34"/>
              <a:gd name="T4" fmla="*/ 47 w 84"/>
              <a:gd name="T5" fmla="*/ 14 h 34"/>
              <a:gd name="T6" fmla="*/ 45 w 84"/>
              <a:gd name="T7" fmla="*/ 8 h 34"/>
              <a:gd name="T8" fmla="*/ 41 w 84"/>
              <a:gd name="T9" fmla="*/ 12 h 34"/>
              <a:gd name="T10" fmla="*/ 40 w 84"/>
              <a:gd name="T11" fmla="*/ 12 h 34"/>
              <a:gd name="T12" fmla="*/ 37 w 84"/>
              <a:gd name="T13" fmla="*/ 10 h 34"/>
              <a:gd name="T14" fmla="*/ 38 w 84"/>
              <a:gd name="T15" fmla="*/ 16 h 34"/>
              <a:gd name="T16" fmla="*/ 21 w 84"/>
              <a:gd name="T17" fmla="*/ 11 h 34"/>
              <a:gd name="T18" fmla="*/ 18 w 84"/>
              <a:gd name="T19" fmla="*/ 10 h 34"/>
              <a:gd name="T20" fmla="*/ 0 w 84"/>
              <a:gd name="T21" fmla="*/ 22 h 34"/>
              <a:gd name="T22" fmla="*/ 7 w 84"/>
              <a:gd name="T23" fmla="*/ 21 h 34"/>
              <a:gd name="T24" fmla="*/ 13 w 84"/>
              <a:gd name="T25" fmla="*/ 26 h 34"/>
              <a:gd name="T26" fmla="*/ 19 w 84"/>
              <a:gd name="T27" fmla="*/ 25 h 34"/>
              <a:gd name="T28" fmla="*/ 23 w 84"/>
              <a:gd name="T29" fmla="*/ 29 h 34"/>
              <a:gd name="T30" fmla="*/ 27 w 84"/>
              <a:gd name="T31" fmla="*/ 26 h 34"/>
              <a:gd name="T32" fmla="*/ 30 w 84"/>
              <a:gd name="T33" fmla="*/ 29 h 34"/>
              <a:gd name="T34" fmla="*/ 35 w 84"/>
              <a:gd name="T35" fmla="*/ 27 h 34"/>
              <a:gd name="T36" fmla="*/ 41 w 84"/>
              <a:gd name="T37" fmla="*/ 30 h 34"/>
              <a:gd name="T38" fmla="*/ 46 w 84"/>
              <a:gd name="T39" fmla="*/ 34 h 34"/>
              <a:gd name="T40" fmla="*/ 46 w 84"/>
              <a:gd name="T41" fmla="*/ 34 h 34"/>
              <a:gd name="T42" fmla="*/ 49 w 84"/>
              <a:gd name="T43" fmla="*/ 28 h 34"/>
              <a:gd name="T44" fmla="*/ 56 w 84"/>
              <a:gd name="T45" fmla="*/ 23 h 34"/>
              <a:gd name="T46" fmla="*/ 58 w 84"/>
              <a:gd name="T47" fmla="*/ 23 h 34"/>
              <a:gd name="T48" fmla="*/ 61 w 84"/>
              <a:gd name="T49" fmla="*/ 20 h 34"/>
              <a:gd name="T50" fmla="*/ 64 w 84"/>
              <a:gd name="T51" fmla="*/ 20 h 34"/>
              <a:gd name="T52" fmla="*/ 69 w 84"/>
              <a:gd name="T53" fmla="*/ 15 h 34"/>
              <a:gd name="T54" fmla="*/ 72 w 84"/>
              <a:gd name="T55" fmla="*/ 16 h 34"/>
              <a:gd name="T56" fmla="*/ 84 w 84"/>
              <a:gd name="T57" fmla="*/ 5 h 34"/>
              <a:gd name="T58" fmla="*/ 67 w 8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4">
                <a:moveTo>
                  <a:pt x="67" y="0"/>
                </a:moveTo>
                <a:cubicBezTo>
                  <a:pt x="64" y="0"/>
                  <a:pt x="60" y="1"/>
                  <a:pt x="59" y="4"/>
                </a:cubicBezTo>
                <a:cubicBezTo>
                  <a:pt x="56" y="8"/>
                  <a:pt x="51" y="12"/>
                  <a:pt x="47" y="14"/>
                </a:cubicBezTo>
                <a:cubicBezTo>
                  <a:pt x="47" y="12"/>
                  <a:pt x="46" y="10"/>
                  <a:pt x="45" y="8"/>
                </a:cubicBezTo>
                <a:cubicBezTo>
                  <a:pt x="45" y="8"/>
                  <a:pt x="45" y="11"/>
                  <a:pt x="41" y="12"/>
                </a:cubicBezTo>
                <a:cubicBezTo>
                  <a:pt x="41" y="12"/>
                  <a:pt x="41" y="12"/>
                  <a:pt x="40" y="12"/>
                </a:cubicBezTo>
                <a:cubicBezTo>
                  <a:pt x="38" y="12"/>
                  <a:pt x="37" y="10"/>
                  <a:pt x="37" y="10"/>
                </a:cubicBezTo>
                <a:cubicBezTo>
                  <a:pt x="36" y="12"/>
                  <a:pt x="37" y="15"/>
                  <a:pt x="38" y="16"/>
                </a:cubicBezTo>
                <a:cubicBezTo>
                  <a:pt x="33" y="16"/>
                  <a:pt x="27" y="14"/>
                  <a:pt x="21" y="11"/>
                </a:cubicBezTo>
                <a:cubicBezTo>
                  <a:pt x="20" y="10"/>
                  <a:pt x="19" y="10"/>
                  <a:pt x="18" y="10"/>
                </a:cubicBezTo>
                <a:cubicBezTo>
                  <a:pt x="10" y="10"/>
                  <a:pt x="0" y="20"/>
                  <a:pt x="0" y="22"/>
                </a:cubicBezTo>
                <a:cubicBezTo>
                  <a:pt x="0" y="22"/>
                  <a:pt x="3" y="21"/>
                  <a:pt x="7" y="21"/>
                </a:cubicBezTo>
                <a:cubicBezTo>
                  <a:pt x="10" y="21"/>
                  <a:pt x="13" y="22"/>
                  <a:pt x="13" y="26"/>
                </a:cubicBezTo>
                <a:cubicBezTo>
                  <a:pt x="13" y="26"/>
                  <a:pt x="16" y="25"/>
                  <a:pt x="19" y="25"/>
                </a:cubicBezTo>
                <a:cubicBezTo>
                  <a:pt x="21" y="25"/>
                  <a:pt x="23" y="25"/>
                  <a:pt x="23" y="29"/>
                </a:cubicBezTo>
                <a:cubicBezTo>
                  <a:pt x="23" y="29"/>
                  <a:pt x="25" y="26"/>
                  <a:pt x="27" y="26"/>
                </a:cubicBezTo>
                <a:cubicBezTo>
                  <a:pt x="28" y="26"/>
                  <a:pt x="29" y="27"/>
                  <a:pt x="30" y="29"/>
                </a:cubicBezTo>
                <a:cubicBezTo>
                  <a:pt x="30" y="29"/>
                  <a:pt x="32" y="27"/>
                  <a:pt x="35" y="27"/>
                </a:cubicBezTo>
                <a:cubicBezTo>
                  <a:pt x="37" y="27"/>
                  <a:pt x="39" y="28"/>
                  <a:pt x="41" y="30"/>
                </a:cubicBezTo>
                <a:cubicBezTo>
                  <a:pt x="41" y="30"/>
                  <a:pt x="44" y="34"/>
                  <a:pt x="46" y="34"/>
                </a:cubicBezTo>
                <a:cubicBezTo>
                  <a:pt x="46" y="34"/>
                  <a:pt x="46" y="34"/>
                  <a:pt x="46" y="34"/>
                </a:cubicBezTo>
                <a:cubicBezTo>
                  <a:pt x="47" y="34"/>
                  <a:pt x="49" y="28"/>
                  <a:pt x="49" y="28"/>
                </a:cubicBezTo>
                <a:cubicBezTo>
                  <a:pt x="51" y="24"/>
                  <a:pt x="54" y="23"/>
                  <a:pt x="56" y="23"/>
                </a:cubicBezTo>
                <a:cubicBezTo>
                  <a:pt x="57" y="23"/>
                  <a:pt x="58" y="23"/>
                  <a:pt x="58" y="23"/>
                </a:cubicBezTo>
                <a:cubicBezTo>
                  <a:pt x="59" y="20"/>
                  <a:pt x="60" y="20"/>
                  <a:pt x="61" y="20"/>
                </a:cubicBezTo>
                <a:cubicBezTo>
                  <a:pt x="63" y="20"/>
                  <a:pt x="64" y="20"/>
                  <a:pt x="64" y="20"/>
                </a:cubicBezTo>
                <a:cubicBezTo>
                  <a:pt x="65" y="16"/>
                  <a:pt x="67" y="15"/>
                  <a:pt x="69" y="15"/>
                </a:cubicBezTo>
                <a:cubicBezTo>
                  <a:pt x="71" y="15"/>
                  <a:pt x="72" y="16"/>
                  <a:pt x="72" y="16"/>
                </a:cubicBezTo>
                <a:cubicBezTo>
                  <a:pt x="69" y="7"/>
                  <a:pt x="84" y="5"/>
                  <a:pt x="84" y="5"/>
                </a:cubicBezTo>
                <a:cubicBezTo>
                  <a:pt x="83" y="4"/>
                  <a:pt x="74" y="0"/>
                  <a:pt x="67"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标题 1"/>
          <p:cNvSpPr txBox="1"/>
          <p:nvPr/>
        </p:nvSpPr>
        <p:spPr>
          <a:xfrm>
            <a:off x="4531932" y="943428"/>
            <a:ext cx="3233211" cy="70809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a:solidFill>
                  <a:schemeClr val="bg1"/>
                </a:solidFill>
                <a:latin typeface="Arial" panose="020B0604020202020204" pitchFamily="34" charset="0"/>
                <a:ea typeface="微软雅黑" panose="020B0503020204020204" pitchFamily="34" charset="-122"/>
                <a:sym typeface="Arial" panose="020B0604020202020204" pitchFamily="34" charset="0"/>
              </a:rPr>
              <a:t>01.</a:t>
            </a:r>
            <a:r>
              <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rPr>
              <a:t>活动背景介绍</a:t>
            </a:r>
            <a:endParaRPr lang="zh-CN" alt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标题 1"/>
          <p:cNvSpPr txBox="1"/>
          <p:nvPr/>
        </p:nvSpPr>
        <p:spPr>
          <a:xfrm>
            <a:off x="8044389" y="943428"/>
            <a:ext cx="3233211" cy="70809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a:solidFill>
                  <a:schemeClr val="bg1"/>
                </a:solidFill>
                <a:latin typeface="Arial" panose="020B0604020202020204" pitchFamily="34" charset="0"/>
                <a:ea typeface="微软雅黑" panose="020B0503020204020204" pitchFamily="34" charset="-122"/>
                <a:sym typeface="Arial" panose="020B0604020202020204" pitchFamily="34" charset="0"/>
              </a:rPr>
              <a:t>02.</a:t>
            </a:r>
            <a:r>
              <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rPr>
              <a:t>活动受众分析</a:t>
            </a:r>
            <a:endParaRPr lang="zh-CN" alt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标题 1"/>
          <p:cNvSpPr txBox="1"/>
          <p:nvPr/>
        </p:nvSpPr>
        <p:spPr>
          <a:xfrm>
            <a:off x="4169075" y="2336799"/>
            <a:ext cx="3233211" cy="70809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a:solidFill>
                  <a:schemeClr val="bg1"/>
                </a:solidFill>
                <a:latin typeface="Arial" panose="020B0604020202020204" pitchFamily="34" charset="0"/>
                <a:ea typeface="微软雅黑" panose="020B0503020204020204" pitchFamily="34" charset="-122"/>
                <a:sym typeface="Arial" panose="020B0604020202020204" pitchFamily="34" charset="0"/>
              </a:rPr>
              <a:t>03.</a:t>
            </a:r>
            <a:r>
              <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rPr>
              <a:t>活动执行流程</a:t>
            </a:r>
            <a:endParaRPr lang="zh-CN" alt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标题 1"/>
          <p:cNvSpPr txBox="1"/>
          <p:nvPr/>
        </p:nvSpPr>
        <p:spPr>
          <a:xfrm>
            <a:off x="7681532" y="2336799"/>
            <a:ext cx="3233211" cy="70809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a:solidFill>
                  <a:schemeClr val="bg1"/>
                </a:solidFill>
                <a:latin typeface="Arial" panose="020B0604020202020204" pitchFamily="34" charset="0"/>
                <a:ea typeface="微软雅黑" panose="020B0503020204020204" pitchFamily="34" charset="-122"/>
                <a:sym typeface="Arial" panose="020B0604020202020204" pitchFamily="34" charset="0"/>
              </a:rPr>
              <a:t>04.</a:t>
            </a:r>
            <a:r>
              <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rPr>
              <a:t>活动经费预算</a:t>
            </a:r>
            <a:endParaRPr lang="zh-CN" alt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0"/>
                                        <p:tgtEl>
                                          <p:spTgt spid="57"/>
                                        </p:tgtEl>
                                      </p:cBhvr>
                                    </p:animEffect>
                                    <p:anim calcmode="lin" valueType="num">
                                      <p:cBhvr>
                                        <p:cTn id="15" dur="1000" fill="hold"/>
                                        <p:tgtEl>
                                          <p:spTgt spid="57"/>
                                        </p:tgtEl>
                                        <p:attrNameLst>
                                          <p:attrName>ppt_x</p:attrName>
                                        </p:attrNameLst>
                                      </p:cBhvr>
                                      <p:tavLst>
                                        <p:tav tm="0">
                                          <p:val>
                                            <p:strVal val="#ppt_x"/>
                                          </p:val>
                                        </p:tav>
                                        <p:tav tm="100000">
                                          <p:val>
                                            <p:strVal val="#ppt_x"/>
                                          </p:val>
                                        </p:tav>
                                      </p:tavLst>
                                    </p:anim>
                                    <p:anim calcmode="lin" valueType="num">
                                      <p:cBhvr>
                                        <p:cTn id="1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00"/>
                                        <p:tgtEl>
                                          <p:spTgt spid="59"/>
                                        </p:tgtEl>
                                      </p:cBhvr>
                                    </p:animEffect>
                                    <p:anim calcmode="lin" valueType="num">
                                      <p:cBhvr>
                                        <p:cTn id="22" dur="1000" fill="hold"/>
                                        <p:tgtEl>
                                          <p:spTgt spid="59"/>
                                        </p:tgtEl>
                                        <p:attrNameLst>
                                          <p:attrName>ppt_x</p:attrName>
                                        </p:attrNameLst>
                                      </p:cBhvr>
                                      <p:tavLst>
                                        <p:tav tm="0">
                                          <p:val>
                                            <p:strVal val="#ppt_x"/>
                                          </p:val>
                                        </p:tav>
                                        <p:tav tm="100000">
                                          <p:val>
                                            <p:strVal val="#ppt_x"/>
                                          </p:val>
                                        </p:tav>
                                      </p:tavLst>
                                    </p:anim>
                                    <p:anim calcmode="lin" valueType="num">
                                      <p:cBhvr>
                                        <p:cTn id="2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9"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我图\PPT制作\爱爱\PM下载\万圣节\黑底树.png"/>
          <p:cNvPicPr>
            <a:picLocks noChangeAspect="1" noChangeArrowheads="1"/>
          </p:cNvPicPr>
          <p:nvPr/>
        </p:nvPicPr>
        <p:blipFill rotWithShape="1">
          <a:blip r:embed="rId3">
            <a:extLst>
              <a:ext uri="{28A0092B-C50C-407E-A947-70E740481C1C}">
                <a14:useLocalDpi xmlns:a14="http://schemas.microsoft.com/office/drawing/2010/main" val="0"/>
              </a:ext>
            </a:extLst>
          </a:blip>
          <a:srcRect b="6344"/>
          <a:stretch>
            <a:fillRect/>
          </a:stretch>
        </p:blipFill>
        <p:spPr bwMode="auto">
          <a:xfrm>
            <a:off x="0" y="-116839"/>
            <a:ext cx="12192000" cy="6974839"/>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组合 31"/>
          <p:cNvGrpSpPr/>
          <p:nvPr/>
        </p:nvGrpSpPr>
        <p:grpSpPr>
          <a:xfrm>
            <a:off x="319767" y="0"/>
            <a:ext cx="3316556" cy="951169"/>
            <a:chOff x="586467" y="272680"/>
            <a:chExt cx="3316556" cy="951169"/>
          </a:xfrm>
        </p:grpSpPr>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34" name="文本框 33"/>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活动经费预算</a:t>
              </a:r>
            </a:p>
          </p:txBody>
        </p:sp>
      </p:grpSp>
      <p:grpSp>
        <p:nvGrpSpPr>
          <p:cNvPr id="6" name="组合 5"/>
          <p:cNvGrpSpPr/>
          <p:nvPr/>
        </p:nvGrpSpPr>
        <p:grpSpPr>
          <a:xfrm>
            <a:off x="907617" y="1933754"/>
            <a:ext cx="2115035" cy="1154619"/>
            <a:chOff x="1478171" y="2225265"/>
            <a:chExt cx="2115035" cy="1154619"/>
          </a:xfrm>
        </p:grpSpPr>
        <p:sp>
          <p:nvSpPr>
            <p:cNvPr id="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 name="文本框 7"/>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9" name="组合 8"/>
          <p:cNvGrpSpPr/>
          <p:nvPr/>
        </p:nvGrpSpPr>
        <p:grpSpPr>
          <a:xfrm>
            <a:off x="3097025" y="3221641"/>
            <a:ext cx="2115035" cy="1154619"/>
            <a:chOff x="1478171" y="2225265"/>
            <a:chExt cx="2115035" cy="1154619"/>
          </a:xfrm>
        </p:grpSpPr>
        <p:sp>
          <p:nvSpPr>
            <p:cNvPr id="1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1" name="文本框 10"/>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箭头 32"/>
          <p:cNvSpPr/>
          <p:nvPr/>
        </p:nvSpPr>
        <p:spPr>
          <a:xfrm>
            <a:off x="1373188" y="3548063"/>
            <a:ext cx="9566275" cy="49371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8" name="椭圆 7"/>
          <p:cNvSpPr/>
          <p:nvPr/>
        </p:nvSpPr>
        <p:spPr>
          <a:xfrm>
            <a:off x="1857375"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9" name="椭圆 8"/>
          <p:cNvSpPr/>
          <p:nvPr/>
        </p:nvSpPr>
        <p:spPr>
          <a:xfrm>
            <a:off x="1911350"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2012</a:t>
            </a: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椭圆 9"/>
          <p:cNvSpPr/>
          <p:nvPr/>
        </p:nvSpPr>
        <p:spPr>
          <a:xfrm>
            <a:off x="3763963"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1" name="椭圆 10"/>
          <p:cNvSpPr/>
          <p:nvPr/>
        </p:nvSpPr>
        <p:spPr>
          <a:xfrm>
            <a:off x="3817938"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2013</a:t>
            </a: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椭圆 11"/>
          <p:cNvSpPr/>
          <p:nvPr/>
        </p:nvSpPr>
        <p:spPr>
          <a:xfrm>
            <a:off x="5672138"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3" name="椭圆 12"/>
          <p:cNvSpPr/>
          <p:nvPr/>
        </p:nvSpPr>
        <p:spPr>
          <a:xfrm>
            <a:off x="5726113"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2014</a:t>
            </a: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椭圆 13"/>
          <p:cNvSpPr/>
          <p:nvPr/>
        </p:nvSpPr>
        <p:spPr>
          <a:xfrm>
            <a:off x="7578725"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5" name="椭圆 14"/>
          <p:cNvSpPr/>
          <p:nvPr/>
        </p:nvSpPr>
        <p:spPr>
          <a:xfrm>
            <a:off x="7632700"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2015</a:t>
            </a: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椭圆 15"/>
          <p:cNvSpPr/>
          <p:nvPr/>
        </p:nvSpPr>
        <p:spPr>
          <a:xfrm>
            <a:off x="9486900" y="3373438"/>
            <a:ext cx="863600" cy="865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7" name="椭圆 16"/>
          <p:cNvSpPr/>
          <p:nvPr/>
        </p:nvSpPr>
        <p:spPr>
          <a:xfrm>
            <a:off x="9540875" y="3427413"/>
            <a:ext cx="755650" cy="75723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2016</a:t>
            </a: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1" name="组合 40"/>
          <p:cNvGrpSpPr/>
          <p:nvPr/>
        </p:nvGrpSpPr>
        <p:grpSpPr>
          <a:xfrm>
            <a:off x="319767" y="0"/>
            <a:ext cx="3316556" cy="951169"/>
            <a:chOff x="586467" y="272680"/>
            <a:chExt cx="3316556" cy="951169"/>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43" name="文本框 42"/>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活动经费预算</a:t>
              </a:r>
            </a:p>
          </p:txBody>
        </p:sp>
      </p:grpSp>
      <p:grpSp>
        <p:nvGrpSpPr>
          <p:cNvPr id="47" name="组合 46"/>
          <p:cNvGrpSpPr/>
          <p:nvPr/>
        </p:nvGrpSpPr>
        <p:grpSpPr>
          <a:xfrm>
            <a:off x="3084147" y="1817844"/>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9" name="文本框 48"/>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50" name="组合 49"/>
          <p:cNvGrpSpPr/>
          <p:nvPr/>
        </p:nvGrpSpPr>
        <p:grpSpPr>
          <a:xfrm>
            <a:off x="6574322" y="1817844"/>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2" name="文本框 51"/>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53" name="组合 52"/>
          <p:cNvGrpSpPr/>
          <p:nvPr/>
        </p:nvGrpSpPr>
        <p:grpSpPr>
          <a:xfrm>
            <a:off x="2337172" y="4638318"/>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5" name="文本框 54"/>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56" name="组合 55"/>
          <p:cNvGrpSpPr/>
          <p:nvPr/>
        </p:nvGrpSpPr>
        <p:grpSpPr>
          <a:xfrm>
            <a:off x="5827347" y="4638318"/>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8" name="文本框 57"/>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8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22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2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26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26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1000"/>
                                        <p:tgtEl>
                                          <p:spTgt spid="50"/>
                                        </p:tgtEl>
                                      </p:cBhvr>
                                    </p:animEffect>
                                    <p:anim calcmode="lin" valueType="num">
                                      <p:cBhvr>
                                        <p:cTn id="50" dur="1000" fill="hold"/>
                                        <p:tgtEl>
                                          <p:spTgt spid="50"/>
                                        </p:tgtEl>
                                        <p:attrNameLst>
                                          <p:attrName>ppt_x</p:attrName>
                                        </p:attrNameLst>
                                      </p:cBhvr>
                                      <p:tavLst>
                                        <p:tav tm="0">
                                          <p:val>
                                            <p:strVal val="#ppt_x"/>
                                          </p:val>
                                        </p:tav>
                                        <p:tav tm="100000">
                                          <p:val>
                                            <p:strVal val="#ppt_x"/>
                                          </p:val>
                                        </p:tav>
                                      </p:tavLst>
                                    </p:anim>
                                    <p:anim calcmode="lin" valueType="num">
                                      <p:cBhvr>
                                        <p:cTn id="5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1000"/>
                                        <p:tgtEl>
                                          <p:spTgt spid="56"/>
                                        </p:tgtEl>
                                      </p:cBhvr>
                                    </p:animEffect>
                                    <p:anim calcmode="lin" valueType="num">
                                      <p:cBhvr>
                                        <p:cTn id="64" dur="1000" fill="hold"/>
                                        <p:tgtEl>
                                          <p:spTgt spid="56"/>
                                        </p:tgtEl>
                                        <p:attrNameLst>
                                          <p:attrName>ppt_x</p:attrName>
                                        </p:attrNameLst>
                                      </p:cBhvr>
                                      <p:tavLst>
                                        <p:tav tm="0">
                                          <p:val>
                                            <p:strVal val="#ppt_x"/>
                                          </p:val>
                                        </p:tav>
                                        <p:tav tm="100000">
                                          <p:val>
                                            <p:strVal val="#ppt_x"/>
                                          </p:val>
                                        </p:tav>
                                      </p:tavLst>
                                    </p:anim>
                                    <p:anim calcmode="lin" valueType="num">
                                      <p:cBhvr>
                                        <p:cTn id="6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2"/>
          <p:cNvSpPr>
            <a:spLocks noChangeArrowheads="1"/>
          </p:cNvSpPr>
          <p:nvPr/>
        </p:nvSpPr>
        <p:spPr bwMode="auto">
          <a:xfrm>
            <a:off x="0" y="3141663"/>
            <a:ext cx="12196763" cy="1150937"/>
          </a:xfrm>
          <a:prstGeom prst="rect">
            <a:avLst/>
          </a:prstGeom>
          <a:solidFill>
            <a:schemeClr val="accent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13" name="组合 34"/>
          <p:cNvGrpSpPr/>
          <p:nvPr/>
        </p:nvGrpSpPr>
        <p:grpSpPr bwMode="auto">
          <a:xfrm>
            <a:off x="1543050" y="2278063"/>
            <a:ext cx="1154113" cy="1155700"/>
            <a:chOff x="0" y="0"/>
            <a:chExt cx="1154113" cy="1155699"/>
          </a:xfrm>
          <a:solidFill>
            <a:schemeClr val="bg1"/>
          </a:solidFill>
        </p:grpSpPr>
        <p:sp>
          <p:nvSpPr>
            <p:cNvPr id="14"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34"/>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37"/>
          <p:cNvGrpSpPr/>
          <p:nvPr/>
        </p:nvGrpSpPr>
        <p:grpSpPr bwMode="auto">
          <a:xfrm>
            <a:off x="1568450" y="3852863"/>
            <a:ext cx="1154113" cy="1155700"/>
            <a:chOff x="0" y="0"/>
            <a:chExt cx="1154113" cy="1155699"/>
          </a:xfrm>
          <a:solidFill>
            <a:schemeClr val="bg1"/>
          </a:solidFill>
        </p:grpSpPr>
        <p:sp>
          <p:nvSpPr>
            <p:cNvPr id="17"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Freeform 35"/>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40"/>
          <p:cNvGrpSpPr/>
          <p:nvPr/>
        </p:nvGrpSpPr>
        <p:grpSpPr bwMode="auto">
          <a:xfrm>
            <a:off x="9077325" y="2309813"/>
            <a:ext cx="1155700" cy="1155700"/>
            <a:chOff x="0" y="0"/>
            <a:chExt cx="1155700" cy="1155699"/>
          </a:xfrm>
          <a:solidFill>
            <a:schemeClr val="bg1"/>
          </a:solidFill>
        </p:grpSpPr>
        <p:sp>
          <p:nvSpPr>
            <p:cNvPr id="20" name="Oval 33"/>
            <p:cNvSpPr>
              <a:spLocks noChangeArrowheads="1"/>
            </p:cNvSpPr>
            <p:nvPr/>
          </p:nvSpPr>
          <p:spPr bwMode="auto">
            <a:xfrm>
              <a:off x="0" y="0"/>
              <a:ext cx="1155700"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Freeform 36"/>
            <p:cNvSpPr>
              <a:spLocks noEditPoints="1"/>
            </p:cNvSpPr>
            <p:nvPr/>
          </p:nvSpPr>
          <p:spPr bwMode="auto">
            <a:xfrm>
              <a:off x="261937" y="217487"/>
              <a:ext cx="712788" cy="701675"/>
            </a:xfrm>
            <a:custGeom>
              <a:avLst/>
              <a:gdLst>
                <a:gd name="T0" fmla="*/ 209 w 792"/>
                <a:gd name="T1" fmla="*/ 341 h 779"/>
                <a:gd name="T2" fmla="*/ 277 w 792"/>
                <a:gd name="T3" fmla="*/ 223 h 779"/>
                <a:gd name="T4" fmla="*/ 390 w 792"/>
                <a:gd name="T5" fmla="*/ 323 h 779"/>
                <a:gd name="T6" fmla="*/ 294 w 792"/>
                <a:gd name="T7" fmla="*/ 203 h 779"/>
                <a:gd name="T8" fmla="*/ 390 w 792"/>
                <a:gd name="T9" fmla="*/ 323 h 779"/>
                <a:gd name="T10" fmla="*/ 390 w 792"/>
                <a:gd name="T11" fmla="*/ 323 h 779"/>
                <a:gd name="T12" fmla="*/ 467 w 792"/>
                <a:gd name="T13" fmla="*/ 194 h 779"/>
                <a:gd name="T14" fmla="*/ 492 w 792"/>
                <a:gd name="T15" fmla="*/ 181 h 779"/>
                <a:gd name="T16" fmla="*/ 495 w 792"/>
                <a:gd name="T17" fmla="*/ 203 h 779"/>
                <a:gd name="T18" fmla="*/ 488 w 792"/>
                <a:gd name="T19" fmla="*/ 239 h 779"/>
                <a:gd name="T20" fmla="*/ 465 w 792"/>
                <a:gd name="T21" fmla="*/ 230 h 779"/>
                <a:gd name="T22" fmla="*/ 437 w 792"/>
                <a:gd name="T23" fmla="*/ 206 h 779"/>
                <a:gd name="T24" fmla="*/ 456 w 792"/>
                <a:gd name="T25" fmla="*/ 192 h 779"/>
                <a:gd name="T26" fmla="*/ 492 w 792"/>
                <a:gd name="T27" fmla="*/ 181 h 779"/>
                <a:gd name="T28" fmla="*/ 375 w 792"/>
                <a:gd name="T29" fmla="*/ 343 h 779"/>
                <a:gd name="T30" fmla="*/ 362 w 792"/>
                <a:gd name="T31" fmla="*/ 489 h 779"/>
                <a:gd name="T32" fmla="*/ 413 w 792"/>
                <a:gd name="T33" fmla="*/ 356 h 779"/>
                <a:gd name="T34" fmla="*/ 312 w 792"/>
                <a:gd name="T35" fmla="*/ 298 h 779"/>
                <a:gd name="T36" fmla="*/ 274 w 792"/>
                <a:gd name="T37" fmla="*/ 311 h 779"/>
                <a:gd name="T38" fmla="*/ 325 w 792"/>
                <a:gd name="T39" fmla="*/ 489 h 779"/>
                <a:gd name="T40" fmla="*/ 312 w 792"/>
                <a:gd name="T41" fmla="*/ 298 h 779"/>
                <a:gd name="T42" fmla="*/ 463 w 792"/>
                <a:gd name="T43" fmla="*/ 267 h 779"/>
                <a:gd name="T44" fmla="*/ 450 w 792"/>
                <a:gd name="T45" fmla="*/ 489 h 779"/>
                <a:gd name="T46" fmla="*/ 501 w 792"/>
                <a:gd name="T47" fmla="*/ 281 h 779"/>
                <a:gd name="T48" fmla="*/ 224 w 792"/>
                <a:gd name="T49" fmla="*/ 390 h 779"/>
                <a:gd name="T50" fmla="*/ 186 w 792"/>
                <a:gd name="T51" fmla="*/ 403 h 779"/>
                <a:gd name="T52" fmla="*/ 237 w 792"/>
                <a:gd name="T53" fmla="*/ 489 h 779"/>
                <a:gd name="T54" fmla="*/ 224 w 792"/>
                <a:gd name="T55" fmla="*/ 390 h 779"/>
                <a:gd name="T56" fmla="*/ 136 w 792"/>
                <a:gd name="T57" fmla="*/ 489 h 779"/>
                <a:gd name="T58" fmla="*/ 123 w 792"/>
                <a:gd name="T59" fmla="*/ 189 h 779"/>
                <a:gd name="T60" fmla="*/ 149 w 792"/>
                <a:gd name="T61" fmla="*/ 189 h 779"/>
                <a:gd name="T62" fmla="*/ 531 w 792"/>
                <a:gd name="T63" fmla="*/ 463 h 779"/>
                <a:gd name="T64" fmla="*/ 531 w 792"/>
                <a:gd name="T65" fmla="*/ 489 h 779"/>
                <a:gd name="T66" fmla="*/ 123 w 792"/>
                <a:gd name="T67" fmla="*/ 476 h 779"/>
                <a:gd name="T68" fmla="*/ 531 w 792"/>
                <a:gd name="T69" fmla="*/ 463 h 779"/>
                <a:gd name="T70" fmla="*/ 680 w 792"/>
                <a:gd name="T71" fmla="*/ 779 h 779"/>
                <a:gd name="T72" fmla="*/ 485 w 792"/>
                <a:gd name="T73" fmla="*/ 629 h 779"/>
                <a:gd name="T74" fmla="*/ 0 w 792"/>
                <a:gd name="T75" fmla="*/ 332 h 779"/>
                <a:gd name="T76" fmla="*/ 666 w 792"/>
                <a:gd name="T77" fmla="*/ 332 h 779"/>
                <a:gd name="T78" fmla="*/ 753 w 792"/>
                <a:gd name="T79" fmla="*/ 605 h 779"/>
                <a:gd name="T80" fmla="*/ 334 w 792"/>
                <a:gd name="T81" fmla="*/ 623 h 779"/>
                <a:gd name="T82" fmla="*/ 624 w 792"/>
                <a:gd name="T83" fmla="*/ 332 h 779"/>
                <a:gd name="T84" fmla="*/ 43 w 792"/>
                <a:gd name="T85" fmla="*/ 33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43"/>
          <p:cNvGrpSpPr/>
          <p:nvPr/>
        </p:nvGrpSpPr>
        <p:grpSpPr bwMode="auto">
          <a:xfrm>
            <a:off x="9124950" y="3883025"/>
            <a:ext cx="1154113" cy="1155700"/>
            <a:chOff x="0" y="0"/>
            <a:chExt cx="1154113" cy="1155699"/>
          </a:xfrm>
          <a:solidFill>
            <a:schemeClr val="bg1"/>
          </a:solidFill>
        </p:grpSpPr>
        <p:sp>
          <p:nvSpPr>
            <p:cNvPr id="23"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Freeform 37"/>
            <p:cNvSpPr>
              <a:spLocks noEditPoints="1"/>
            </p:cNvSpPr>
            <p:nvPr/>
          </p:nvSpPr>
          <p:spPr bwMode="auto">
            <a:xfrm>
              <a:off x="268287" y="254000"/>
              <a:ext cx="658813" cy="652462"/>
            </a:xfrm>
            <a:custGeom>
              <a:avLst/>
              <a:gdLst>
                <a:gd name="T0" fmla="*/ 661 w 732"/>
                <a:gd name="T1" fmla="*/ 624 h 724"/>
                <a:gd name="T2" fmla="*/ 585 w 732"/>
                <a:gd name="T3" fmla="*/ 624 h 724"/>
                <a:gd name="T4" fmla="*/ 479 w 732"/>
                <a:gd name="T5" fmla="*/ 421 h 724"/>
                <a:gd name="T6" fmla="*/ 468 w 732"/>
                <a:gd name="T7" fmla="*/ 461 h 724"/>
                <a:gd name="T8" fmla="*/ 410 w 732"/>
                <a:gd name="T9" fmla="*/ 505 h 724"/>
                <a:gd name="T10" fmla="*/ 600 w 732"/>
                <a:gd name="T11" fmla="*/ 715 h 724"/>
                <a:gd name="T12" fmla="*/ 722 w 732"/>
                <a:gd name="T13" fmla="*/ 633 h 724"/>
                <a:gd name="T14" fmla="*/ 632 w 732"/>
                <a:gd name="T15" fmla="*/ 540 h 724"/>
                <a:gd name="T16" fmla="*/ 499 w 732"/>
                <a:gd name="T17" fmla="*/ 431 h 724"/>
                <a:gd name="T18" fmla="*/ 264 w 732"/>
                <a:gd name="T19" fmla="*/ 257 h 724"/>
                <a:gd name="T20" fmla="*/ 304 w 732"/>
                <a:gd name="T21" fmla="*/ 246 h 724"/>
                <a:gd name="T22" fmla="*/ 315 w 732"/>
                <a:gd name="T23" fmla="*/ 207 h 724"/>
                <a:gd name="T24" fmla="*/ 325 w 732"/>
                <a:gd name="T25" fmla="*/ 170 h 724"/>
                <a:gd name="T26" fmla="*/ 141 w 732"/>
                <a:gd name="T27" fmla="*/ 16 h 724"/>
                <a:gd name="T28" fmla="*/ 116 w 732"/>
                <a:gd name="T29" fmla="*/ 205 h 724"/>
                <a:gd name="T30" fmla="*/ 1 w 732"/>
                <a:gd name="T31" fmla="*/ 157 h 724"/>
                <a:gd name="T32" fmla="*/ 218 w 732"/>
                <a:gd name="T33" fmla="*/ 312 h 724"/>
                <a:gd name="T34" fmla="*/ 246 w 732"/>
                <a:gd name="T35" fmla="*/ 276 h 724"/>
                <a:gd name="T36" fmla="*/ 705 w 732"/>
                <a:gd name="T37" fmla="*/ 71 h 724"/>
                <a:gd name="T38" fmla="*/ 607 w 732"/>
                <a:gd name="T39" fmla="*/ 0 h 724"/>
                <a:gd name="T40" fmla="*/ 344 w 732"/>
                <a:gd name="T41" fmla="*/ 235 h 724"/>
                <a:gd name="T42" fmla="*/ 306 w 732"/>
                <a:gd name="T43" fmla="*/ 289 h 724"/>
                <a:gd name="T44" fmla="*/ 274 w 732"/>
                <a:gd name="T45" fmla="*/ 305 h 724"/>
                <a:gd name="T46" fmla="*/ 278 w 732"/>
                <a:gd name="T47" fmla="*/ 405 h 724"/>
                <a:gd name="T48" fmla="*/ 65 w 732"/>
                <a:gd name="T49" fmla="*/ 589 h 724"/>
                <a:gd name="T50" fmla="*/ 42 w 732"/>
                <a:gd name="T51" fmla="*/ 724 h 724"/>
                <a:gd name="T52" fmla="*/ 152 w 732"/>
                <a:gd name="T53" fmla="*/ 614 h 724"/>
                <a:gd name="T54" fmla="*/ 324 w 732"/>
                <a:gd name="T55" fmla="*/ 451 h 724"/>
                <a:gd name="T56" fmla="*/ 421 w 732"/>
                <a:gd name="T57" fmla="*/ 451 h 724"/>
                <a:gd name="T58" fmla="*/ 449 w 732"/>
                <a:gd name="T59" fmla="*/ 391 h 724"/>
                <a:gd name="T60" fmla="*/ 490 w 732"/>
                <a:gd name="T61" fmla="*/ 382 h 724"/>
                <a:gd name="T62" fmla="*/ 705 w 732"/>
                <a:gd name="T63"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 name="组合 24"/>
          <p:cNvGrpSpPr/>
          <p:nvPr/>
        </p:nvGrpSpPr>
        <p:grpSpPr>
          <a:xfrm>
            <a:off x="319767" y="0"/>
            <a:ext cx="3316556" cy="951169"/>
            <a:chOff x="586467" y="272680"/>
            <a:chExt cx="3316556" cy="951169"/>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27" name="文本框 26"/>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活动经费预算</a:t>
              </a:r>
            </a:p>
          </p:txBody>
        </p:sp>
      </p:grpSp>
      <p:grpSp>
        <p:nvGrpSpPr>
          <p:cNvPr id="28" name="组合 27"/>
          <p:cNvGrpSpPr/>
          <p:nvPr/>
        </p:nvGrpSpPr>
        <p:grpSpPr>
          <a:xfrm>
            <a:off x="3225815" y="1663297"/>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31" name="组合 30"/>
          <p:cNvGrpSpPr/>
          <p:nvPr/>
        </p:nvGrpSpPr>
        <p:grpSpPr>
          <a:xfrm>
            <a:off x="6715989" y="1663297"/>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40" name="组合 39"/>
          <p:cNvGrpSpPr/>
          <p:nvPr/>
        </p:nvGrpSpPr>
        <p:grpSpPr>
          <a:xfrm>
            <a:off x="3225815" y="4535286"/>
            <a:ext cx="2115035" cy="1154619"/>
            <a:chOff x="1478171" y="2225265"/>
            <a:chExt cx="2115035" cy="1154619"/>
          </a:xfrm>
        </p:grpSpPr>
        <p:sp>
          <p:nvSpPr>
            <p:cNvPr id="4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2" name="文本框 41"/>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43" name="组合 42"/>
          <p:cNvGrpSpPr/>
          <p:nvPr/>
        </p:nvGrpSpPr>
        <p:grpSpPr>
          <a:xfrm>
            <a:off x="6715989" y="4535286"/>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1.46481E-6 -2.96296E-6 L -0.313 -0.10856 " pathEditMode="relative" rAng="0" ptsTypes="AA">
                                      <p:cBhvr>
                                        <p:cTn id="18" dur="1000" spd="-99800" fill="hold"/>
                                        <p:tgtEl>
                                          <p:spTgt spid="22"/>
                                        </p:tgtEl>
                                        <p:attrNameLst>
                                          <p:attrName>ppt_x</p:attrName>
                                          <p:attrName>ppt_y</p:attrName>
                                        </p:attrNameLst>
                                      </p:cBhvr>
                                      <p:rCtr x="-15400" y="-5200"/>
                                    </p:animMotion>
                                  </p:childTnLst>
                                </p:cTn>
                              </p:par>
                              <p:par>
                                <p:cTn id="19" presetID="56" presetClass="path" presetSubtype="0" accel="50000" decel="50000" fill="hold" nodeType="withEffect">
                                  <p:stCondLst>
                                    <p:cond delay="0"/>
                                  </p:stCondLst>
                                  <p:childTnLst>
                                    <p:animMotion origin="layout" path="M 1.67816E-7 4.81481E-6 L 0.30831 0.12546 " pathEditMode="relative" rAng="0" ptsTypes="AA">
                                      <p:cBhvr>
                                        <p:cTn id="20" dur="1000" spd="-99800" fill="hold"/>
                                        <p:tgtEl>
                                          <p:spTgt spid="13"/>
                                        </p:tgtEl>
                                        <p:attrNameLst>
                                          <p:attrName>ppt_x</p:attrName>
                                          <p:attrName>ppt_y</p:attrName>
                                        </p:attrNameLst>
                                      </p:cBhvr>
                                      <p:rCtr x="15400" y="6300"/>
                                    </p:animMotion>
                                  </p:childTnLst>
                                </p:cTn>
                              </p:par>
                              <p:par>
                                <p:cTn id="21" presetID="56" presetClass="path" presetSubtype="0" accel="50000" decel="50000" fill="hold" nodeType="withEffect">
                                  <p:stCondLst>
                                    <p:cond delay="0"/>
                                  </p:stCondLst>
                                  <p:childTnLst>
                                    <p:animMotion origin="layout" path="M -1.26838E-6 -4.81481E-6 L 0.30623 -0.10416 " pathEditMode="relative" rAng="0" ptsTypes="AA">
                                      <p:cBhvr>
                                        <p:cTn id="22" dur="1000" spd="-99800" fill="hold"/>
                                        <p:tgtEl>
                                          <p:spTgt spid="16"/>
                                        </p:tgtEl>
                                        <p:attrNameLst>
                                          <p:attrName>ppt_x</p:attrName>
                                          <p:attrName>ppt_y</p:attrName>
                                        </p:attrNameLst>
                                      </p:cBhvr>
                                      <p:rCtr x="15300" y="-5000"/>
                                    </p:animMotion>
                                  </p:childTnLst>
                                </p:cTn>
                              </p:par>
                              <p:par>
                                <p:cTn id="23" presetID="56" presetClass="path" presetSubtype="0" accel="50000" decel="50000" fill="hold" nodeType="withEffect">
                                  <p:stCondLst>
                                    <p:cond delay="0"/>
                                  </p:stCondLst>
                                  <p:childTnLst>
                                    <p:animMotion origin="layout" path="M 4.06791E-6 -4.81481E-6 L -0.30923 0.12084 " pathEditMode="relative" rAng="0" ptsTypes="AA">
                                      <p:cBhvr>
                                        <p:cTn id="24" dur="1000" spd="-99800" fill="hold"/>
                                        <p:tgtEl>
                                          <p:spTgt spid="19"/>
                                        </p:tgtEl>
                                        <p:attrNameLst>
                                          <p:attrName>ppt_x</p:attrName>
                                          <p:attrName>ppt_y</p:attrName>
                                        </p:attrNameLst>
                                      </p:cBhvr>
                                      <p:rCtr x="-15300" y="6000"/>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000"/>
                                        <p:tgtEl>
                                          <p:spTgt spid="43"/>
                                        </p:tgtEl>
                                      </p:cBhvr>
                                    </p:animEffect>
                                    <p:anim calcmode="lin" valueType="num">
                                      <p:cBhvr>
                                        <p:cTn id="51" dur="1000" fill="hold"/>
                                        <p:tgtEl>
                                          <p:spTgt spid="43"/>
                                        </p:tgtEl>
                                        <p:attrNameLst>
                                          <p:attrName>ppt_x</p:attrName>
                                        </p:attrNameLst>
                                      </p:cBhvr>
                                      <p:tavLst>
                                        <p:tav tm="0">
                                          <p:val>
                                            <p:strVal val="#ppt_x"/>
                                          </p:val>
                                        </p:tav>
                                        <p:tav tm="100000">
                                          <p:val>
                                            <p:strVal val="#ppt_x"/>
                                          </p:val>
                                        </p:tav>
                                      </p:tavLst>
                                    </p:anim>
                                    <p:anim calcmode="lin" valueType="num">
                                      <p:cBhvr>
                                        <p:cTn id="5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645" y="750085"/>
            <a:ext cx="12033386" cy="3768207"/>
            <a:chOff x="-34645" y="-1165801"/>
            <a:chExt cx="12033386" cy="3768207"/>
          </a:xfrm>
        </p:grpSpPr>
        <p:sp>
          <p:nvSpPr>
            <p:cNvPr id="84" name="Freeform 75"/>
            <p:cNvSpPr/>
            <p:nvPr/>
          </p:nvSpPr>
          <p:spPr bwMode="auto">
            <a:xfrm rot="20425583">
              <a:off x="5701129" y="-1165801"/>
              <a:ext cx="6297612" cy="2439988"/>
            </a:xfrm>
            <a:custGeom>
              <a:avLst/>
              <a:gdLst>
                <a:gd name="T0" fmla="*/ 0 w 1486"/>
                <a:gd name="T1" fmla="*/ 0 h 575"/>
                <a:gd name="T2" fmla="*/ 1486 w 1486"/>
                <a:gd name="T3" fmla="*/ 575 h 575"/>
              </a:gdLst>
              <a:ahLst/>
              <a:cxnLst>
                <a:cxn ang="0">
                  <a:pos x="T0" y="T1"/>
                </a:cxn>
                <a:cxn ang="0">
                  <a:pos x="T2" y="T3"/>
                </a:cxn>
              </a:cxnLst>
              <a:rect l="0" t="0" r="r" b="b"/>
              <a:pathLst>
                <a:path w="1486" h="575">
                  <a:moveTo>
                    <a:pt x="0" y="0"/>
                  </a:moveTo>
                  <a:cubicBezTo>
                    <a:pt x="0" y="0"/>
                    <a:pt x="734" y="573"/>
                    <a:pt x="1486" y="575"/>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76"/>
            <p:cNvSpPr/>
            <p:nvPr/>
          </p:nvSpPr>
          <p:spPr bwMode="auto">
            <a:xfrm>
              <a:off x="-34645" y="-44924"/>
              <a:ext cx="6321145" cy="1886748"/>
            </a:xfrm>
            <a:custGeom>
              <a:avLst/>
              <a:gdLst>
                <a:gd name="T0" fmla="*/ 0 w 1530"/>
                <a:gd name="T1" fmla="*/ 447 h 456"/>
                <a:gd name="T2" fmla="*/ 1530 w 1530"/>
                <a:gd name="T3" fmla="*/ 0 h 456"/>
              </a:gdLst>
              <a:ahLst/>
              <a:cxnLst>
                <a:cxn ang="0">
                  <a:pos x="T0" y="T1"/>
                </a:cxn>
                <a:cxn ang="0">
                  <a:pos x="T2" y="T3"/>
                </a:cxn>
              </a:cxnLst>
              <a:rect l="0" t="0" r="r" b="b"/>
              <a:pathLst>
                <a:path w="1530" h="456">
                  <a:moveTo>
                    <a:pt x="0" y="447"/>
                  </a:moveTo>
                  <a:cubicBezTo>
                    <a:pt x="0" y="447"/>
                    <a:pt x="931" y="456"/>
                    <a:pt x="1530" y="0"/>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Freeform 122"/>
            <p:cNvSpPr/>
            <p:nvPr/>
          </p:nvSpPr>
          <p:spPr bwMode="auto">
            <a:xfrm>
              <a:off x="11348879" y="625475"/>
              <a:ext cx="284162" cy="131763"/>
            </a:xfrm>
            <a:custGeom>
              <a:avLst/>
              <a:gdLst>
                <a:gd name="T0" fmla="*/ 67 w 67"/>
                <a:gd name="T1" fmla="*/ 0 h 31"/>
                <a:gd name="T2" fmla="*/ 53 w 67"/>
                <a:gd name="T3" fmla="*/ 7 h 31"/>
                <a:gd name="T4" fmla="*/ 47 w 67"/>
                <a:gd name="T5" fmla="*/ 6 h 31"/>
                <a:gd name="T6" fmla="*/ 40 w 67"/>
                <a:gd name="T7" fmla="*/ 13 h 31"/>
                <a:gd name="T8" fmla="*/ 37 w 67"/>
                <a:gd name="T9" fmla="*/ 8 h 31"/>
                <a:gd name="T10" fmla="*/ 35 w 67"/>
                <a:gd name="T11" fmla="*/ 11 h 31"/>
                <a:gd name="T12" fmla="*/ 34 w 67"/>
                <a:gd name="T13" fmla="*/ 11 h 31"/>
                <a:gd name="T14" fmla="*/ 32 w 67"/>
                <a:gd name="T15" fmla="*/ 11 h 31"/>
                <a:gd name="T16" fmla="*/ 30 w 67"/>
                <a:gd name="T17" fmla="*/ 8 h 31"/>
                <a:gd name="T18" fmla="*/ 28 w 67"/>
                <a:gd name="T19" fmla="*/ 14 h 31"/>
                <a:gd name="T20" fmla="*/ 20 w 67"/>
                <a:gd name="T21" fmla="*/ 7 h 31"/>
                <a:gd name="T22" fmla="*/ 14 w 67"/>
                <a:gd name="T23" fmla="*/ 8 h 31"/>
                <a:gd name="T24" fmla="*/ 0 w 67"/>
                <a:gd name="T25" fmla="*/ 1 h 31"/>
                <a:gd name="T26" fmla="*/ 5 w 67"/>
                <a:gd name="T27" fmla="*/ 7 h 31"/>
                <a:gd name="T28" fmla="*/ 4 w 67"/>
                <a:gd name="T29" fmla="*/ 13 h 31"/>
                <a:gd name="T30" fmla="*/ 9 w 67"/>
                <a:gd name="T31" fmla="*/ 14 h 31"/>
                <a:gd name="T32" fmla="*/ 11 w 67"/>
                <a:gd name="T33" fmla="*/ 20 h 31"/>
                <a:gd name="T34" fmla="*/ 17 w 67"/>
                <a:gd name="T35" fmla="*/ 20 h 31"/>
                <a:gd name="T36" fmla="*/ 20 w 67"/>
                <a:gd name="T37" fmla="*/ 23 h 31"/>
                <a:gd name="T38" fmla="*/ 24 w 67"/>
                <a:gd name="T39" fmla="*/ 22 h 31"/>
                <a:gd name="T40" fmla="*/ 28 w 67"/>
                <a:gd name="T41" fmla="*/ 25 h 31"/>
                <a:gd name="T42" fmla="*/ 30 w 67"/>
                <a:gd name="T43" fmla="*/ 24 h 31"/>
                <a:gd name="T44" fmla="*/ 34 w 67"/>
                <a:gd name="T45" fmla="*/ 31 h 31"/>
                <a:gd name="T46" fmla="*/ 37 w 67"/>
                <a:gd name="T47" fmla="*/ 23 h 31"/>
                <a:gd name="T48" fmla="*/ 40 w 67"/>
                <a:gd name="T49" fmla="*/ 24 h 31"/>
                <a:gd name="T50" fmla="*/ 44 w 67"/>
                <a:gd name="T51" fmla="*/ 22 h 31"/>
                <a:gd name="T52" fmla="*/ 47 w 67"/>
                <a:gd name="T53" fmla="*/ 23 h 31"/>
                <a:gd name="T54" fmla="*/ 51 w 67"/>
                <a:gd name="T55" fmla="*/ 19 h 31"/>
                <a:gd name="T56" fmla="*/ 57 w 67"/>
                <a:gd name="T57" fmla="*/ 20 h 31"/>
                <a:gd name="T58" fmla="*/ 58 w 67"/>
                <a:gd name="T59" fmla="*/ 13 h 31"/>
                <a:gd name="T60" fmla="*/ 63 w 67"/>
                <a:gd name="T61" fmla="*/ 12 h 31"/>
                <a:gd name="T62" fmla="*/ 62 w 67"/>
                <a:gd name="T63" fmla="*/ 6 h 31"/>
                <a:gd name="T64" fmla="*/ 67 w 67"/>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31">
                  <a:moveTo>
                    <a:pt x="67" y="0"/>
                  </a:moveTo>
                  <a:cubicBezTo>
                    <a:pt x="63" y="2"/>
                    <a:pt x="58" y="6"/>
                    <a:pt x="53" y="7"/>
                  </a:cubicBezTo>
                  <a:cubicBezTo>
                    <a:pt x="51" y="7"/>
                    <a:pt x="49" y="7"/>
                    <a:pt x="47" y="6"/>
                  </a:cubicBezTo>
                  <a:cubicBezTo>
                    <a:pt x="45" y="9"/>
                    <a:pt x="44" y="13"/>
                    <a:pt x="40" y="13"/>
                  </a:cubicBezTo>
                  <a:cubicBezTo>
                    <a:pt x="36" y="14"/>
                    <a:pt x="37" y="10"/>
                    <a:pt x="37" y="8"/>
                  </a:cubicBezTo>
                  <a:cubicBezTo>
                    <a:pt x="36" y="9"/>
                    <a:pt x="36" y="11"/>
                    <a:pt x="35" y="11"/>
                  </a:cubicBezTo>
                  <a:cubicBezTo>
                    <a:pt x="34" y="11"/>
                    <a:pt x="34" y="11"/>
                    <a:pt x="34" y="11"/>
                  </a:cubicBezTo>
                  <a:cubicBezTo>
                    <a:pt x="33" y="11"/>
                    <a:pt x="33" y="11"/>
                    <a:pt x="32" y="11"/>
                  </a:cubicBezTo>
                  <a:cubicBezTo>
                    <a:pt x="32" y="11"/>
                    <a:pt x="31" y="9"/>
                    <a:pt x="30" y="8"/>
                  </a:cubicBezTo>
                  <a:cubicBezTo>
                    <a:pt x="30" y="11"/>
                    <a:pt x="31" y="14"/>
                    <a:pt x="28" y="14"/>
                  </a:cubicBezTo>
                  <a:cubicBezTo>
                    <a:pt x="24" y="13"/>
                    <a:pt x="22" y="9"/>
                    <a:pt x="20" y="7"/>
                  </a:cubicBezTo>
                  <a:cubicBezTo>
                    <a:pt x="18" y="8"/>
                    <a:pt x="16" y="8"/>
                    <a:pt x="14" y="8"/>
                  </a:cubicBezTo>
                  <a:cubicBezTo>
                    <a:pt x="9" y="7"/>
                    <a:pt x="4" y="3"/>
                    <a:pt x="0" y="1"/>
                  </a:cubicBezTo>
                  <a:cubicBezTo>
                    <a:pt x="1" y="2"/>
                    <a:pt x="5" y="5"/>
                    <a:pt x="5" y="7"/>
                  </a:cubicBezTo>
                  <a:cubicBezTo>
                    <a:pt x="6" y="10"/>
                    <a:pt x="4" y="12"/>
                    <a:pt x="4" y="13"/>
                  </a:cubicBezTo>
                  <a:cubicBezTo>
                    <a:pt x="6" y="13"/>
                    <a:pt x="8" y="13"/>
                    <a:pt x="9" y="14"/>
                  </a:cubicBezTo>
                  <a:cubicBezTo>
                    <a:pt x="10" y="15"/>
                    <a:pt x="12" y="18"/>
                    <a:pt x="11" y="20"/>
                  </a:cubicBezTo>
                  <a:cubicBezTo>
                    <a:pt x="11" y="20"/>
                    <a:pt x="14" y="19"/>
                    <a:pt x="17" y="20"/>
                  </a:cubicBezTo>
                  <a:cubicBezTo>
                    <a:pt x="19" y="21"/>
                    <a:pt x="20" y="23"/>
                    <a:pt x="20" y="23"/>
                  </a:cubicBezTo>
                  <a:cubicBezTo>
                    <a:pt x="22" y="23"/>
                    <a:pt x="23" y="22"/>
                    <a:pt x="24" y="22"/>
                  </a:cubicBezTo>
                  <a:cubicBezTo>
                    <a:pt x="25" y="22"/>
                    <a:pt x="27" y="23"/>
                    <a:pt x="28" y="25"/>
                  </a:cubicBezTo>
                  <a:cubicBezTo>
                    <a:pt x="28" y="23"/>
                    <a:pt x="30" y="23"/>
                    <a:pt x="30" y="24"/>
                  </a:cubicBezTo>
                  <a:cubicBezTo>
                    <a:pt x="33" y="24"/>
                    <a:pt x="34" y="31"/>
                    <a:pt x="34" y="31"/>
                  </a:cubicBezTo>
                  <a:cubicBezTo>
                    <a:pt x="34" y="31"/>
                    <a:pt x="35" y="24"/>
                    <a:pt x="37" y="23"/>
                  </a:cubicBezTo>
                  <a:cubicBezTo>
                    <a:pt x="38" y="23"/>
                    <a:pt x="39" y="23"/>
                    <a:pt x="40" y="24"/>
                  </a:cubicBezTo>
                  <a:cubicBezTo>
                    <a:pt x="41" y="23"/>
                    <a:pt x="42" y="22"/>
                    <a:pt x="44" y="22"/>
                  </a:cubicBezTo>
                  <a:cubicBezTo>
                    <a:pt x="45" y="22"/>
                    <a:pt x="46" y="22"/>
                    <a:pt x="47" y="23"/>
                  </a:cubicBezTo>
                  <a:cubicBezTo>
                    <a:pt x="47" y="23"/>
                    <a:pt x="48" y="20"/>
                    <a:pt x="51" y="19"/>
                  </a:cubicBezTo>
                  <a:cubicBezTo>
                    <a:pt x="53" y="18"/>
                    <a:pt x="56" y="19"/>
                    <a:pt x="57" y="20"/>
                  </a:cubicBezTo>
                  <a:cubicBezTo>
                    <a:pt x="56" y="17"/>
                    <a:pt x="57" y="15"/>
                    <a:pt x="58" y="13"/>
                  </a:cubicBezTo>
                  <a:cubicBezTo>
                    <a:pt x="59" y="12"/>
                    <a:pt x="62" y="11"/>
                    <a:pt x="63" y="12"/>
                  </a:cubicBezTo>
                  <a:cubicBezTo>
                    <a:pt x="63" y="11"/>
                    <a:pt x="62" y="9"/>
                    <a:pt x="62" y="6"/>
                  </a:cubicBezTo>
                  <a:cubicBezTo>
                    <a:pt x="62" y="4"/>
                    <a:pt x="66" y="1"/>
                    <a:pt x="67" y="0"/>
                  </a:cubicBezTo>
                  <a:close/>
                </a:path>
              </a:pathLst>
            </a:custGeom>
            <a:solidFill>
              <a:srgbClr val="2A0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96" name="组合 295"/>
            <p:cNvGrpSpPr/>
            <p:nvPr/>
          </p:nvGrpSpPr>
          <p:grpSpPr>
            <a:xfrm rot="21305791">
              <a:off x="4531410" y="679533"/>
              <a:ext cx="983890" cy="1186207"/>
              <a:chOff x="1804988" y="-2254250"/>
              <a:chExt cx="2030412" cy="2447926"/>
            </a:xfrm>
          </p:grpSpPr>
          <p:sp>
            <p:nvSpPr>
              <p:cNvPr id="133" name="Freeform 124"/>
              <p:cNvSpPr/>
              <p:nvPr/>
            </p:nvSpPr>
            <p:spPr bwMode="auto">
              <a:xfrm>
                <a:off x="2644775" y="-2254250"/>
                <a:ext cx="330200" cy="390525"/>
              </a:xfrm>
              <a:custGeom>
                <a:avLst/>
                <a:gdLst>
                  <a:gd name="T0" fmla="*/ 78 w 78"/>
                  <a:gd name="T1" fmla="*/ 40 h 92"/>
                  <a:gd name="T2" fmla="*/ 39 w 78"/>
                  <a:gd name="T3" fmla="*/ 0 h 92"/>
                  <a:gd name="T4" fmla="*/ 0 w 78"/>
                  <a:gd name="T5" fmla="*/ 40 h 92"/>
                  <a:gd name="T6" fmla="*/ 0 w 78"/>
                  <a:gd name="T7" fmla="*/ 92 h 92"/>
                  <a:gd name="T8" fmla="*/ 78 w 78"/>
                  <a:gd name="T9" fmla="*/ 92 h 92"/>
                  <a:gd name="T10" fmla="*/ 78 w 78"/>
                  <a:gd name="T11" fmla="*/ 40 h 92"/>
                </a:gdLst>
                <a:ahLst/>
                <a:cxnLst>
                  <a:cxn ang="0">
                    <a:pos x="T0" y="T1"/>
                  </a:cxn>
                  <a:cxn ang="0">
                    <a:pos x="T2" y="T3"/>
                  </a:cxn>
                  <a:cxn ang="0">
                    <a:pos x="T4" y="T5"/>
                  </a:cxn>
                  <a:cxn ang="0">
                    <a:pos x="T6" y="T7"/>
                  </a:cxn>
                  <a:cxn ang="0">
                    <a:pos x="T8" y="T9"/>
                  </a:cxn>
                  <a:cxn ang="0">
                    <a:pos x="T10" y="T11"/>
                  </a:cxn>
                </a:cxnLst>
                <a:rect l="0" t="0" r="r" b="b"/>
                <a:pathLst>
                  <a:path w="78" h="92">
                    <a:moveTo>
                      <a:pt x="78" y="40"/>
                    </a:moveTo>
                    <a:cubicBezTo>
                      <a:pt x="78" y="18"/>
                      <a:pt x="61" y="0"/>
                      <a:pt x="39" y="0"/>
                    </a:cubicBezTo>
                    <a:cubicBezTo>
                      <a:pt x="17" y="0"/>
                      <a:pt x="0" y="18"/>
                      <a:pt x="0" y="40"/>
                    </a:cubicBezTo>
                    <a:cubicBezTo>
                      <a:pt x="0" y="92"/>
                      <a:pt x="0" y="92"/>
                      <a:pt x="0" y="92"/>
                    </a:cubicBezTo>
                    <a:cubicBezTo>
                      <a:pt x="78" y="92"/>
                      <a:pt x="78" y="92"/>
                      <a:pt x="78" y="92"/>
                    </a:cubicBezTo>
                    <a:lnTo>
                      <a:pt x="78" y="40"/>
                    </a:lnTo>
                    <a:close/>
                  </a:path>
                </a:pathLst>
              </a:custGeom>
              <a:noFill/>
              <a:ln w="50800" cap="flat">
                <a:solidFill>
                  <a:srgbClr val="8C878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4" name="Oval 125"/>
              <p:cNvSpPr>
                <a:spLocks noChangeArrowheads="1"/>
              </p:cNvSpPr>
              <p:nvPr/>
            </p:nvSpPr>
            <p:spPr bwMode="auto">
              <a:xfrm>
                <a:off x="2868613" y="-1592263"/>
                <a:ext cx="966787" cy="1593850"/>
              </a:xfrm>
              <a:prstGeom prst="ellipse">
                <a:avLst/>
              </a:prstGeom>
              <a:solidFill>
                <a:srgbClr val="B84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126"/>
              <p:cNvSpPr>
                <a:spLocks noChangeArrowheads="1"/>
              </p:cNvSpPr>
              <p:nvPr/>
            </p:nvSpPr>
            <p:spPr bwMode="auto">
              <a:xfrm>
                <a:off x="2560638" y="-1647825"/>
                <a:ext cx="1033462" cy="1704975"/>
              </a:xfrm>
              <a:prstGeom prst="ellipse">
                <a:avLst/>
              </a:prstGeom>
              <a:solidFill>
                <a:srgbClr val="DE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Oval 127"/>
              <p:cNvSpPr>
                <a:spLocks noChangeArrowheads="1"/>
              </p:cNvSpPr>
              <p:nvPr/>
            </p:nvSpPr>
            <p:spPr bwMode="auto">
              <a:xfrm>
                <a:off x="1804988" y="-1592263"/>
                <a:ext cx="966787" cy="1593850"/>
              </a:xfrm>
              <a:prstGeom prst="ellipse">
                <a:avLst/>
              </a:prstGeom>
              <a:solidFill>
                <a:srgbClr val="B84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Oval 128"/>
              <p:cNvSpPr>
                <a:spLocks noChangeArrowheads="1"/>
              </p:cNvSpPr>
              <p:nvPr/>
            </p:nvSpPr>
            <p:spPr bwMode="auto">
              <a:xfrm>
                <a:off x="2047875" y="-1647825"/>
                <a:ext cx="1033462" cy="1704975"/>
              </a:xfrm>
              <a:prstGeom prst="ellipse">
                <a:avLst/>
              </a:prstGeom>
              <a:solidFill>
                <a:srgbClr val="DE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Oval 129"/>
              <p:cNvSpPr>
                <a:spLocks noChangeArrowheads="1"/>
              </p:cNvSpPr>
              <p:nvPr/>
            </p:nvSpPr>
            <p:spPr bwMode="auto">
              <a:xfrm>
                <a:off x="2365375" y="-1677988"/>
                <a:ext cx="914400" cy="1765300"/>
              </a:xfrm>
              <a:prstGeom prst="ellipse">
                <a:avLst/>
              </a:prstGeom>
              <a:solidFill>
                <a:srgbClr val="EF74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Rectangle 160"/>
              <p:cNvSpPr>
                <a:spLocks noChangeArrowheads="1"/>
              </p:cNvSpPr>
              <p:nvPr/>
            </p:nvSpPr>
            <p:spPr bwMode="auto">
              <a:xfrm>
                <a:off x="2365375" y="-1787525"/>
                <a:ext cx="914400" cy="203200"/>
              </a:xfrm>
              <a:prstGeom prst="rect">
                <a:avLst/>
              </a:prstGeom>
              <a:solidFill>
                <a:srgbClr val="D833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 name="Rectangle 161"/>
              <p:cNvSpPr>
                <a:spLocks noChangeArrowheads="1"/>
              </p:cNvSpPr>
              <p:nvPr/>
            </p:nvSpPr>
            <p:spPr bwMode="auto">
              <a:xfrm>
                <a:off x="2365375" y="-14287"/>
                <a:ext cx="919162" cy="207963"/>
              </a:xfrm>
              <a:prstGeom prst="rect">
                <a:avLst/>
              </a:prstGeom>
              <a:solidFill>
                <a:srgbClr val="D833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1" name="Rectangle 162"/>
              <p:cNvSpPr>
                <a:spLocks noChangeArrowheads="1"/>
              </p:cNvSpPr>
              <p:nvPr/>
            </p:nvSpPr>
            <p:spPr bwMode="auto">
              <a:xfrm>
                <a:off x="2484438" y="-1995488"/>
                <a:ext cx="652462" cy="207963"/>
              </a:xfrm>
              <a:prstGeom prst="rect">
                <a:avLst/>
              </a:prstGeom>
              <a:solidFill>
                <a:srgbClr val="C72F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300" name="组合 299"/>
            <p:cNvGrpSpPr/>
            <p:nvPr/>
          </p:nvGrpSpPr>
          <p:grpSpPr>
            <a:xfrm>
              <a:off x="437764" y="1740394"/>
              <a:ext cx="731837" cy="862012"/>
              <a:chOff x="3598863" y="-2403475"/>
              <a:chExt cx="731837" cy="862012"/>
            </a:xfrm>
          </p:grpSpPr>
          <p:sp>
            <p:nvSpPr>
              <p:cNvPr id="196" name="Freeform 187"/>
              <p:cNvSpPr/>
              <p:nvPr/>
            </p:nvSpPr>
            <p:spPr bwMode="auto">
              <a:xfrm>
                <a:off x="3827463" y="-2403475"/>
                <a:ext cx="131762" cy="149225"/>
              </a:xfrm>
              <a:custGeom>
                <a:avLst/>
                <a:gdLst>
                  <a:gd name="T0" fmla="*/ 28 w 31"/>
                  <a:gd name="T1" fmla="*/ 12 h 35"/>
                  <a:gd name="T2" fmla="*/ 12 w 31"/>
                  <a:gd name="T3" fmla="*/ 2 h 35"/>
                  <a:gd name="T4" fmla="*/ 2 w 31"/>
                  <a:gd name="T5" fmla="*/ 17 h 35"/>
                  <a:gd name="T6" fmla="*/ 5 w 31"/>
                  <a:gd name="T7" fmla="*/ 35 h 35"/>
                  <a:gd name="T8" fmla="*/ 31 w 31"/>
                  <a:gd name="T9" fmla="*/ 30 h 35"/>
                  <a:gd name="T10" fmla="*/ 28 w 31"/>
                  <a:gd name="T11" fmla="*/ 12 h 35"/>
                </a:gdLst>
                <a:ahLst/>
                <a:cxnLst>
                  <a:cxn ang="0">
                    <a:pos x="T0" y="T1"/>
                  </a:cxn>
                  <a:cxn ang="0">
                    <a:pos x="T2" y="T3"/>
                  </a:cxn>
                  <a:cxn ang="0">
                    <a:pos x="T4" y="T5"/>
                  </a:cxn>
                  <a:cxn ang="0">
                    <a:pos x="T6" y="T7"/>
                  </a:cxn>
                  <a:cxn ang="0">
                    <a:pos x="T8" y="T9"/>
                  </a:cxn>
                  <a:cxn ang="0">
                    <a:pos x="T10" y="T11"/>
                  </a:cxn>
                </a:cxnLst>
                <a:rect l="0" t="0" r="r" b="b"/>
                <a:pathLst>
                  <a:path w="31" h="35">
                    <a:moveTo>
                      <a:pt x="28" y="12"/>
                    </a:moveTo>
                    <a:cubicBezTo>
                      <a:pt x="26" y="5"/>
                      <a:pt x="19" y="0"/>
                      <a:pt x="12" y="2"/>
                    </a:cubicBezTo>
                    <a:cubicBezTo>
                      <a:pt x="5" y="3"/>
                      <a:pt x="0" y="10"/>
                      <a:pt x="2" y="17"/>
                    </a:cubicBezTo>
                    <a:cubicBezTo>
                      <a:pt x="5" y="35"/>
                      <a:pt x="5" y="35"/>
                      <a:pt x="5" y="35"/>
                    </a:cubicBezTo>
                    <a:cubicBezTo>
                      <a:pt x="31" y="30"/>
                      <a:pt x="31" y="30"/>
                      <a:pt x="31" y="30"/>
                    </a:cubicBezTo>
                    <a:lnTo>
                      <a:pt x="28" y="12"/>
                    </a:lnTo>
                    <a:close/>
                  </a:path>
                </a:pathLst>
              </a:custGeom>
              <a:noFill/>
              <a:ln w="25400"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7" name="Freeform 188"/>
              <p:cNvSpPr/>
              <p:nvPr/>
            </p:nvSpPr>
            <p:spPr bwMode="auto">
              <a:xfrm>
                <a:off x="3954463" y="-2249488"/>
                <a:ext cx="376237" cy="563563"/>
              </a:xfrm>
              <a:custGeom>
                <a:avLst/>
                <a:gdLst>
                  <a:gd name="T0" fmla="*/ 6 w 89"/>
                  <a:gd name="T1" fmla="*/ 73 h 133"/>
                  <a:gd name="T2" fmla="*/ 56 w 89"/>
                  <a:gd name="T3" fmla="*/ 129 h 133"/>
                  <a:gd name="T4" fmla="*/ 82 w 89"/>
                  <a:gd name="T5" fmla="*/ 59 h 133"/>
                  <a:gd name="T6" fmla="*/ 33 w 89"/>
                  <a:gd name="T7" fmla="*/ 4 h 133"/>
                  <a:gd name="T8" fmla="*/ 6 w 89"/>
                  <a:gd name="T9" fmla="*/ 73 h 133"/>
                </a:gdLst>
                <a:ahLst/>
                <a:cxnLst>
                  <a:cxn ang="0">
                    <a:pos x="T0" y="T1"/>
                  </a:cxn>
                  <a:cxn ang="0">
                    <a:pos x="T2" y="T3"/>
                  </a:cxn>
                  <a:cxn ang="0">
                    <a:pos x="T4" y="T5"/>
                  </a:cxn>
                  <a:cxn ang="0">
                    <a:pos x="T6" y="T7"/>
                  </a:cxn>
                  <a:cxn ang="0">
                    <a:pos x="T8" y="T9"/>
                  </a:cxn>
                </a:cxnLst>
                <a:rect l="0" t="0" r="r" b="b"/>
                <a:pathLst>
                  <a:path w="89" h="133">
                    <a:moveTo>
                      <a:pt x="6" y="73"/>
                    </a:moveTo>
                    <a:cubicBezTo>
                      <a:pt x="13" y="108"/>
                      <a:pt x="35" y="133"/>
                      <a:pt x="56" y="129"/>
                    </a:cubicBezTo>
                    <a:cubicBezTo>
                      <a:pt x="77" y="125"/>
                      <a:pt x="89" y="94"/>
                      <a:pt x="82" y="59"/>
                    </a:cubicBezTo>
                    <a:cubicBezTo>
                      <a:pt x="76" y="25"/>
                      <a:pt x="53" y="0"/>
                      <a:pt x="33" y="4"/>
                    </a:cubicBezTo>
                    <a:cubicBezTo>
                      <a:pt x="12" y="8"/>
                      <a:pt x="0" y="39"/>
                      <a:pt x="6" y="73"/>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89"/>
              <p:cNvSpPr/>
              <p:nvPr/>
            </p:nvSpPr>
            <p:spPr bwMode="auto">
              <a:xfrm>
                <a:off x="3848100" y="-2254250"/>
                <a:ext cx="403225" cy="606425"/>
              </a:xfrm>
              <a:custGeom>
                <a:avLst/>
                <a:gdLst>
                  <a:gd name="T0" fmla="*/ 7 w 95"/>
                  <a:gd name="T1" fmla="*/ 79 h 143"/>
                  <a:gd name="T2" fmla="*/ 60 w 95"/>
                  <a:gd name="T3" fmla="*/ 138 h 143"/>
                  <a:gd name="T4" fmla="*/ 88 w 95"/>
                  <a:gd name="T5" fmla="*/ 64 h 143"/>
                  <a:gd name="T6" fmla="*/ 35 w 95"/>
                  <a:gd name="T7" fmla="*/ 4 h 143"/>
                  <a:gd name="T8" fmla="*/ 7 w 95"/>
                  <a:gd name="T9" fmla="*/ 79 h 143"/>
                </a:gdLst>
                <a:ahLst/>
                <a:cxnLst>
                  <a:cxn ang="0">
                    <a:pos x="T0" y="T1"/>
                  </a:cxn>
                  <a:cxn ang="0">
                    <a:pos x="T2" y="T3"/>
                  </a:cxn>
                  <a:cxn ang="0">
                    <a:pos x="T4" y="T5"/>
                  </a:cxn>
                  <a:cxn ang="0">
                    <a:pos x="T6" y="T7"/>
                  </a:cxn>
                  <a:cxn ang="0">
                    <a:pos x="T8" y="T9"/>
                  </a:cxn>
                </a:cxnLst>
                <a:rect l="0" t="0" r="r" b="b"/>
                <a:pathLst>
                  <a:path w="95" h="143">
                    <a:moveTo>
                      <a:pt x="7" y="79"/>
                    </a:moveTo>
                    <a:cubicBezTo>
                      <a:pt x="14" y="116"/>
                      <a:pt x="38" y="143"/>
                      <a:pt x="60" y="138"/>
                    </a:cubicBezTo>
                    <a:cubicBezTo>
                      <a:pt x="83" y="134"/>
                      <a:pt x="95" y="101"/>
                      <a:pt x="88" y="64"/>
                    </a:cubicBezTo>
                    <a:cubicBezTo>
                      <a:pt x="81" y="27"/>
                      <a:pt x="57" y="0"/>
                      <a:pt x="35" y="4"/>
                    </a:cubicBezTo>
                    <a:cubicBezTo>
                      <a:pt x="13" y="9"/>
                      <a:pt x="0" y="42"/>
                      <a:pt x="7" y="79"/>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90"/>
              <p:cNvSpPr/>
              <p:nvPr/>
            </p:nvSpPr>
            <p:spPr bwMode="auto">
              <a:xfrm>
                <a:off x="3598863" y="-2182813"/>
                <a:ext cx="376237" cy="560388"/>
              </a:xfrm>
              <a:custGeom>
                <a:avLst/>
                <a:gdLst>
                  <a:gd name="T0" fmla="*/ 83 w 89"/>
                  <a:gd name="T1" fmla="*/ 59 h 132"/>
                  <a:gd name="T2" fmla="*/ 56 w 89"/>
                  <a:gd name="T3" fmla="*/ 129 h 132"/>
                  <a:gd name="T4" fmla="*/ 7 w 89"/>
                  <a:gd name="T5" fmla="*/ 73 h 132"/>
                  <a:gd name="T6" fmla="*/ 33 w 89"/>
                  <a:gd name="T7" fmla="*/ 4 h 132"/>
                  <a:gd name="T8" fmla="*/ 83 w 89"/>
                  <a:gd name="T9" fmla="*/ 59 h 132"/>
                </a:gdLst>
                <a:ahLst/>
                <a:cxnLst>
                  <a:cxn ang="0">
                    <a:pos x="T0" y="T1"/>
                  </a:cxn>
                  <a:cxn ang="0">
                    <a:pos x="T2" y="T3"/>
                  </a:cxn>
                  <a:cxn ang="0">
                    <a:pos x="T4" y="T5"/>
                  </a:cxn>
                  <a:cxn ang="0">
                    <a:pos x="T6" y="T7"/>
                  </a:cxn>
                  <a:cxn ang="0">
                    <a:pos x="T8" y="T9"/>
                  </a:cxn>
                </a:cxnLst>
                <a:rect l="0" t="0" r="r" b="b"/>
                <a:pathLst>
                  <a:path w="89" h="132">
                    <a:moveTo>
                      <a:pt x="83" y="59"/>
                    </a:moveTo>
                    <a:cubicBezTo>
                      <a:pt x="89" y="93"/>
                      <a:pt x="77" y="125"/>
                      <a:pt x="56" y="129"/>
                    </a:cubicBezTo>
                    <a:cubicBezTo>
                      <a:pt x="36" y="132"/>
                      <a:pt x="13" y="108"/>
                      <a:pt x="7" y="73"/>
                    </a:cubicBezTo>
                    <a:cubicBezTo>
                      <a:pt x="0" y="39"/>
                      <a:pt x="12" y="8"/>
                      <a:pt x="33" y="4"/>
                    </a:cubicBezTo>
                    <a:cubicBezTo>
                      <a:pt x="54" y="0"/>
                      <a:pt x="76" y="24"/>
                      <a:pt x="83" y="59"/>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91"/>
              <p:cNvSpPr/>
              <p:nvPr/>
            </p:nvSpPr>
            <p:spPr bwMode="auto">
              <a:xfrm>
                <a:off x="3678238" y="-2220913"/>
                <a:ext cx="403225" cy="603250"/>
              </a:xfrm>
              <a:custGeom>
                <a:avLst/>
                <a:gdLst>
                  <a:gd name="T0" fmla="*/ 88 w 95"/>
                  <a:gd name="T1" fmla="*/ 63 h 142"/>
                  <a:gd name="T2" fmla="*/ 60 w 95"/>
                  <a:gd name="T3" fmla="*/ 138 h 142"/>
                  <a:gd name="T4" fmla="*/ 7 w 95"/>
                  <a:gd name="T5" fmla="*/ 79 h 142"/>
                  <a:gd name="T6" fmla="*/ 35 w 95"/>
                  <a:gd name="T7" fmla="*/ 4 h 142"/>
                  <a:gd name="T8" fmla="*/ 88 w 95"/>
                  <a:gd name="T9" fmla="*/ 63 h 142"/>
                </a:gdLst>
                <a:ahLst/>
                <a:cxnLst>
                  <a:cxn ang="0">
                    <a:pos x="T0" y="T1"/>
                  </a:cxn>
                  <a:cxn ang="0">
                    <a:pos x="T2" y="T3"/>
                  </a:cxn>
                  <a:cxn ang="0">
                    <a:pos x="T4" y="T5"/>
                  </a:cxn>
                  <a:cxn ang="0">
                    <a:pos x="T6" y="T7"/>
                  </a:cxn>
                  <a:cxn ang="0">
                    <a:pos x="T8" y="T9"/>
                  </a:cxn>
                </a:cxnLst>
                <a:rect l="0" t="0" r="r" b="b"/>
                <a:pathLst>
                  <a:path w="95" h="142">
                    <a:moveTo>
                      <a:pt x="88" y="63"/>
                    </a:moveTo>
                    <a:cubicBezTo>
                      <a:pt x="95" y="100"/>
                      <a:pt x="82" y="134"/>
                      <a:pt x="60" y="138"/>
                    </a:cubicBezTo>
                    <a:cubicBezTo>
                      <a:pt x="38" y="142"/>
                      <a:pt x="14" y="116"/>
                      <a:pt x="7" y="79"/>
                    </a:cubicBezTo>
                    <a:cubicBezTo>
                      <a:pt x="0" y="42"/>
                      <a:pt x="12" y="8"/>
                      <a:pt x="35" y="4"/>
                    </a:cubicBezTo>
                    <a:cubicBezTo>
                      <a:pt x="57" y="0"/>
                      <a:pt x="81" y="26"/>
                      <a:pt x="88" y="63"/>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92"/>
              <p:cNvSpPr/>
              <p:nvPr/>
            </p:nvSpPr>
            <p:spPr bwMode="auto">
              <a:xfrm>
                <a:off x="3779838" y="-2246313"/>
                <a:ext cx="369887" cy="619125"/>
              </a:xfrm>
              <a:custGeom>
                <a:avLst/>
                <a:gdLst>
                  <a:gd name="T0" fmla="*/ 79 w 87"/>
                  <a:gd name="T1" fmla="*/ 66 h 146"/>
                  <a:gd name="T2" fmla="*/ 56 w 87"/>
                  <a:gd name="T3" fmla="*/ 142 h 146"/>
                  <a:gd name="T4" fmla="*/ 8 w 87"/>
                  <a:gd name="T5" fmla="*/ 80 h 146"/>
                  <a:gd name="T6" fmla="*/ 31 w 87"/>
                  <a:gd name="T7" fmla="*/ 4 h 146"/>
                  <a:gd name="T8" fmla="*/ 79 w 87"/>
                  <a:gd name="T9" fmla="*/ 66 h 146"/>
                </a:gdLst>
                <a:ahLst/>
                <a:cxnLst>
                  <a:cxn ang="0">
                    <a:pos x="T0" y="T1"/>
                  </a:cxn>
                  <a:cxn ang="0">
                    <a:pos x="T2" y="T3"/>
                  </a:cxn>
                  <a:cxn ang="0">
                    <a:pos x="T4" y="T5"/>
                  </a:cxn>
                  <a:cxn ang="0">
                    <a:pos x="T6" y="T7"/>
                  </a:cxn>
                  <a:cxn ang="0">
                    <a:pos x="T8" y="T9"/>
                  </a:cxn>
                </a:cxnLst>
                <a:rect l="0" t="0" r="r" b="b"/>
                <a:pathLst>
                  <a:path w="87" h="146">
                    <a:moveTo>
                      <a:pt x="79" y="66"/>
                    </a:moveTo>
                    <a:cubicBezTo>
                      <a:pt x="87" y="105"/>
                      <a:pt x="76" y="139"/>
                      <a:pt x="56" y="142"/>
                    </a:cubicBezTo>
                    <a:cubicBezTo>
                      <a:pt x="37" y="146"/>
                      <a:pt x="15" y="118"/>
                      <a:pt x="8" y="80"/>
                    </a:cubicBezTo>
                    <a:cubicBezTo>
                      <a:pt x="0" y="42"/>
                      <a:pt x="11" y="8"/>
                      <a:pt x="31" y="4"/>
                    </a:cubicBezTo>
                    <a:cubicBezTo>
                      <a:pt x="50" y="0"/>
                      <a:pt x="72" y="28"/>
                      <a:pt x="79" y="66"/>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93"/>
              <p:cNvSpPr/>
              <p:nvPr/>
            </p:nvSpPr>
            <p:spPr bwMode="auto">
              <a:xfrm>
                <a:off x="3784600" y="-2330450"/>
                <a:ext cx="238125" cy="134938"/>
              </a:xfrm>
              <a:custGeom>
                <a:avLst/>
                <a:gdLst>
                  <a:gd name="T0" fmla="*/ 136 w 150"/>
                  <a:gd name="T1" fmla="*/ 0 h 85"/>
                  <a:gd name="T2" fmla="*/ 0 w 150"/>
                  <a:gd name="T3" fmla="*/ 27 h 85"/>
                  <a:gd name="T4" fmla="*/ 13 w 150"/>
                  <a:gd name="T5" fmla="*/ 85 h 85"/>
                  <a:gd name="T6" fmla="*/ 150 w 150"/>
                  <a:gd name="T7" fmla="*/ 61 h 85"/>
                  <a:gd name="T8" fmla="*/ 136 w 150"/>
                  <a:gd name="T9" fmla="*/ 0 h 85"/>
                </a:gdLst>
                <a:ahLst/>
                <a:cxnLst>
                  <a:cxn ang="0">
                    <a:pos x="T0" y="T1"/>
                  </a:cxn>
                  <a:cxn ang="0">
                    <a:pos x="T2" y="T3"/>
                  </a:cxn>
                  <a:cxn ang="0">
                    <a:pos x="T4" y="T5"/>
                  </a:cxn>
                  <a:cxn ang="0">
                    <a:pos x="T6" y="T7"/>
                  </a:cxn>
                  <a:cxn ang="0">
                    <a:pos x="T8" y="T9"/>
                  </a:cxn>
                </a:cxnLst>
                <a:rect l="0" t="0" r="r" b="b"/>
                <a:pathLst>
                  <a:path w="150" h="85">
                    <a:moveTo>
                      <a:pt x="136" y="0"/>
                    </a:moveTo>
                    <a:lnTo>
                      <a:pt x="0" y="27"/>
                    </a:lnTo>
                    <a:lnTo>
                      <a:pt x="13" y="85"/>
                    </a:lnTo>
                    <a:lnTo>
                      <a:pt x="150" y="61"/>
                    </a:lnTo>
                    <a:lnTo>
                      <a:pt x="136"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94"/>
              <p:cNvSpPr/>
              <p:nvPr/>
            </p:nvSpPr>
            <p:spPr bwMode="auto">
              <a:xfrm>
                <a:off x="3908425" y="-1677988"/>
                <a:ext cx="236537" cy="136525"/>
              </a:xfrm>
              <a:custGeom>
                <a:avLst/>
                <a:gdLst>
                  <a:gd name="T0" fmla="*/ 136 w 149"/>
                  <a:gd name="T1" fmla="*/ 0 h 86"/>
                  <a:gd name="T2" fmla="*/ 0 w 149"/>
                  <a:gd name="T3" fmla="*/ 24 h 86"/>
                  <a:gd name="T4" fmla="*/ 10 w 149"/>
                  <a:gd name="T5" fmla="*/ 86 h 86"/>
                  <a:gd name="T6" fmla="*/ 149 w 149"/>
                  <a:gd name="T7" fmla="*/ 59 h 86"/>
                  <a:gd name="T8" fmla="*/ 136 w 149"/>
                  <a:gd name="T9" fmla="*/ 0 h 86"/>
                </a:gdLst>
                <a:ahLst/>
                <a:cxnLst>
                  <a:cxn ang="0">
                    <a:pos x="T0" y="T1"/>
                  </a:cxn>
                  <a:cxn ang="0">
                    <a:pos x="T2" y="T3"/>
                  </a:cxn>
                  <a:cxn ang="0">
                    <a:pos x="T4" y="T5"/>
                  </a:cxn>
                  <a:cxn ang="0">
                    <a:pos x="T6" y="T7"/>
                  </a:cxn>
                  <a:cxn ang="0">
                    <a:pos x="T8" y="T9"/>
                  </a:cxn>
                </a:cxnLst>
                <a:rect l="0" t="0" r="r" b="b"/>
                <a:pathLst>
                  <a:path w="149" h="86">
                    <a:moveTo>
                      <a:pt x="136" y="0"/>
                    </a:moveTo>
                    <a:lnTo>
                      <a:pt x="0" y="24"/>
                    </a:lnTo>
                    <a:lnTo>
                      <a:pt x="10" y="86"/>
                    </a:lnTo>
                    <a:lnTo>
                      <a:pt x="149" y="59"/>
                    </a:lnTo>
                    <a:lnTo>
                      <a:pt x="136"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1" name="组合 300"/>
            <p:cNvGrpSpPr/>
            <p:nvPr/>
          </p:nvGrpSpPr>
          <p:grpSpPr>
            <a:xfrm>
              <a:off x="2904788" y="1291131"/>
              <a:ext cx="817562" cy="1006476"/>
              <a:chOff x="4683125" y="-2649538"/>
              <a:chExt cx="817562" cy="1006476"/>
            </a:xfrm>
          </p:grpSpPr>
          <p:sp>
            <p:nvSpPr>
              <p:cNvPr id="205" name="Freeform 196"/>
              <p:cNvSpPr/>
              <p:nvPr/>
            </p:nvSpPr>
            <p:spPr bwMode="auto">
              <a:xfrm>
                <a:off x="5022850" y="-2649538"/>
                <a:ext cx="130175" cy="161925"/>
              </a:xfrm>
              <a:custGeom>
                <a:avLst/>
                <a:gdLst>
                  <a:gd name="T0" fmla="*/ 31 w 31"/>
                  <a:gd name="T1" fmla="*/ 16 h 38"/>
                  <a:gd name="T2" fmla="*/ 15 w 31"/>
                  <a:gd name="T3" fmla="*/ 0 h 38"/>
                  <a:gd name="T4" fmla="*/ 0 w 31"/>
                  <a:gd name="T5" fmla="*/ 16 h 38"/>
                  <a:gd name="T6" fmla="*/ 0 w 31"/>
                  <a:gd name="T7" fmla="*/ 38 h 38"/>
                  <a:gd name="T8" fmla="*/ 31 w 31"/>
                  <a:gd name="T9" fmla="*/ 37 h 38"/>
                  <a:gd name="T10" fmla="*/ 31 w 31"/>
                  <a:gd name="T11" fmla="*/ 16 h 38"/>
                </a:gdLst>
                <a:ahLst/>
                <a:cxnLst>
                  <a:cxn ang="0">
                    <a:pos x="T0" y="T1"/>
                  </a:cxn>
                  <a:cxn ang="0">
                    <a:pos x="T2" y="T3"/>
                  </a:cxn>
                  <a:cxn ang="0">
                    <a:pos x="T4" y="T5"/>
                  </a:cxn>
                  <a:cxn ang="0">
                    <a:pos x="T6" y="T7"/>
                  </a:cxn>
                  <a:cxn ang="0">
                    <a:pos x="T8" y="T9"/>
                  </a:cxn>
                  <a:cxn ang="0">
                    <a:pos x="T10" y="T11"/>
                  </a:cxn>
                </a:cxnLst>
                <a:rect l="0" t="0" r="r" b="b"/>
                <a:pathLst>
                  <a:path w="31" h="38">
                    <a:moveTo>
                      <a:pt x="31" y="16"/>
                    </a:moveTo>
                    <a:cubicBezTo>
                      <a:pt x="31" y="7"/>
                      <a:pt x="24" y="0"/>
                      <a:pt x="15" y="0"/>
                    </a:cubicBezTo>
                    <a:cubicBezTo>
                      <a:pt x="7" y="1"/>
                      <a:pt x="0" y="8"/>
                      <a:pt x="0" y="16"/>
                    </a:cubicBezTo>
                    <a:cubicBezTo>
                      <a:pt x="0" y="38"/>
                      <a:pt x="0" y="38"/>
                      <a:pt x="0" y="38"/>
                    </a:cubicBezTo>
                    <a:cubicBezTo>
                      <a:pt x="31" y="37"/>
                      <a:pt x="31" y="37"/>
                      <a:pt x="31" y="37"/>
                    </a:cubicBezTo>
                    <a:lnTo>
                      <a:pt x="31" y="16"/>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6" name="Freeform 197"/>
              <p:cNvSpPr/>
              <p:nvPr/>
            </p:nvSpPr>
            <p:spPr bwMode="auto">
              <a:xfrm>
                <a:off x="5111750" y="-2416175"/>
                <a:ext cx="388937" cy="641350"/>
              </a:xfrm>
              <a:custGeom>
                <a:avLst/>
                <a:gdLst>
                  <a:gd name="T0" fmla="*/ 0 w 92"/>
                  <a:gd name="T1" fmla="*/ 76 h 151"/>
                  <a:gd name="T2" fmla="*/ 47 w 92"/>
                  <a:gd name="T3" fmla="*/ 151 h 151"/>
                  <a:gd name="T4" fmla="*/ 92 w 92"/>
                  <a:gd name="T5" fmla="*/ 75 h 151"/>
                  <a:gd name="T6" fmla="*/ 45 w 92"/>
                  <a:gd name="T7" fmla="*/ 0 h 151"/>
                  <a:gd name="T8" fmla="*/ 0 w 92"/>
                  <a:gd name="T9" fmla="*/ 76 h 151"/>
                </a:gdLst>
                <a:ahLst/>
                <a:cxnLst>
                  <a:cxn ang="0">
                    <a:pos x="T0" y="T1"/>
                  </a:cxn>
                  <a:cxn ang="0">
                    <a:pos x="T2" y="T3"/>
                  </a:cxn>
                  <a:cxn ang="0">
                    <a:pos x="T4" y="T5"/>
                  </a:cxn>
                  <a:cxn ang="0">
                    <a:pos x="T6" y="T7"/>
                  </a:cxn>
                  <a:cxn ang="0">
                    <a:pos x="T8" y="T9"/>
                  </a:cxn>
                </a:cxnLst>
                <a:rect l="0" t="0" r="r" b="b"/>
                <a:pathLst>
                  <a:path w="92" h="151">
                    <a:moveTo>
                      <a:pt x="0" y="76"/>
                    </a:moveTo>
                    <a:cubicBezTo>
                      <a:pt x="1" y="118"/>
                      <a:pt x="22" y="151"/>
                      <a:pt x="47" y="151"/>
                    </a:cubicBezTo>
                    <a:cubicBezTo>
                      <a:pt x="72" y="151"/>
                      <a:pt x="92" y="117"/>
                      <a:pt x="92" y="75"/>
                    </a:cubicBezTo>
                    <a:cubicBezTo>
                      <a:pt x="91" y="34"/>
                      <a:pt x="70" y="0"/>
                      <a:pt x="45" y="0"/>
                    </a:cubicBezTo>
                    <a:cubicBezTo>
                      <a:pt x="20" y="1"/>
                      <a:pt x="0" y="35"/>
                      <a:pt x="0" y="76"/>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98"/>
              <p:cNvSpPr/>
              <p:nvPr/>
            </p:nvSpPr>
            <p:spPr bwMode="auto">
              <a:xfrm>
                <a:off x="4987925" y="-2436813"/>
                <a:ext cx="415925" cy="687388"/>
              </a:xfrm>
              <a:custGeom>
                <a:avLst/>
                <a:gdLst>
                  <a:gd name="T0" fmla="*/ 0 w 98"/>
                  <a:gd name="T1" fmla="*/ 81 h 162"/>
                  <a:gd name="T2" fmla="*/ 50 w 98"/>
                  <a:gd name="T3" fmla="*/ 162 h 162"/>
                  <a:gd name="T4" fmla="*/ 98 w 98"/>
                  <a:gd name="T5" fmla="*/ 80 h 162"/>
                  <a:gd name="T6" fmla="*/ 48 w 98"/>
                  <a:gd name="T7" fmla="*/ 0 h 162"/>
                  <a:gd name="T8" fmla="*/ 0 w 98"/>
                  <a:gd name="T9" fmla="*/ 81 h 162"/>
                </a:gdLst>
                <a:ahLst/>
                <a:cxnLst>
                  <a:cxn ang="0">
                    <a:pos x="T0" y="T1"/>
                  </a:cxn>
                  <a:cxn ang="0">
                    <a:pos x="T2" y="T3"/>
                  </a:cxn>
                  <a:cxn ang="0">
                    <a:pos x="T4" y="T5"/>
                  </a:cxn>
                  <a:cxn ang="0">
                    <a:pos x="T6" y="T7"/>
                  </a:cxn>
                  <a:cxn ang="0">
                    <a:pos x="T8" y="T9"/>
                  </a:cxn>
                </a:cxnLst>
                <a:rect l="0" t="0" r="r" b="b"/>
                <a:pathLst>
                  <a:path w="98" h="162">
                    <a:moveTo>
                      <a:pt x="0" y="81"/>
                    </a:moveTo>
                    <a:cubicBezTo>
                      <a:pt x="0" y="126"/>
                      <a:pt x="23" y="162"/>
                      <a:pt x="50" y="162"/>
                    </a:cubicBezTo>
                    <a:cubicBezTo>
                      <a:pt x="77" y="161"/>
                      <a:pt x="98" y="125"/>
                      <a:pt x="98" y="80"/>
                    </a:cubicBezTo>
                    <a:cubicBezTo>
                      <a:pt x="97" y="36"/>
                      <a:pt x="75" y="0"/>
                      <a:pt x="48" y="0"/>
                    </a:cubicBezTo>
                    <a:cubicBezTo>
                      <a:pt x="21" y="1"/>
                      <a:pt x="0" y="37"/>
                      <a:pt x="0"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99"/>
              <p:cNvSpPr/>
              <p:nvPr/>
            </p:nvSpPr>
            <p:spPr bwMode="auto">
              <a:xfrm>
                <a:off x="4683125" y="-2411413"/>
                <a:ext cx="390525" cy="641350"/>
              </a:xfrm>
              <a:custGeom>
                <a:avLst/>
                <a:gdLst>
                  <a:gd name="T0" fmla="*/ 92 w 92"/>
                  <a:gd name="T1" fmla="*/ 75 h 151"/>
                  <a:gd name="T2" fmla="*/ 47 w 92"/>
                  <a:gd name="T3" fmla="*/ 151 h 151"/>
                  <a:gd name="T4" fmla="*/ 1 w 92"/>
                  <a:gd name="T5" fmla="*/ 76 h 151"/>
                  <a:gd name="T6" fmla="*/ 46 w 92"/>
                  <a:gd name="T7" fmla="*/ 0 h 151"/>
                  <a:gd name="T8" fmla="*/ 92 w 92"/>
                  <a:gd name="T9" fmla="*/ 75 h 151"/>
                </a:gdLst>
                <a:ahLst/>
                <a:cxnLst>
                  <a:cxn ang="0">
                    <a:pos x="T0" y="T1"/>
                  </a:cxn>
                  <a:cxn ang="0">
                    <a:pos x="T2" y="T3"/>
                  </a:cxn>
                  <a:cxn ang="0">
                    <a:pos x="T4" y="T5"/>
                  </a:cxn>
                  <a:cxn ang="0">
                    <a:pos x="T6" y="T7"/>
                  </a:cxn>
                  <a:cxn ang="0">
                    <a:pos x="T8" y="T9"/>
                  </a:cxn>
                </a:cxnLst>
                <a:rect l="0" t="0" r="r" b="b"/>
                <a:pathLst>
                  <a:path w="92" h="151">
                    <a:moveTo>
                      <a:pt x="92" y="75"/>
                    </a:moveTo>
                    <a:cubicBezTo>
                      <a:pt x="92" y="117"/>
                      <a:pt x="72" y="151"/>
                      <a:pt x="47" y="151"/>
                    </a:cubicBezTo>
                    <a:cubicBezTo>
                      <a:pt x="22" y="151"/>
                      <a:pt x="1" y="118"/>
                      <a:pt x="1" y="76"/>
                    </a:cubicBezTo>
                    <a:cubicBezTo>
                      <a:pt x="0" y="35"/>
                      <a:pt x="20" y="1"/>
                      <a:pt x="46" y="0"/>
                    </a:cubicBezTo>
                    <a:cubicBezTo>
                      <a:pt x="71" y="0"/>
                      <a:pt x="91" y="34"/>
                      <a:pt x="92" y="75"/>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00"/>
              <p:cNvSpPr/>
              <p:nvPr/>
            </p:nvSpPr>
            <p:spPr bwMode="auto">
              <a:xfrm>
                <a:off x="4779963" y="-2436813"/>
                <a:ext cx="420687" cy="687388"/>
              </a:xfrm>
              <a:custGeom>
                <a:avLst/>
                <a:gdLst>
                  <a:gd name="T0" fmla="*/ 98 w 99"/>
                  <a:gd name="T1" fmla="*/ 81 h 162"/>
                  <a:gd name="T2" fmla="*/ 50 w 99"/>
                  <a:gd name="T3" fmla="*/ 162 h 162"/>
                  <a:gd name="T4" fmla="*/ 0 w 99"/>
                  <a:gd name="T5" fmla="*/ 82 h 162"/>
                  <a:gd name="T6" fmla="*/ 49 w 99"/>
                  <a:gd name="T7" fmla="*/ 1 h 162"/>
                  <a:gd name="T8" fmla="*/ 98 w 99"/>
                  <a:gd name="T9" fmla="*/ 81 h 162"/>
                </a:gdLst>
                <a:ahLst/>
                <a:cxnLst>
                  <a:cxn ang="0">
                    <a:pos x="T0" y="T1"/>
                  </a:cxn>
                  <a:cxn ang="0">
                    <a:pos x="T2" y="T3"/>
                  </a:cxn>
                  <a:cxn ang="0">
                    <a:pos x="T4" y="T5"/>
                  </a:cxn>
                  <a:cxn ang="0">
                    <a:pos x="T6" y="T7"/>
                  </a:cxn>
                  <a:cxn ang="0">
                    <a:pos x="T8" y="T9"/>
                  </a:cxn>
                </a:cxnLst>
                <a:rect l="0" t="0" r="r" b="b"/>
                <a:pathLst>
                  <a:path w="99" h="162">
                    <a:moveTo>
                      <a:pt x="98" y="81"/>
                    </a:moveTo>
                    <a:cubicBezTo>
                      <a:pt x="99" y="126"/>
                      <a:pt x="77" y="162"/>
                      <a:pt x="50" y="162"/>
                    </a:cubicBezTo>
                    <a:cubicBezTo>
                      <a:pt x="23" y="162"/>
                      <a:pt x="1" y="127"/>
                      <a:pt x="0" y="82"/>
                    </a:cubicBezTo>
                    <a:cubicBezTo>
                      <a:pt x="0" y="37"/>
                      <a:pt x="22" y="1"/>
                      <a:pt x="49" y="1"/>
                    </a:cubicBezTo>
                    <a:cubicBezTo>
                      <a:pt x="76" y="0"/>
                      <a:pt x="98" y="36"/>
                      <a:pt x="98"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01"/>
              <p:cNvSpPr/>
              <p:nvPr/>
            </p:nvSpPr>
            <p:spPr bwMode="auto">
              <a:xfrm>
                <a:off x="4908550" y="-2444750"/>
                <a:ext cx="368300" cy="708025"/>
              </a:xfrm>
              <a:custGeom>
                <a:avLst/>
                <a:gdLst>
                  <a:gd name="T0" fmla="*/ 87 w 87"/>
                  <a:gd name="T1" fmla="*/ 83 h 167"/>
                  <a:gd name="T2" fmla="*/ 44 w 87"/>
                  <a:gd name="T3" fmla="*/ 167 h 167"/>
                  <a:gd name="T4" fmla="*/ 0 w 87"/>
                  <a:gd name="T5" fmla="*/ 84 h 167"/>
                  <a:gd name="T6" fmla="*/ 43 w 87"/>
                  <a:gd name="T7" fmla="*/ 0 h 167"/>
                  <a:gd name="T8" fmla="*/ 87 w 87"/>
                  <a:gd name="T9" fmla="*/ 83 h 167"/>
                </a:gdLst>
                <a:ahLst/>
                <a:cxnLst>
                  <a:cxn ang="0">
                    <a:pos x="T0" y="T1"/>
                  </a:cxn>
                  <a:cxn ang="0">
                    <a:pos x="T2" y="T3"/>
                  </a:cxn>
                  <a:cxn ang="0">
                    <a:pos x="T4" y="T5"/>
                  </a:cxn>
                  <a:cxn ang="0">
                    <a:pos x="T6" y="T7"/>
                  </a:cxn>
                  <a:cxn ang="0">
                    <a:pos x="T8" y="T9"/>
                  </a:cxn>
                </a:cxnLst>
                <a:rect l="0" t="0" r="r" b="b"/>
                <a:pathLst>
                  <a:path w="87" h="167">
                    <a:moveTo>
                      <a:pt x="87" y="83"/>
                    </a:moveTo>
                    <a:cubicBezTo>
                      <a:pt x="87" y="129"/>
                      <a:pt x="68" y="166"/>
                      <a:pt x="44" y="167"/>
                    </a:cubicBezTo>
                    <a:cubicBezTo>
                      <a:pt x="20" y="167"/>
                      <a:pt x="1" y="130"/>
                      <a:pt x="0" y="84"/>
                    </a:cubicBezTo>
                    <a:cubicBezTo>
                      <a:pt x="0" y="38"/>
                      <a:pt x="19" y="0"/>
                      <a:pt x="43" y="0"/>
                    </a:cubicBezTo>
                    <a:cubicBezTo>
                      <a:pt x="67" y="0"/>
                      <a:pt x="87" y="37"/>
                      <a:pt x="87" y="83"/>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02"/>
              <p:cNvSpPr/>
              <p:nvPr/>
            </p:nvSpPr>
            <p:spPr bwMode="auto">
              <a:xfrm>
                <a:off x="4959350" y="-2546350"/>
                <a:ext cx="261937" cy="117475"/>
              </a:xfrm>
              <a:custGeom>
                <a:avLst/>
                <a:gdLst>
                  <a:gd name="T0" fmla="*/ 162 w 165"/>
                  <a:gd name="T1" fmla="*/ 0 h 74"/>
                  <a:gd name="T2" fmla="*/ 0 w 165"/>
                  <a:gd name="T3" fmla="*/ 2 h 74"/>
                  <a:gd name="T4" fmla="*/ 0 w 165"/>
                  <a:gd name="T5" fmla="*/ 74 h 74"/>
                  <a:gd name="T6" fmla="*/ 165 w 165"/>
                  <a:gd name="T7" fmla="*/ 74 h 74"/>
                  <a:gd name="T8" fmla="*/ 162 w 165"/>
                  <a:gd name="T9" fmla="*/ 0 h 74"/>
                </a:gdLst>
                <a:ahLst/>
                <a:cxnLst>
                  <a:cxn ang="0">
                    <a:pos x="T0" y="T1"/>
                  </a:cxn>
                  <a:cxn ang="0">
                    <a:pos x="T2" y="T3"/>
                  </a:cxn>
                  <a:cxn ang="0">
                    <a:pos x="T4" y="T5"/>
                  </a:cxn>
                  <a:cxn ang="0">
                    <a:pos x="T6" y="T7"/>
                  </a:cxn>
                  <a:cxn ang="0">
                    <a:pos x="T8" y="T9"/>
                  </a:cxn>
                </a:cxnLst>
                <a:rect l="0" t="0" r="r" b="b"/>
                <a:pathLst>
                  <a:path w="165" h="74">
                    <a:moveTo>
                      <a:pt x="162" y="0"/>
                    </a:moveTo>
                    <a:lnTo>
                      <a:pt x="0" y="2"/>
                    </a:lnTo>
                    <a:lnTo>
                      <a:pt x="0" y="74"/>
                    </a:lnTo>
                    <a:lnTo>
                      <a:pt x="165" y="74"/>
                    </a:lnTo>
                    <a:lnTo>
                      <a:pt x="162"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03"/>
              <p:cNvSpPr/>
              <p:nvPr/>
            </p:nvSpPr>
            <p:spPr bwMode="auto">
              <a:xfrm>
                <a:off x="4967288" y="-1762125"/>
                <a:ext cx="258762" cy="119063"/>
              </a:xfrm>
              <a:custGeom>
                <a:avLst/>
                <a:gdLst>
                  <a:gd name="T0" fmla="*/ 163 w 163"/>
                  <a:gd name="T1" fmla="*/ 0 h 75"/>
                  <a:gd name="T2" fmla="*/ 0 w 163"/>
                  <a:gd name="T3" fmla="*/ 3 h 75"/>
                  <a:gd name="T4" fmla="*/ 0 w 163"/>
                  <a:gd name="T5" fmla="*/ 75 h 75"/>
                  <a:gd name="T6" fmla="*/ 163 w 163"/>
                  <a:gd name="T7" fmla="*/ 75 h 75"/>
                  <a:gd name="T8" fmla="*/ 163 w 163"/>
                  <a:gd name="T9" fmla="*/ 0 h 75"/>
                </a:gdLst>
                <a:ahLst/>
                <a:cxnLst>
                  <a:cxn ang="0">
                    <a:pos x="T0" y="T1"/>
                  </a:cxn>
                  <a:cxn ang="0">
                    <a:pos x="T2" y="T3"/>
                  </a:cxn>
                  <a:cxn ang="0">
                    <a:pos x="T4" y="T5"/>
                  </a:cxn>
                  <a:cxn ang="0">
                    <a:pos x="T6" y="T7"/>
                  </a:cxn>
                  <a:cxn ang="0">
                    <a:pos x="T8" y="T9"/>
                  </a:cxn>
                </a:cxnLst>
                <a:rect l="0" t="0" r="r" b="b"/>
                <a:pathLst>
                  <a:path w="163" h="75">
                    <a:moveTo>
                      <a:pt x="163" y="0"/>
                    </a:moveTo>
                    <a:lnTo>
                      <a:pt x="0" y="3"/>
                    </a:lnTo>
                    <a:lnTo>
                      <a:pt x="0" y="75"/>
                    </a:lnTo>
                    <a:lnTo>
                      <a:pt x="163" y="75"/>
                    </a:lnTo>
                    <a:lnTo>
                      <a:pt x="163"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8" name="组合 297"/>
            <p:cNvGrpSpPr/>
            <p:nvPr/>
          </p:nvGrpSpPr>
          <p:grpSpPr>
            <a:xfrm rot="21165082">
              <a:off x="7249284" y="411332"/>
              <a:ext cx="865187" cy="1004888"/>
              <a:chOff x="8437563" y="-1685925"/>
              <a:chExt cx="865187" cy="1004888"/>
            </a:xfrm>
          </p:grpSpPr>
          <p:sp>
            <p:nvSpPr>
              <p:cNvPr id="94" name="Freeform 85"/>
              <p:cNvSpPr/>
              <p:nvPr/>
            </p:nvSpPr>
            <p:spPr bwMode="auto">
              <a:xfrm>
                <a:off x="8896350" y="-1685925"/>
                <a:ext cx="160337" cy="174625"/>
              </a:xfrm>
              <a:custGeom>
                <a:avLst/>
                <a:gdLst>
                  <a:gd name="T0" fmla="*/ 36 w 38"/>
                  <a:gd name="T1" fmla="*/ 21 h 41"/>
                  <a:gd name="T2" fmla="*/ 24 w 38"/>
                  <a:gd name="T3" fmla="*/ 2 h 41"/>
                  <a:gd name="T4" fmla="*/ 5 w 38"/>
                  <a:gd name="T5" fmla="*/ 14 h 41"/>
                  <a:gd name="T6" fmla="*/ 0 w 38"/>
                  <a:gd name="T7" fmla="*/ 34 h 41"/>
                  <a:gd name="T8" fmla="*/ 31 w 38"/>
                  <a:gd name="T9" fmla="*/ 41 h 41"/>
                  <a:gd name="T10" fmla="*/ 36 w 38"/>
                  <a:gd name="T11" fmla="*/ 21 h 41"/>
                </a:gdLst>
                <a:ahLst/>
                <a:cxnLst>
                  <a:cxn ang="0">
                    <a:pos x="T0" y="T1"/>
                  </a:cxn>
                  <a:cxn ang="0">
                    <a:pos x="T2" y="T3"/>
                  </a:cxn>
                  <a:cxn ang="0">
                    <a:pos x="T4" y="T5"/>
                  </a:cxn>
                  <a:cxn ang="0">
                    <a:pos x="T6" y="T7"/>
                  </a:cxn>
                  <a:cxn ang="0">
                    <a:pos x="T8" y="T9"/>
                  </a:cxn>
                  <a:cxn ang="0">
                    <a:pos x="T10" y="T11"/>
                  </a:cxn>
                </a:cxnLst>
                <a:rect l="0" t="0" r="r" b="b"/>
                <a:pathLst>
                  <a:path w="38" h="41">
                    <a:moveTo>
                      <a:pt x="36" y="21"/>
                    </a:moveTo>
                    <a:cubicBezTo>
                      <a:pt x="38" y="13"/>
                      <a:pt x="32" y="4"/>
                      <a:pt x="24" y="2"/>
                    </a:cubicBezTo>
                    <a:cubicBezTo>
                      <a:pt x="16" y="0"/>
                      <a:pt x="7" y="5"/>
                      <a:pt x="5" y="14"/>
                    </a:cubicBezTo>
                    <a:cubicBezTo>
                      <a:pt x="0" y="34"/>
                      <a:pt x="0" y="34"/>
                      <a:pt x="0" y="34"/>
                    </a:cubicBezTo>
                    <a:cubicBezTo>
                      <a:pt x="31" y="41"/>
                      <a:pt x="31" y="41"/>
                      <a:pt x="31" y="41"/>
                    </a:cubicBezTo>
                    <a:lnTo>
                      <a:pt x="36" y="21"/>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86"/>
              <p:cNvSpPr/>
              <p:nvPr/>
            </p:nvSpPr>
            <p:spPr bwMode="auto">
              <a:xfrm>
                <a:off x="8853488" y="-1427163"/>
                <a:ext cx="449262" cy="665163"/>
              </a:xfrm>
              <a:custGeom>
                <a:avLst/>
                <a:gdLst>
                  <a:gd name="T0" fmla="*/ 9 w 106"/>
                  <a:gd name="T1" fmla="*/ 68 h 157"/>
                  <a:gd name="T2" fmla="*/ 36 w 106"/>
                  <a:gd name="T3" fmla="*/ 151 h 157"/>
                  <a:gd name="T4" fmla="*/ 97 w 106"/>
                  <a:gd name="T5" fmla="*/ 89 h 157"/>
                  <a:gd name="T6" fmla="*/ 70 w 106"/>
                  <a:gd name="T7" fmla="*/ 6 h 157"/>
                  <a:gd name="T8" fmla="*/ 9 w 106"/>
                  <a:gd name="T9" fmla="*/ 68 h 157"/>
                </a:gdLst>
                <a:ahLst/>
                <a:cxnLst>
                  <a:cxn ang="0">
                    <a:pos x="T0" y="T1"/>
                  </a:cxn>
                  <a:cxn ang="0">
                    <a:pos x="T2" y="T3"/>
                  </a:cxn>
                  <a:cxn ang="0">
                    <a:pos x="T4" y="T5"/>
                  </a:cxn>
                  <a:cxn ang="0">
                    <a:pos x="T6" y="T7"/>
                  </a:cxn>
                  <a:cxn ang="0">
                    <a:pos x="T8" y="T9"/>
                  </a:cxn>
                </a:cxnLst>
                <a:rect l="0" t="0" r="r" b="b"/>
                <a:pathLst>
                  <a:path w="106" h="157">
                    <a:moveTo>
                      <a:pt x="9" y="68"/>
                    </a:moveTo>
                    <a:cubicBezTo>
                      <a:pt x="0" y="108"/>
                      <a:pt x="12" y="146"/>
                      <a:pt x="36" y="151"/>
                    </a:cubicBezTo>
                    <a:cubicBezTo>
                      <a:pt x="60" y="157"/>
                      <a:pt x="88" y="129"/>
                      <a:pt x="97" y="89"/>
                    </a:cubicBezTo>
                    <a:cubicBezTo>
                      <a:pt x="106" y="49"/>
                      <a:pt x="94" y="12"/>
                      <a:pt x="70" y="6"/>
                    </a:cubicBezTo>
                    <a:cubicBezTo>
                      <a:pt x="46" y="0"/>
                      <a:pt x="18" y="28"/>
                      <a:pt x="9" y="6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7"/>
              <p:cNvSpPr/>
              <p:nvPr/>
            </p:nvSpPr>
            <p:spPr bwMode="auto">
              <a:xfrm>
                <a:off x="8731250" y="-1473200"/>
                <a:ext cx="482600" cy="711200"/>
              </a:xfrm>
              <a:custGeom>
                <a:avLst/>
                <a:gdLst>
                  <a:gd name="T0" fmla="*/ 10 w 114"/>
                  <a:gd name="T1" fmla="*/ 73 h 168"/>
                  <a:gd name="T2" fmla="*/ 39 w 114"/>
                  <a:gd name="T3" fmla="*/ 162 h 168"/>
                  <a:gd name="T4" fmla="*/ 104 w 114"/>
                  <a:gd name="T5" fmla="*/ 95 h 168"/>
                  <a:gd name="T6" fmla="*/ 75 w 114"/>
                  <a:gd name="T7" fmla="*/ 6 h 168"/>
                  <a:gd name="T8" fmla="*/ 10 w 114"/>
                  <a:gd name="T9" fmla="*/ 73 h 168"/>
                </a:gdLst>
                <a:ahLst/>
                <a:cxnLst>
                  <a:cxn ang="0">
                    <a:pos x="T0" y="T1"/>
                  </a:cxn>
                  <a:cxn ang="0">
                    <a:pos x="T2" y="T3"/>
                  </a:cxn>
                  <a:cxn ang="0">
                    <a:pos x="T4" y="T5"/>
                  </a:cxn>
                  <a:cxn ang="0">
                    <a:pos x="T6" y="T7"/>
                  </a:cxn>
                  <a:cxn ang="0">
                    <a:pos x="T8" y="T9"/>
                  </a:cxn>
                </a:cxnLst>
                <a:rect l="0" t="0" r="r" b="b"/>
                <a:pathLst>
                  <a:path w="114" h="168">
                    <a:moveTo>
                      <a:pt x="10" y="73"/>
                    </a:moveTo>
                    <a:cubicBezTo>
                      <a:pt x="0" y="116"/>
                      <a:pt x="12" y="155"/>
                      <a:pt x="39" y="162"/>
                    </a:cubicBezTo>
                    <a:cubicBezTo>
                      <a:pt x="65" y="168"/>
                      <a:pt x="94" y="138"/>
                      <a:pt x="104" y="95"/>
                    </a:cubicBezTo>
                    <a:cubicBezTo>
                      <a:pt x="114" y="52"/>
                      <a:pt x="101" y="12"/>
                      <a:pt x="75" y="6"/>
                    </a:cubicBezTo>
                    <a:cubicBezTo>
                      <a:pt x="49" y="0"/>
                      <a:pt x="20" y="30"/>
                      <a:pt x="10" y="73"/>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8437563" y="-1520825"/>
                <a:ext cx="454025" cy="661988"/>
              </a:xfrm>
              <a:custGeom>
                <a:avLst/>
                <a:gdLst>
                  <a:gd name="T0" fmla="*/ 98 w 107"/>
                  <a:gd name="T1" fmla="*/ 88 h 156"/>
                  <a:gd name="T2" fmla="*/ 37 w 107"/>
                  <a:gd name="T3" fmla="*/ 150 h 156"/>
                  <a:gd name="T4" fmla="*/ 10 w 107"/>
                  <a:gd name="T5" fmla="*/ 68 h 156"/>
                  <a:gd name="T6" fmla="*/ 71 w 107"/>
                  <a:gd name="T7" fmla="*/ 5 h 156"/>
                  <a:gd name="T8" fmla="*/ 98 w 107"/>
                  <a:gd name="T9" fmla="*/ 88 h 156"/>
                </a:gdLst>
                <a:ahLst/>
                <a:cxnLst>
                  <a:cxn ang="0">
                    <a:pos x="T0" y="T1"/>
                  </a:cxn>
                  <a:cxn ang="0">
                    <a:pos x="T2" y="T3"/>
                  </a:cxn>
                  <a:cxn ang="0">
                    <a:pos x="T4" y="T5"/>
                  </a:cxn>
                  <a:cxn ang="0">
                    <a:pos x="T6" y="T7"/>
                  </a:cxn>
                  <a:cxn ang="0">
                    <a:pos x="T8" y="T9"/>
                  </a:cxn>
                </a:cxnLst>
                <a:rect l="0" t="0" r="r" b="b"/>
                <a:pathLst>
                  <a:path w="107" h="156">
                    <a:moveTo>
                      <a:pt x="98" y="88"/>
                    </a:moveTo>
                    <a:cubicBezTo>
                      <a:pt x="88" y="128"/>
                      <a:pt x="61" y="156"/>
                      <a:pt x="37" y="150"/>
                    </a:cubicBezTo>
                    <a:cubicBezTo>
                      <a:pt x="12" y="145"/>
                      <a:pt x="0" y="108"/>
                      <a:pt x="10" y="68"/>
                    </a:cubicBezTo>
                    <a:cubicBezTo>
                      <a:pt x="19" y="27"/>
                      <a:pt x="47" y="0"/>
                      <a:pt x="71" y="5"/>
                    </a:cubicBezTo>
                    <a:cubicBezTo>
                      <a:pt x="95" y="11"/>
                      <a:pt x="107" y="48"/>
                      <a:pt x="98" y="8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
              <p:cNvSpPr/>
              <p:nvPr/>
            </p:nvSpPr>
            <p:spPr bwMode="auto">
              <a:xfrm>
                <a:off x="8531225" y="-1520825"/>
                <a:ext cx="484187" cy="712788"/>
              </a:xfrm>
              <a:custGeom>
                <a:avLst/>
                <a:gdLst>
                  <a:gd name="T0" fmla="*/ 104 w 114"/>
                  <a:gd name="T1" fmla="*/ 95 h 168"/>
                  <a:gd name="T2" fmla="*/ 39 w 114"/>
                  <a:gd name="T3" fmla="*/ 162 h 168"/>
                  <a:gd name="T4" fmla="*/ 10 w 114"/>
                  <a:gd name="T5" fmla="*/ 73 h 168"/>
                  <a:gd name="T6" fmla="*/ 75 w 114"/>
                  <a:gd name="T7" fmla="*/ 6 h 168"/>
                  <a:gd name="T8" fmla="*/ 104 w 114"/>
                  <a:gd name="T9" fmla="*/ 95 h 168"/>
                </a:gdLst>
                <a:ahLst/>
                <a:cxnLst>
                  <a:cxn ang="0">
                    <a:pos x="T0" y="T1"/>
                  </a:cxn>
                  <a:cxn ang="0">
                    <a:pos x="T2" y="T3"/>
                  </a:cxn>
                  <a:cxn ang="0">
                    <a:pos x="T4" y="T5"/>
                  </a:cxn>
                  <a:cxn ang="0">
                    <a:pos x="T6" y="T7"/>
                  </a:cxn>
                  <a:cxn ang="0">
                    <a:pos x="T8" y="T9"/>
                  </a:cxn>
                </a:cxnLst>
                <a:rect l="0" t="0" r="r" b="b"/>
                <a:pathLst>
                  <a:path w="114" h="168">
                    <a:moveTo>
                      <a:pt x="104" y="95"/>
                    </a:moveTo>
                    <a:cubicBezTo>
                      <a:pt x="94" y="138"/>
                      <a:pt x="65" y="168"/>
                      <a:pt x="39" y="162"/>
                    </a:cubicBezTo>
                    <a:cubicBezTo>
                      <a:pt x="13" y="155"/>
                      <a:pt x="0" y="116"/>
                      <a:pt x="10" y="73"/>
                    </a:cubicBezTo>
                    <a:cubicBezTo>
                      <a:pt x="20" y="30"/>
                      <a:pt x="49" y="0"/>
                      <a:pt x="75" y="6"/>
                    </a:cubicBezTo>
                    <a:cubicBezTo>
                      <a:pt x="101" y="12"/>
                      <a:pt x="114" y="52"/>
                      <a:pt x="104" y="95"/>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0"/>
              <p:cNvSpPr/>
              <p:nvPr/>
            </p:nvSpPr>
            <p:spPr bwMode="auto">
              <a:xfrm>
                <a:off x="8650288" y="-1508125"/>
                <a:ext cx="444500" cy="730250"/>
              </a:xfrm>
              <a:custGeom>
                <a:avLst/>
                <a:gdLst>
                  <a:gd name="T0" fmla="*/ 94 w 105"/>
                  <a:gd name="T1" fmla="*/ 96 h 172"/>
                  <a:gd name="T2" fmla="*/ 33 w 105"/>
                  <a:gd name="T3" fmla="*/ 167 h 172"/>
                  <a:gd name="T4" fmla="*/ 11 w 105"/>
                  <a:gd name="T5" fmla="*/ 76 h 172"/>
                  <a:gd name="T6" fmla="*/ 71 w 105"/>
                  <a:gd name="T7" fmla="*/ 6 h 172"/>
                  <a:gd name="T8" fmla="*/ 94 w 105"/>
                  <a:gd name="T9" fmla="*/ 96 h 172"/>
                </a:gdLst>
                <a:ahLst/>
                <a:cxnLst>
                  <a:cxn ang="0">
                    <a:pos x="T0" y="T1"/>
                  </a:cxn>
                  <a:cxn ang="0">
                    <a:pos x="T2" y="T3"/>
                  </a:cxn>
                  <a:cxn ang="0">
                    <a:pos x="T4" y="T5"/>
                  </a:cxn>
                  <a:cxn ang="0">
                    <a:pos x="T6" y="T7"/>
                  </a:cxn>
                  <a:cxn ang="0">
                    <a:pos x="T8" y="T9"/>
                  </a:cxn>
                </a:cxnLst>
                <a:rect l="0" t="0" r="r" b="b"/>
                <a:pathLst>
                  <a:path w="105" h="172">
                    <a:moveTo>
                      <a:pt x="94" y="96"/>
                    </a:moveTo>
                    <a:cubicBezTo>
                      <a:pt x="84" y="140"/>
                      <a:pt x="57" y="172"/>
                      <a:pt x="33" y="167"/>
                    </a:cubicBezTo>
                    <a:cubicBezTo>
                      <a:pt x="10" y="161"/>
                      <a:pt x="0" y="121"/>
                      <a:pt x="11" y="76"/>
                    </a:cubicBezTo>
                    <a:cubicBezTo>
                      <a:pt x="21" y="32"/>
                      <a:pt x="48" y="0"/>
                      <a:pt x="71" y="6"/>
                    </a:cubicBezTo>
                    <a:cubicBezTo>
                      <a:pt x="94" y="11"/>
                      <a:pt x="105" y="52"/>
                      <a:pt x="94" y="96"/>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1"/>
              <p:cNvSpPr/>
              <p:nvPr/>
            </p:nvSpPr>
            <p:spPr bwMode="auto">
              <a:xfrm>
                <a:off x="8823325" y="-1604963"/>
                <a:ext cx="276225" cy="169863"/>
              </a:xfrm>
              <a:custGeom>
                <a:avLst/>
                <a:gdLst>
                  <a:gd name="T0" fmla="*/ 174 w 174"/>
                  <a:gd name="T1" fmla="*/ 37 h 107"/>
                  <a:gd name="T2" fmla="*/ 16 w 174"/>
                  <a:gd name="T3" fmla="*/ 0 h 107"/>
                  <a:gd name="T4" fmla="*/ 0 w 174"/>
                  <a:gd name="T5" fmla="*/ 69 h 107"/>
                  <a:gd name="T6" fmla="*/ 158 w 174"/>
                  <a:gd name="T7" fmla="*/ 107 h 107"/>
                  <a:gd name="T8" fmla="*/ 174 w 174"/>
                  <a:gd name="T9" fmla="*/ 37 h 107"/>
                </a:gdLst>
                <a:ahLst/>
                <a:cxnLst>
                  <a:cxn ang="0">
                    <a:pos x="T0" y="T1"/>
                  </a:cxn>
                  <a:cxn ang="0">
                    <a:pos x="T2" y="T3"/>
                  </a:cxn>
                  <a:cxn ang="0">
                    <a:pos x="T4" y="T5"/>
                  </a:cxn>
                  <a:cxn ang="0">
                    <a:pos x="T6" y="T7"/>
                  </a:cxn>
                  <a:cxn ang="0">
                    <a:pos x="T8" y="T9"/>
                  </a:cxn>
                </a:cxnLst>
                <a:rect l="0" t="0" r="r" b="b"/>
                <a:pathLst>
                  <a:path w="174" h="107">
                    <a:moveTo>
                      <a:pt x="174" y="37"/>
                    </a:moveTo>
                    <a:lnTo>
                      <a:pt x="16" y="0"/>
                    </a:lnTo>
                    <a:lnTo>
                      <a:pt x="0" y="69"/>
                    </a:lnTo>
                    <a:lnTo>
                      <a:pt x="158" y="107"/>
                    </a:lnTo>
                    <a:lnTo>
                      <a:pt x="174" y="37"/>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2"/>
              <p:cNvSpPr/>
              <p:nvPr/>
            </p:nvSpPr>
            <p:spPr bwMode="auto">
              <a:xfrm>
                <a:off x="8645525" y="-850900"/>
                <a:ext cx="276225" cy="169863"/>
              </a:xfrm>
              <a:custGeom>
                <a:avLst/>
                <a:gdLst>
                  <a:gd name="T0" fmla="*/ 174 w 174"/>
                  <a:gd name="T1" fmla="*/ 38 h 107"/>
                  <a:gd name="T2" fmla="*/ 16 w 174"/>
                  <a:gd name="T3" fmla="*/ 0 h 107"/>
                  <a:gd name="T4" fmla="*/ 0 w 174"/>
                  <a:gd name="T5" fmla="*/ 70 h 107"/>
                  <a:gd name="T6" fmla="*/ 158 w 174"/>
                  <a:gd name="T7" fmla="*/ 107 h 107"/>
                  <a:gd name="T8" fmla="*/ 174 w 174"/>
                  <a:gd name="T9" fmla="*/ 38 h 107"/>
                </a:gdLst>
                <a:ahLst/>
                <a:cxnLst>
                  <a:cxn ang="0">
                    <a:pos x="T0" y="T1"/>
                  </a:cxn>
                  <a:cxn ang="0">
                    <a:pos x="T2" y="T3"/>
                  </a:cxn>
                  <a:cxn ang="0">
                    <a:pos x="T4" y="T5"/>
                  </a:cxn>
                  <a:cxn ang="0">
                    <a:pos x="T6" y="T7"/>
                  </a:cxn>
                  <a:cxn ang="0">
                    <a:pos x="T8" y="T9"/>
                  </a:cxn>
                </a:cxnLst>
                <a:rect l="0" t="0" r="r" b="b"/>
                <a:pathLst>
                  <a:path w="174" h="107">
                    <a:moveTo>
                      <a:pt x="174" y="38"/>
                    </a:moveTo>
                    <a:lnTo>
                      <a:pt x="16" y="0"/>
                    </a:lnTo>
                    <a:lnTo>
                      <a:pt x="0" y="70"/>
                    </a:lnTo>
                    <a:lnTo>
                      <a:pt x="158" y="107"/>
                    </a:lnTo>
                    <a:lnTo>
                      <a:pt x="174" y="38"/>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39"/>
              <p:cNvSpPr/>
              <p:nvPr/>
            </p:nvSpPr>
            <p:spPr bwMode="auto">
              <a:xfrm>
                <a:off x="8772525" y="-1685925"/>
                <a:ext cx="212725" cy="71438"/>
              </a:xfrm>
              <a:custGeom>
                <a:avLst/>
                <a:gdLst>
                  <a:gd name="T0" fmla="*/ 0 w 50"/>
                  <a:gd name="T1" fmla="*/ 0 h 17"/>
                  <a:gd name="T2" fmla="*/ 50 w 50"/>
                  <a:gd name="T3" fmla="*/ 17 h 17"/>
                </a:gdLst>
                <a:ahLst/>
                <a:cxnLst>
                  <a:cxn ang="0">
                    <a:pos x="T0" y="T1"/>
                  </a:cxn>
                  <a:cxn ang="0">
                    <a:pos x="T2" y="T3"/>
                  </a:cxn>
                </a:cxnLst>
                <a:rect l="0" t="0" r="r" b="b"/>
                <a:pathLst>
                  <a:path w="50" h="17">
                    <a:moveTo>
                      <a:pt x="0" y="0"/>
                    </a:moveTo>
                    <a:cubicBezTo>
                      <a:pt x="16" y="6"/>
                      <a:pt x="33" y="11"/>
                      <a:pt x="50" y="17"/>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299" name="组合 298"/>
            <p:cNvGrpSpPr/>
            <p:nvPr/>
          </p:nvGrpSpPr>
          <p:grpSpPr>
            <a:xfrm rot="19751476">
              <a:off x="11093187" y="239934"/>
              <a:ext cx="842962" cy="1038225"/>
              <a:chOff x="7535863" y="-2109788"/>
              <a:chExt cx="842962" cy="1038225"/>
            </a:xfrm>
          </p:grpSpPr>
          <p:sp>
            <p:nvSpPr>
              <p:cNvPr id="86" name="Freeform 77"/>
              <p:cNvSpPr/>
              <p:nvPr/>
            </p:nvSpPr>
            <p:spPr bwMode="auto">
              <a:xfrm>
                <a:off x="7807325" y="-2071688"/>
                <a:ext cx="152400" cy="169863"/>
              </a:xfrm>
              <a:custGeom>
                <a:avLst/>
                <a:gdLst>
                  <a:gd name="T0" fmla="*/ 32 w 36"/>
                  <a:gd name="T1" fmla="*/ 14 h 40"/>
                  <a:gd name="T2" fmla="*/ 14 w 36"/>
                  <a:gd name="T3" fmla="*/ 1 h 40"/>
                  <a:gd name="T4" fmla="*/ 2 w 36"/>
                  <a:gd name="T5" fmla="*/ 19 h 40"/>
                  <a:gd name="T6" fmla="*/ 5 w 36"/>
                  <a:gd name="T7" fmla="*/ 40 h 40"/>
                  <a:gd name="T8" fmla="*/ 36 w 36"/>
                  <a:gd name="T9" fmla="*/ 35 h 40"/>
                  <a:gd name="T10" fmla="*/ 32 w 36"/>
                  <a:gd name="T11" fmla="*/ 14 h 40"/>
                </a:gdLst>
                <a:ahLst/>
                <a:cxnLst>
                  <a:cxn ang="0">
                    <a:pos x="T0" y="T1"/>
                  </a:cxn>
                  <a:cxn ang="0">
                    <a:pos x="T2" y="T3"/>
                  </a:cxn>
                  <a:cxn ang="0">
                    <a:pos x="T4" y="T5"/>
                  </a:cxn>
                  <a:cxn ang="0">
                    <a:pos x="T6" y="T7"/>
                  </a:cxn>
                  <a:cxn ang="0">
                    <a:pos x="T8" y="T9"/>
                  </a:cxn>
                  <a:cxn ang="0">
                    <a:pos x="T10" y="T11"/>
                  </a:cxn>
                </a:cxnLst>
                <a:rect l="0" t="0" r="r" b="b"/>
                <a:pathLst>
                  <a:path w="36" h="40">
                    <a:moveTo>
                      <a:pt x="32" y="14"/>
                    </a:moveTo>
                    <a:cubicBezTo>
                      <a:pt x="31" y="6"/>
                      <a:pt x="23" y="0"/>
                      <a:pt x="14" y="1"/>
                    </a:cubicBezTo>
                    <a:cubicBezTo>
                      <a:pt x="6" y="3"/>
                      <a:pt x="0" y="11"/>
                      <a:pt x="2" y="19"/>
                    </a:cubicBezTo>
                    <a:cubicBezTo>
                      <a:pt x="5" y="40"/>
                      <a:pt x="5" y="40"/>
                      <a:pt x="5" y="40"/>
                    </a:cubicBezTo>
                    <a:cubicBezTo>
                      <a:pt x="36" y="35"/>
                      <a:pt x="36" y="35"/>
                      <a:pt x="36" y="35"/>
                    </a:cubicBezTo>
                    <a:lnTo>
                      <a:pt x="32" y="14"/>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78"/>
              <p:cNvSpPr/>
              <p:nvPr/>
            </p:nvSpPr>
            <p:spPr bwMode="auto">
              <a:xfrm>
                <a:off x="7950200" y="-1889125"/>
                <a:ext cx="428625" cy="652463"/>
              </a:xfrm>
              <a:custGeom>
                <a:avLst/>
                <a:gdLst>
                  <a:gd name="T0" fmla="*/ 6 w 101"/>
                  <a:gd name="T1" fmla="*/ 84 h 154"/>
                  <a:gd name="T2" fmla="*/ 63 w 101"/>
                  <a:gd name="T3" fmla="*/ 150 h 154"/>
                  <a:gd name="T4" fmla="*/ 95 w 101"/>
                  <a:gd name="T5" fmla="*/ 69 h 154"/>
                  <a:gd name="T6" fmla="*/ 38 w 101"/>
                  <a:gd name="T7" fmla="*/ 4 h 154"/>
                  <a:gd name="T8" fmla="*/ 6 w 101"/>
                  <a:gd name="T9" fmla="*/ 84 h 154"/>
                </a:gdLst>
                <a:ahLst/>
                <a:cxnLst>
                  <a:cxn ang="0">
                    <a:pos x="T0" y="T1"/>
                  </a:cxn>
                  <a:cxn ang="0">
                    <a:pos x="T2" y="T3"/>
                  </a:cxn>
                  <a:cxn ang="0">
                    <a:pos x="T4" y="T5"/>
                  </a:cxn>
                  <a:cxn ang="0">
                    <a:pos x="T6" y="T7"/>
                  </a:cxn>
                  <a:cxn ang="0">
                    <a:pos x="T8" y="T9"/>
                  </a:cxn>
                </a:cxnLst>
                <a:rect l="0" t="0" r="r" b="b"/>
                <a:pathLst>
                  <a:path w="101" h="154">
                    <a:moveTo>
                      <a:pt x="6" y="84"/>
                    </a:moveTo>
                    <a:cubicBezTo>
                      <a:pt x="13" y="125"/>
                      <a:pt x="38" y="154"/>
                      <a:pt x="63" y="150"/>
                    </a:cubicBezTo>
                    <a:cubicBezTo>
                      <a:pt x="87" y="146"/>
                      <a:pt x="101" y="110"/>
                      <a:pt x="95" y="69"/>
                    </a:cubicBezTo>
                    <a:cubicBezTo>
                      <a:pt x="88" y="29"/>
                      <a:pt x="63" y="0"/>
                      <a:pt x="38" y="4"/>
                    </a:cubicBezTo>
                    <a:cubicBezTo>
                      <a:pt x="14" y="8"/>
                      <a:pt x="0" y="44"/>
                      <a:pt x="6" y="84"/>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
              <p:cNvSpPr/>
              <p:nvPr/>
            </p:nvSpPr>
            <p:spPr bwMode="auto">
              <a:xfrm>
                <a:off x="7827963" y="-1893888"/>
                <a:ext cx="461962" cy="700088"/>
              </a:xfrm>
              <a:custGeom>
                <a:avLst/>
                <a:gdLst>
                  <a:gd name="T0" fmla="*/ 7 w 109"/>
                  <a:gd name="T1" fmla="*/ 90 h 165"/>
                  <a:gd name="T2" fmla="*/ 67 w 109"/>
                  <a:gd name="T3" fmla="*/ 160 h 165"/>
                  <a:gd name="T4" fmla="*/ 102 w 109"/>
                  <a:gd name="T5" fmla="*/ 74 h 165"/>
                  <a:gd name="T6" fmla="*/ 41 w 109"/>
                  <a:gd name="T7" fmla="*/ 4 h 165"/>
                  <a:gd name="T8" fmla="*/ 7 w 109"/>
                  <a:gd name="T9" fmla="*/ 90 h 165"/>
                </a:gdLst>
                <a:ahLst/>
                <a:cxnLst>
                  <a:cxn ang="0">
                    <a:pos x="T0" y="T1"/>
                  </a:cxn>
                  <a:cxn ang="0">
                    <a:pos x="T2" y="T3"/>
                  </a:cxn>
                  <a:cxn ang="0">
                    <a:pos x="T4" y="T5"/>
                  </a:cxn>
                  <a:cxn ang="0">
                    <a:pos x="T6" y="T7"/>
                  </a:cxn>
                  <a:cxn ang="0">
                    <a:pos x="T8" y="T9"/>
                  </a:cxn>
                </a:cxnLst>
                <a:rect l="0" t="0" r="r" b="b"/>
                <a:pathLst>
                  <a:path w="109" h="165">
                    <a:moveTo>
                      <a:pt x="7" y="90"/>
                    </a:moveTo>
                    <a:cubicBezTo>
                      <a:pt x="14" y="133"/>
                      <a:pt x="41" y="165"/>
                      <a:pt x="67" y="160"/>
                    </a:cubicBezTo>
                    <a:cubicBezTo>
                      <a:pt x="93" y="156"/>
                      <a:pt x="109" y="117"/>
                      <a:pt x="102" y="74"/>
                    </a:cubicBezTo>
                    <a:cubicBezTo>
                      <a:pt x="94" y="31"/>
                      <a:pt x="67" y="0"/>
                      <a:pt x="41" y="4"/>
                    </a:cubicBezTo>
                    <a:cubicBezTo>
                      <a:pt x="15" y="8"/>
                      <a:pt x="0" y="47"/>
                      <a:pt x="7" y="90"/>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0"/>
              <p:cNvSpPr/>
              <p:nvPr/>
            </p:nvSpPr>
            <p:spPr bwMode="auto">
              <a:xfrm>
                <a:off x="7535863" y="-1822450"/>
                <a:ext cx="431800" cy="654050"/>
              </a:xfrm>
              <a:custGeom>
                <a:avLst/>
                <a:gdLst>
                  <a:gd name="T0" fmla="*/ 95 w 102"/>
                  <a:gd name="T1" fmla="*/ 70 h 154"/>
                  <a:gd name="T2" fmla="*/ 63 w 102"/>
                  <a:gd name="T3" fmla="*/ 150 h 154"/>
                  <a:gd name="T4" fmla="*/ 7 w 102"/>
                  <a:gd name="T5" fmla="*/ 85 h 154"/>
                  <a:gd name="T6" fmla="*/ 39 w 102"/>
                  <a:gd name="T7" fmla="*/ 4 h 154"/>
                  <a:gd name="T8" fmla="*/ 95 w 102"/>
                  <a:gd name="T9" fmla="*/ 70 h 154"/>
                </a:gdLst>
                <a:ahLst/>
                <a:cxnLst>
                  <a:cxn ang="0">
                    <a:pos x="T0" y="T1"/>
                  </a:cxn>
                  <a:cxn ang="0">
                    <a:pos x="T2" y="T3"/>
                  </a:cxn>
                  <a:cxn ang="0">
                    <a:pos x="T4" y="T5"/>
                  </a:cxn>
                  <a:cxn ang="0">
                    <a:pos x="T6" y="T7"/>
                  </a:cxn>
                  <a:cxn ang="0">
                    <a:pos x="T8" y="T9"/>
                  </a:cxn>
                </a:cxnLst>
                <a:rect l="0" t="0" r="r" b="b"/>
                <a:pathLst>
                  <a:path w="102" h="154">
                    <a:moveTo>
                      <a:pt x="95" y="70"/>
                    </a:moveTo>
                    <a:cubicBezTo>
                      <a:pt x="102" y="110"/>
                      <a:pt x="88" y="146"/>
                      <a:pt x="63" y="150"/>
                    </a:cubicBezTo>
                    <a:cubicBezTo>
                      <a:pt x="39" y="154"/>
                      <a:pt x="14" y="125"/>
                      <a:pt x="7" y="85"/>
                    </a:cubicBezTo>
                    <a:cubicBezTo>
                      <a:pt x="0" y="44"/>
                      <a:pt x="14" y="8"/>
                      <a:pt x="39" y="4"/>
                    </a:cubicBezTo>
                    <a:cubicBezTo>
                      <a:pt x="63" y="0"/>
                      <a:pt x="88" y="30"/>
                      <a:pt x="95" y="70"/>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
              <p:cNvSpPr/>
              <p:nvPr/>
            </p:nvSpPr>
            <p:spPr bwMode="auto">
              <a:xfrm>
                <a:off x="7629525" y="-1863725"/>
                <a:ext cx="461962" cy="700088"/>
              </a:xfrm>
              <a:custGeom>
                <a:avLst/>
                <a:gdLst>
                  <a:gd name="T0" fmla="*/ 101 w 109"/>
                  <a:gd name="T1" fmla="*/ 75 h 165"/>
                  <a:gd name="T2" fmla="*/ 67 w 109"/>
                  <a:gd name="T3" fmla="*/ 161 h 165"/>
                  <a:gd name="T4" fmla="*/ 7 w 109"/>
                  <a:gd name="T5" fmla="*/ 91 h 165"/>
                  <a:gd name="T6" fmla="*/ 41 w 109"/>
                  <a:gd name="T7" fmla="*/ 5 h 165"/>
                  <a:gd name="T8" fmla="*/ 101 w 109"/>
                  <a:gd name="T9" fmla="*/ 75 h 165"/>
                </a:gdLst>
                <a:ahLst/>
                <a:cxnLst>
                  <a:cxn ang="0">
                    <a:pos x="T0" y="T1"/>
                  </a:cxn>
                  <a:cxn ang="0">
                    <a:pos x="T2" y="T3"/>
                  </a:cxn>
                  <a:cxn ang="0">
                    <a:pos x="T4" y="T5"/>
                  </a:cxn>
                  <a:cxn ang="0">
                    <a:pos x="T6" y="T7"/>
                  </a:cxn>
                  <a:cxn ang="0">
                    <a:pos x="T8" y="T9"/>
                  </a:cxn>
                </a:cxnLst>
                <a:rect l="0" t="0" r="r" b="b"/>
                <a:pathLst>
                  <a:path w="109" h="165">
                    <a:moveTo>
                      <a:pt x="101" y="75"/>
                    </a:moveTo>
                    <a:cubicBezTo>
                      <a:pt x="109" y="118"/>
                      <a:pt x="93" y="157"/>
                      <a:pt x="67" y="161"/>
                    </a:cubicBezTo>
                    <a:cubicBezTo>
                      <a:pt x="41" y="165"/>
                      <a:pt x="14" y="134"/>
                      <a:pt x="7" y="91"/>
                    </a:cubicBezTo>
                    <a:cubicBezTo>
                      <a:pt x="0" y="48"/>
                      <a:pt x="15" y="9"/>
                      <a:pt x="41" y="5"/>
                    </a:cubicBezTo>
                    <a:cubicBezTo>
                      <a:pt x="67" y="0"/>
                      <a:pt x="94" y="32"/>
                      <a:pt x="101" y="75"/>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
              <p:cNvSpPr/>
              <p:nvPr/>
            </p:nvSpPr>
            <p:spPr bwMode="auto">
              <a:xfrm>
                <a:off x="7747000" y="-1889125"/>
                <a:ext cx="420687" cy="720725"/>
              </a:xfrm>
              <a:custGeom>
                <a:avLst/>
                <a:gdLst>
                  <a:gd name="T0" fmla="*/ 92 w 99"/>
                  <a:gd name="T1" fmla="*/ 78 h 170"/>
                  <a:gd name="T2" fmla="*/ 63 w 99"/>
                  <a:gd name="T3" fmla="*/ 166 h 170"/>
                  <a:gd name="T4" fmla="*/ 8 w 99"/>
                  <a:gd name="T5" fmla="*/ 92 h 170"/>
                  <a:gd name="T6" fmla="*/ 36 w 99"/>
                  <a:gd name="T7" fmla="*/ 4 h 170"/>
                  <a:gd name="T8" fmla="*/ 92 w 99"/>
                  <a:gd name="T9" fmla="*/ 78 h 170"/>
                </a:gdLst>
                <a:ahLst/>
                <a:cxnLst>
                  <a:cxn ang="0">
                    <a:pos x="T0" y="T1"/>
                  </a:cxn>
                  <a:cxn ang="0">
                    <a:pos x="T2" y="T3"/>
                  </a:cxn>
                  <a:cxn ang="0">
                    <a:pos x="T4" y="T5"/>
                  </a:cxn>
                  <a:cxn ang="0">
                    <a:pos x="T6" y="T7"/>
                  </a:cxn>
                  <a:cxn ang="0">
                    <a:pos x="T8" y="T9"/>
                  </a:cxn>
                </a:cxnLst>
                <a:rect l="0" t="0" r="r" b="b"/>
                <a:pathLst>
                  <a:path w="99" h="170">
                    <a:moveTo>
                      <a:pt x="92" y="78"/>
                    </a:moveTo>
                    <a:cubicBezTo>
                      <a:pt x="99" y="123"/>
                      <a:pt x="86" y="162"/>
                      <a:pt x="63" y="166"/>
                    </a:cubicBezTo>
                    <a:cubicBezTo>
                      <a:pt x="40" y="170"/>
                      <a:pt x="15" y="137"/>
                      <a:pt x="8" y="92"/>
                    </a:cubicBezTo>
                    <a:cubicBezTo>
                      <a:pt x="0" y="47"/>
                      <a:pt x="13" y="8"/>
                      <a:pt x="36" y="4"/>
                    </a:cubicBezTo>
                    <a:cubicBezTo>
                      <a:pt x="59" y="0"/>
                      <a:pt x="84" y="33"/>
                      <a:pt x="92" y="78"/>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3"/>
              <p:cNvSpPr/>
              <p:nvPr/>
            </p:nvSpPr>
            <p:spPr bwMode="auto">
              <a:xfrm>
                <a:off x="7759700" y="-1987550"/>
                <a:ext cx="271462" cy="152400"/>
              </a:xfrm>
              <a:custGeom>
                <a:avLst/>
                <a:gdLst>
                  <a:gd name="T0" fmla="*/ 158 w 171"/>
                  <a:gd name="T1" fmla="*/ 0 h 96"/>
                  <a:gd name="T2" fmla="*/ 0 w 171"/>
                  <a:gd name="T3" fmla="*/ 27 h 96"/>
                  <a:gd name="T4" fmla="*/ 11 w 171"/>
                  <a:gd name="T5" fmla="*/ 96 h 96"/>
                  <a:gd name="T6" fmla="*/ 171 w 171"/>
                  <a:gd name="T7" fmla="*/ 70 h 96"/>
                  <a:gd name="T8" fmla="*/ 158 w 171"/>
                  <a:gd name="T9" fmla="*/ 0 h 96"/>
                </a:gdLst>
                <a:ahLst/>
                <a:cxnLst>
                  <a:cxn ang="0">
                    <a:pos x="T0" y="T1"/>
                  </a:cxn>
                  <a:cxn ang="0">
                    <a:pos x="T2" y="T3"/>
                  </a:cxn>
                  <a:cxn ang="0">
                    <a:pos x="T4" y="T5"/>
                  </a:cxn>
                  <a:cxn ang="0">
                    <a:pos x="T6" y="T7"/>
                  </a:cxn>
                  <a:cxn ang="0">
                    <a:pos x="T8" y="T9"/>
                  </a:cxn>
                </a:cxnLst>
                <a:rect l="0" t="0" r="r" b="b"/>
                <a:pathLst>
                  <a:path w="171" h="96">
                    <a:moveTo>
                      <a:pt x="158" y="0"/>
                    </a:moveTo>
                    <a:lnTo>
                      <a:pt x="0" y="27"/>
                    </a:lnTo>
                    <a:lnTo>
                      <a:pt x="11" y="96"/>
                    </a:lnTo>
                    <a:lnTo>
                      <a:pt x="171" y="70"/>
                    </a:lnTo>
                    <a:lnTo>
                      <a:pt x="158"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4"/>
              <p:cNvSpPr/>
              <p:nvPr/>
            </p:nvSpPr>
            <p:spPr bwMode="auto">
              <a:xfrm>
                <a:off x="7886700" y="-1227138"/>
                <a:ext cx="271462" cy="155575"/>
              </a:xfrm>
              <a:custGeom>
                <a:avLst/>
                <a:gdLst>
                  <a:gd name="T0" fmla="*/ 158 w 171"/>
                  <a:gd name="T1" fmla="*/ 0 h 98"/>
                  <a:gd name="T2" fmla="*/ 0 w 171"/>
                  <a:gd name="T3" fmla="*/ 26 h 98"/>
                  <a:gd name="T4" fmla="*/ 11 w 171"/>
                  <a:gd name="T5" fmla="*/ 98 h 98"/>
                  <a:gd name="T6" fmla="*/ 171 w 171"/>
                  <a:gd name="T7" fmla="*/ 72 h 98"/>
                  <a:gd name="T8" fmla="*/ 158 w 171"/>
                  <a:gd name="T9" fmla="*/ 0 h 98"/>
                </a:gdLst>
                <a:ahLst/>
                <a:cxnLst>
                  <a:cxn ang="0">
                    <a:pos x="T0" y="T1"/>
                  </a:cxn>
                  <a:cxn ang="0">
                    <a:pos x="T2" y="T3"/>
                  </a:cxn>
                  <a:cxn ang="0">
                    <a:pos x="T4" y="T5"/>
                  </a:cxn>
                  <a:cxn ang="0">
                    <a:pos x="T6" y="T7"/>
                  </a:cxn>
                  <a:cxn ang="0">
                    <a:pos x="T8" y="T9"/>
                  </a:cxn>
                </a:cxnLst>
                <a:rect l="0" t="0" r="r" b="b"/>
                <a:pathLst>
                  <a:path w="171" h="98">
                    <a:moveTo>
                      <a:pt x="158" y="0"/>
                    </a:moveTo>
                    <a:lnTo>
                      <a:pt x="0" y="26"/>
                    </a:lnTo>
                    <a:lnTo>
                      <a:pt x="11" y="98"/>
                    </a:lnTo>
                    <a:lnTo>
                      <a:pt x="171" y="72"/>
                    </a:lnTo>
                    <a:lnTo>
                      <a:pt x="158"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40"/>
              <p:cNvSpPr/>
              <p:nvPr/>
            </p:nvSpPr>
            <p:spPr bwMode="auto">
              <a:xfrm>
                <a:off x="7680325" y="-2109788"/>
                <a:ext cx="206375" cy="88900"/>
              </a:xfrm>
              <a:custGeom>
                <a:avLst/>
                <a:gdLst>
                  <a:gd name="T0" fmla="*/ 0 w 49"/>
                  <a:gd name="T1" fmla="*/ 0 h 21"/>
                  <a:gd name="T2" fmla="*/ 49 w 49"/>
                  <a:gd name="T3" fmla="*/ 21 h 21"/>
                </a:gdLst>
                <a:ahLst/>
                <a:cxnLst>
                  <a:cxn ang="0">
                    <a:pos x="T0" y="T1"/>
                  </a:cxn>
                  <a:cxn ang="0">
                    <a:pos x="T2" y="T3"/>
                  </a:cxn>
                </a:cxnLst>
                <a:rect l="0" t="0" r="r" b="b"/>
                <a:pathLst>
                  <a:path w="49" h="21">
                    <a:moveTo>
                      <a:pt x="0" y="0"/>
                    </a:moveTo>
                    <a:cubicBezTo>
                      <a:pt x="16" y="7"/>
                      <a:pt x="32" y="14"/>
                      <a:pt x="49" y="21"/>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11" name="组合 310"/>
            <p:cNvGrpSpPr/>
            <p:nvPr/>
          </p:nvGrpSpPr>
          <p:grpSpPr>
            <a:xfrm rot="20534755">
              <a:off x="9079226" y="523880"/>
              <a:ext cx="865187" cy="1004888"/>
              <a:chOff x="8437563" y="-1685925"/>
              <a:chExt cx="865187" cy="1004888"/>
            </a:xfrm>
          </p:grpSpPr>
          <p:sp>
            <p:nvSpPr>
              <p:cNvPr id="312" name="Freeform 85"/>
              <p:cNvSpPr/>
              <p:nvPr/>
            </p:nvSpPr>
            <p:spPr bwMode="auto">
              <a:xfrm>
                <a:off x="8896350" y="-1685925"/>
                <a:ext cx="160337" cy="174625"/>
              </a:xfrm>
              <a:custGeom>
                <a:avLst/>
                <a:gdLst>
                  <a:gd name="T0" fmla="*/ 36 w 38"/>
                  <a:gd name="T1" fmla="*/ 21 h 41"/>
                  <a:gd name="T2" fmla="*/ 24 w 38"/>
                  <a:gd name="T3" fmla="*/ 2 h 41"/>
                  <a:gd name="T4" fmla="*/ 5 w 38"/>
                  <a:gd name="T5" fmla="*/ 14 h 41"/>
                  <a:gd name="T6" fmla="*/ 0 w 38"/>
                  <a:gd name="T7" fmla="*/ 34 h 41"/>
                  <a:gd name="T8" fmla="*/ 31 w 38"/>
                  <a:gd name="T9" fmla="*/ 41 h 41"/>
                  <a:gd name="T10" fmla="*/ 36 w 38"/>
                  <a:gd name="T11" fmla="*/ 21 h 41"/>
                </a:gdLst>
                <a:ahLst/>
                <a:cxnLst>
                  <a:cxn ang="0">
                    <a:pos x="T0" y="T1"/>
                  </a:cxn>
                  <a:cxn ang="0">
                    <a:pos x="T2" y="T3"/>
                  </a:cxn>
                  <a:cxn ang="0">
                    <a:pos x="T4" y="T5"/>
                  </a:cxn>
                  <a:cxn ang="0">
                    <a:pos x="T6" y="T7"/>
                  </a:cxn>
                  <a:cxn ang="0">
                    <a:pos x="T8" y="T9"/>
                  </a:cxn>
                  <a:cxn ang="0">
                    <a:pos x="T10" y="T11"/>
                  </a:cxn>
                </a:cxnLst>
                <a:rect l="0" t="0" r="r" b="b"/>
                <a:pathLst>
                  <a:path w="38" h="41">
                    <a:moveTo>
                      <a:pt x="36" y="21"/>
                    </a:moveTo>
                    <a:cubicBezTo>
                      <a:pt x="38" y="13"/>
                      <a:pt x="32" y="4"/>
                      <a:pt x="24" y="2"/>
                    </a:cubicBezTo>
                    <a:cubicBezTo>
                      <a:pt x="16" y="0"/>
                      <a:pt x="7" y="5"/>
                      <a:pt x="5" y="14"/>
                    </a:cubicBezTo>
                    <a:cubicBezTo>
                      <a:pt x="0" y="34"/>
                      <a:pt x="0" y="34"/>
                      <a:pt x="0" y="34"/>
                    </a:cubicBezTo>
                    <a:cubicBezTo>
                      <a:pt x="31" y="41"/>
                      <a:pt x="31" y="41"/>
                      <a:pt x="31" y="41"/>
                    </a:cubicBezTo>
                    <a:lnTo>
                      <a:pt x="36" y="21"/>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3" name="Freeform 86"/>
              <p:cNvSpPr/>
              <p:nvPr/>
            </p:nvSpPr>
            <p:spPr bwMode="auto">
              <a:xfrm>
                <a:off x="8853488" y="-1427163"/>
                <a:ext cx="449262" cy="665163"/>
              </a:xfrm>
              <a:custGeom>
                <a:avLst/>
                <a:gdLst>
                  <a:gd name="T0" fmla="*/ 9 w 106"/>
                  <a:gd name="T1" fmla="*/ 68 h 157"/>
                  <a:gd name="T2" fmla="*/ 36 w 106"/>
                  <a:gd name="T3" fmla="*/ 151 h 157"/>
                  <a:gd name="T4" fmla="*/ 97 w 106"/>
                  <a:gd name="T5" fmla="*/ 89 h 157"/>
                  <a:gd name="T6" fmla="*/ 70 w 106"/>
                  <a:gd name="T7" fmla="*/ 6 h 157"/>
                  <a:gd name="T8" fmla="*/ 9 w 106"/>
                  <a:gd name="T9" fmla="*/ 68 h 157"/>
                </a:gdLst>
                <a:ahLst/>
                <a:cxnLst>
                  <a:cxn ang="0">
                    <a:pos x="T0" y="T1"/>
                  </a:cxn>
                  <a:cxn ang="0">
                    <a:pos x="T2" y="T3"/>
                  </a:cxn>
                  <a:cxn ang="0">
                    <a:pos x="T4" y="T5"/>
                  </a:cxn>
                  <a:cxn ang="0">
                    <a:pos x="T6" y="T7"/>
                  </a:cxn>
                  <a:cxn ang="0">
                    <a:pos x="T8" y="T9"/>
                  </a:cxn>
                </a:cxnLst>
                <a:rect l="0" t="0" r="r" b="b"/>
                <a:pathLst>
                  <a:path w="106" h="157">
                    <a:moveTo>
                      <a:pt x="9" y="68"/>
                    </a:moveTo>
                    <a:cubicBezTo>
                      <a:pt x="0" y="108"/>
                      <a:pt x="12" y="146"/>
                      <a:pt x="36" y="151"/>
                    </a:cubicBezTo>
                    <a:cubicBezTo>
                      <a:pt x="60" y="157"/>
                      <a:pt x="88" y="129"/>
                      <a:pt x="97" y="89"/>
                    </a:cubicBezTo>
                    <a:cubicBezTo>
                      <a:pt x="106" y="49"/>
                      <a:pt x="94" y="12"/>
                      <a:pt x="70" y="6"/>
                    </a:cubicBezTo>
                    <a:cubicBezTo>
                      <a:pt x="46" y="0"/>
                      <a:pt x="18" y="28"/>
                      <a:pt x="9" y="6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87"/>
              <p:cNvSpPr/>
              <p:nvPr/>
            </p:nvSpPr>
            <p:spPr bwMode="auto">
              <a:xfrm>
                <a:off x="8731250" y="-1473200"/>
                <a:ext cx="482600" cy="711200"/>
              </a:xfrm>
              <a:custGeom>
                <a:avLst/>
                <a:gdLst>
                  <a:gd name="T0" fmla="*/ 10 w 114"/>
                  <a:gd name="T1" fmla="*/ 73 h 168"/>
                  <a:gd name="T2" fmla="*/ 39 w 114"/>
                  <a:gd name="T3" fmla="*/ 162 h 168"/>
                  <a:gd name="T4" fmla="*/ 104 w 114"/>
                  <a:gd name="T5" fmla="*/ 95 h 168"/>
                  <a:gd name="T6" fmla="*/ 75 w 114"/>
                  <a:gd name="T7" fmla="*/ 6 h 168"/>
                  <a:gd name="T8" fmla="*/ 10 w 114"/>
                  <a:gd name="T9" fmla="*/ 73 h 168"/>
                </a:gdLst>
                <a:ahLst/>
                <a:cxnLst>
                  <a:cxn ang="0">
                    <a:pos x="T0" y="T1"/>
                  </a:cxn>
                  <a:cxn ang="0">
                    <a:pos x="T2" y="T3"/>
                  </a:cxn>
                  <a:cxn ang="0">
                    <a:pos x="T4" y="T5"/>
                  </a:cxn>
                  <a:cxn ang="0">
                    <a:pos x="T6" y="T7"/>
                  </a:cxn>
                  <a:cxn ang="0">
                    <a:pos x="T8" y="T9"/>
                  </a:cxn>
                </a:cxnLst>
                <a:rect l="0" t="0" r="r" b="b"/>
                <a:pathLst>
                  <a:path w="114" h="168">
                    <a:moveTo>
                      <a:pt x="10" y="73"/>
                    </a:moveTo>
                    <a:cubicBezTo>
                      <a:pt x="0" y="116"/>
                      <a:pt x="12" y="155"/>
                      <a:pt x="39" y="162"/>
                    </a:cubicBezTo>
                    <a:cubicBezTo>
                      <a:pt x="65" y="168"/>
                      <a:pt x="94" y="138"/>
                      <a:pt x="104" y="95"/>
                    </a:cubicBezTo>
                    <a:cubicBezTo>
                      <a:pt x="114" y="52"/>
                      <a:pt x="101" y="12"/>
                      <a:pt x="75" y="6"/>
                    </a:cubicBezTo>
                    <a:cubicBezTo>
                      <a:pt x="49" y="0"/>
                      <a:pt x="20" y="30"/>
                      <a:pt x="10" y="73"/>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88"/>
              <p:cNvSpPr/>
              <p:nvPr/>
            </p:nvSpPr>
            <p:spPr bwMode="auto">
              <a:xfrm>
                <a:off x="8437563" y="-1520825"/>
                <a:ext cx="454025" cy="661988"/>
              </a:xfrm>
              <a:custGeom>
                <a:avLst/>
                <a:gdLst>
                  <a:gd name="T0" fmla="*/ 98 w 107"/>
                  <a:gd name="T1" fmla="*/ 88 h 156"/>
                  <a:gd name="T2" fmla="*/ 37 w 107"/>
                  <a:gd name="T3" fmla="*/ 150 h 156"/>
                  <a:gd name="T4" fmla="*/ 10 w 107"/>
                  <a:gd name="T5" fmla="*/ 68 h 156"/>
                  <a:gd name="T6" fmla="*/ 71 w 107"/>
                  <a:gd name="T7" fmla="*/ 5 h 156"/>
                  <a:gd name="T8" fmla="*/ 98 w 107"/>
                  <a:gd name="T9" fmla="*/ 88 h 156"/>
                </a:gdLst>
                <a:ahLst/>
                <a:cxnLst>
                  <a:cxn ang="0">
                    <a:pos x="T0" y="T1"/>
                  </a:cxn>
                  <a:cxn ang="0">
                    <a:pos x="T2" y="T3"/>
                  </a:cxn>
                  <a:cxn ang="0">
                    <a:pos x="T4" y="T5"/>
                  </a:cxn>
                  <a:cxn ang="0">
                    <a:pos x="T6" y="T7"/>
                  </a:cxn>
                  <a:cxn ang="0">
                    <a:pos x="T8" y="T9"/>
                  </a:cxn>
                </a:cxnLst>
                <a:rect l="0" t="0" r="r" b="b"/>
                <a:pathLst>
                  <a:path w="107" h="156">
                    <a:moveTo>
                      <a:pt x="98" y="88"/>
                    </a:moveTo>
                    <a:cubicBezTo>
                      <a:pt x="88" y="128"/>
                      <a:pt x="61" y="156"/>
                      <a:pt x="37" y="150"/>
                    </a:cubicBezTo>
                    <a:cubicBezTo>
                      <a:pt x="12" y="145"/>
                      <a:pt x="0" y="108"/>
                      <a:pt x="10" y="68"/>
                    </a:cubicBezTo>
                    <a:cubicBezTo>
                      <a:pt x="19" y="27"/>
                      <a:pt x="47" y="0"/>
                      <a:pt x="71" y="5"/>
                    </a:cubicBezTo>
                    <a:cubicBezTo>
                      <a:pt x="95" y="11"/>
                      <a:pt x="107" y="48"/>
                      <a:pt x="98" y="8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89"/>
              <p:cNvSpPr/>
              <p:nvPr/>
            </p:nvSpPr>
            <p:spPr bwMode="auto">
              <a:xfrm>
                <a:off x="8531225" y="-1520825"/>
                <a:ext cx="484187" cy="712788"/>
              </a:xfrm>
              <a:custGeom>
                <a:avLst/>
                <a:gdLst>
                  <a:gd name="T0" fmla="*/ 104 w 114"/>
                  <a:gd name="T1" fmla="*/ 95 h 168"/>
                  <a:gd name="T2" fmla="*/ 39 w 114"/>
                  <a:gd name="T3" fmla="*/ 162 h 168"/>
                  <a:gd name="T4" fmla="*/ 10 w 114"/>
                  <a:gd name="T5" fmla="*/ 73 h 168"/>
                  <a:gd name="T6" fmla="*/ 75 w 114"/>
                  <a:gd name="T7" fmla="*/ 6 h 168"/>
                  <a:gd name="T8" fmla="*/ 104 w 114"/>
                  <a:gd name="T9" fmla="*/ 95 h 168"/>
                </a:gdLst>
                <a:ahLst/>
                <a:cxnLst>
                  <a:cxn ang="0">
                    <a:pos x="T0" y="T1"/>
                  </a:cxn>
                  <a:cxn ang="0">
                    <a:pos x="T2" y="T3"/>
                  </a:cxn>
                  <a:cxn ang="0">
                    <a:pos x="T4" y="T5"/>
                  </a:cxn>
                  <a:cxn ang="0">
                    <a:pos x="T6" y="T7"/>
                  </a:cxn>
                  <a:cxn ang="0">
                    <a:pos x="T8" y="T9"/>
                  </a:cxn>
                </a:cxnLst>
                <a:rect l="0" t="0" r="r" b="b"/>
                <a:pathLst>
                  <a:path w="114" h="168">
                    <a:moveTo>
                      <a:pt x="104" y="95"/>
                    </a:moveTo>
                    <a:cubicBezTo>
                      <a:pt x="94" y="138"/>
                      <a:pt x="65" y="168"/>
                      <a:pt x="39" y="162"/>
                    </a:cubicBezTo>
                    <a:cubicBezTo>
                      <a:pt x="13" y="155"/>
                      <a:pt x="0" y="116"/>
                      <a:pt x="10" y="73"/>
                    </a:cubicBezTo>
                    <a:cubicBezTo>
                      <a:pt x="20" y="30"/>
                      <a:pt x="49" y="0"/>
                      <a:pt x="75" y="6"/>
                    </a:cubicBezTo>
                    <a:cubicBezTo>
                      <a:pt x="101" y="12"/>
                      <a:pt x="114" y="52"/>
                      <a:pt x="104" y="95"/>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90"/>
              <p:cNvSpPr/>
              <p:nvPr/>
            </p:nvSpPr>
            <p:spPr bwMode="auto">
              <a:xfrm>
                <a:off x="8650288" y="-1508125"/>
                <a:ext cx="444500" cy="730250"/>
              </a:xfrm>
              <a:custGeom>
                <a:avLst/>
                <a:gdLst>
                  <a:gd name="T0" fmla="*/ 94 w 105"/>
                  <a:gd name="T1" fmla="*/ 96 h 172"/>
                  <a:gd name="T2" fmla="*/ 33 w 105"/>
                  <a:gd name="T3" fmla="*/ 167 h 172"/>
                  <a:gd name="T4" fmla="*/ 11 w 105"/>
                  <a:gd name="T5" fmla="*/ 76 h 172"/>
                  <a:gd name="T6" fmla="*/ 71 w 105"/>
                  <a:gd name="T7" fmla="*/ 6 h 172"/>
                  <a:gd name="T8" fmla="*/ 94 w 105"/>
                  <a:gd name="T9" fmla="*/ 96 h 172"/>
                </a:gdLst>
                <a:ahLst/>
                <a:cxnLst>
                  <a:cxn ang="0">
                    <a:pos x="T0" y="T1"/>
                  </a:cxn>
                  <a:cxn ang="0">
                    <a:pos x="T2" y="T3"/>
                  </a:cxn>
                  <a:cxn ang="0">
                    <a:pos x="T4" y="T5"/>
                  </a:cxn>
                  <a:cxn ang="0">
                    <a:pos x="T6" y="T7"/>
                  </a:cxn>
                  <a:cxn ang="0">
                    <a:pos x="T8" y="T9"/>
                  </a:cxn>
                </a:cxnLst>
                <a:rect l="0" t="0" r="r" b="b"/>
                <a:pathLst>
                  <a:path w="105" h="172">
                    <a:moveTo>
                      <a:pt x="94" y="96"/>
                    </a:moveTo>
                    <a:cubicBezTo>
                      <a:pt x="84" y="140"/>
                      <a:pt x="57" y="172"/>
                      <a:pt x="33" y="167"/>
                    </a:cubicBezTo>
                    <a:cubicBezTo>
                      <a:pt x="10" y="161"/>
                      <a:pt x="0" y="121"/>
                      <a:pt x="11" y="76"/>
                    </a:cubicBezTo>
                    <a:cubicBezTo>
                      <a:pt x="21" y="32"/>
                      <a:pt x="48" y="0"/>
                      <a:pt x="71" y="6"/>
                    </a:cubicBezTo>
                    <a:cubicBezTo>
                      <a:pt x="94" y="11"/>
                      <a:pt x="105" y="52"/>
                      <a:pt x="94" y="96"/>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91"/>
              <p:cNvSpPr/>
              <p:nvPr/>
            </p:nvSpPr>
            <p:spPr bwMode="auto">
              <a:xfrm>
                <a:off x="8823325" y="-1604963"/>
                <a:ext cx="276225" cy="169863"/>
              </a:xfrm>
              <a:custGeom>
                <a:avLst/>
                <a:gdLst>
                  <a:gd name="T0" fmla="*/ 174 w 174"/>
                  <a:gd name="T1" fmla="*/ 37 h 107"/>
                  <a:gd name="T2" fmla="*/ 16 w 174"/>
                  <a:gd name="T3" fmla="*/ 0 h 107"/>
                  <a:gd name="T4" fmla="*/ 0 w 174"/>
                  <a:gd name="T5" fmla="*/ 69 h 107"/>
                  <a:gd name="T6" fmla="*/ 158 w 174"/>
                  <a:gd name="T7" fmla="*/ 107 h 107"/>
                  <a:gd name="T8" fmla="*/ 174 w 174"/>
                  <a:gd name="T9" fmla="*/ 37 h 107"/>
                </a:gdLst>
                <a:ahLst/>
                <a:cxnLst>
                  <a:cxn ang="0">
                    <a:pos x="T0" y="T1"/>
                  </a:cxn>
                  <a:cxn ang="0">
                    <a:pos x="T2" y="T3"/>
                  </a:cxn>
                  <a:cxn ang="0">
                    <a:pos x="T4" y="T5"/>
                  </a:cxn>
                  <a:cxn ang="0">
                    <a:pos x="T6" y="T7"/>
                  </a:cxn>
                  <a:cxn ang="0">
                    <a:pos x="T8" y="T9"/>
                  </a:cxn>
                </a:cxnLst>
                <a:rect l="0" t="0" r="r" b="b"/>
                <a:pathLst>
                  <a:path w="174" h="107">
                    <a:moveTo>
                      <a:pt x="174" y="37"/>
                    </a:moveTo>
                    <a:lnTo>
                      <a:pt x="16" y="0"/>
                    </a:lnTo>
                    <a:lnTo>
                      <a:pt x="0" y="69"/>
                    </a:lnTo>
                    <a:lnTo>
                      <a:pt x="158" y="107"/>
                    </a:lnTo>
                    <a:lnTo>
                      <a:pt x="174" y="37"/>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92"/>
              <p:cNvSpPr/>
              <p:nvPr/>
            </p:nvSpPr>
            <p:spPr bwMode="auto">
              <a:xfrm>
                <a:off x="8645525" y="-850900"/>
                <a:ext cx="276225" cy="169863"/>
              </a:xfrm>
              <a:custGeom>
                <a:avLst/>
                <a:gdLst>
                  <a:gd name="T0" fmla="*/ 174 w 174"/>
                  <a:gd name="T1" fmla="*/ 38 h 107"/>
                  <a:gd name="T2" fmla="*/ 16 w 174"/>
                  <a:gd name="T3" fmla="*/ 0 h 107"/>
                  <a:gd name="T4" fmla="*/ 0 w 174"/>
                  <a:gd name="T5" fmla="*/ 70 h 107"/>
                  <a:gd name="T6" fmla="*/ 158 w 174"/>
                  <a:gd name="T7" fmla="*/ 107 h 107"/>
                  <a:gd name="T8" fmla="*/ 174 w 174"/>
                  <a:gd name="T9" fmla="*/ 38 h 107"/>
                </a:gdLst>
                <a:ahLst/>
                <a:cxnLst>
                  <a:cxn ang="0">
                    <a:pos x="T0" y="T1"/>
                  </a:cxn>
                  <a:cxn ang="0">
                    <a:pos x="T2" y="T3"/>
                  </a:cxn>
                  <a:cxn ang="0">
                    <a:pos x="T4" y="T5"/>
                  </a:cxn>
                  <a:cxn ang="0">
                    <a:pos x="T6" y="T7"/>
                  </a:cxn>
                  <a:cxn ang="0">
                    <a:pos x="T8" y="T9"/>
                  </a:cxn>
                </a:cxnLst>
                <a:rect l="0" t="0" r="r" b="b"/>
                <a:pathLst>
                  <a:path w="174" h="107">
                    <a:moveTo>
                      <a:pt x="174" y="38"/>
                    </a:moveTo>
                    <a:lnTo>
                      <a:pt x="16" y="0"/>
                    </a:lnTo>
                    <a:lnTo>
                      <a:pt x="0" y="70"/>
                    </a:lnTo>
                    <a:lnTo>
                      <a:pt x="158" y="107"/>
                    </a:lnTo>
                    <a:lnTo>
                      <a:pt x="174" y="38"/>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39"/>
              <p:cNvSpPr/>
              <p:nvPr/>
            </p:nvSpPr>
            <p:spPr bwMode="auto">
              <a:xfrm>
                <a:off x="8772525" y="-1685925"/>
                <a:ext cx="212725" cy="71438"/>
              </a:xfrm>
              <a:custGeom>
                <a:avLst/>
                <a:gdLst>
                  <a:gd name="T0" fmla="*/ 0 w 50"/>
                  <a:gd name="T1" fmla="*/ 0 h 17"/>
                  <a:gd name="T2" fmla="*/ 50 w 50"/>
                  <a:gd name="T3" fmla="*/ 17 h 17"/>
                </a:gdLst>
                <a:ahLst/>
                <a:cxnLst>
                  <a:cxn ang="0">
                    <a:pos x="T0" y="T1"/>
                  </a:cxn>
                  <a:cxn ang="0">
                    <a:pos x="T2" y="T3"/>
                  </a:cxn>
                </a:cxnLst>
                <a:rect l="0" t="0" r="r" b="b"/>
                <a:pathLst>
                  <a:path w="50" h="17">
                    <a:moveTo>
                      <a:pt x="0" y="0"/>
                    </a:moveTo>
                    <a:cubicBezTo>
                      <a:pt x="16" y="6"/>
                      <a:pt x="33" y="11"/>
                      <a:pt x="50" y="17"/>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70" name="组合 69"/>
          <p:cNvGrpSpPr/>
          <p:nvPr/>
        </p:nvGrpSpPr>
        <p:grpSpPr>
          <a:xfrm>
            <a:off x="1139437" y="4728469"/>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73" name="组合 72"/>
          <p:cNvGrpSpPr/>
          <p:nvPr/>
        </p:nvGrpSpPr>
        <p:grpSpPr>
          <a:xfrm>
            <a:off x="319767" y="0"/>
            <a:ext cx="3316556" cy="951169"/>
            <a:chOff x="586467" y="272680"/>
            <a:chExt cx="3316556" cy="951169"/>
          </a:xfrm>
        </p:grpSpPr>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75" name="文本框 74"/>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活动经费预算</a:t>
              </a:r>
            </a:p>
          </p:txBody>
        </p:sp>
      </p:grpSp>
      <p:grpSp>
        <p:nvGrpSpPr>
          <p:cNvPr id="76" name="组合 75"/>
          <p:cNvGrpSpPr/>
          <p:nvPr/>
        </p:nvGrpSpPr>
        <p:grpSpPr>
          <a:xfrm>
            <a:off x="4513701" y="4161799"/>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79" name="组合 78"/>
          <p:cNvGrpSpPr/>
          <p:nvPr/>
        </p:nvGrpSpPr>
        <p:grpSpPr>
          <a:xfrm>
            <a:off x="7205386" y="3788312"/>
            <a:ext cx="2115035" cy="1154619"/>
            <a:chOff x="1478171" y="2225265"/>
            <a:chExt cx="2115035" cy="1154619"/>
          </a:xfrm>
        </p:grpSpPr>
        <p:sp>
          <p:nvSpPr>
            <p:cNvPr id="8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1" name="文本框 80"/>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grpSp>
        <p:nvGrpSpPr>
          <p:cNvPr id="82" name="组合 81"/>
          <p:cNvGrpSpPr/>
          <p:nvPr/>
        </p:nvGrpSpPr>
        <p:grpSpPr>
          <a:xfrm>
            <a:off x="9768281" y="3711039"/>
            <a:ext cx="2115035" cy="1154619"/>
            <a:chOff x="1478171" y="2225265"/>
            <a:chExt cx="2115035" cy="1154619"/>
          </a:xfrm>
        </p:grpSpPr>
        <p:sp>
          <p:nvSpPr>
            <p:cNvPr id="8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2" name="文本框 101"/>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缴纳费用</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1000"/>
                                        <p:tgtEl>
                                          <p:spTgt spid="79"/>
                                        </p:tgtEl>
                                      </p:cBhvr>
                                    </p:animEffect>
                                    <p:anim calcmode="lin" valueType="num">
                                      <p:cBhvr>
                                        <p:cTn id="22" dur="1000" fill="hold"/>
                                        <p:tgtEl>
                                          <p:spTgt spid="79"/>
                                        </p:tgtEl>
                                        <p:attrNameLst>
                                          <p:attrName>ppt_x</p:attrName>
                                        </p:attrNameLst>
                                      </p:cBhvr>
                                      <p:tavLst>
                                        <p:tav tm="0">
                                          <p:val>
                                            <p:strVal val="#ppt_x"/>
                                          </p:val>
                                        </p:tav>
                                        <p:tav tm="100000">
                                          <p:val>
                                            <p:strVal val="#ppt_x"/>
                                          </p:val>
                                        </p:tav>
                                      </p:tavLst>
                                    </p:anim>
                                    <p:anim calcmode="lin" valueType="num">
                                      <p:cBhvr>
                                        <p:cTn id="2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 name="图片 13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24" y="1148635"/>
            <a:ext cx="5085618" cy="5056832"/>
          </a:xfrm>
          <a:prstGeom prst="rect">
            <a:avLst/>
          </a:prstGeom>
        </p:spPr>
      </p:pic>
      <p:sp>
        <p:nvSpPr>
          <p:cNvPr id="1335" name="Freeform 335"/>
          <p:cNvSpPr>
            <a:spLocks noEditPoints="1"/>
          </p:cNvSpPr>
          <p:nvPr/>
        </p:nvSpPr>
        <p:spPr bwMode="auto">
          <a:xfrm rot="20545681">
            <a:off x="3481230" y="5204274"/>
            <a:ext cx="4405606" cy="946970"/>
          </a:xfrm>
          <a:custGeom>
            <a:avLst/>
            <a:gdLst>
              <a:gd name="T0" fmla="*/ 497 w 524"/>
              <a:gd name="T1" fmla="*/ 6 h 110"/>
              <a:gd name="T2" fmla="*/ 474 w 524"/>
              <a:gd name="T3" fmla="*/ 16 h 110"/>
              <a:gd name="T4" fmla="*/ 447 w 524"/>
              <a:gd name="T5" fmla="*/ 22 h 110"/>
              <a:gd name="T6" fmla="*/ 429 w 524"/>
              <a:gd name="T7" fmla="*/ 27 h 110"/>
              <a:gd name="T8" fmla="*/ 396 w 524"/>
              <a:gd name="T9" fmla="*/ 25 h 110"/>
              <a:gd name="T10" fmla="*/ 377 w 524"/>
              <a:gd name="T11" fmla="*/ 33 h 110"/>
              <a:gd name="T12" fmla="*/ 350 w 524"/>
              <a:gd name="T13" fmla="*/ 24 h 110"/>
              <a:gd name="T14" fmla="*/ 324 w 524"/>
              <a:gd name="T15" fmla="*/ 12 h 110"/>
              <a:gd name="T16" fmla="*/ 291 w 524"/>
              <a:gd name="T17" fmla="*/ 18 h 110"/>
              <a:gd name="T18" fmla="*/ 276 w 524"/>
              <a:gd name="T19" fmla="*/ 32 h 110"/>
              <a:gd name="T20" fmla="*/ 255 w 524"/>
              <a:gd name="T21" fmla="*/ 36 h 110"/>
              <a:gd name="T22" fmla="*/ 230 w 524"/>
              <a:gd name="T23" fmla="*/ 41 h 110"/>
              <a:gd name="T24" fmla="*/ 208 w 524"/>
              <a:gd name="T25" fmla="*/ 37 h 110"/>
              <a:gd name="T26" fmla="*/ 184 w 524"/>
              <a:gd name="T27" fmla="*/ 49 h 110"/>
              <a:gd name="T28" fmla="*/ 157 w 524"/>
              <a:gd name="T29" fmla="*/ 41 h 110"/>
              <a:gd name="T30" fmla="*/ 137 w 524"/>
              <a:gd name="T31" fmla="*/ 50 h 110"/>
              <a:gd name="T32" fmla="*/ 114 w 524"/>
              <a:gd name="T33" fmla="*/ 64 h 110"/>
              <a:gd name="T34" fmla="*/ 91 w 524"/>
              <a:gd name="T35" fmla="*/ 57 h 110"/>
              <a:gd name="T36" fmla="*/ 67 w 524"/>
              <a:gd name="T37" fmla="*/ 54 h 110"/>
              <a:gd name="T38" fmla="*/ 36 w 524"/>
              <a:gd name="T39" fmla="*/ 59 h 110"/>
              <a:gd name="T40" fmla="*/ 18 w 524"/>
              <a:gd name="T41" fmla="*/ 78 h 110"/>
              <a:gd name="T42" fmla="*/ 19 w 524"/>
              <a:gd name="T43" fmla="*/ 108 h 110"/>
              <a:gd name="T44" fmla="*/ 53 w 524"/>
              <a:gd name="T45" fmla="*/ 102 h 110"/>
              <a:gd name="T46" fmla="*/ 86 w 524"/>
              <a:gd name="T47" fmla="*/ 98 h 110"/>
              <a:gd name="T48" fmla="*/ 110 w 524"/>
              <a:gd name="T49" fmla="*/ 95 h 110"/>
              <a:gd name="T50" fmla="*/ 143 w 524"/>
              <a:gd name="T51" fmla="*/ 91 h 110"/>
              <a:gd name="T52" fmla="*/ 170 w 524"/>
              <a:gd name="T53" fmla="*/ 87 h 110"/>
              <a:gd name="T54" fmla="*/ 205 w 524"/>
              <a:gd name="T55" fmla="*/ 83 h 110"/>
              <a:gd name="T56" fmla="*/ 235 w 524"/>
              <a:gd name="T57" fmla="*/ 80 h 110"/>
              <a:gd name="T58" fmla="*/ 266 w 524"/>
              <a:gd name="T59" fmla="*/ 77 h 110"/>
              <a:gd name="T60" fmla="*/ 291 w 524"/>
              <a:gd name="T61" fmla="*/ 75 h 110"/>
              <a:gd name="T62" fmla="*/ 324 w 524"/>
              <a:gd name="T63" fmla="*/ 72 h 110"/>
              <a:gd name="T64" fmla="*/ 345 w 524"/>
              <a:gd name="T65" fmla="*/ 71 h 110"/>
              <a:gd name="T66" fmla="*/ 368 w 524"/>
              <a:gd name="T67" fmla="*/ 70 h 110"/>
              <a:gd name="T68" fmla="*/ 392 w 524"/>
              <a:gd name="T69" fmla="*/ 68 h 110"/>
              <a:gd name="T70" fmla="*/ 427 w 524"/>
              <a:gd name="T71" fmla="*/ 65 h 110"/>
              <a:gd name="T72" fmla="*/ 463 w 524"/>
              <a:gd name="T73" fmla="*/ 65 h 110"/>
              <a:gd name="T74" fmla="*/ 492 w 524"/>
              <a:gd name="T75" fmla="*/ 64 h 110"/>
              <a:gd name="T76" fmla="*/ 520 w 524"/>
              <a:gd name="T77" fmla="*/ 66 h 110"/>
              <a:gd name="T78" fmla="*/ 274 w 524"/>
              <a:gd name="T79" fmla="*/ 47 h 110"/>
              <a:gd name="T80" fmla="*/ 287 w 524"/>
              <a:gd name="T81" fmla="*/ 47 h 110"/>
              <a:gd name="T82" fmla="*/ 202 w 524"/>
              <a:gd name="T83" fmla="*/ 60 h 110"/>
              <a:gd name="T84" fmla="*/ 200 w 524"/>
              <a:gd name="T85" fmla="*/ 50 h 110"/>
              <a:gd name="T86" fmla="*/ 136 w 524"/>
              <a:gd name="T87" fmla="*/ 62 h 110"/>
              <a:gd name="T88" fmla="*/ 74 w 524"/>
              <a:gd name="T89" fmla="*/ 71 h 110"/>
              <a:gd name="T90" fmla="*/ 72 w 524"/>
              <a:gd name="T91" fmla="*/ 64 h 110"/>
              <a:gd name="T92" fmla="*/ 186 w 524"/>
              <a:gd name="T93" fmla="*/ 57 h 110"/>
              <a:gd name="T94" fmla="*/ 439 w 524"/>
              <a:gd name="T95" fmla="*/ 41 h 110"/>
              <a:gd name="T96" fmla="*/ 426 w 524"/>
              <a:gd name="T97" fmla="*/ 36 h 110"/>
              <a:gd name="T98" fmla="*/ 401 w 524"/>
              <a:gd name="T99" fmla="*/ 38 h 110"/>
              <a:gd name="T100" fmla="*/ 332 w 524"/>
              <a:gd name="T101" fmla="*/ 54 h 110"/>
              <a:gd name="T102" fmla="*/ 497 w 524"/>
              <a:gd name="T103" fmla="*/ 45 h 110"/>
              <a:gd name="T104" fmla="*/ 470 w 524"/>
              <a:gd name="T105" fmla="*/ 29 h 110"/>
              <a:gd name="T106" fmla="*/ 438 w 524"/>
              <a:gd name="T107" fmla="*/ 31 h 110"/>
              <a:gd name="T108" fmla="*/ 397 w 524"/>
              <a:gd name="T109" fmla="*/ 28 h 110"/>
              <a:gd name="T110" fmla="*/ 364 w 524"/>
              <a:gd name="T111" fmla="*/ 42 h 110"/>
              <a:gd name="T112" fmla="*/ 312 w 524"/>
              <a:gd name="T113" fmla="*/ 33 h 110"/>
              <a:gd name="T114" fmla="*/ 288 w 524"/>
              <a:gd name="T115" fmla="*/ 45 h 110"/>
              <a:gd name="T116" fmla="*/ 233 w 524"/>
              <a:gd name="T117" fmla="*/ 45 h 110"/>
              <a:gd name="T118" fmla="*/ 199 w 524"/>
              <a:gd name="T119" fmla="*/ 48 h 110"/>
              <a:gd name="T120" fmla="*/ 160 w 524"/>
              <a:gd name="T121" fmla="*/ 49 h 110"/>
              <a:gd name="T122" fmla="*/ 104 w 524"/>
              <a:gd name="T123" fmla="*/ 51 h 110"/>
              <a:gd name="T124" fmla="*/ 67 w 524"/>
              <a:gd name="T125"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 h="110">
                <a:moveTo>
                  <a:pt x="521" y="19"/>
                </a:moveTo>
                <a:cubicBezTo>
                  <a:pt x="521" y="14"/>
                  <a:pt x="522" y="12"/>
                  <a:pt x="521" y="12"/>
                </a:cubicBezTo>
                <a:cubicBezTo>
                  <a:pt x="521" y="12"/>
                  <a:pt x="520" y="14"/>
                  <a:pt x="519" y="18"/>
                </a:cubicBezTo>
                <a:cubicBezTo>
                  <a:pt x="518" y="23"/>
                  <a:pt x="516" y="29"/>
                  <a:pt x="516" y="36"/>
                </a:cubicBezTo>
                <a:cubicBezTo>
                  <a:pt x="515" y="27"/>
                  <a:pt x="514" y="22"/>
                  <a:pt x="513" y="22"/>
                </a:cubicBezTo>
                <a:cubicBezTo>
                  <a:pt x="513" y="22"/>
                  <a:pt x="513" y="26"/>
                  <a:pt x="513" y="32"/>
                </a:cubicBezTo>
                <a:cubicBezTo>
                  <a:pt x="512" y="32"/>
                  <a:pt x="512" y="32"/>
                  <a:pt x="512" y="31"/>
                </a:cubicBezTo>
                <a:cubicBezTo>
                  <a:pt x="512" y="28"/>
                  <a:pt x="512" y="25"/>
                  <a:pt x="512" y="23"/>
                </a:cubicBezTo>
                <a:cubicBezTo>
                  <a:pt x="512" y="19"/>
                  <a:pt x="511" y="16"/>
                  <a:pt x="511" y="16"/>
                </a:cubicBezTo>
                <a:cubicBezTo>
                  <a:pt x="511" y="16"/>
                  <a:pt x="510" y="19"/>
                  <a:pt x="510" y="23"/>
                </a:cubicBezTo>
                <a:cubicBezTo>
                  <a:pt x="509" y="24"/>
                  <a:pt x="509" y="26"/>
                  <a:pt x="509" y="28"/>
                </a:cubicBezTo>
                <a:cubicBezTo>
                  <a:pt x="509" y="28"/>
                  <a:pt x="509" y="28"/>
                  <a:pt x="509" y="28"/>
                </a:cubicBezTo>
                <a:cubicBezTo>
                  <a:pt x="509" y="28"/>
                  <a:pt x="508" y="28"/>
                  <a:pt x="508" y="28"/>
                </a:cubicBezTo>
                <a:cubicBezTo>
                  <a:pt x="509" y="27"/>
                  <a:pt x="509" y="27"/>
                  <a:pt x="508" y="27"/>
                </a:cubicBezTo>
                <a:cubicBezTo>
                  <a:pt x="508" y="27"/>
                  <a:pt x="508" y="27"/>
                  <a:pt x="508" y="27"/>
                </a:cubicBezTo>
                <a:cubicBezTo>
                  <a:pt x="508" y="27"/>
                  <a:pt x="508" y="27"/>
                  <a:pt x="508" y="27"/>
                </a:cubicBezTo>
                <a:cubicBezTo>
                  <a:pt x="508" y="26"/>
                  <a:pt x="508" y="24"/>
                  <a:pt x="508" y="23"/>
                </a:cubicBezTo>
                <a:cubicBezTo>
                  <a:pt x="510" y="19"/>
                  <a:pt x="510" y="17"/>
                  <a:pt x="510" y="17"/>
                </a:cubicBezTo>
                <a:cubicBezTo>
                  <a:pt x="510" y="17"/>
                  <a:pt x="509" y="18"/>
                  <a:pt x="508" y="20"/>
                </a:cubicBezTo>
                <a:cubicBezTo>
                  <a:pt x="508" y="19"/>
                  <a:pt x="508" y="19"/>
                  <a:pt x="508" y="19"/>
                </a:cubicBezTo>
                <a:cubicBezTo>
                  <a:pt x="507" y="19"/>
                  <a:pt x="506" y="21"/>
                  <a:pt x="505" y="25"/>
                </a:cubicBezTo>
                <a:cubicBezTo>
                  <a:pt x="505" y="25"/>
                  <a:pt x="505" y="25"/>
                  <a:pt x="505" y="25"/>
                </a:cubicBezTo>
                <a:cubicBezTo>
                  <a:pt x="505" y="25"/>
                  <a:pt x="505" y="25"/>
                  <a:pt x="505" y="26"/>
                </a:cubicBezTo>
                <a:cubicBezTo>
                  <a:pt x="505" y="26"/>
                  <a:pt x="505" y="26"/>
                  <a:pt x="505" y="26"/>
                </a:cubicBezTo>
                <a:cubicBezTo>
                  <a:pt x="504" y="25"/>
                  <a:pt x="504" y="25"/>
                  <a:pt x="504" y="25"/>
                </a:cubicBezTo>
                <a:cubicBezTo>
                  <a:pt x="504" y="23"/>
                  <a:pt x="504" y="22"/>
                  <a:pt x="504" y="20"/>
                </a:cubicBezTo>
                <a:cubicBezTo>
                  <a:pt x="504" y="19"/>
                  <a:pt x="505" y="18"/>
                  <a:pt x="505" y="18"/>
                </a:cubicBezTo>
                <a:cubicBezTo>
                  <a:pt x="504" y="18"/>
                  <a:pt x="504" y="18"/>
                  <a:pt x="504" y="19"/>
                </a:cubicBezTo>
                <a:cubicBezTo>
                  <a:pt x="504" y="17"/>
                  <a:pt x="503" y="15"/>
                  <a:pt x="503" y="14"/>
                </a:cubicBezTo>
                <a:cubicBezTo>
                  <a:pt x="503" y="9"/>
                  <a:pt x="502" y="6"/>
                  <a:pt x="502" y="6"/>
                </a:cubicBezTo>
                <a:cubicBezTo>
                  <a:pt x="502" y="6"/>
                  <a:pt x="502" y="8"/>
                  <a:pt x="502" y="12"/>
                </a:cubicBezTo>
                <a:cubicBezTo>
                  <a:pt x="502" y="11"/>
                  <a:pt x="501" y="11"/>
                  <a:pt x="501" y="11"/>
                </a:cubicBezTo>
                <a:cubicBezTo>
                  <a:pt x="501" y="11"/>
                  <a:pt x="500" y="13"/>
                  <a:pt x="499" y="17"/>
                </a:cubicBezTo>
                <a:cubicBezTo>
                  <a:pt x="499" y="16"/>
                  <a:pt x="499" y="15"/>
                  <a:pt x="499" y="14"/>
                </a:cubicBezTo>
                <a:cubicBezTo>
                  <a:pt x="498" y="9"/>
                  <a:pt x="497" y="6"/>
                  <a:pt x="497" y="6"/>
                </a:cubicBezTo>
                <a:cubicBezTo>
                  <a:pt x="497" y="6"/>
                  <a:pt x="497" y="9"/>
                  <a:pt x="497" y="15"/>
                </a:cubicBezTo>
                <a:cubicBezTo>
                  <a:pt x="497" y="20"/>
                  <a:pt x="496" y="27"/>
                  <a:pt x="494" y="35"/>
                </a:cubicBezTo>
                <a:cubicBezTo>
                  <a:pt x="493" y="36"/>
                  <a:pt x="493" y="36"/>
                  <a:pt x="493" y="37"/>
                </a:cubicBezTo>
                <a:cubicBezTo>
                  <a:pt x="492" y="38"/>
                  <a:pt x="492" y="39"/>
                  <a:pt x="491" y="40"/>
                </a:cubicBezTo>
                <a:cubicBezTo>
                  <a:pt x="492" y="29"/>
                  <a:pt x="493" y="23"/>
                  <a:pt x="492" y="23"/>
                </a:cubicBezTo>
                <a:cubicBezTo>
                  <a:pt x="492" y="23"/>
                  <a:pt x="491" y="24"/>
                  <a:pt x="490" y="27"/>
                </a:cubicBezTo>
                <a:cubicBezTo>
                  <a:pt x="491" y="26"/>
                  <a:pt x="491" y="26"/>
                  <a:pt x="491" y="26"/>
                </a:cubicBezTo>
                <a:cubicBezTo>
                  <a:pt x="492" y="22"/>
                  <a:pt x="492" y="20"/>
                  <a:pt x="492" y="20"/>
                </a:cubicBezTo>
                <a:cubicBezTo>
                  <a:pt x="492" y="20"/>
                  <a:pt x="491" y="22"/>
                  <a:pt x="489" y="25"/>
                </a:cubicBezTo>
                <a:cubicBezTo>
                  <a:pt x="488" y="28"/>
                  <a:pt x="487" y="33"/>
                  <a:pt x="486" y="38"/>
                </a:cubicBezTo>
                <a:cubicBezTo>
                  <a:pt x="486" y="37"/>
                  <a:pt x="486" y="37"/>
                  <a:pt x="485" y="36"/>
                </a:cubicBezTo>
                <a:cubicBezTo>
                  <a:pt x="486" y="28"/>
                  <a:pt x="487" y="21"/>
                  <a:pt x="488" y="17"/>
                </a:cubicBezTo>
                <a:cubicBezTo>
                  <a:pt x="489" y="12"/>
                  <a:pt x="489" y="10"/>
                  <a:pt x="489" y="10"/>
                </a:cubicBezTo>
                <a:cubicBezTo>
                  <a:pt x="489" y="10"/>
                  <a:pt x="488" y="12"/>
                  <a:pt x="486" y="17"/>
                </a:cubicBezTo>
                <a:cubicBezTo>
                  <a:pt x="485" y="19"/>
                  <a:pt x="484" y="23"/>
                  <a:pt x="483" y="28"/>
                </a:cubicBezTo>
                <a:cubicBezTo>
                  <a:pt x="481" y="22"/>
                  <a:pt x="480" y="19"/>
                  <a:pt x="480" y="19"/>
                </a:cubicBezTo>
                <a:cubicBezTo>
                  <a:pt x="479" y="19"/>
                  <a:pt x="479" y="22"/>
                  <a:pt x="480" y="26"/>
                </a:cubicBezTo>
                <a:cubicBezTo>
                  <a:pt x="480" y="28"/>
                  <a:pt x="481" y="31"/>
                  <a:pt x="482" y="34"/>
                </a:cubicBezTo>
                <a:cubicBezTo>
                  <a:pt x="482" y="35"/>
                  <a:pt x="481" y="35"/>
                  <a:pt x="481" y="36"/>
                </a:cubicBezTo>
                <a:cubicBezTo>
                  <a:pt x="481" y="38"/>
                  <a:pt x="481" y="39"/>
                  <a:pt x="481" y="40"/>
                </a:cubicBezTo>
                <a:cubicBezTo>
                  <a:pt x="481" y="40"/>
                  <a:pt x="481" y="40"/>
                  <a:pt x="481" y="40"/>
                </a:cubicBezTo>
                <a:cubicBezTo>
                  <a:pt x="479" y="28"/>
                  <a:pt x="479" y="21"/>
                  <a:pt x="478" y="21"/>
                </a:cubicBezTo>
                <a:cubicBezTo>
                  <a:pt x="478" y="21"/>
                  <a:pt x="478" y="22"/>
                  <a:pt x="477" y="24"/>
                </a:cubicBezTo>
                <a:cubicBezTo>
                  <a:pt x="477" y="24"/>
                  <a:pt x="477" y="25"/>
                  <a:pt x="476" y="25"/>
                </a:cubicBezTo>
                <a:cubicBezTo>
                  <a:pt x="476" y="25"/>
                  <a:pt x="475" y="25"/>
                  <a:pt x="475" y="25"/>
                </a:cubicBezTo>
                <a:cubicBezTo>
                  <a:pt x="475" y="24"/>
                  <a:pt x="475" y="23"/>
                  <a:pt x="475" y="22"/>
                </a:cubicBezTo>
                <a:cubicBezTo>
                  <a:pt x="476" y="18"/>
                  <a:pt x="476" y="15"/>
                  <a:pt x="475" y="15"/>
                </a:cubicBezTo>
                <a:cubicBezTo>
                  <a:pt x="475" y="15"/>
                  <a:pt x="474" y="18"/>
                  <a:pt x="473" y="22"/>
                </a:cubicBezTo>
                <a:cubicBezTo>
                  <a:pt x="473" y="23"/>
                  <a:pt x="473" y="25"/>
                  <a:pt x="472" y="27"/>
                </a:cubicBezTo>
                <a:cubicBezTo>
                  <a:pt x="472" y="27"/>
                  <a:pt x="472" y="27"/>
                  <a:pt x="472" y="27"/>
                </a:cubicBezTo>
                <a:cubicBezTo>
                  <a:pt x="472" y="28"/>
                  <a:pt x="472" y="28"/>
                  <a:pt x="472" y="28"/>
                </a:cubicBezTo>
                <a:cubicBezTo>
                  <a:pt x="471" y="27"/>
                  <a:pt x="470" y="27"/>
                  <a:pt x="470" y="26"/>
                </a:cubicBezTo>
                <a:cubicBezTo>
                  <a:pt x="470" y="26"/>
                  <a:pt x="470" y="26"/>
                  <a:pt x="470" y="26"/>
                </a:cubicBezTo>
                <a:cubicBezTo>
                  <a:pt x="470" y="25"/>
                  <a:pt x="471" y="23"/>
                  <a:pt x="471" y="22"/>
                </a:cubicBezTo>
                <a:cubicBezTo>
                  <a:pt x="473" y="18"/>
                  <a:pt x="474" y="16"/>
                  <a:pt x="474" y="16"/>
                </a:cubicBezTo>
                <a:cubicBezTo>
                  <a:pt x="474" y="16"/>
                  <a:pt x="472" y="17"/>
                  <a:pt x="470" y="20"/>
                </a:cubicBezTo>
                <a:cubicBezTo>
                  <a:pt x="470" y="19"/>
                  <a:pt x="471" y="18"/>
                  <a:pt x="470" y="18"/>
                </a:cubicBezTo>
                <a:cubicBezTo>
                  <a:pt x="470" y="18"/>
                  <a:pt x="470" y="19"/>
                  <a:pt x="469" y="19"/>
                </a:cubicBezTo>
                <a:cubicBezTo>
                  <a:pt x="469" y="20"/>
                  <a:pt x="468" y="22"/>
                  <a:pt x="468" y="24"/>
                </a:cubicBezTo>
                <a:cubicBezTo>
                  <a:pt x="468" y="24"/>
                  <a:pt x="468" y="24"/>
                  <a:pt x="468" y="24"/>
                </a:cubicBezTo>
                <a:cubicBezTo>
                  <a:pt x="468" y="25"/>
                  <a:pt x="467" y="25"/>
                  <a:pt x="467" y="25"/>
                </a:cubicBezTo>
                <a:cubicBezTo>
                  <a:pt x="467" y="25"/>
                  <a:pt x="466" y="25"/>
                  <a:pt x="466" y="25"/>
                </a:cubicBezTo>
                <a:cubicBezTo>
                  <a:pt x="466" y="25"/>
                  <a:pt x="466" y="25"/>
                  <a:pt x="467" y="26"/>
                </a:cubicBezTo>
                <a:cubicBezTo>
                  <a:pt x="466" y="27"/>
                  <a:pt x="466" y="28"/>
                  <a:pt x="466" y="29"/>
                </a:cubicBezTo>
                <a:cubicBezTo>
                  <a:pt x="466" y="29"/>
                  <a:pt x="465" y="29"/>
                  <a:pt x="465" y="29"/>
                </a:cubicBezTo>
                <a:cubicBezTo>
                  <a:pt x="465" y="28"/>
                  <a:pt x="465" y="27"/>
                  <a:pt x="465" y="26"/>
                </a:cubicBezTo>
                <a:cubicBezTo>
                  <a:pt x="465" y="25"/>
                  <a:pt x="465" y="24"/>
                  <a:pt x="465" y="23"/>
                </a:cubicBezTo>
                <a:cubicBezTo>
                  <a:pt x="465" y="19"/>
                  <a:pt x="465" y="16"/>
                  <a:pt x="464" y="14"/>
                </a:cubicBezTo>
                <a:cubicBezTo>
                  <a:pt x="464" y="9"/>
                  <a:pt x="464" y="6"/>
                  <a:pt x="464" y="6"/>
                </a:cubicBezTo>
                <a:cubicBezTo>
                  <a:pt x="463" y="6"/>
                  <a:pt x="463" y="9"/>
                  <a:pt x="463" y="14"/>
                </a:cubicBezTo>
                <a:cubicBezTo>
                  <a:pt x="462" y="17"/>
                  <a:pt x="462" y="20"/>
                  <a:pt x="462" y="24"/>
                </a:cubicBezTo>
                <a:cubicBezTo>
                  <a:pt x="461" y="23"/>
                  <a:pt x="461" y="23"/>
                  <a:pt x="461" y="22"/>
                </a:cubicBezTo>
                <a:cubicBezTo>
                  <a:pt x="462" y="15"/>
                  <a:pt x="463" y="11"/>
                  <a:pt x="462" y="11"/>
                </a:cubicBezTo>
                <a:cubicBezTo>
                  <a:pt x="462" y="11"/>
                  <a:pt x="461" y="13"/>
                  <a:pt x="460" y="18"/>
                </a:cubicBezTo>
                <a:cubicBezTo>
                  <a:pt x="459" y="18"/>
                  <a:pt x="459" y="18"/>
                  <a:pt x="459" y="18"/>
                </a:cubicBezTo>
                <a:cubicBezTo>
                  <a:pt x="459" y="18"/>
                  <a:pt x="459" y="17"/>
                  <a:pt x="458" y="17"/>
                </a:cubicBezTo>
                <a:cubicBezTo>
                  <a:pt x="456" y="12"/>
                  <a:pt x="454" y="10"/>
                  <a:pt x="454" y="10"/>
                </a:cubicBezTo>
                <a:cubicBezTo>
                  <a:pt x="454" y="10"/>
                  <a:pt x="455" y="13"/>
                  <a:pt x="457" y="17"/>
                </a:cubicBezTo>
                <a:cubicBezTo>
                  <a:pt x="457" y="19"/>
                  <a:pt x="458" y="21"/>
                  <a:pt x="458" y="22"/>
                </a:cubicBezTo>
                <a:cubicBezTo>
                  <a:pt x="458" y="23"/>
                  <a:pt x="458" y="24"/>
                  <a:pt x="458" y="25"/>
                </a:cubicBezTo>
                <a:cubicBezTo>
                  <a:pt x="458" y="25"/>
                  <a:pt x="458" y="25"/>
                  <a:pt x="458" y="25"/>
                </a:cubicBezTo>
                <a:cubicBezTo>
                  <a:pt x="457" y="23"/>
                  <a:pt x="456" y="22"/>
                  <a:pt x="455" y="21"/>
                </a:cubicBezTo>
                <a:cubicBezTo>
                  <a:pt x="455" y="21"/>
                  <a:pt x="455" y="21"/>
                  <a:pt x="455" y="21"/>
                </a:cubicBezTo>
                <a:cubicBezTo>
                  <a:pt x="455" y="21"/>
                  <a:pt x="455" y="21"/>
                  <a:pt x="455" y="21"/>
                </a:cubicBezTo>
                <a:cubicBezTo>
                  <a:pt x="454" y="20"/>
                  <a:pt x="454" y="20"/>
                  <a:pt x="454" y="20"/>
                </a:cubicBezTo>
                <a:cubicBezTo>
                  <a:pt x="454" y="20"/>
                  <a:pt x="454" y="21"/>
                  <a:pt x="454" y="22"/>
                </a:cubicBezTo>
                <a:cubicBezTo>
                  <a:pt x="454" y="23"/>
                  <a:pt x="452" y="24"/>
                  <a:pt x="451" y="26"/>
                </a:cubicBezTo>
                <a:cubicBezTo>
                  <a:pt x="451" y="26"/>
                  <a:pt x="451" y="26"/>
                  <a:pt x="451" y="26"/>
                </a:cubicBezTo>
                <a:cubicBezTo>
                  <a:pt x="450" y="25"/>
                  <a:pt x="449" y="24"/>
                  <a:pt x="448" y="23"/>
                </a:cubicBezTo>
                <a:cubicBezTo>
                  <a:pt x="448" y="22"/>
                  <a:pt x="447" y="22"/>
                  <a:pt x="447" y="22"/>
                </a:cubicBezTo>
                <a:cubicBezTo>
                  <a:pt x="448" y="20"/>
                  <a:pt x="448" y="20"/>
                  <a:pt x="448" y="20"/>
                </a:cubicBezTo>
                <a:cubicBezTo>
                  <a:pt x="448" y="19"/>
                  <a:pt x="447" y="20"/>
                  <a:pt x="447" y="20"/>
                </a:cubicBezTo>
                <a:cubicBezTo>
                  <a:pt x="447" y="20"/>
                  <a:pt x="447" y="19"/>
                  <a:pt x="447" y="18"/>
                </a:cubicBezTo>
                <a:cubicBezTo>
                  <a:pt x="446" y="13"/>
                  <a:pt x="446" y="11"/>
                  <a:pt x="446" y="11"/>
                </a:cubicBezTo>
                <a:cubicBezTo>
                  <a:pt x="445" y="11"/>
                  <a:pt x="445" y="13"/>
                  <a:pt x="445" y="18"/>
                </a:cubicBezTo>
                <a:cubicBezTo>
                  <a:pt x="445" y="18"/>
                  <a:pt x="445" y="19"/>
                  <a:pt x="445" y="19"/>
                </a:cubicBezTo>
                <a:cubicBezTo>
                  <a:pt x="444" y="18"/>
                  <a:pt x="443" y="18"/>
                  <a:pt x="443" y="18"/>
                </a:cubicBezTo>
                <a:cubicBezTo>
                  <a:pt x="443" y="18"/>
                  <a:pt x="444" y="19"/>
                  <a:pt x="445" y="21"/>
                </a:cubicBezTo>
                <a:cubicBezTo>
                  <a:pt x="445" y="21"/>
                  <a:pt x="444" y="22"/>
                  <a:pt x="444" y="23"/>
                </a:cubicBezTo>
                <a:cubicBezTo>
                  <a:pt x="444" y="23"/>
                  <a:pt x="444" y="24"/>
                  <a:pt x="443" y="24"/>
                </a:cubicBezTo>
                <a:cubicBezTo>
                  <a:pt x="443" y="25"/>
                  <a:pt x="442" y="26"/>
                  <a:pt x="442" y="26"/>
                </a:cubicBezTo>
                <a:cubicBezTo>
                  <a:pt x="442" y="26"/>
                  <a:pt x="442" y="26"/>
                  <a:pt x="442" y="26"/>
                </a:cubicBezTo>
                <a:cubicBezTo>
                  <a:pt x="442" y="27"/>
                  <a:pt x="442" y="27"/>
                  <a:pt x="442" y="27"/>
                </a:cubicBezTo>
                <a:cubicBezTo>
                  <a:pt x="441" y="27"/>
                  <a:pt x="441" y="28"/>
                  <a:pt x="440" y="29"/>
                </a:cubicBezTo>
                <a:cubicBezTo>
                  <a:pt x="440" y="26"/>
                  <a:pt x="440" y="24"/>
                  <a:pt x="439" y="23"/>
                </a:cubicBezTo>
                <a:cubicBezTo>
                  <a:pt x="439" y="22"/>
                  <a:pt x="439" y="21"/>
                  <a:pt x="439" y="20"/>
                </a:cubicBezTo>
                <a:cubicBezTo>
                  <a:pt x="440" y="20"/>
                  <a:pt x="440" y="20"/>
                  <a:pt x="440" y="20"/>
                </a:cubicBezTo>
                <a:cubicBezTo>
                  <a:pt x="441" y="19"/>
                  <a:pt x="441" y="18"/>
                  <a:pt x="441" y="18"/>
                </a:cubicBezTo>
                <a:cubicBezTo>
                  <a:pt x="441" y="18"/>
                  <a:pt x="440" y="18"/>
                  <a:pt x="440" y="19"/>
                </a:cubicBezTo>
                <a:cubicBezTo>
                  <a:pt x="440" y="17"/>
                  <a:pt x="440" y="16"/>
                  <a:pt x="440" y="16"/>
                </a:cubicBezTo>
                <a:cubicBezTo>
                  <a:pt x="440" y="16"/>
                  <a:pt x="439" y="17"/>
                  <a:pt x="439" y="18"/>
                </a:cubicBezTo>
                <a:cubicBezTo>
                  <a:pt x="439" y="18"/>
                  <a:pt x="438" y="19"/>
                  <a:pt x="438" y="20"/>
                </a:cubicBezTo>
                <a:cubicBezTo>
                  <a:pt x="438" y="20"/>
                  <a:pt x="438" y="20"/>
                  <a:pt x="438" y="20"/>
                </a:cubicBezTo>
                <a:cubicBezTo>
                  <a:pt x="437" y="21"/>
                  <a:pt x="436" y="21"/>
                  <a:pt x="436" y="22"/>
                </a:cubicBezTo>
                <a:cubicBezTo>
                  <a:pt x="436" y="17"/>
                  <a:pt x="436" y="12"/>
                  <a:pt x="436" y="9"/>
                </a:cubicBezTo>
                <a:cubicBezTo>
                  <a:pt x="437" y="3"/>
                  <a:pt x="437" y="0"/>
                  <a:pt x="437" y="0"/>
                </a:cubicBezTo>
                <a:cubicBezTo>
                  <a:pt x="437" y="0"/>
                  <a:pt x="437" y="1"/>
                  <a:pt x="436" y="2"/>
                </a:cubicBezTo>
                <a:cubicBezTo>
                  <a:pt x="436" y="4"/>
                  <a:pt x="435" y="6"/>
                  <a:pt x="434" y="9"/>
                </a:cubicBezTo>
                <a:cubicBezTo>
                  <a:pt x="433" y="13"/>
                  <a:pt x="432" y="20"/>
                  <a:pt x="432" y="27"/>
                </a:cubicBezTo>
                <a:cubicBezTo>
                  <a:pt x="432" y="28"/>
                  <a:pt x="432" y="28"/>
                  <a:pt x="431" y="29"/>
                </a:cubicBezTo>
                <a:cubicBezTo>
                  <a:pt x="431" y="30"/>
                  <a:pt x="430" y="30"/>
                  <a:pt x="430" y="31"/>
                </a:cubicBezTo>
                <a:cubicBezTo>
                  <a:pt x="430" y="31"/>
                  <a:pt x="430" y="31"/>
                  <a:pt x="430" y="31"/>
                </a:cubicBezTo>
                <a:cubicBezTo>
                  <a:pt x="430" y="30"/>
                  <a:pt x="430" y="29"/>
                  <a:pt x="430" y="28"/>
                </a:cubicBezTo>
                <a:cubicBezTo>
                  <a:pt x="430" y="28"/>
                  <a:pt x="430" y="27"/>
                  <a:pt x="430" y="27"/>
                </a:cubicBezTo>
                <a:cubicBezTo>
                  <a:pt x="430" y="27"/>
                  <a:pt x="430" y="27"/>
                  <a:pt x="429" y="27"/>
                </a:cubicBezTo>
                <a:cubicBezTo>
                  <a:pt x="429" y="20"/>
                  <a:pt x="430" y="14"/>
                  <a:pt x="430" y="10"/>
                </a:cubicBezTo>
                <a:cubicBezTo>
                  <a:pt x="431" y="5"/>
                  <a:pt x="431" y="2"/>
                  <a:pt x="430" y="2"/>
                </a:cubicBezTo>
                <a:cubicBezTo>
                  <a:pt x="430" y="1"/>
                  <a:pt x="429" y="5"/>
                  <a:pt x="428" y="10"/>
                </a:cubicBezTo>
                <a:cubicBezTo>
                  <a:pt x="428" y="13"/>
                  <a:pt x="427" y="17"/>
                  <a:pt x="426" y="21"/>
                </a:cubicBezTo>
                <a:cubicBezTo>
                  <a:pt x="426" y="22"/>
                  <a:pt x="425" y="23"/>
                  <a:pt x="425" y="23"/>
                </a:cubicBezTo>
                <a:cubicBezTo>
                  <a:pt x="423" y="25"/>
                  <a:pt x="422" y="27"/>
                  <a:pt x="421" y="29"/>
                </a:cubicBezTo>
                <a:cubicBezTo>
                  <a:pt x="419" y="27"/>
                  <a:pt x="417" y="25"/>
                  <a:pt x="416" y="24"/>
                </a:cubicBezTo>
                <a:cubicBezTo>
                  <a:pt x="415" y="23"/>
                  <a:pt x="414" y="22"/>
                  <a:pt x="414" y="22"/>
                </a:cubicBezTo>
                <a:cubicBezTo>
                  <a:pt x="412" y="17"/>
                  <a:pt x="411" y="14"/>
                  <a:pt x="409" y="11"/>
                </a:cubicBezTo>
                <a:cubicBezTo>
                  <a:pt x="407" y="5"/>
                  <a:pt x="406" y="3"/>
                  <a:pt x="405" y="3"/>
                </a:cubicBezTo>
                <a:cubicBezTo>
                  <a:pt x="405" y="3"/>
                  <a:pt x="409" y="13"/>
                  <a:pt x="412" y="28"/>
                </a:cubicBezTo>
                <a:cubicBezTo>
                  <a:pt x="412" y="28"/>
                  <a:pt x="412" y="28"/>
                  <a:pt x="412" y="28"/>
                </a:cubicBezTo>
                <a:cubicBezTo>
                  <a:pt x="412" y="28"/>
                  <a:pt x="412" y="29"/>
                  <a:pt x="412" y="29"/>
                </a:cubicBezTo>
                <a:cubicBezTo>
                  <a:pt x="412" y="30"/>
                  <a:pt x="413" y="31"/>
                  <a:pt x="413" y="32"/>
                </a:cubicBezTo>
                <a:cubicBezTo>
                  <a:pt x="413" y="32"/>
                  <a:pt x="412" y="32"/>
                  <a:pt x="412" y="31"/>
                </a:cubicBezTo>
                <a:cubicBezTo>
                  <a:pt x="412" y="31"/>
                  <a:pt x="411" y="30"/>
                  <a:pt x="410" y="30"/>
                </a:cubicBezTo>
                <a:cubicBezTo>
                  <a:pt x="410" y="29"/>
                  <a:pt x="410" y="29"/>
                  <a:pt x="409" y="28"/>
                </a:cubicBezTo>
                <a:cubicBezTo>
                  <a:pt x="407" y="20"/>
                  <a:pt x="405" y="14"/>
                  <a:pt x="403" y="10"/>
                </a:cubicBezTo>
                <a:cubicBezTo>
                  <a:pt x="401" y="4"/>
                  <a:pt x="399" y="2"/>
                  <a:pt x="399" y="2"/>
                </a:cubicBezTo>
                <a:cubicBezTo>
                  <a:pt x="398" y="2"/>
                  <a:pt x="400" y="5"/>
                  <a:pt x="401" y="11"/>
                </a:cubicBezTo>
                <a:cubicBezTo>
                  <a:pt x="402" y="14"/>
                  <a:pt x="404" y="18"/>
                  <a:pt x="405" y="23"/>
                </a:cubicBezTo>
                <a:cubicBezTo>
                  <a:pt x="404" y="23"/>
                  <a:pt x="403" y="22"/>
                  <a:pt x="402" y="22"/>
                </a:cubicBezTo>
                <a:cubicBezTo>
                  <a:pt x="402" y="22"/>
                  <a:pt x="402" y="22"/>
                  <a:pt x="402" y="21"/>
                </a:cubicBezTo>
                <a:cubicBezTo>
                  <a:pt x="401" y="19"/>
                  <a:pt x="400" y="18"/>
                  <a:pt x="399" y="18"/>
                </a:cubicBezTo>
                <a:cubicBezTo>
                  <a:pt x="399" y="18"/>
                  <a:pt x="400" y="19"/>
                  <a:pt x="400" y="21"/>
                </a:cubicBezTo>
                <a:cubicBezTo>
                  <a:pt x="399" y="20"/>
                  <a:pt x="399" y="20"/>
                  <a:pt x="399" y="20"/>
                </a:cubicBezTo>
                <a:cubicBezTo>
                  <a:pt x="399" y="20"/>
                  <a:pt x="399" y="21"/>
                  <a:pt x="400" y="21"/>
                </a:cubicBezTo>
                <a:cubicBezTo>
                  <a:pt x="400" y="22"/>
                  <a:pt x="400" y="22"/>
                  <a:pt x="401" y="22"/>
                </a:cubicBezTo>
                <a:cubicBezTo>
                  <a:pt x="401" y="23"/>
                  <a:pt x="401" y="24"/>
                  <a:pt x="401" y="25"/>
                </a:cubicBezTo>
                <a:cubicBezTo>
                  <a:pt x="401" y="26"/>
                  <a:pt x="402" y="28"/>
                  <a:pt x="402" y="30"/>
                </a:cubicBezTo>
                <a:cubicBezTo>
                  <a:pt x="401" y="29"/>
                  <a:pt x="400" y="29"/>
                  <a:pt x="400" y="28"/>
                </a:cubicBezTo>
                <a:cubicBezTo>
                  <a:pt x="400" y="28"/>
                  <a:pt x="400" y="28"/>
                  <a:pt x="400" y="28"/>
                </a:cubicBezTo>
                <a:cubicBezTo>
                  <a:pt x="400" y="28"/>
                  <a:pt x="400" y="28"/>
                  <a:pt x="400" y="28"/>
                </a:cubicBezTo>
                <a:cubicBezTo>
                  <a:pt x="399" y="27"/>
                  <a:pt x="398" y="27"/>
                  <a:pt x="398" y="26"/>
                </a:cubicBezTo>
                <a:cubicBezTo>
                  <a:pt x="397" y="26"/>
                  <a:pt x="397" y="25"/>
                  <a:pt x="396" y="25"/>
                </a:cubicBezTo>
                <a:cubicBezTo>
                  <a:pt x="396" y="24"/>
                  <a:pt x="396" y="23"/>
                  <a:pt x="396" y="23"/>
                </a:cubicBezTo>
                <a:cubicBezTo>
                  <a:pt x="396" y="21"/>
                  <a:pt x="397" y="20"/>
                  <a:pt x="396" y="20"/>
                </a:cubicBezTo>
                <a:cubicBezTo>
                  <a:pt x="396" y="20"/>
                  <a:pt x="396" y="20"/>
                  <a:pt x="395" y="21"/>
                </a:cubicBezTo>
                <a:cubicBezTo>
                  <a:pt x="395" y="21"/>
                  <a:pt x="395" y="20"/>
                  <a:pt x="395" y="20"/>
                </a:cubicBezTo>
                <a:cubicBezTo>
                  <a:pt x="394" y="15"/>
                  <a:pt x="393" y="13"/>
                  <a:pt x="392" y="13"/>
                </a:cubicBezTo>
                <a:cubicBezTo>
                  <a:pt x="392" y="13"/>
                  <a:pt x="392" y="16"/>
                  <a:pt x="393" y="20"/>
                </a:cubicBezTo>
                <a:cubicBezTo>
                  <a:pt x="393" y="21"/>
                  <a:pt x="393" y="22"/>
                  <a:pt x="393" y="23"/>
                </a:cubicBezTo>
                <a:cubicBezTo>
                  <a:pt x="393" y="22"/>
                  <a:pt x="392" y="22"/>
                  <a:pt x="392" y="22"/>
                </a:cubicBezTo>
                <a:cubicBezTo>
                  <a:pt x="392" y="22"/>
                  <a:pt x="393" y="23"/>
                  <a:pt x="393" y="24"/>
                </a:cubicBezTo>
                <a:cubicBezTo>
                  <a:pt x="393" y="24"/>
                  <a:pt x="393" y="25"/>
                  <a:pt x="393" y="25"/>
                </a:cubicBezTo>
                <a:cubicBezTo>
                  <a:pt x="392" y="26"/>
                  <a:pt x="391" y="28"/>
                  <a:pt x="391" y="29"/>
                </a:cubicBezTo>
                <a:cubicBezTo>
                  <a:pt x="391" y="29"/>
                  <a:pt x="391" y="29"/>
                  <a:pt x="391" y="29"/>
                </a:cubicBezTo>
                <a:cubicBezTo>
                  <a:pt x="388" y="27"/>
                  <a:pt x="387" y="25"/>
                  <a:pt x="386" y="25"/>
                </a:cubicBezTo>
                <a:cubicBezTo>
                  <a:pt x="386" y="23"/>
                  <a:pt x="387" y="23"/>
                  <a:pt x="386" y="23"/>
                </a:cubicBezTo>
                <a:cubicBezTo>
                  <a:pt x="386" y="23"/>
                  <a:pt x="386" y="23"/>
                  <a:pt x="385" y="24"/>
                </a:cubicBezTo>
                <a:cubicBezTo>
                  <a:pt x="385" y="24"/>
                  <a:pt x="385" y="24"/>
                  <a:pt x="385" y="24"/>
                </a:cubicBezTo>
                <a:cubicBezTo>
                  <a:pt x="385" y="24"/>
                  <a:pt x="385" y="24"/>
                  <a:pt x="385" y="24"/>
                </a:cubicBezTo>
                <a:cubicBezTo>
                  <a:pt x="385" y="25"/>
                  <a:pt x="384" y="27"/>
                  <a:pt x="384" y="28"/>
                </a:cubicBezTo>
                <a:cubicBezTo>
                  <a:pt x="384" y="28"/>
                  <a:pt x="384" y="28"/>
                  <a:pt x="384" y="28"/>
                </a:cubicBezTo>
                <a:cubicBezTo>
                  <a:pt x="383" y="27"/>
                  <a:pt x="383" y="26"/>
                  <a:pt x="382" y="25"/>
                </a:cubicBezTo>
                <a:cubicBezTo>
                  <a:pt x="382" y="24"/>
                  <a:pt x="383" y="22"/>
                  <a:pt x="383" y="20"/>
                </a:cubicBezTo>
                <a:cubicBezTo>
                  <a:pt x="384" y="15"/>
                  <a:pt x="384" y="13"/>
                  <a:pt x="384" y="13"/>
                </a:cubicBezTo>
                <a:cubicBezTo>
                  <a:pt x="384" y="13"/>
                  <a:pt x="383" y="15"/>
                  <a:pt x="381" y="20"/>
                </a:cubicBezTo>
                <a:cubicBezTo>
                  <a:pt x="381" y="21"/>
                  <a:pt x="381" y="21"/>
                  <a:pt x="381" y="22"/>
                </a:cubicBezTo>
                <a:cubicBezTo>
                  <a:pt x="380" y="21"/>
                  <a:pt x="380" y="21"/>
                  <a:pt x="380" y="21"/>
                </a:cubicBezTo>
                <a:cubicBezTo>
                  <a:pt x="378" y="16"/>
                  <a:pt x="376" y="14"/>
                  <a:pt x="376" y="14"/>
                </a:cubicBezTo>
                <a:cubicBezTo>
                  <a:pt x="376" y="14"/>
                  <a:pt x="377" y="17"/>
                  <a:pt x="378" y="22"/>
                </a:cubicBezTo>
                <a:cubicBezTo>
                  <a:pt x="379" y="23"/>
                  <a:pt x="379" y="24"/>
                  <a:pt x="380" y="25"/>
                </a:cubicBezTo>
                <a:cubicBezTo>
                  <a:pt x="379" y="26"/>
                  <a:pt x="379" y="27"/>
                  <a:pt x="379" y="27"/>
                </a:cubicBezTo>
                <a:cubicBezTo>
                  <a:pt x="378" y="23"/>
                  <a:pt x="377" y="20"/>
                  <a:pt x="376" y="17"/>
                </a:cubicBezTo>
                <a:cubicBezTo>
                  <a:pt x="375" y="12"/>
                  <a:pt x="374" y="9"/>
                  <a:pt x="374" y="9"/>
                </a:cubicBezTo>
                <a:cubicBezTo>
                  <a:pt x="373" y="9"/>
                  <a:pt x="374" y="12"/>
                  <a:pt x="374" y="18"/>
                </a:cubicBezTo>
                <a:cubicBezTo>
                  <a:pt x="375" y="20"/>
                  <a:pt x="375" y="23"/>
                  <a:pt x="376" y="27"/>
                </a:cubicBezTo>
                <a:cubicBezTo>
                  <a:pt x="376" y="28"/>
                  <a:pt x="376" y="29"/>
                  <a:pt x="376" y="30"/>
                </a:cubicBezTo>
                <a:cubicBezTo>
                  <a:pt x="377" y="30"/>
                  <a:pt x="377" y="32"/>
                  <a:pt x="377" y="33"/>
                </a:cubicBezTo>
                <a:cubicBezTo>
                  <a:pt x="377" y="33"/>
                  <a:pt x="377" y="33"/>
                  <a:pt x="377" y="33"/>
                </a:cubicBezTo>
                <a:cubicBezTo>
                  <a:pt x="376" y="32"/>
                  <a:pt x="375" y="31"/>
                  <a:pt x="375" y="30"/>
                </a:cubicBezTo>
                <a:cubicBezTo>
                  <a:pt x="375" y="29"/>
                  <a:pt x="375" y="29"/>
                  <a:pt x="375" y="28"/>
                </a:cubicBezTo>
                <a:cubicBezTo>
                  <a:pt x="375" y="28"/>
                  <a:pt x="375" y="29"/>
                  <a:pt x="374" y="29"/>
                </a:cubicBezTo>
                <a:cubicBezTo>
                  <a:pt x="374" y="29"/>
                  <a:pt x="374" y="28"/>
                  <a:pt x="374" y="28"/>
                </a:cubicBezTo>
                <a:cubicBezTo>
                  <a:pt x="374" y="28"/>
                  <a:pt x="373" y="28"/>
                  <a:pt x="373" y="28"/>
                </a:cubicBezTo>
                <a:cubicBezTo>
                  <a:pt x="372" y="24"/>
                  <a:pt x="370" y="22"/>
                  <a:pt x="370" y="22"/>
                </a:cubicBezTo>
                <a:cubicBezTo>
                  <a:pt x="369" y="22"/>
                  <a:pt x="370" y="23"/>
                  <a:pt x="370" y="24"/>
                </a:cubicBezTo>
                <a:cubicBezTo>
                  <a:pt x="367" y="22"/>
                  <a:pt x="366" y="20"/>
                  <a:pt x="366" y="20"/>
                </a:cubicBezTo>
                <a:cubicBezTo>
                  <a:pt x="366" y="21"/>
                  <a:pt x="367" y="23"/>
                  <a:pt x="370" y="26"/>
                </a:cubicBezTo>
                <a:cubicBezTo>
                  <a:pt x="371" y="28"/>
                  <a:pt x="371" y="29"/>
                  <a:pt x="372" y="30"/>
                </a:cubicBezTo>
                <a:cubicBezTo>
                  <a:pt x="372" y="30"/>
                  <a:pt x="372" y="30"/>
                  <a:pt x="372" y="30"/>
                </a:cubicBezTo>
                <a:cubicBezTo>
                  <a:pt x="371" y="31"/>
                  <a:pt x="371" y="31"/>
                  <a:pt x="370" y="32"/>
                </a:cubicBezTo>
                <a:cubicBezTo>
                  <a:pt x="370" y="32"/>
                  <a:pt x="370" y="32"/>
                  <a:pt x="370" y="32"/>
                </a:cubicBezTo>
                <a:cubicBezTo>
                  <a:pt x="369" y="29"/>
                  <a:pt x="368" y="27"/>
                  <a:pt x="367" y="26"/>
                </a:cubicBezTo>
                <a:cubicBezTo>
                  <a:pt x="365" y="22"/>
                  <a:pt x="364" y="20"/>
                  <a:pt x="364" y="20"/>
                </a:cubicBezTo>
                <a:cubicBezTo>
                  <a:pt x="364" y="20"/>
                  <a:pt x="364" y="22"/>
                  <a:pt x="365" y="27"/>
                </a:cubicBezTo>
                <a:cubicBezTo>
                  <a:pt x="366" y="28"/>
                  <a:pt x="366" y="29"/>
                  <a:pt x="366" y="30"/>
                </a:cubicBezTo>
                <a:cubicBezTo>
                  <a:pt x="366" y="30"/>
                  <a:pt x="366" y="29"/>
                  <a:pt x="365" y="29"/>
                </a:cubicBezTo>
                <a:cubicBezTo>
                  <a:pt x="364" y="29"/>
                  <a:pt x="364" y="29"/>
                  <a:pt x="364" y="29"/>
                </a:cubicBezTo>
                <a:cubicBezTo>
                  <a:pt x="363" y="26"/>
                  <a:pt x="363" y="25"/>
                  <a:pt x="362" y="25"/>
                </a:cubicBezTo>
                <a:cubicBezTo>
                  <a:pt x="362" y="25"/>
                  <a:pt x="362" y="31"/>
                  <a:pt x="363" y="40"/>
                </a:cubicBezTo>
                <a:cubicBezTo>
                  <a:pt x="363" y="40"/>
                  <a:pt x="363" y="40"/>
                  <a:pt x="362" y="40"/>
                </a:cubicBezTo>
                <a:cubicBezTo>
                  <a:pt x="362" y="40"/>
                  <a:pt x="362" y="39"/>
                  <a:pt x="362" y="39"/>
                </a:cubicBezTo>
                <a:cubicBezTo>
                  <a:pt x="362" y="35"/>
                  <a:pt x="362" y="33"/>
                  <a:pt x="362" y="30"/>
                </a:cubicBezTo>
                <a:cubicBezTo>
                  <a:pt x="361" y="26"/>
                  <a:pt x="361" y="24"/>
                  <a:pt x="361" y="24"/>
                </a:cubicBezTo>
                <a:cubicBezTo>
                  <a:pt x="360" y="24"/>
                  <a:pt x="360" y="27"/>
                  <a:pt x="360" y="33"/>
                </a:cubicBezTo>
                <a:cubicBezTo>
                  <a:pt x="357" y="28"/>
                  <a:pt x="355" y="24"/>
                  <a:pt x="354" y="21"/>
                </a:cubicBezTo>
                <a:cubicBezTo>
                  <a:pt x="351" y="17"/>
                  <a:pt x="349" y="15"/>
                  <a:pt x="349" y="15"/>
                </a:cubicBezTo>
                <a:cubicBezTo>
                  <a:pt x="349" y="15"/>
                  <a:pt x="350" y="18"/>
                  <a:pt x="352" y="22"/>
                </a:cubicBezTo>
                <a:cubicBezTo>
                  <a:pt x="354" y="27"/>
                  <a:pt x="356" y="33"/>
                  <a:pt x="358" y="40"/>
                </a:cubicBezTo>
                <a:cubicBezTo>
                  <a:pt x="357" y="37"/>
                  <a:pt x="356" y="34"/>
                  <a:pt x="355" y="31"/>
                </a:cubicBezTo>
                <a:cubicBezTo>
                  <a:pt x="354" y="27"/>
                  <a:pt x="353" y="25"/>
                  <a:pt x="351" y="22"/>
                </a:cubicBezTo>
                <a:cubicBezTo>
                  <a:pt x="349" y="18"/>
                  <a:pt x="347" y="16"/>
                  <a:pt x="347" y="16"/>
                </a:cubicBezTo>
                <a:cubicBezTo>
                  <a:pt x="347" y="16"/>
                  <a:pt x="348" y="19"/>
                  <a:pt x="350" y="24"/>
                </a:cubicBezTo>
                <a:cubicBezTo>
                  <a:pt x="350" y="25"/>
                  <a:pt x="351" y="27"/>
                  <a:pt x="351" y="28"/>
                </a:cubicBezTo>
                <a:cubicBezTo>
                  <a:pt x="351" y="28"/>
                  <a:pt x="350" y="27"/>
                  <a:pt x="350" y="27"/>
                </a:cubicBezTo>
                <a:cubicBezTo>
                  <a:pt x="349" y="24"/>
                  <a:pt x="348" y="21"/>
                  <a:pt x="347" y="19"/>
                </a:cubicBezTo>
                <a:cubicBezTo>
                  <a:pt x="346" y="14"/>
                  <a:pt x="345" y="11"/>
                  <a:pt x="345" y="11"/>
                </a:cubicBezTo>
                <a:cubicBezTo>
                  <a:pt x="345" y="11"/>
                  <a:pt x="345" y="14"/>
                  <a:pt x="346" y="20"/>
                </a:cubicBezTo>
                <a:cubicBezTo>
                  <a:pt x="346" y="23"/>
                  <a:pt x="347" y="28"/>
                  <a:pt x="348" y="34"/>
                </a:cubicBezTo>
                <a:cubicBezTo>
                  <a:pt x="348" y="34"/>
                  <a:pt x="348" y="35"/>
                  <a:pt x="348" y="35"/>
                </a:cubicBezTo>
                <a:cubicBezTo>
                  <a:pt x="347" y="34"/>
                  <a:pt x="347" y="32"/>
                  <a:pt x="346" y="31"/>
                </a:cubicBezTo>
                <a:cubicBezTo>
                  <a:pt x="346" y="31"/>
                  <a:pt x="347" y="31"/>
                  <a:pt x="347" y="30"/>
                </a:cubicBezTo>
                <a:cubicBezTo>
                  <a:pt x="347" y="30"/>
                  <a:pt x="346" y="30"/>
                  <a:pt x="346" y="31"/>
                </a:cubicBezTo>
                <a:cubicBezTo>
                  <a:pt x="345" y="30"/>
                  <a:pt x="345" y="29"/>
                  <a:pt x="345" y="29"/>
                </a:cubicBezTo>
                <a:cubicBezTo>
                  <a:pt x="343" y="25"/>
                  <a:pt x="343" y="22"/>
                  <a:pt x="342" y="20"/>
                </a:cubicBezTo>
                <a:cubicBezTo>
                  <a:pt x="341" y="15"/>
                  <a:pt x="341" y="12"/>
                  <a:pt x="340" y="12"/>
                </a:cubicBezTo>
                <a:cubicBezTo>
                  <a:pt x="340" y="12"/>
                  <a:pt x="340" y="15"/>
                  <a:pt x="340" y="20"/>
                </a:cubicBezTo>
                <a:cubicBezTo>
                  <a:pt x="340" y="21"/>
                  <a:pt x="340" y="22"/>
                  <a:pt x="340" y="23"/>
                </a:cubicBezTo>
                <a:cubicBezTo>
                  <a:pt x="339" y="19"/>
                  <a:pt x="337" y="17"/>
                  <a:pt x="337" y="17"/>
                </a:cubicBezTo>
                <a:cubicBezTo>
                  <a:pt x="337" y="17"/>
                  <a:pt x="337" y="17"/>
                  <a:pt x="337" y="18"/>
                </a:cubicBezTo>
                <a:cubicBezTo>
                  <a:pt x="336" y="14"/>
                  <a:pt x="336" y="12"/>
                  <a:pt x="335" y="12"/>
                </a:cubicBezTo>
                <a:cubicBezTo>
                  <a:pt x="335" y="12"/>
                  <a:pt x="335" y="15"/>
                  <a:pt x="336" y="20"/>
                </a:cubicBezTo>
                <a:cubicBezTo>
                  <a:pt x="336" y="21"/>
                  <a:pt x="336" y="22"/>
                  <a:pt x="336" y="23"/>
                </a:cubicBezTo>
                <a:cubicBezTo>
                  <a:pt x="336" y="22"/>
                  <a:pt x="335" y="22"/>
                  <a:pt x="335" y="22"/>
                </a:cubicBezTo>
                <a:cubicBezTo>
                  <a:pt x="335" y="22"/>
                  <a:pt x="336" y="24"/>
                  <a:pt x="337" y="29"/>
                </a:cubicBezTo>
                <a:cubicBezTo>
                  <a:pt x="337" y="29"/>
                  <a:pt x="337" y="30"/>
                  <a:pt x="338" y="31"/>
                </a:cubicBezTo>
                <a:cubicBezTo>
                  <a:pt x="338" y="32"/>
                  <a:pt x="338" y="32"/>
                  <a:pt x="338" y="33"/>
                </a:cubicBezTo>
                <a:cubicBezTo>
                  <a:pt x="337" y="33"/>
                  <a:pt x="337" y="33"/>
                  <a:pt x="337" y="33"/>
                </a:cubicBezTo>
                <a:cubicBezTo>
                  <a:pt x="336" y="31"/>
                  <a:pt x="335" y="29"/>
                  <a:pt x="335" y="28"/>
                </a:cubicBezTo>
                <a:cubicBezTo>
                  <a:pt x="334" y="28"/>
                  <a:pt x="334" y="28"/>
                  <a:pt x="334" y="28"/>
                </a:cubicBezTo>
                <a:cubicBezTo>
                  <a:pt x="334" y="27"/>
                  <a:pt x="334" y="27"/>
                  <a:pt x="334" y="27"/>
                </a:cubicBezTo>
                <a:cubicBezTo>
                  <a:pt x="334" y="27"/>
                  <a:pt x="334" y="27"/>
                  <a:pt x="334" y="27"/>
                </a:cubicBezTo>
                <a:cubicBezTo>
                  <a:pt x="331" y="24"/>
                  <a:pt x="330" y="23"/>
                  <a:pt x="330" y="23"/>
                </a:cubicBezTo>
                <a:cubicBezTo>
                  <a:pt x="330" y="23"/>
                  <a:pt x="330" y="24"/>
                  <a:pt x="332" y="27"/>
                </a:cubicBezTo>
                <a:cubicBezTo>
                  <a:pt x="331" y="28"/>
                  <a:pt x="331" y="31"/>
                  <a:pt x="331" y="35"/>
                </a:cubicBezTo>
                <a:cubicBezTo>
                  <a:pt x="329" y="30"/>
                  <a:pt x="327" y="26"/>
                  <a:pt x="325" y="23"/>
                </a:cubicBezTo>
                <a:cubicBezTo>
                  <a:pt x="325" y="23"/>
                  <a:pt x="324" y="22"/>
                  <a:pt x="324" y="21"/>
                </a:cubicBezTo>
                <a:cubicBezTo>
                  <a:pt x="323" y="18"/>
                  <a:pt x="323" y="15"/>
                  <a:pt x="324" y="12"/>
                </a:cubicBezTo>
                <a:cubicBezTo>
                  <a:pt x="325" y="9"/>
                  <a:pt x="325" y="7"/>
                  <a:pt x="326" y="6"/>
                </a:cubicBezTo>
                <a:cubicBezTo>
                  <a:pt x="326" y="4"/>
                  <a:pt x="326" y="3"/>
                  <a:pt x="326" y="3"/>
                </a:cubicBezTo>
                <a:cubicBezTo>
                  <a:pt x="326" y="3"/>
                  <a:pt x="326" y="4"/>
                  <a:pt x="325" y="6"/>
                </a:cubicBezTo>
                <a:cubicBezTo>
                  <a:pt x="324" y="7"/>
                  <a:pt x="323" y="9"/>
                  <a:pt x="322" y="12"/>
                </a:cubicBezTo>
                <a:cubicBezTo>
                  <a:pt x="322" y="14"/>
                  <a:pt x="321" y="16"/>
                  <a:pt x="321" y="18"/>
                </a:cubicBezTo>
                <a:cubicBezTo>
                  <a:pt x="321" y="17"/>
                  <a:pt x="320" y="17"/>
                  <a:pt x="320" y="17"/>
                </a:cubicBezTo>
                <a:cubicBezTo>
                  <a:pt x="320" y="17"/>
                  <a:pt x="320" y="18"/>
                  <a:pt x="321" y="19"/>
                </a:cubicBezTo>
                <a:cubicBezTo>
                  <a:pt x="321" y="22"/>
                  <a:pt x="321" y="25"/>
                  <a:pt x="321" y="28"/>
                </a:cubicBezTo>
                <a:cubicBezTo>
                  <a:pt x="321" y="28"/>
                  <a:pt x="321" y="28"/>
                  <a:pt x="320" y="28"/>
                </a:cubicBezTo>
                <a:cubicBezTo>
                  <a:pt x="320" y="28"/>
                  <a:pt x="320" y="27"/>
                  <a:pt x="320" y="27"/>
                </a:cubicBezTo>
                <a:cubicBezTo>
                  <a:pt x="320" y="22"/>
                  <a:pt x="320" y="20"/>
                  <a:pt x="320" y="20"/>
                </a:cubicBezTo>
                <a:cubicBezTo>
                  <a:pt x="320" y="20"/>
                  <a:pt x="319" y="22"/>
                  <a:pt x="318" y="27"/>
                </a:cubicBezTo>
                <a:cubicBezTo>
                  <a:pt x="318" y="29"/>
                  <a:pt x="318" y="32"/>
                  <a:pt x="318" y="35"/>
                </a:cubicBezTo>
                <a:cubicBezTo>
                  <a:pt x="317" y="34"/>
                  <a:pt x="317" y="32"/>
                  <a:pt x="316" y="31"/>
                </a:cubicBezTo>
                <a:cubicBezTo>
                  <a:pt x="315" y="28"/>
                  <a:pt x="314" y="24"/>
                  <a:pt x="313" y="22"/>
                </a:cubicBezTo>
                <a:cubicBezTo>
                  <a:pt x="312" y="17"/>
                  <a:pt x="312" y="14"/>
                  <a:pt x="312" y="14"/>
                </a:cubicBezTo>
                <a:cubicBezTo>
                  <a:pt x="311" y="14"/>
                  <a:pt x="311" y="17"/>
                  <a:pt x="311" y="23"/>
                </a:cubicBezTo>
                <a:cubicBezTo>
                  <a:pt x="312" y="25"/>
                  <a:pt x="312" y="28"/>
                  <a:pt x="313" y="31"/>
                </a:cubicBezTo>
                <a:cubicBezTo>
                  <a:pt x="313" y="31"/>
                  <a:pt x="313" y="31"/>
                  <a:pt x="312" y="30"/>
                </a:cubicBezTo>
                <a:cubicBezTo>
                  <a:pt x="312" y="30"/>
                  <a:pt x="311" y="29"/>
                  <a:pt x="310" y="29"/>
                </a:cubicBezTo>
                <a:cubicBezTo>
                  <a:pt x="309" y="24"/>
                  <a:pt x="308" y="20"/>
                  <a:pt x="306" y="17"/>
                </a:cubicBezTo>
                <a:cubicBezTo>
                  <a:pt x="304" y="12"/>
                  <a:pt x="303" y="9"/>
                  <a:pt x="303" y="10"/>
                </a:cubicBezTo>
                <a:cubicBezTo>
                  <a:pt x="302" y="10"/>
                  <a:pt x="306" y="20"/>
                  <a:pt x="309" y="35"/>
                </a:cubicBezTo>
                <a:cubicBezTo>
                  <a:pt x="309" y="35"/>
                  <a:pt x="309" y="35"/>
                  <a:pt x="309" y="35"/>
                </a:cubicBezTo>
                <a:cubicBezTo>
                  <a:pt x="308" y="35"/>
                  <a:pt x="309" y="35"/>
                  <a:pt x="309" y="35"/>
                </a:cubicBezTo>
                <a:cubicBezTo>
                  <a:pt x="309" y="36"/>
                  <a:pt x="309" y="37"/>
                  <a:pt x="309" y="38"/>
                </a:cubicBezTo>
                <a:cubicBezTo>
                  <a:pt x="308" y="37"/>
                  <a:pt x="308" y="37"/>
                  <a:pt x="307" y="36"/>
                </a:cubicBezTo>
                <a:cubicBezTo>
                  <a:pt x="307" y="36"/>
                  <a:pt x="307" y="36"/>
                  <a:pt x="307" y="36"/>
                </a:cubicBezTo>
                <a:cubicBezTo>
                  <a:pt x="307" y="36"/>
                  <a:pt x="307" y="36"/>
                  <a:pt x="307" y="36"/>
                </a:cubicBezTo>
                <a:cubicBezTo>
                  <a:pt x="305" y="28"/>
                  <a:pt x="303" y="21"/>
                  <a:pt x="301" y="17"/>
                </a:cubicBezTo>
                <a:cubicBezTo>
                  <a:pt x="298" y="11"/>
                  <a:pt x="297" y="9"/>
                  <a:pt x="297" y="9"/>
                </a:cubicBezTo>
                <a:cubicBezTo>
                  <a:pt x="296" y="9"/>
                  <a:pt x="297" y="12"/>
                  <a:pt x="299" y="18"/>
                </a:cubicBezTo>
                <a:cubicBezTo>
                  <a:pt x="300" y="21"/>
                  <a:pt x="301" y="25"/>
                  <a:pt x="302" y="30"/>
                </a:cubicBezTo>
                <a:cubicBezTo>
                  <a:pt x="300" y="27"/>
                  <a:pt x="298" y="25"/>
                  <a:pt x="296" y="24"/>
                </a:cubicBezTo>
                <a:cubicBezTo>
                  <a:pt x="293" y="20"/>
                  <a:pt x="291" y="18"/>
                  <a:pt x="291" y="18"/>
                </a:cubicBezTo>
                <a:cubicBezTo>
                  <a:pt x="290" y="18"/>
                  <a:pt x="292" y="21"/>
                  <a:pt x="295" y="25"/>
                </a:cubicBezTo>
                <a:cubicBezTo>
                  <a:pt x="296" y="26"/>
                  <a:pt x="297" y="28"/>
                  <a:pt x="299" y="30"/>
                </a:cubicBezTo>
                <a:cubicBezTo>
                  <a:pt x="299" y="30"/>
                  <a:pt x="299" y="31"/>
                  <a:pt x="299" y="32"/>
                </a:cubicBezTo>
                <a:cubicBezTo>
                  <a:pt x="299" y="33"/>
                  <a:pt x="299" y="35"/>
                  <a:pt x="299" y="37"/>
                </a:cubicBezTo>
                <a:cubicBezTo>
                  <a:pt x="299" y="36"/>
                  <a:pt x="298" y="36"/>
                  <a:pt x="298" y="35"/>
                </a:cubicBezTo>
                <a:cubicBezTo>
                  <a:pt x="298" y="35"/>
                  <a:pt x="298" y="35"/>
                  <a:pt x="298" y="35"/>
                </a:cubicBezTo>
                <a:cubicBezTo>
                  <a:pt x="298" y="35"/>
                  <a:pt x="298" y="35"/>
                  <a:pt x="298" y="35"/>
                </a:cubicBezTo>
                <a:cubicBezTo>
                  <a:pt x="297" y="35"/>
                  <a:pt x="297" y="34"/>
                  <a:pt x="296" y="33"/>
                </a:cubicBezTo>
                <a:cubicBezTo>
                  <a:pt x="296" y="33"/>
                  <a:pt x="295" y="33"/>
                  <a:pt x="295" y="32"/>
                </a:cubicBezTo>
                <a:cubicBezTo>
                  <a:pt x="295" y="31"/>
                  <a:pt x="294" y="31"/>
                  <a:pt x="294" y="30"/>
                </a:cubicBezTo>
                <a:cubicBezTo>
                  <a:pt x="295" y="28"/>
                  <a:pt x="295" y="27"/>
                  <a:pt x="295" y="27"/>
                </a:cubicBezTo>
                <a:cubicBezTo>
                  <a:pt x="295" y="27"/>
                  <a:pt x="294" y="27"/>
                  <a:pt x="294" y="28"/>
                </a:cubicBezTo>
                <a:cubicBezTo>
                  <a:pt x="294" y="28"/>
                  <a:pt x="294" y="27"/>
                  <a:pt x="294" y="27"/>
                </a:cubicBezTo>
                <a:cubicBezTo>
                  <a:pt x="292" y="22"/>
                  <a:pt x="292" y="20"/>
                  <a:pt x="291" y="20"/>
                </a:cubicBezTo>
                <a:cubicBezTo>
                  <a:pt x="291" y="20"/>
                  <a:pt x="291" y="23"/>
                  <a:pt x="292" y="28"/>
                </a:cubicBezTo>
                <a:cubicBezTo>
                  <a:pt x="292" y="28"/>
                  <a:pt x="292" y="29"/>
                  <a:pt x="292" y="30"/>
                </a:cubicBezTo>
                <a:cubicBezTo>
                  <a:pt x="292" y="29"/>
                  <a:pt x="291" y="29"/>
                  <a:pt x="291" y="29"/>
                </a:cubicBezTo>
                <a:cubicBezTo>
                  <a:pt x="291" y="29"/>
                  <a:pt x="291" y="30"/>
                  <a:pt x="292" y="31"/>
                </a:cubicBezTo>
                <a:cubicBezTo>
                  <a:pt x="292" y="31"/>
                  <a:pt x="292" y="31"/>
                  <a:pt x="292" y="31"/>
                </a:cubicBezTo>
                <a:cubicBezTo>
                  <a:pt x="292" y="32"/>
                  <a:pt x="292" y="32"/>
                  <a:pt x="291" y="33"/>
                </a:cubicBezTo>
                <a:cubicBezTo>
                  <a:pt x="291" y="34"/>
                  <a:pt x="290" y="35"/>
                  <a:pt x="290" y="36"/>
                </a:cubicBezTo>
                <a:cubicBezTo>
                  <a:pt x="290" y="36"/>
                  <a:pt x="290" y="36"/>
                  <a:pt x="290" y="36"/>
                </a:cubicBezTo>
                <a:cubicBezTo>
                  <a:pt x="288" y="34"/>
                  <a:pt x="287" y="33"/>
                  <a:pt x="286" y="32"/>
                </a:cubicBezTo>
                <a:cubicBezTo>
                  <a:pt x="286" y="31"/>
                  <a:pt x="286" y="30"/>
                  <a:pt x="286" y="30"/>
                </a:cubicBezTo>
                <a:cubicBezTo>
                  <a:pt x="286" y="30"/>
                  <a:pt x="285" y="32"/>
                  <a:pt x="283" y="36"/>
                </a:cubicBezTo>
                <a:cubicBezTo>
                  <a:pt x="283" y="38"/>
                  <a:pt x="282" y="41"/>
                  <a:pt x="282" y="43"/>
                </a:cubicBezTo>
                <a:cubicBezTo>
                  <a:pt x="282" y="37"/>
                  <a:pt x="283" y="31"/>
                  <a:pt x="283" y="28"/>
                </a:cubicBezTo>
                <a:cubicBezTo>
                  <a:pt x="284" y="23"/>
                  <a:pt x="284" y="20"/>
                  <a:pt x="284" y="20"/>
                </a:cubicBezTo>
                <a:cubicBezTo>
                  <a:pt x="283" y="20"/>
                  <a:pt x="282" y="23"/>
                  <a:pt x="281" y="28"/>
                </a:cubicBezTo>
                <a:cubicBezTo>
                  <a:pt x="280" y="30"/>
                  <a:pt x="280" y="34"/>
                  <a:pt x="279" y="37"/>
                </a:cubicBezTo>
                <a:cubicBezTo>
                  <a:pt x="278" y="33"/>
                  <a:pt x="277" y="30"/>
                  <a:pt x="277" y="30"/>
                </a:cubicBezTo>
                <a:cubicBezTo>
                  <a:pt x="277" y="30"/>
                  <a:pt x="277" y="33"/>
                  <a:pt x="277" y="37"/>
                </a:cubicBezTo>
                <a:cubicBezTo>
                  <a:pt x="277" y="39"/>
                  <a:pt x="278" y="42"/>
                  <a:pt x="278" y="45"/>
                </a:cubicBezTo>
                <a:cubicBezTo>
                  <a:pt x="278" y="45"/>
                  <a:pt x="278" y="46"/>
                  <a:pt x="278" y="46"/>
                </a:cubicBezTo>
                <a:cubicBezTo>
                  <a:pt x="277" y="37"/>
                  <a:pt x="276" y="32"/>
                  <a:pt x="276" y="32"/>
                </a:cubicBezTo>
                <a:cubicBezTo>
                  <a:pt x="275" y="32"/>
                  <a:pt x="275" y="36"/>
                  <a:pt x="275" y="43"/>
                </a:cubicBezTo>
                <a:cubicBezTo>
                  <a:pt x="275" y="42"/>
                  <a:pt x="274" y="42"/>
                  <a:pt x="274" y="42"/>
                </a:cubicBezTo>
                <a:cubicBezTo>
                  <a:pt x="274" y="38"/>
                  <a:pt x="274" y="36"/>
                  <a:pt x="274" y="33"/>
                </a:cubicBezTo>
                <a:cubicBezTo>
                  <a:pt x="274" y="29"/>
                  <a:pt x="274" y="27"/>
                  <a:pt x="274" y="27"/>
                </a:cubicBezTo>
                <a:cubicBezTo>
                  <a:pt x="273" y="27"/>
                  <a:pt x="273" y="29"/>
                  <a:pt x="272" y="34"/>
                </a:cubicBezTo>
                <a:cubicBezTo>
                  <a:pt x="272" y="35"/>
                  <a:pt x="272" y="37"/>
                  <a:pt x="271" y="39"/>
                </a:cubicBezTo>
                <a:cubicBezTo>
                  <a:pt x="271" y="39"/>
                  <a:pt x="271" y="39"/>
                  <a:pt x="271" y="39"/>
                </a:cubicBezTo>
                <a:cubicBezTo>
                  <a:pt x="271" y="39"/>
                  <a:pt x="271" y="39"/>
                  <a:pt x="271" y="39"/>
                </a:cubicBezTo>
                <a:cubicBezTo>
                  <a:pt x="271" y="38"/>
                  <a:pt x="271" y="38"/>
                  <a:pt x="271" y="38"/>
                </a:cubicBezTo>
                <a:cubicBezTo>
                  <a:pt x="271" y="38"/>
                  <a:pt x="271" y="38"/>
                  <a:pt x="270" y="38"/>
                </a:cubicBezTo>
                <a:cubicBezTo>
                  <a:pt x="270" y="38"/>
                  <a:pt x="270" y="38"/>
                  <a:pt x="270" y="38"/>
                </a:cubicBezTo>
                <a:cubicBezTo>
                  <a:pt x="270" y="37"/>
                  <a:pt x="271" y="35"/>
                  <a:pt x="271" y="34"/>
                </a:cubicBezTo>
                <a:cubicBezTo>
                  <a:pt x="272" y="30"/>
                  <a:pt x="273" y="28"/>
                  <a:pt x="272" y="28"/>
                </a:cubicBezTo>
                <a:cubicBezTo>
                  <a:pt x="272" y="28"/>
                  <a:pt x="271" y="29"/>
                  <a:pt x="270" y="31"/>
                </a:cubicBezTo>
                <a:cubicBezTo>
                  <a:pt x="270" y="30"/>
                  <a:pt x="270" y="30"/>
                  <a:pt x="270" y="30"/>
                </a:cubicBezTo>
                <a:cubicBezTo>
                  <a:pt x="270" y="30"/>
                  <a:pt x="269" y="32"/>
                  <a:pt x="268" y="36"/>
                </a:cubicBezTo>
                <a:cubicBezTo>
                  <a:pt x="268" y="36"/>
                  <a:pt x="268" y="36"/>
                  <a:pt x="268" y="36"/>
                </a:cubicBezTo>
                <a:cubicBezTo>
                  <a:pt x="268" y="37"/>
                  <a:pt x="268" y="37"/>
                  <a:pt x="268" y="37"/>
                </a:cubicBezTo>
                <a:cubicBezTo>
                  <a:pt x="268" y="37"/>
                  <a:pt x="267" y="37"/>
                  <a:pt x="267" y="37"/>
                </a:cubicBezTo>
                <a:cubicBezTo>
                  <a:pt x="267" y="37"/>
                  <a:pt x="267" y="37"/>
                  <a:pt x="267" y="37"/>
                </a:cubicBezTo>
                <a:cubicBezTo>
                  <a:pt x="267" y="35"/>
                  <a:pt x="266" y="33"/>
                  <a:pt x="266" y="32"/>
                </a:cubicBezTo>
                <a:cubicBezTo>
                  <a:pt x="267" y="30"/>
                  <a:pt x="267" y="30"/>
                  <a:pt x="267" y="30"/>
                </a:cubicBezTo>
                <a:cubicBezTo>
                  <a:pt x="267" y="30"/>
                  <a:pt x="267" y="30"/>
                  <a:pt x="266" y="30"/>
                </a:cubicBezTo>
                <a:cubicBezTo>
                  <a:pt x="266" y="29"/>
                  <a:pt x="266" y="27"/>
                  <a:pt x="266" y="26"/>
                </a:cubicBezTo>
                <a:cubicBezTo>
                  <a:pt x="265" y="21"/>
                  <a:pt x="265" y="18"/>
                  <a:pt x="265" y="18"/>
                </a:cubicBezTo>
                <a:cubicBezTo>
                  <a:pt x="265" y="18"/>
                  <a:pt x="264" y="20"/>
                  <a:pt x="264" y="23"/>
                </a:cubicBezTo>
                <a:cubicBezTo>
                  <a:pt x="264" y="23"/>
                  <a:pt x="264" y="23"/>
                  <a:pt x="264" y="23"/>
                </a:cubicBezTo>
                <a:cubicBezTo>
                  <a:pt x="264" y="23"/>
                  <a:pt x="263" y="25"/>
                  <a:pt x="262" y="30"/>
                </a:cubicBezTo>
                <a:cubicBezTo>
                  <a:pt x="262" y="29"/>
                  <a:pt x="262" y="27"/>
                  <a:pt x="262" y="27"/>
                </a:cubicBezTo>
                <a:cubicBezTo>
                  <a:pt x="261" y="21"/>
                  <a:pt x="260" y="19"/>
                  <a:pt x="260" y="19"/>
                </a:cubicBezTo>
                <a:cubicBezTo>
                  <a:pt x="260" y="19"/>
                  <a:pt x="260" y="22"/>
                  <a:pt x="260" y="27"/>
                </a:cubicBezTo>
                <a:cubicBezTo>
                  <a:pt x="260" y="32"/>
                  <a:pt x="259" y="40"/>
                  <a:pt x="256" y="48"/>
                </a:cubicBezTo>
                <a:cubicBezTo>
                  <a:pt x="256" y="49"/>
                  <a:pt x="256" y="49"/>
                  <a:pt x="256" y="50"/>
                </a:cubicBezTo>
                <a:cubicBezTo>
                  <a:pt x="255" y="51"/>
                  <a:pt x="255" y="52"/>
                  <a:pt x="254" y="53"/>
                </a:cubicBezTo>
                <a:cubicBezTo>
                  <a:pt x="255" y="42"/>
                  <a:pt x="255" y="36"/>
                  <a:pt x="255" y="36"/>
                </a:cubicBezTo>
                <a:cubicBezTo>
                  <a:pt x="255" y="36"/>
                  <a:pt x="254" y="37"/>
                  <a:pt x="253" y="40"/>
                </a:cubicBezTo>
                <a:cubicBezTo>
                  <a:pt x="253" y="40"/>
                  <a:pt x="253" y="39"/>
                  <a:pt x="253" y="39"/>
                </a:cubicBezTo>
                <a:cubicBezTo>
                  <a:pt x="255" y="35"/>
                  <a:pt x="255" y="33"/>
                  <a:pt x="255" y="33"/>
                </a:cubicBezTo>
                <a:cubicBezTo>
                  <a:pt x="255" y="33"/>
                  <a:pt x="253" y="35"/>
                  <a:pt x="252" y="39"/>
                </a:cubicBezTo>
                <a:cubicBezTo>
                  <a:pt x="250" y="42"/>
                  <a:pt x="249" y="46"/>
                  <a:pt x="249" y="52"/>
                </a:cubicBezTo>
                <a:cubicBezTo>
                  <a:pt x="249" y="51"/>
                  <a:pt x="249" y="51"/>
                  <a:pt x="248" y="50"/>
                </a:cubicBezTo>
                <a:cubicBezTo>
                  <a:pt x="249" y="42"/>
                  <a:pt x="250" y="35"/>
                  <a:pt x="251" y="30"/>
                </a:cubicBezTo>
                <a:cubicBezTo>
                  <a:pt x="252" y="26"/>
                  <a:pt x="252" y="23"/>
                  <a:pt x="252" y="23"/>
                </a:cubicBezTo>
                <a:cubicBezTo>
                  <a:pt x="252" y="23"/>
                  <a:pt x="251" y="26"/>
                  <a:pt x="249" y="30"/>
                </a:cubicBezTo>
                <a:cubicBezTo>
                  <a:pt x="248" y="33"/>
                  <a:pt x="246" y="38"/>
                  <a:pt x="245" y="42"/>
                </a:cubicBezTo>
                <a:cubicBezTo>
                  <a:pt x="245" y="41"/>
                  <a:pt x="245" y="39"/>
                  <a:pt x="244" y="38"/>
                </a:cubicBezTo>
                <a:cubicBezTo>
                  <a:pt x="245" y="31"/>
                  <a:pt x="246" y="25"/>
                  <a:pt x="246" y="21"/>
                </a:cubicBezTo>
                <a:cubicBezTo>
                  <a:pt x="247" y="15"/>
                  <a:pt x="247" y="12"/>
                  <a:pt x="247" y="12"/>
                </a:cubicBezTo>
                <a:cubicBezTo>
                  <a:pt x="246" y="12"/>
                  <a:pt x="246" y="15"/>
                  <a:pt x="244" y="21"/>
                </a:cubicBezTo>
                <a:cubicBezTo>
                  <a:pt x="243" y="25"/>
                  <a:pt x="242" y="30"/>
                  <a:pt x="241" y="36"/>
                </a:cubicBezTo>
                <a:cubicBezTo>
                  <a:pt x="241" y="35"/>
                  <a:pt x="241" y="35"/>
                  <a:pt x="241" y="35"/>
                </a:cubicBezTo>
                <a:cubicBezTo>
                  <a:pt x="241" y="35"/>
                  <a:pt x="241" y="37"/>
                  <a:pt x="240" y="39"/>
                </a:cubicBezTo>
                <a:cubicBezTo>
                  <a:pt x="240" y="39"/>
                  <a:pt x="240" y="39"/>
                  <a:pt x="239" y="40"/>
                </a:cubicBezTo>
                <a:cubicBezTo>
                  <a:pt x="239" y="40"/>
                  <a:pt x="238" y="40"/>
                  <a:pt x="238" y="40"/>
                </a:cubicBezTo>
                <a:cubicBezTo>
                  <a:pt x="238" y="39"/>
                  <a:pt x="238" y="38"/>
                  <a:pt x="238" y="37"/>
                </a:cubicBezTo>
                <a:cubicBezTo>
                  <a:pt x="239" y="32"/>
                  <a:pt x="239" y="30"/>
                  <a:pt x="238" y="30"/>
                </a:cubicBezTo>
                <a:cubicBezTo>
                  <a:pt x="238" y="30"/>
                  <a:pt x="237" y="32"/>
                  <a:pt x="236" y="37"/>
                </a:cubicBezTo>
                <a:cubicBezTo>
                  <a:pt x="236" y="38"/>
                  <a:pt x="236" y="40"/>
                  <a:pt x="235" y="43"/>
                </a:cubicBezTo>
                <a:cubicBezTo>
                  <a:pt x="235" y="43"/>
                  <a:pt x="235" y="43"/>
                  <a:pt x="235" y="43"/>
                </a:cubicBezTo>
                <a:cubicBezTo>
                  <a:pt x="235" y="43"/>
                  <a:pt x="235" y="43"/>
                  <a:pt x="235" y="43"/>
                </a:cubicBezTo>
                <a:cubicBezTo>
                  <a:pt x="234" y="43"/>
                  <a:pt x="233" y="42"/>
                  <a:pt x="233" y="42"/>
                </a:cubicBezTo>
                <a:cubicBezTo>
                  <a:pt x="233" y="42"/>
                  <a:pt x="233" y="42"/>
                  <a:pt x="233" y="42"/>
                </a:cubicBezTo>
                <a:cubicBezTo>
                  <a:pt x="233" y="40"/>
                  <a:pt x="234" y="39"/>
                  <a:pt x="234" y="37"/>
                </a:cubicBezTo>
                <a:cubicBezTo>
                  <a:pt x="236" y="34"/>
                  <a:pt x="237" y="31"/>
                  <a:pt x="237" y="31"/>
                </a:cubicBezTo>
                <a:cubicBezTo>
                  <a:pt x="237" y="31"/>
                  <a:pt x="235" y="33"/>
                  <a:pt x="233" y="36"/>
                </a:cubicBezTo>
                <a:cubicBezTo>
                  <a:pt x="233" y="34"/>
                  <a:pt x="234" y="33"/>
                  <a:pt x="233" y="33"/>
                </a:cubicBezTo>
                <a:cubicBezTo>
                  <a:pt x="233" y="33"/>
                  <a:pt x="233" y="34"/>
                  <a:pt x="232" y="35"/>
                </a:cubicBezTo>
                <a:cubicBezTo>
                  <a:pt x="232" y="36"/>
                  <a:pt x="231" y="38"/>
                  <a:pt x="231" y="40"/>
                </a:cubicBezTo>
                <a:cubicBezTo>
                  <a:pt x="231" y="40"/>
                  <a:pt x="231" y="40"/>
                  <a:pt x="231" y="40"/>
                </a:cubicBezTo>
                <a:cubicBezTo>
                  <a:pt x="231" y="40"/>
                  <a:pt x="230" y="41"/>
                  <a:pt x="230" y="41"/>
                </a:cubicBezTo>
                <a:cubicBezTo>
                  <a:pt x="230" y="41"/>
                  <a:pt x="229" y="41"/>
                  <a:pt x="229" y="41"/>
                </a:cubicBezTo>
                <a:cubicBezTo>
                  <a:pt x="229" y="41"/>
                  <a:pt x="229" y="41"/>
                  <a:pt x="230" y="42"/>
                </a:cubicBezTo>
                <a:cubicBezTo>
                  <a:pt x="230" y="43"/>
                  <a:pt x="229" y="44"/>
                  <a:pt x="229" y="45"/>
                </a:cubicBezTo>
                <a:cubicBezTo>
                  <a:pt x="229" y="45"/>
                  <a:pt x="228" y="45"/>
                  <a:pt x="228" y="45"/>
                </a:cubicBezTo>
                <a:cubicBezTo>
                  <a:pt x="228" y="44"/>
                  <a:pt x="228" y="43"/>
                  <a:pt x="228" y="41"/>
                </a:cubicBezTo>
                <a:cubicBezTo>
                  <a:pt x="228" y="40"/>
                  <a:pt x="228" y="40"/>
                  <a:pt x="228" y="39"/>
                </a:cubicBezTo>
                <a:cubicBezTo>
                  <a:pt x="228" y="35"/>
                  <a:pt x="228" y="32"/>
                  <a:pt x="228" y="29"/>
                </a:cubicBezTo>
                <a:cubicBezTo>
                  <a:pt x="227" y="24"/>
                  <a:pt x="227" y="21"/>
                  <a:pt x="227" y="22"/>
                </a:cubicBezTo>
                <a:cubicBezTo>
                  <a:pt x="226" y="22"/>
                  <a:pt x="226" y="25"/>
                  <a:pt x="226" y="30"/>
                </a:cubicBezTo>
                <a:cubicBezTo>
                  <a:pt x="225" y="33"/>
                  <a:pt x="225" y="36"/>
                  <a:pt x="225" y="40"/>
                </a:cubicBezTo>
                <a:cubicBezTo>
                  <a:pt x="225" y="39"/>
                  <a:pt x="224" y="39"/>
                  <a:pt x="224" y="38"/>
                </a:cubicBezTo>
                <a:cubicBezTo>
                  <a:pt x="225" y="31"/>
                  <a:pt x="226" y="27"/>
                  <a:pt x="225" y="27"/>
                </a:cubicBezTo>
                <a:cubicBezTo>
                  <a:pt x="225" y="27"/>
                  <a:pt x="224" y="29"/>
                  <a:pt x="223" y="34"/>
                </a:cubicBezTo>
                <a:cubicBezTo>
                  <a:pt x="223" y="34"/>
                  <a:pt x="222" y="35"/>
                  <a:pt x="222" y="35"/>
                </a:cubicBezTo>
                <a:cubicBezTo>
                  <a:pt x="222" y="34"/>
                  <a:pt x="222" y="33"/>
                  <a:pt x="221" y="33"/>
                </a:cubicBezTo>
                <a:cubicBezTo>
                  <a:pt x="219" y="29"/>
                  <a:pt x="218" y="27"/>
                  <a:pt x="217" y="27"/>
                </a:cubicBezTo>
                <a:cubicBezTo>
                  <a:pt x="217" y="27"/>
                  <a:pt x="218" y="29"/>
                  <a:pt x="220" y="34"/>
                </a:cubicBezTo>
                <a:cubicBezTo>
                  <a:pt x="220" y="35"/>
                  <a:pt x="221" y="37"/>
                  <a:pt x="222" y="39"/>
                </a:cubicBezTo>
                <a:cubicBezTo>
                  <a:pt x="221" y="40"/>
                  <a:pt x="221" y="41"/>
                  <a:pt x="221" y="42"/>
                </a:cubicBezTo>
                <a:cubicBezTo>
                  <a:pt x="221" y="42"/>
                  <a:pt x="221" y="42"/>
                  <a:pt x="221" y="42"/>
                </a:cubicBezTo>
                <a:cubicBezTo>
                  <a:pt x="220" y="40"/>
                  <a:pt x="219" y="39"/>
                  <a:pt x="218" y="38"/>
                </a:cubicBezTo>
                <a:cubicBezTo>
                  <a:pt x="218" y="38"/>
                  <a:pt x="218" y="38"/>
                  <a:pt x="218" y="38"/>
                </a:cubicBezTo>
                <a:cubicBezTo>
                  <a:pt x="218" y="38"/>
                  <a:pt x="218" y="38"/>
                  <a:pt x="218" y="38"/>
                </a:cubicBezTo>
                <a:cubicBezTo>
                  <a:pt x="217" y="37"/>
                  <a:pt x="217" y="37"/>
                  <a:pt x="217" y="37"/>
                </a:cubicBezTo>
                <a:cubicBezTo>
                  <a:pt x="217" y="37"/>
                  <a:pt x="217" y="38"/>
                  <a:pt x="217" y="39"/>
                </a:cubicBezTo>
                <a:cubicBezTo>
                  <a:pt x="217" y="39"/>
                  <a:pt x="216" y="41"/>
                  <a:pt x="214" y="43"/>
                </a:cubicBezTo>
                <a:cubicBezTo>
                  <a:pt x="214" y="43"/>
                  <a:pt x="214" y="43"/>
                  <a:pt x="214" y="44"/>
                </a:cubicBezTo>
                <a:cubicBezTo>
                  <a:pt x="213" y="42"/>
                  <a:pt x="212" y="41"/>
                  <a:pt x="211" y="40"/>
                </a:cubicBezTo>
                <a:cubicBezTo>
                  <a:pt x="211" y="40"/>
                  <a:pt x="211" y="39"/>
                  <a:pt x="210" y="39"/>
                </a:cubicBezTo>
                <a:cubicBezTo>
                  <a:pt x="211" y="38"/>
                  <a:pt x="211" y="37"/>
                  <a:pt x="211" y="37"/>
                </a:cubicBezTo>
                <a:cubicBezTo>
                  <a:pt x="211" y="37"/>
                  <a:pt x="211" y="37"/>
                  <a:pt x="210" y="38"/>
                </a:cubicBezTo>
                <a:cubicBezTo>
                  <a:pt x="210" y="37"/>
                  <a:pt x="210" y="36"/>
                  <a:pt x="210" y="35"/>
                </a:cubicBezTo>
                <a:cubicBezTo>
                  <a:pt x="209" y="31"/>
                  <a:pt x="209" y="28"/>
                  <a:pt x="209" y="28"/>
                </a:cubicBezTo>
                <a:cubicBezTo>
                  <a:pt x="209" y="28"/>
                  <a:pt x="208" y="31"/>
                  <a:pt x="208" y="36"/>
                </a:cubicBezTo>
                <a:cubicBezTo>
                  <a:pt x="208" y="36"/>
                  <a:pt x="208" y="36"/>
                  <a:pt x="208" y="37"/>
                </a:cubicBezTo>
                <a:cubicBezTo>
                  <a:pt x="207" y="36"/>
                  <a:pt x="206" y="36"/>
                  <a:pt x="206" y="36"/>
                </a:cubicBezTo>
                <a:cubicBezTo>
                  <a:pt x="206" y="36"/>
                  <a:pt x="207" y="37"/>
                  <a:pt x="208" y="38"/>
                </a:cubicBezTo>
                <a:cubicBezTo>
                  <a:pt x="208" y="39"/>
                  <a:pt x="208" y="40"/>
                  <a:pt x="208" y="40"/>
                </a:cubicBezTo>
                <a:cubicBezTo>
                  <a:pt x="207" y="41"/>
                  <a:pt x="207" y="41"/>
                  <a:pt x="206" y="42"/>
                </a:cubicBezTo>
                <a:cubicBezTo>
                  <a:pt x="206" y="43"/>
                  <a:pt x="205" y="44"/>
                  <a:pt x="205" y="44"/>
                </a:cubicBezTo>
                <a:cubicBezTo>
                  <a:pt x="205" y="44"/>
                  <a:pt x="205" y="44"/>
                  <a:pt x="205" y="44"/>
                </a:cubicBezTo>
                <a:cubicBezTo>
                  <a:pt x="205" y="44"/>
                  <a:pt x="205" y="44"/>
                  <a:pt x="205" y="44"/>
                </a:cubicBezTo>
                <a:cubicBezTo>
                  <a:pt x="204" y="45"/>
                  <a:pt x="204" y="46"/>
                  <a:pt x="204" y="46"/>
                </a:cubicBezTo>
                <a:cubicBezTo>
                  <a:pt x="203" y="44"/>
                  <a:pt x="203" y="42"/>
                  <a:pt x="203" y="41"/>
                </a:cubicBezTo>
                <a:cubicBezTo>
                  <a:pt x="203" y="40"/>
                  <a:pt x="203" y="39"/>
                  <a:pt x="203" y="38"/>
                </a:cubicBezTo>
                <a:cubicBezTo>
                  <a:pt x="203" y="38"/>
                  <a:pt x="203" y="38"/>
                  <a:pt x="203" y="38"/>
                </a:cubicBezTo>
                <a:cubicBezTo>
                  <a:pt x="204" y="37"/>
                  <a:pt x="204" y="36"/>
                  <a:pt x="204" y="36"/>
                </a:cubicBezTo>
                <a:cubicBezTo>
                  <a:pt x="204" y="36"/>
                  <a:pt x="204" y="36"/>
                  <a:pt x="203" y="37"/>
                </a:cubicBezTo>
                <a:cubicBezTo>
                  <a:pt x="203" y="35"/>
                  <a:pt x="203" y="34"/>
                  <a:pt x="203" y="34"/>
                </a:cubicBezTo>
                <a:cubicBezTo>
                  <a:pt x="203" y="34"/>
                  <a:pt x="203" y="35"/>
                  <a:pt x="202" y="36"/>
                </a:cubicBezTo>
                <a:cubicBezTo>
                  <a:pt x="202" y="36"/>
                  <a:pt x="202" y="37"/>
                  <a:pt x="201" y="38"/>
                </a:cubicBezTo>
                <a:cubicBezTo>
                  <a:pt x="201" y="38"/>
                  <a:pt x="201" y="38"/>
                  <a:pt x="201" y="38"/>
                </a:cubicBezTo>
                <a:cubicBezTo>
                  <a:pt x="200" y="39"/>
                  <a:pt x="200" y="40"/>
                  <a:pt x="199" y="40"/>
                </a:cubicBezTo>
                <a:cubicBezTo>
                  <a:pt x="199" y="35"/>
                  <a:pt x="199" y="30"/>
                  <a:pt x="200" y="27"/>
                </a:cubicBezTo>
                <a:cubicBezTo>
                  <a:pt x="200" y="21"/>
                  <a:pt x="201" y="18"/>
                  <a:pt x="200" y="18"/>
                </a:cubicBezTo>
                <a:cubicBezTo>
                  <a:pt x="200" y="18"/>
                  <a:pt x="200" y="19"/>
                  <a:pt x="199" y="20"/>
                </a:cubicBezTo>
                <a:cubicBezTo>
                  <a:pt x="199" y="22"/>
                  <a:pt x="198" y="24"/>
                  <a:pt x="198" y="27"/>
                </a:cubicBezTo>
                <a:cubicBezTo>
                  <a:pt x="197" y="32"/>
                  <a:pt x="196" y="38"/>
                  <a:pt x="196" y="45"/>
                </a:cubicBezTo>
                <a:cubicBezTo>
                  <a:pt x="195" y="46"/>
                  <a:pt x="195" y="47"/>
                  <a:pt x="195" y="48"/>
                </a:cubicBezTo>
                <a:cubicBezTo>
                  <a:pt x="194" y="48"/>
                  <a:pt x="194" y="49"/>
                  <a:pt x="193" y="49"/>
                </a:cubicBezTo>
                <a:cubicBezTo>
                  <a:pt x="193" y="50"/>
                  <a:pt x="193" y="50"/>
                  <a:pt x="193" y="50"/>
                </a:cubicBezTo>
                <a:cubicBezTo>
                  <a:pt x="193" y="49"/>
                  <a:pt x="193" y="48"/>
                  <a:pt x="193" y="47"/>
                </a:cubicBezTo>
                <a:cubicBezTo>
                  <a:pt x="193" y="46"/>
                  <a:pt x="193" y="46"/>
                  <a:pt x="193" y="46"/>
                </a:cubicBezTo>
                <a:cubicBezTo>
                  <a:pt x="193" y="46"/>
                  <a:pt x="193" y="46"/>
                  <a:pt x="193" y="46"/>
                </a:cubicBezTo>
                <a:cubicBezTo>
                  <a:pt x="193" y="39"/>
                  <a:pt x="193" y="33"/>
                  <a:pt x="193" y="29"/>
                </a:cubicBezTo>
                <a:cubicBezTo>
                  <a:pt x="194" y="23"/>
                  <a:pt x="194" y="20"/>
                  <a:pt x="194" y="20"/>
                </a:cubicBezTo>
                <a:cubicBezTo>
                  <a:pt x="194" y="20"/>
                  <a:pt x="193" y="23"/>
                  <a:pt x="192" y="29"/>
                </a:cubicBezTo>
                <a:cubicBezTo>
                  <a:pt x="191" y="32"/>
                  <a:pt x="190" y="36"/>
                  <a:pt x="190" y="40"/>
                </a:cubicBezTo>
                <a:cubicBezTo>
                  <a:pt x="189" y="41"/>
                  <a:pt x="189" y="42"/>
                  <a:pt x="188" y="42"/>
                </a:cubicBezTo>
                <a:cubicBezTo>
                  <a:pt x="187" y="44"/>
                  <a:pt x="186" y="46"/>
                  <a:pt x="184" y="49"/>
                </a:cubicBezTo>
                <a:cubicBezTo>
                  <a:pt x="182" y="46"/>
                  <a:pt x="181" y="45"/>
                  <a:pt x="179" y="43"/>
                </a:cubicBezTo>
                <a:cubicBezTo>
                  <a:pt x="178" y="43"/>
                  <a:pt x="178" y="42"/>
                  <a:pt x="177" y="42"/>
                </a:cubicBezTo>
                <a:cubicBezTo>
                  <a:pt x="176" y="37"/>
                  <a:pt x="174" y="33"/>
                  <a:pt x="173" y="30"/>
                </a:cubicBezTo>
                <a:cubicBezTo>
                  <a:pt x="171" y="25"/>
                  <a:pt x="169" y="23"/>
                  <a:pt x="169" y="23"/>
                </a:cubicBezTo>
                <a:cubicBezTo>
                  <a:pt x="168" y="23"/>
                  <a:pt x="172" y="33"/>
                  <a:pt x="175" y="48"/>
                </a:cubicBezTo>
                <a:cubicBezTo>
                  <a:pt x="175" y="48"/>
                  <a:pt x="175" y="48"/>
                  <a:pt x="175" y="48"/>
                </a:cubicBezTo>
                <a:cubicBezTo>
                  <a:pt x="175" y="48"/>
                  <a:pt x="175" y="48"/>
                  <a:pt x="176" y="49"/>
                </a:cubicBezTo>
                <a:cubicBezTo>
                  <a:pt x="176" y="50"/>
                  <a:pt x="176" y="51"/>
                  <a:pt x="176" y="52"/>
                </a:cubicBezTo>
                <a:cubicBezTo>
                  <a:pt x="176" y="52"/>
                  <a:pt x="176" y="51"/>
                  <a:pt x="176" y="51"/>
                </a:cubicBezTo>
                <a:cubicBezTo>
                  <a:pt x="175" y="51"/>
                  <a:pt x="175" y="50"/>
                  <a:pt x="174" y="50"/>
                </a:cubicBezTo>
                <a:cubicBezTo>
                  <a:pt x="174" y="49"/>
                  <a:pt x="173" y="49"/>
                  <a:pt x="173" y="48"/>
                </a:cubicBezTo>
                <a:cubicBezTo>
                  <a:pt x="171" y="40"/>
                  <a:pt x="168" y="34"/>
                  <a:pt x="167" y="30"/>
                </a:cubicBezTo>
                <a:cubicBezTo>
                  <a:pt x="164" y="25"/>
                  <a:pt x="162" y="22"/>
                  <a:pt x="162" y="22"/>
                </a:cubicBezTo>
                <a:cubicBezTo>
                  <a:pt x="162" y="22"/>
                  <a:pt x="163" y="26"/>
                  <a:pt x="165" y="31"/>
                </a:cubicBezTo>
                <a:cubicBezTo>
                  <a:pt x="166" y="35"/>
                  <a:pt x="167" y="39"/>
                  <a:pt x="168" y="44"/>
                </a:cubicBezTo>
                <a:cubicBezTo>
                  <a:pt x="167" y="43"/>
                  <a:pt x="167" y="43"/>
                  <a:pt x="166" y="42"/>
                </a:cubicBezTo>
                <a:cubicBezTo>
                  <a:pt x="166" y="42"/>
                  <a:pt x="166" y="42"/>
                  <a:pt x="165" y="42"/>
                </a:cubicBezTo>
                <a:cubicBezTo>
                  <a:pt x="164" y="40"/>
                  <a:pt x="163" y="39"/>
                  <a:pt x="163" y="39"/>
                </a:cubicBezTo>
                <a:cubicBezTo>
                  <a:pt x="163" y="39"/>
                  <a:pt x="163" y="40"/>
                  <a:pt x="164" y="41"/>
                </a:cubicBezTo>
                <a:cubicBezTo>
                  <a:pt x="163" y="41"/>
                  <a:pt x="162" y="41"/>
                  <a:pt x="162" y="41"/>
                </a:cubicBezTo>
                <a:cubicBezTo>
                  <a:pt x="162" y="41"/>
                  <a:pt x="163" y="41"/>
                  <a:pt x="164" y="42"/>
                </a:cubicBezTo>
                <a:cubicBezTo>
                  <a:pt x="164" y="42"/>
                  <a:pt x="164" y="42"/>
                  <a:pt x="164" y="43"/>
                </a:cubicBezTo>
                <a:cubicBezTo>
                  <a:pt x="164" y="43"/>
                  <a:pt x="165" y="44"/>
                  <a:pt x="165" y="45"/>
                </a:cubicBezTo>
                <a:cubicBezTo>
                  <a:pt x="165" y="47"/>
                  <a:pt x="165" y="49"/>
                  <a:pt x="165" y="51"/>
                </a:cubicBezTo>
                <a:cubicBezTo>
                  <a:pt x="165" y="50"/>
                  <a:pt x="164" y="50"/>
                  <a:pt x="163" y="49"/>
                </a:cubicBezTo>
                <a:cubicBezTo>
                  <a:pt x="163" y="49"/>
                  <a:pt x="163" y="49"/>
                  <a:pt x="163" y="49"/>
                </a:cubicBezTo>
                <a:cubicBezTo>
                  <a:pt x="163" y="49"/>
                  <a:pt x="163" y="49"/>
                  <a:pt x="163" y="49"/>
                </a:cubicBezTo>
                <a:cubicBezTo>
                  <a:pt x="163" y="48"/>
                  <a:pt x="162" y="47"/>
                  <a:pt x="161" y="47"/>
                </a:cubicBezTo>
                <a:cubicBezTo>
                  <a:pt x="161" y="46"/>
                  <a:pt x="160" y="46"/>
                  <a:pt x="160" y="46"/>
                </a:cubicBezTo>
                <a:cubicBezTo>
                  <a:pt x="160" y="45"/>
                  <a:pt x="159" y="44"/>
                  <a:pt x="159" y="44"/>
                </a:cubicBezTo>
                <a:cubicBezTo>
                  <a:pt x="160" y="42"/>
                  <a:pt x="160" y="41"/>
                  <a:pt x="160" y="41"/>
                </a:cubicBezTo>
                <a:cubicBezTo>
                  <a:pt x="160" y="41"/>
                  <a:pt x="160" y="41"/>
                  <a:pt x="159" y="42"/>
                </a:cubicBezTo>
                <a:cubicBezTo>
                  <a:pt x="159" y="42"/>
                  <a:pt x="159" y="41"/>
                  <a:pt x="158" y="41"/>
                </a:cubicBezTo>
                <a:cubicBezTo>
                  <a:pt x="157" y="36"/>
                  <a:pt x="156" y="34"/>
                  <a:pt x="156" y="34"/>
                </a:cubicBezTo>
                <a:cubicBezTo>
                  <a:pt x="156" y="34"/>
                  <a:pt x="156" y="37"/>
                  <a:pt x="157" y="41"/>
                </a:cubicBezTo>
                <a:cubicBezTo>
                  <a:pt x="157" y="42"/>
                  <a:pt x="157" y="43"/>
                  <a:pt x="157" y="44"/>
                </a:cubicBezTo>
                <a:cubicBezTo>
                  <a:pt x="156" y="43"/>
                  <a:pt x="156" y="43"/>
                  <a:pt x="156" y="43"/>
                </a:cubicBezTo>
                <a:cubicBezTo>
                  <a:pt x="156" y="43"/>
                  <a:pt x="156" y="44"/>
                  <a:pt x="157" y="45"/>
                </a:cubicBezTo>
                <a:cubicBezTo>
                  <a:pt x="157" y="45"/>
                  <a:pt x="156" y="46"/>
                  <a:pt x="156" y="47"/>
                </a:cubicBezTo>
                <a:cubicBezTo>
                  <a:pt x="156" y="48"/>
                  <a:pt x="155" y="49"/>
                  <a:pt x="155" y="50"/>
                </a:cubicBezTo>
                <a:cubicBezTo>
                  <a:pt x="154" y="50"/>
                  <a:pt x="154" y="50"/>
                  <a:pt x="154" y="50"/>
                </a:cubicBezTo>
                <a:cubicBezTo>
                  <a:pt x="152" y="48"/>
                  <a:pt x="151" y="47"/>
                  <a:pt x="150" y="46"/>
                </a:cubicBezTo>
                <a:cubicBezTo>
                  <a:pt x="150" y="45"/>
                  <a:pt x="150" y="44"/>
                  <a:pt x="150" y="44"/>
                </a:cubicBezTo>
                <a:cubicBezTo>
                  <a:pt x="150" y="44"/>
                  <a:pt x="150" y="45"/>
                  <a:pt x="149" y="46"/>
                </a:cubicBezTo>
                <a:cubicBezTo>
                  <a:pt x="149" y="46"/>
                  <a:pt x="149" y="46"/>
                  <a:pt x="149" y="46"/>
                </a:cubicBezTo>
                <a:cubicBezTo>
                  <a:pt x="149" y="46"/>
                  <a:pt x="149" y="46"/>
                  <a:pt x="149" y="46"/>
                </a:cubicBezTo>
                <a:cubicBezTo>
                  <a:pt x="149" y="47"/>
                  <a:pt x="148" y="48"/>
                  <a:pt x="147" y="50"/>
                </a:cubicBezTo>
                <a:cubicBezTo>
                  <a:pt x="147" y="50"/>
                  <a:pt x="147" y="50"/>
                  <a:pt x="147" y="50"/>
                </a:cubicBezTo>
                <a:cubicBezTo>
                  <a:pt x="147" y="49"/>
                  <a:pt x="146" y="48"/>
                  <a:pt x="146" y="47"/>
                </a:cubicBezTo>
                <a:cubicBezTo>
                  <a:pt x="146" y="45"/>
                  <a:pt x="146" y="43"/>
                  <a:pt x="147" y="42"/>
                </a:cubicBezTo>
                <a:cubicBezTo>
                  <a:pt x="147" y="37"/>
                  <a:pt x="148" y="34"/>
                  <a:pt x="147" y="34"/>
                </a:cubicBezTo>
                <a:cubicBezTo>
                  <a:pt x="147" y="34"/>
                  <a:pt x="146" y="37"/>
                  <a:pt x="145" y="42"/>
                </a:cubicBezTo>
                <a:cubicBezTo>
                  <a:pt x="145" y="42"/>
                  <a:pt x="144" y="43"/>
                  <a:pt x="144" y="43"/>
                </a:cubicBezTo>
                <a:cubicBezTo>
                  <a:pt x="144" y="43"/>
                  <a:pt x="144" y="43"/>
                  <a:pt x="144" y="42"/>
                </a:cubicBezTo>
                <a:cubicBezTo>
                  <a:pt x="141" y="38"/>
                  <a:pt x="140" y="36"/>
                  <a:pt x="140" y="36"/>
                </a:cubicBezTo>
                <a:cubicBezTo>
                  <a:pt x="139" y="36"/>
                  <a:pt x="140" y="39"/>
                  <a:pt x="142" y="44"/>
                </a:cubicBezTo>
                <a:cubicBezTo>
                  <a:pt x="143" y="45"/>
                  <a:pt x="143" y="46"/>
                  <a:pt x="143" y="47"/>
                </a:cubicBezTo>
                <a:cubicBezTo>
                  <a:pt x="143" y="48"/>
                  <a:pt x="143" y="48"/>
                  <a:pt x="143" y="49"/>
                </a:cubicBezTo>
                <a:cubicBezTo>
                  <a:pt x="142" y="45"/>
                  <a:pt x="141" y="42"/>
                  <a:pt x="140" y="39"/>
                </a:cubicBezTo>
                <a:cubicBezTo>
                  <a:pt x="138" y="34"/>
                  <a:pt x="138" y="31"/>
                  <a:pt x="137" y="31"/>
                </a:cubicBezTo>
                <a:cubicBezTo>
                  <a:pt x="137" y="31"/>
                  <a:pt x="137" y="35"/>
                  <a:pt x="138" y="40"/>
                </a:cubicBezTo>
                <a:cubicBezTo>
                  <a:pt x="139" y="42"/>
                  <a:pt x="139" y="46"/>
                  <a:pt x="140" y="49"/>
                </a:cubicBezTo>
                <a:cubicBezTo>
                  <a:pt x="140" y="50"/>
                  <a:pt x="140" y="51"/>
                  <a:pt x="140" y="52"/>
                </a:cubicBezTo>
                <a:cubicBezTo>
                  <a:pt x="140" y="53"/>
                  <a:pt x="140" y="54"/>
                  <a:pt x="141" y="55"/>
                </a:cubicBezTo>
                <a:cubicBezTo>
                  <a:pt x="141" y="55"/>
                  <a:pt x="140" y="55"/>
                  <a:pt x="140" y="55"/>
                </a:cubicBezTo>
                <a:cubicBezTo>
                  <a:pt x="140" y="54"/>
                  <a:pt x="139" y="53"/>
                  <a:pt x="138" y="52"/>
                </a:cubicBezTo>
                <a:cubicBezTo>
                  <a:pt x="139" y="51"/>
                  <a:pt x="139" y="51"/>
                  <a:pt x="139" y="51"/>
                </a:cubicBezTo>
                <a:cubicBezTo>
                  <a:pt x="139" y="51"/>
                  <a:pt x="139" y="51"/>
                  <a:pt x="138" y="51"/>
                </a:cubicBezTo>
                <a:cubicBezTo>
                  <a:pt x="138" y="51"/>
                  <a:pt x="138" y="51"/>
                  <a:pt x="137" y="51"/>
                </a:cubicBezTo>
                <a:cubicBezTo>
                  <a:pt x="137" y="50"/>
                  <a:pt x="137" y="50"/>
                  <a:pt x="137" y="50"/>
                </a:cubicBezTo>
                <a:cubicBezTo>
                  <a:pt x="135" y="46"/>
                  <a:pt x="133" y="44"/>
                  <a:pt x="133" y="45"/>
                </a:cubicBezTo>
                <a:cubicBezTo>
                  <a:pt x="133" y="45"/>
                  <a:pt x="134" y="45"/>
                  <a:pt x="134" y="47"/>
                </a:cubicBezTo>
                <a:cubicBezTo>
                  <a:pt x="131" y="44"/>
                  <a:pt x="130" y="43"/>
                  <a:pt x="130" y="43"/>
                </a:cubicBezTo>
                <a:cubicBezTo>
                  <a:pt x="129" y="43"/>
                  <a:pt x="131" y="45"/>
                  <a:pt x="134" y="49"/>
                </a:cubicBezTo>
                <a:cubicBezTo>
                  <a:pt x="134" y="50"/>
                  <a:pt x="135" y="51"/>
                  <a:pt x="136" y="53"/>
                </a:cubicBezTo>
                <a:cubicBezTo>
                  <a:pt x="136" y="53"/>
                  <a:pt x="136" y="53"/>
                  <a:pt x="136" y="53"/>
                </a:cubicBezTo>
                <a:cubicBezTo>
                  <a:pt x="135" y="53"/>
                  <a:pt x="135" y="54"/>
                  <a:pt x="134" y="54"/>
                </a:cubicBezTo>
                <a:cubicBezTo>
                  <a:pt x="134" y="54"/>
                  <a:pt x="134" y="54"/>
                  <a:pt x="133" y="54"/>
                </a:cubicBezTo>
                <a:cubicBezTo>
                  <a:pt x="133" y="52"/>
                  <a:pt x="132" y="50"/>
                  <a:pt x="131" y="48"/>
                </a:cubicBezTo>
                <a:cubicBezTo>
                  <a:pt x="129" y="44"/>
                  <a:pt x="128" y="42"/>
                  <a:pt x="128" y="42"/>
                </a:cubicBezTo>
                <a:cubicBezTo>
                  <a:pt x="128" y="43"/>
                  <a:pt x="128" y="45"/>
                  <a:pt x="129" y="49"/>
                </a:cubicBezTo>
                <a:cubicBezTo>
                  <a:pt x="130" y="50"/>
                  <a:pt x="130" y="51"/>
                  <a:pt x="130" y="52"/>
                </a:cubicBezTo>
                <a:cubicBezTo>
                  <a:pt x="130" y="52"/>
                  <a:pt x="129" y="52"/>
                  <a:pt x="129" y="52"/>
                </a:cubicBezTo>
                <a:cubicBezTo>
                  <a:pt x="128" y="52"/>
                  <a:pt x="128" y="52"/>
                  <a:pt x="128" y="52"/>
                </a:cubicBezTo>
                <a:cubicBezTo>
                  <a:pt x="127" y="49"/>
                  <a:pt x="127" y="48"/>
                  <a:pt x="126" y="48"/>
                </a:cubicBezTo>
                <a:cubicBezTo>
                  <a:pt x="126" y="48"/>
                  <a:pt x="126" y="56"/>
                  <a:pt x="128" y="67"/>
                </a:cubicBezTo>
                <a:cubicBezTo>
                  <a:pt x="128" y="67"/>
                  <a:pt x="128" y="68"/>
                  <a:pt x="128" y="68"/>
                </a:cubicBezTo>
                <a:cubicBezTo>
                  <a:pt x="127" y="66"/>
                  <a:pt x="127" y="65"/>
                  <a:pt x="126" y="64"/>
                </a:cubicBezTo>
                <a:cubicBezTo>
                  <a:pt x="126" y="63"/>
                  <a:pt x="126" y="62"/>
                  <a:pt x="126" y="62"/>
                </a:cubicBezTo>
                <a:cubicBezTo>
                  <a:pt x="126" y="58"/>
                  <a:pt x="126" y="56"/>
                  <a:pt x="125" y="53"/>
                </a:cubicBezTo>
                <a:cubicBezTo>
                  <a:pt x="125" y="49"/>
                  <a:pt x="125" y="47"/>
                  <a:pt x="124" y="47"/>
                </a:cubicBezTo>
                <a:cubicBezTo>
                  <a:pt x="124" y="47"/>
                  <a:pt x="124" y="50"/>
                  <a:pt x="123" y="56"/>
                </a:cubicBezTo>
                <a:cubicBezTo>
                  <a:pt x="121" y="51"/>
                  <a:pt x="119" y="47"/>
                  <a:pt x="118" y="45"/>
                </a:cubicBezTo>
                <a:cubicBezTo>
                  <a:pt x="115" y="41"/>
                  <a:pt x="113" y="38"/>
                  <a:pt x="113" y="39"/>
                </a:cubicBezTo>
                <a:cubicBezTo>
                  <a:pt x="113" y="39"/>
                  <a:pt x="114" y="41"/>
                  <a:pt x="116" y="46"/>
                </a:cubicBezTo>
                <a:cubicBezTo>
                  <a:pt x="118" y="50"/>
                  <a:pt x="120" y="56"/>
                  <a:pt x="122" y="64"/>
                </a:cubicBezTo>
                <a:cubicBezTo>
                  <a:pt x="122" y="65"/>
                  <a:pt x="122" y="65"/>
                  <a:pt x="122" y="66"/>
                </a:cubicBezTo>
                <a:cubicBezTo>
                  <a:pt x="120" y="60"/>
                  <a:pt x="118" y="56"/>
                  <a:pt x="116" y="53"/>
                </a:cubicBezTo>
                <a:cubicBezTo>
                  <a:pt x="114" y="50"/>
                  <a:pt x="112" y="49"/>
                  <a:pt x="112" y="49"/>
                </a:cubicBezTo>
                <a:cubicBezTo>
                  <a:pt x="112" y="49"/>
                  <a:pt x="113" y="51"/>
                  <a:pt x="115" y="55"/>
                </a:cubicBezTo>
                <a:cubicBezTo>
                  <a:pt x="115" y="55"/>
                  <a:pt x="115" y="55"/>
                  <a:pt x="115" y="55"/>
                </a:cubicBezTo>
                <a:cubicBezTo>
                  <a:pt x="114" y="53"/>
                  <a:pt x="113" y="51"/>
                  <a:pt x="113" y="51"/>
                </a:cubicBezTo>
                <a:cubicBezTo>
                  <a:pt x="112" y="52"/>
                  <a:pt x="114" y="58"/>
                  <a:pt x="117" y="68"/>
                </a:cubicBezTo>
                <a:cubicBezTo>
                  <a:pt x="117" y="67"/>
                  <a:pt x="116" y="66"/>
                  <a:pt x="115" y="66"/>
                </a:cubicBezTo>
                <a:cubicBezTo>
                  <a:pt x="115" y="65"/>
                  <a:pt x="114" y="65"/>
                  <a:pt x="114" y="64"/>
                </a:cubicBezTo>
                <a:cubicBezTo>
                  <a:pt x="113" y="62"/>
                  <a:pt x="112" y="60"/>
                  <a:pt x="111" y="58"/>
                </a:cubicBezTo>
                <a:cubicBezTo>
                  <a:pt x="110" y="56"/>
                  <a:pt x="109" y="54"/>
                  <a:pt x="109" y="53"/>
                </a:cubicBezTo>
                <a:cubicBezTo>
                  <a:pt x="107" y="49"/>
                  <a:pt x="107" y="46"/>
                  <a:pt x="106" y="44"/>
                </a:cubicBezTo>
                <a:cubicBezTo>
                  <a:pt x="105" y="39"/>
                  <a:pt x="104" y="36"/>
                  <a:pt x="104" y="36"/>
                </a:cubicBezTo>
                <a:cubicBezTo>
                  <a:pt x="104" y="36"/>
                  <a:pt x="104" y="39"/>
                  <a:pt x="104" y="45"/>
                </a:cubicBezTo>
                <a:cubicBezTo>
                  <a:pt x="104" y="45"/>
                  <a:pt x="104" y="46"/>
                  <a:pt x="104" y="47"/>
                </a:cubicBezTo>
                <a:cubicBezTo>
                  <a:pt x="103" y="43"/>
                  <a:pt x="101" y="41"/>
                  <a:pt x="101" y="41"/>
                </a:cubicBezTo>
                <a:cubicBezTo>
                  <a:pt x="101" y="41"/>
                  <a:pt x="101" y="41"/>
                  <a:pt x="101" y="42"/>
                </a:cubicBezTo>
                <a:cubicBezTo>
                  <a:pt x="100" y="38"/>
                  <a:pt x="100" y="36"/>
                  <a:pt x="99" y="36"/>
                </a:cubicBezTo>
                <a:cubicBezTo>
                  <a:pt x="99" y="36"/>
                  <a:pt x="99" y="39"/>
                  <a:pt x="100" y="45"/>
                </a:cubicBezTo>
                <a:cubicBezTo>
                  <a:pt x="100" y="46"/>
                  <a:pt x="100" y="47"/>
                  <a:pt x="100" y="49"/>
                </a:cubicBezTo>
                <a:cubicBezTo>
                  <a:pt x="100" y="48"/>
                  <a:pt x="100" y="48"/>
                  <a:pt x="100" y="48"/>
                </a:cubicBezTo>
                <a:cubicBezTo>
                  <a:pt x="99" y="48"/>
                  <a:pt x="100" y="49"/>
                  <a:pt x="101" y="50"/>
                </a:cubicBezTo>
                <a:cubicBezTo>
                  <a:pt x="101" y="52"/>
                  <a:pt x="101" y="53"/>
                  <a:pt x="101" y="55"/>
                </a:cubicBezTo>
                <a:cubicBezTo>
                  <a:pt x="101" y="55"/>
                  <a:pt x="101" y="55"/>
                  <a:pt x="101" y="56"/>
                </a:cubicBezTo>
                <a:cubicBezTo>
                  <a:pt x="101" y="56"/>
                  <a:pt x="101" y="56"/>
                  <a:pt x="101" y="56"/>
                </a:cubicBezTo>
                <a:cubicBezTo>
                  <a:pt x="100" y="56"/>
                  <a:pt x="100" y="55"/>
                  <a:pt x="100" y="55"/>
                </a:cubicBezTo>
                <a:cubicBezTo>
                  <a:pt x="100" y="55"/>
                  <a:pt x="100" y="55"/>
                  <a:pt x="100" y="55"/>
                </a:cubicBezTo>
                <a:cubicBezTo>
                  <a:pt x="98" y="51"/>
                  <a:pt x="97" y="49"/>
                  <a:pt x="97" y="49"/>
                </a:cubicBezTo>
                <a:cubicBezTo>
                  <a:pt x="97" y="49"/>
                  <a:pt x="97" y="50"/>
                  <a:pt x="97" y="51"/>
                </a:cubicBezTo>
                <a:cubicBezTo>
                  <a:pt x="95" y="49"/>
                  <a:pt x="94" y="48"/>
                  <a:pt x="94" y="48"/>
                </a:cubicBezTo>
                <a:cubicBezTo>
                  <a:pt x="94" y="48"/>
                  <a:pt x="95" y="50"/>
                  <a:pt x="97" y="54"/>
                </a:cubicBezTo>
                <a:cubicBezTo>
                  <a:pt x="98" y="55"/>
                  <a:pt x="98" y="56"/>
                  <a:pt x="98" y="57"/>
                </a:cubicBezTo>
                <a:cubicBezTo>
                  <a:pt x="98" y="57"/>
                  <a:pt x="99" y="57"/>
                  <a:pt x="99" y="58"/>
                </a:cubicBezTo>
                <a:cubicBezTo>
                  <a:pt x="98" y="57"/>
                  <a:pt x="98" y="57"/>
                  <a:pt x="98" y="57"/>
                </a:cubicBezTo>
                <a:cubicBezTo>
                  <a:pt x="97" y="57"/>
                  <a:pt x="98" y="57"/>
                  <a:pt x="98" y="58"/>
                </a:cubicBezTo>
                <a:cubicBezTo>
                  <a:pt x="98" y="58"/>
                  <a:pt x="98" y="59"/>
                  <a:pt x="97" y="59"/>
                </a:cubicBezTo>
                <a:cubicBezTo>
                  <a:pt x="97" y="56"/>
                  <a:pt x="96" y="54"/>
                  <a:pt x="95" y="53"/>
                </a:cubicBezTo>
                <a:cubicBezTo>
                  <a:pt x="94" y="49"/>
                  <a:pt x="93" y="47"/>
                  <a:pt x="92" y="47"/>
                </a:cubicBezTo>
                <a:cubicBezTo>
                  <a:pt x="92" y="47"/>
                  <a:pt x="93" y="53"/>
                  <a:pt x="95" y="62"/>
                </a:cubicBezTo>
                <a:cubicBezTo>
                  <a:pt x="95" y="62"/>
                  <a:pt x="95" y="62"/>
                  <a:pt x="95" y="63"/>
                </a:cubicBezTo>
                <a:cubicBezTo>
                  <a:pt x="93" y="56"/>
                  <a:pt x="92" y="52"/>
                  <a:pt x="92" y="52"/>
                </a:cubicBezTo>
                <a:cubicBezTo>
                  <a:pt x="91" y="53"/>
                  <a:pt x="91" y="58"/>
                  <a:pt x="92" y="67"/>
                </a:cubicBezTo>
                <a:cubicBezTo>
                  <a:pt x="92" y="66"/>
                  <a:pt x="92" y="66"/>
                  <a:pt x="92" y="66"/>
                </a:cubicBezTo>
                <a:cubicBezTo>
                  <a:pt x="92" y="62"/>
                  <a:pt x="92" y="60"/>
                  <a:pt x="91" y="57"/>
                </a:cubicBezTo>
                <a:cubicBezTo>
                  <a:pt x="91" y="53"/>
                  <a:pt x="90" y="51"/>
                  <a:pt x="90" y="51"/>
                </a:cubicBezTo>
                <a:cubicBezTo>
                  <a:pt x="90" y="51"/>
                  <a:pt x="90" y="54"/>
                  <a:pt x="89" y="59"/>
                </a:cubicBezTo>
                <a:cubicBezTo>
                  <a:pt x="88" y="55"/>
                  <a:pt x="87" y="52"/>
                  <a:pt x="85" y="49"/>
                </a:cubicBezTo>
                <a:cubicBezTo>
                  <a:pt x="83" y="45"/>
                  <a:pt x="82" y="43"/>
                  <a:pt x="81" y="43"/>
                </a:cubicBezTo>
                <a:cubicBezTo>
                  <a:pt x="81" y="43"/>
                  <a:pt x="82" y="46"/>
                  <a:pt x="84" y="50"/>
                </a:cubicBezTo>
                <a:cubicBezTo>
                  <a:pt x="85" y="54"/>
                  <a:pt x="87" y="59"/>
                  <a:pt x="88" y="65"/>
                </a:cubicBezTo>
                <a:cubicBezTo>
                  <a:pt x="87" y="62"/>
                  <a:pt x="86" y="60"/>
                  <a:pt x="85" y="58"/>
                </a:cubicBezTo>
                <a:cubicBezTo>
                  <a:pt x="84" y="56"/>
                  <a:pt x="83" y="55"/>
                  <a:pt x="82" y="54"/>
                </a:cubicBezTo>
                <a:cubicBezTo>
                  <a:pt x="82" y="54"/>
                  <a:pt x="82" y="54"/>
                  <a:pt x="82" y="54"/>
                </a:cubicBezTo>
                <a:cubicBezTo>
                  <a:pt x="82" y="54"/>
                  <a:pt x="82" y="54"/>
                  <a:pt x="82" y="54"/>
                </a:cubicBezTo>
                <a:cubicBezTo>
                  <a:pt x="82" y="53"/>
                  <a:pt x="81" y="53"/>
                  <a:pt x="81" y="53"/>
                </a:cubicBezTo>
                <a:cubicBezTo>
                  <a:pt x="81" y="53"/>
                  <a:pt x="81" y="54"/>
                  <a:pt x="82" y="55"/>
                </a:cubicBezTo>
                <a:cubicBezTo>
                  <a:pt x="81" y="56"/>
                  <a:pt x="80" y="57"/>
                  <a:pt x="79" y="60"/>
                </a:cubicBezTo>
                <a:cubicBezTo>
                  <a:pt x="78" y="58"/>
                  <a:pt x="77" y="57"/>
                  <a:pt x="76" y="57"/>
                </a:cubicBezTo>
                <a:cubicBezTo>
                  <a:pt x="76" y="56"/>
                  <a:pt x="76" y="56"/>
                  <a:pt x="75" y="55"/>
                </a:cubicBezTo>
                <a:cubicBezTo>
                  <a:pt x="75" y="55"/>
                  <a:pt x="75" y="55"/>
                  <a:pt x="75" y="55"/>
                </a:cubicBezTo>
                <a:cubicBezTo>
                  <a:pt x="76" y="54"/>
                  <a:pt x="76" y="53"/>
                  <a:pt x="76" y="53"/>
                </a:cubicBezTo>
                <a:cubicBezTo>
                  <a:pt x="76" y="53"/>
                  <a:pt x="76" y="53"/>
                  <a:pt x="75" y="54"/>
                </a:cubicBezTo>
                <a:cubicBezTo>
                  <a:pt x="75" y="53"/>
                  <a:pt x="75" y="52"/>
                  <a:pt x="75" y="51"/>
                </a:cubicBezTo>
                <a:cubicBezTo>
                  <a:pt x="75" y="47"/>
                  <a:pt x="74" y="44"/>
                  <a:pt x="74" y="44"/>
                </a:cubicBezTo>
                <a:cubicBezTo>
                  <a:pt x="74" y="44"/>
                  <a:pt x="73" y="47"/>
                  <a:pt x="73" y="52"/>
                </a:cubicBezTo>
                <a:cubicBezTo>
                  <a:pt x="73" y="52"/>
                  <a:pt x="73" y="53"/>
                  <a:pt x="73" y="53"/>
                </a:cubicBezTo>
                <a:cubicBezTo>
                  <a:pt x="72" y="52"/>
                  <a:pt x="72" y="52"/>
                  <a:pt x="72" y="52"/>
                </a:cubicBezTo>
                <a:cubicBezTo>
                  <a:pt x="72" y="52"/>
                  <a:pt x="72" y="53"/>
                  <a:pt x="73" y="54"/>
                </a:cubicBezTo>
                <a:cubicBezTo>
                  <a:pt x="73" y="55"/>
                  <a:pt x="73" y="56"/>
                  <a:pt x="73" y="57"/>
                </a:cubicBezTo>
                <a:cubicBezTo>
                  <a:pt x="73" y="57"/>
                  <a:pt x="72" y="58"/>
                  <a:pt x="72" y="59"/>
                </a:cubicBezTo>
                <a:cubicBezTo>
                  <a:pt x="71" y="60"/>
                  <a:pt x="70" y="61"/>
                  <a:pt x="70" y="62"/>
                </a:cubicBezTo>
                <a:cubicBezTo>
                  <a:pt x="69" y="60"/>
                  <a:pt x="69" y="59"/>
                  <a:pt x="69" y="57"/>
                </a:cubicBezTo>
                <a:cubicBezTo>
                  <a:pt x="69" y="56"/>
                  <a:pt x="69" y="55"/>
                  <a:pt x="69" y="55"/>
                </a:cubicBezTo>
                <a:cubicBezTo>
                  <a:pt x="69" y="54"/>
                  <a:pt x="69" y="54"/>
                  <a:pt x="69" y="54"/>
                </a:cubicBezTo>
                <a:cubicBezTo>
                  <a:pt x="70" y="53"/>
                  <a:pt x="70" y="52"/>
                  <a:pt x="70" y="52"/>
                </a:cubicBezTo>
                <a:cubicBezTo>
                  <a:pt x="70" y="52"/>
                  <a:pt x="70" y="53"/>
                  <a:pt x="69" y="53"/>
                </a:cubicBezTo>
                <a:cubicBezTo>
                  <a:pt x="69" y="52"/>
                  <a:pt x="69" y="51"/>
                  <a:pt x="69" y="51"/>
                </a:cubicBezTo>
                <a:cubicBezTo>
                  <a:pt x="69" y="51"/>
                  <a:pt x="69" y="51"/>
                  <a:pt x="68" y="52"/>
                </a:cubicBezTo>
                <a:cubicBezTo>
                  <a:pt x="68" y="53"/>
                  <a:pt x="68" y="54"/>
                  <a:pt x="67" y="54"/>
                </a:cubicBezTo>
                <a:cubicBezTo>
                  <a:pt x="67" y="55"/>
                  <a:pt x="66" y="56"/>
                  <a:pt x="65" y="57"/>
                </a:cubicBezTo>
                <a:cubicBezTo>
                  <a:pt x="65" y="51"/>
                  <a:pt x="66" y="47"/>
                  <a:pt x="66" y="43"/>
                </a:cubicBezTo>
                <a:cubicBezTo>
                  <a:pt x="66" y="38"/>
                  <a:pt x="67" y="34"/>
                  <a:pt x="66" y="34"/>
                </a:cubicBezTo>
                <a:cubicBezTo>
                  <a:pt x="66" y="34"/>
                  <a:pt x="66" y="35"/>
                  <a:pt x="65" y="37"/>
                </a:cubicBezTo>
                <a:cubicBezTo>
                  <a:pt x="65" y="38"/>
                  <a:pt x="64" y="41"/>
                  <a:pt x="64" y="44"/>
                </a:cubicBezTo>
                <a:cubicBezTo>
                  <a:pt x="63" y="48"/>
                  <a:pt x="62" y="55"/>
                  <a:pt x="62" y="62"/>
                </a:cubicBezTo>
                <a:cubicBezTo>
                  <a:pt x="62" y="63"/>
                  <a:pt x="62" y="64"/>
                  <a:pt x="62" y="64"/>
                </a:cubicBezTo>
                <a:cubicBezTo>
                  <a:pt x="61" y="65"/>
                  <a:pt x="61" y="65"/>
                  <a:pt x="60" y="66"/>
                </a:cubicBezTo>
                <a:cubicBezTo>
                  <a:pt x="60" y="65"/>
                  <a:pt x="60" y="64"/>
                  <a:pt x="60" y="63"/>
                </a:cubicBezTo>
                <a:cubicBezTo>
                  <a:pt x="60" y="63"/>
                  <a:pt x="60" y="63"/>
                  <a:pt x="60" y="63"/>
                </a:cubicBezTo>
                <a:cubicBezTo>
                  <a:pt x="60" y="63"/>
                  <a:pt x="60" y="63"/>
                  <a:pt x="60" y="63"/>
                </a:cubicBezTo>
                <a:cubicBezTo>
                  <a:pt x="60" y="55"/>
                  <a:pt x="60" y="49"/>
                  <a:pt x="60" y="45"/>
                </a:cubicBezTo>
                <a:cubicBezTo>
                  <a:pt x="61" y="40"/>
                  <a:pt x="61" y="37"/>
                  <a:pt x="60" y="36"/>
                </a:cubicBezTo>
                <a:cubicBezTo>
                  <a:pt x="60" y="36"/>
                  <a:pt x="59" y="40"/>
                  <a:pt x="58" y="45"/>
                </a:cubicBezTo>
                <a:cubicBezTo>
                  <a:pt x="58" y="49"/>
                  <a:pt x="57" y="52"/>
                  <a:pt x="57" y="57"/>
                </a:cubicBezTo>
                <a:cubicBezTo>
                  <a:pt x="56" y="58"/>
                  <a:pt x="56" y="58"/>
                  <a:pt x="55" y="59"/>
                </a:cubicBezTo>
                <a:cubicBezTo>
                  <a:pt x="55" y="59"/>
                  <a:pt x="55" y="60"/>
                  <a:pt x="55" y="60"/>
                </a:cubicBezTo>
                <a:cubicBezTo>
                  <a:pt x="55" y="56"/>
                  <a:pt x="55" y="53"/>
                  <a:pt x="55" y="51"/>
                </a:cubicBezTo>
                <a:cubicBezTo>
                  <a:pt x="54" y="46"/>
                  <a:pt x="53" y="43"/>
                  <a:pt x="53" y="43"/>
                </a:cubicBezTo>
                <a:cubicBezTo>
                  <a:pt x="53" y="43"/>
                  <a:pt x="53" y="46"/>
                  <a:pt x="53" y="51"/>
                </a:cubicBezTo>
                <a:cubicBezTo>
                  <a:pt x="53" y="57"/>
                  <a:pt x="52" y="64"/>
                  <a:pt x="49" y="73"/>
                </a:cubicBezTo>
                <a:cubicBezTo>
                  <a:pt x="49" y="73"/>
                  <a:pt x="49" y="74"/>
                  <a:pt x="49" y="75"/>
                </a:cubicBezTo>
                <a:cubicBezTo>
                  <a:pt x="48" y="76"/>
                  <a:pt x="47" y="77"/>
                  <a:pt x="47" y="78"/>
                </a:cubicBezTo>
                <a:cubicBezTo>
                  <a:pt x="48" y="67"/>
                  <a:pt x="48" y="60"/>
                  <a:pt x="48" y="60"/>
                </a:cubicBezTo>
                <a:cubicBezTo>
                  <a:pt x="48" y="60"/>
                  <a:pt x="47" y="62"/>
                  <a:pt x="46" y="65"/>
                </a:cubicBezTo>
                <a:cubicBezTo>
                  <a:pt x="46" y="64"/>
                  <a:pt x="46" y="64"/>
                  <a:pt x="46" y="64"/>
                </a:cubicBezTo>
                <a:cubicBezTo>
                  <a:pt x="47" y="60"/>
                  <a:pt x="48" y="58"/>
                  <a:pt x="48" y="58"/>
                </a:cubicBezTo>
                <a:cubicBezTo>
                  <a:pt x="48" y="57"/>
                  <a:pt x="46" y="59"/>
                  <a:pt x="45" y="63"/>
                </a:cubicBezTo>
                <a:cubicBezTo>
                  <a:pt x="43" y="67"/>
                  <a:pt x="42" y="71"/>
                  <a:pt x="42" y="77"/>
                </a:cubicBezTo>
                <a:cubicBezTo>
                  <a:pt x="42" y="76"/>
                  <a:pt x="42" y="76"/>
                  <a:pt x="41" y="75"/>
                </a:cubicBezTo>
                <a:cubicBezTo>
                  <a:pt x="41" y="67"/>
                  <a:pt x="43" y="60"/>
                  <a:pt x="43" y="55"/>
                </a:cubicBezTo>
                <a:cubicBezTo>
                  <a:pt x="45" y="51"/>
                  <a:pt x="45" y="48"/>
                  <a:pt x="45" y="48"/>
                </a:cubicBezTo>
                <a:cubicBezTo>
                  <a:pt x="45" y="48"/>
                  <a:pt x="43" y="50"/>
                  <a:pt x="42" y="55"/>
                </a:cubicBezTo>
                <a:cubicBezTo>
                  <a:pt x="41" y="58"/>
                  <a:pt x="39" y="63"/>
                  <a:pt x="38" y="67"/>
                </a:cubicBezTo>
                <a:cubicBezTo>
                  <a:pt x="37" y="62"/>
                  <a:pt x="36" y="59"/>
                  <a:pt x="36" y="59"/>
                </a:cubicBezTo>
                <a:cubicBezTo>
                  <a:pt x="35" y="59"/>
                  <a:pt x="35" y="61"/>
                  <a:pt x="36" y="66"/>
                </a:cubicBezTo>
                <a:cubicBezTo>
                  <a:pt x="36" y="68"/>
                  <a:pt x="37" y="71"/>
                  <a:pt x="37" y="74"/>
                </a:cubicBezTo>
                <a:cubicBezTo>
                  <a:pt x="37" y="74"/>
                  <a:pt x="37" y="75"/>
                  <a:pt x="37" y="76"/>
                </a:cubicBezTo>
                <a:cubicBezTo>
                  <a:pt x="37" y="77"/>
                  <a:pt x="37" y="79"/>
                  <a:pt x="37" y="80"/>
                </a:cubicBezTo>
                <a:cubicBezTo>
                  <a:pt x="37" y="80"/>
                  <a:pt x="37" y="80"/>
                  <a:pt x="37" y="80"/>
                </a:cubicBezTo>
                <a:cubicBezTo>
                  <a:pt x="35" y="68"/>
                  <a:pt x="34" y="60"/>
                  <a:pt x="34" y="61"/>
                </a:cubicBezTo>
                <a:cubicBezTo>
                  <a:pt x="34" y="61"/>
                  <a:pt x="33" y="66"/>
                  <a:pt x="33" y="74"/>
                </a:cubicBezTo>
                <a:cubicBezTo>
                  <a:pt x="32" y="73"/>
                  <a:pt x="32" y="73"/>
                  <a:pt x="31" y="72"/>
                </a:cubicBezTo>
                <a:cubicBezTo>
                  <a:pt x="31" y="71"/>
                  <a:pt x="31" y="71"/>
                  <a:pt x="31" y="70"/>
                </a:cubicBezTo>
                <a:cubicBezTo>
                  <a:pt x="31" y="67"/>
                  <a:pt x="31" y="64"/>
                  <a:pt x="31" y="62"/>
                </a:cubicBezTo>
                <a:cubicBezTo>
                  <a:pt x="32" y="58"/>
                  <a:pt x="32" y="56"/>
                  <a:pt x="31" y="55"/>
                </a:cubicBezTo>
                <a:cubicBezTo>
                  <a:pt x="31" y="55"/>
                  <a:pt x="30" y="58"/>
                  <a:pt x="29" y="62"/>
                </a:cubicBezTo>
                <a:cubicBezTo>
                  <a:pt x="29" y="64"/>
                  <a:pt x="29" y="67"/>
                  <a:pt x="28" y="69"/>
                </a:cubicBezTo>
                <a:cubicBezTo>
                  <a:pt x="28" y="69"/>
                  <a:pt x="28" y="69"/>
                  <a:pt x="28" y="69"/>
                </a:cubicBezTo>
                <a:cubicBezTo>
                  <a:pt x="27" y="68"/>
                  <a:pt x="26" y="68"/>
                  <a:pt x="26" y="68"/>
                </a:cubicBezTo>
                <a:cubicBezTo>
                  <a:pt x="26" y="68"/>
                  <a:pt x="26" y="68"/>
                  <a:pt x="26" y="68"/>
                </a:cubicBezTo>
                <a:cubicBezTo>
                  <a:pt x="26" y="66"/>
                  <a:pt x="27" y="64"/>
                  <a:pt x="27" y="63"/>
                </a:cubicBezTo>
                <a:cubicBezTo>
                  <a:pt x="29" y="59"/>
                  <a:pt x="30" y="57"/>
                  <a:pt x="30" y="57"/>
                </a:cubicBezTo>
                <a:cubicBezTo>
                  <a:pt x="30" y="57"/>
                  <a:pt x="28" y="58"/>
                  <a:pt x="26" y="61"/>
                </a:cubicBezTo>
                <a:cubicBezTo>
                  <a:pt x="26" y="60"/>
                  <a:pt x="27" y="59"/>
                  <a:pt x="26" y="59"/>
                </a:cubicBezTo>
                <a:cubicBezTo>
                  <a:pt x="26" y="59"/>
                  <a:pt x="26" y="60"/>
                  <a:pt x="25" y="61"/>
                </a:cubicBezTo>
                <a:cubicBezTo>
                  <a:pt x="25" y="62"/>
                  <a:pt x="24" y="63"/>
                  <a:pt x="24" y="65"/>
                </a:cubicBezTo>
                <a:cubicBezTo>
                  <a:pt x="24" y="66"/>
                  <a:pt x="24" y="66"/>
                  <a:pt x="24" y="66"/>
                </a:cubicBezTo>
                <a:cubicBezTo>
                  <a:pt x="24" y="66"/>
                  <a:pt x="23" y="66"/>
                  <a:pt x="23" y="67"/>
                </a:cubicBezTo>
                <a:cubicBezTo>
                  <a:pt x="23" y="67"/>
                  <a:pt x="22" y="67"/>
                  <a:pt x="22" y="67"/>
                </a:cubicBezTo>
                <a:cubicBezTo>
                  <a:pt x="22" y="67"/>
                  <a:pt x="23" y="67"/>
                  <a:pt x="23" y="67"/>
                </a:cubicBezTo>
                <a:cubicBezTo>
                  <a:pt x="23" y="69"/>
                  <a:pt x="22" y="70"/>
                  <a:pt x="22" y="71"/>
                </a:cubicBezTo>
                <a:cubicBezTo>
                  <a:pt x="22" y="71"/>
                  <a:pt x="21" y="71"/>
                  <a:pt x="21" y="71"/>
                </a:cubicBezTo>
                <a:cubicBezTo>
                  <a:pt x="21" y="64"/>
                  <a:pt x="21" y="59"/>
                  <a:pt x="21" y="55"/>
                </a:cubicBezTo>
                <a:cubicBezTo>
                  <a:pt x="20" y="50"/>
                  <a:pt x="20" y="47"/>
                  <a:pt x="20" y="47"/>
                </a:cubicBezTo>
                <a:cubicBezTo>
                  <a:pt x="19" y="48"/>
                  <a:pt x="19" y="51"/>
                  <a:pt x="19" y="56"/>
                </a:cubicBezTo>
                <a:cubicBezTo>
                  <a:pt x="19" y="59"/>
                  <a:pt x="18" y="64"/>
                  <a:pt x="18" y="69"/>
                </a:cubicBezTo>
                <a:cubicBezTo>
                  <a:pt x="18" y="69"/>
                  <a:pt x="17" y="68"/>
                  <a:pt x="17" y="69"/>
                </a:cubicBezTo>
                <a:cubicBezTo>
                  <a:pt x="17" y="69"/>
                  <a:pt x="18" y="69"/>
                  <a:pt x="18" y="69"/>
                </a:cubicBezTo>
                <a:cubicBezTo>
                  <a:pt x="18" y="72"/>
                  <a:pt x="18" y="75"/>
                  <a:pt x="18" y="78"/>
                </a:cubicBezTo>
                <a:cubicBezTo>
                  <a:pt x="18" y="79"/>
                  <a:pt x="18" y="79"/>
                  <a:pt x="18" y="79"/>
                </a:cubicBezTo>
                <a:cubicBezTo>
                  <a:pt x="17" y="79"/>
                  <a:pt x="17" y="79"/>
                  <a:pt x="17" y="79"/>
                </a:cubicBezTo>
                <a:cubicBezTo>
                  <a:pt x="16" y="62"/>
                  <a:pt x="19" y="53"/>
                  <a:pt x="18" y="53"/>
                </a:cubicBezTo>
                <a:cubicBezTo>
                  <a:pt x="18" y="53"/>
                  <a:pt x="17" y="55"/>
                  <a:pt x="16" y="60"/>
                </a:cubicBezTo>
                <a:cubicBezTo>
                  <a:pt x="15" y="63"/>
                  <a:pt x="15" y="66"/>
                  <a:pt x="14" y="69"/>
                </a:cubicBezTo>
                <a:cubicBezTo>
                  <a:pt x="14" y="71"/>
                  <a:pt x="13" y="72"/>
                  <a:pt x="13" y="74"/>
                </a:cubicBezTo>
                <a:cubicBezTo>
                  <a:pt x="13" y="73"/>
                  <a:pt x="13" y="72"/>
                  <a:pt x="12" y="72"/>
                </a:cubicBezTo>
                <a:cubicBezTo>
                  <a:pt x="11" y="69"/>
                  <a:pt x="9" y="66"/>
                  <a:pt x="7" y="65"/>
                </a:cubicBezTo>
                <a:cubicBezTo>
                  <a:pt x="5" y="64"/>
                  <a:pt x="3" y="63"/>
                  <a:pt x="2" y="63"/>
                </a:cubicBezTo>
                <a:cubicBezTo>
                  <a:pt x="1" y="63"/>
                  <a:pt x="0" y="63"/>
                  <a:pt x="0" y="63"/>
                </a:cubicBezTo>
                <a:cubicBezTo>
                  <a:pt x="0" y="63"/>
                  <a:pt x="3" y="64"/>
                  <a:pt x="6" y="67"/>
                </a:cubicBezTo>
                <a:cubicBezTo>
                  <a:pt x="9" y="69"/>
                  <a:pt x="11" y="75"/>
                  <a:pt x="11" y="81"/>
                </a:cubicBezTo>
                <a:cubicBezTo>
                  <a:pt x="10" y="81"/>
                  <a:pt x="10" y="81"/>
                  <a:pt x="9" y="80"/>
                </a:cubicBezTo>
                <a:cubicBezTo>
                  <a:pt x="7" y="79"/>
                  <a:pt x="6" y="77"/>
                  <a:pt x="6" y="77"/>
                </a:cubicBezTo>
                <a:cubicBezTo>
                  <a:pt x="5" y="77"/>
                  <a:pt x="6" y="79"/>
                  <a:pt x="8" y="82"/>
                </a:cubicBezTo>
                <a:cubicBezTo>
                  <a:pt x="9" y="83"/>
                  <a:pt x="10" y="84"/>
                  <a:pt x="11" y="85"/>
                </a:cubicBezTo>
                <a:cubicBezTo>
                  <a:pt x="11" y="85"/>
                  <a:pt x="11" y="86"/>
                  <a:pt x="11" y="86"/>
                </a:cubicBezTo>
                <a:cubicBezTo>
                  <a:pt x="11" y="85"/>
                  <a:pt x="10" y="85"/>
                  <a:pt x="9" y="84"/>
                </a:cubicBezTo>
                <a:cubicBezTo>
                  <a:pt x="7" y="83"/>
                  <a:pt x="6" y="83"/>
                  <a:pt x="6" y="83"/>
                </a:cubicBezTo>
                <a:cubicBezTo>
                  <a:pt x="6" y="83"/>
                  <a:pt x="6" y="83"/>
                  <a:pt x="6" y="83"/>
                </a:cubicBezTo>
                <a:cubicBezTo>
                  <a:pt x="5" y="83"/>
                  <a:pt x="5" y="84"/>
                  <a:pt x="5" y="87"/>
                </a:cubicBezTo>
                <a:cubicBezTo>
                  <a:pt x="5" y="88"/>
                  <a:pt x="5" y="90"/>
                  <a:pt x="5" y="92"/>
                </a:cubicBezTo>
                <a:cubicBezTo>
                  <a:pt x="5" y="92"/>
                  <a:pt x="5" y="92"/>
                  <a:pt x="5" y="92"/>
                </a:cubicBezTo>
                <a:cubicBezTo>
                  <a:pt x="4" y="91"/>
                  <a:pt x="3" y="90"/>
                  <a:pt x="3" y="89"/>
                </a:cubicBezTo>
                <a:cubicBezTo>
                  <a:pt x="1" y="87"/>
                  <a:pt x="0" y="87"/>
                  <a:pt x="0" y="87"/>
                </a:cubicBezTo>
                <a:cubicBezTo>
                  <a:pt x="0" y="87"/>
                  <a:pt x="0" y="88"/>
                  <a:pt x="1" y="90"/>
                </a:cubicBezTo>
                <a:cubicBezTo>
                  <a:pt x="2" y="91"/>
                  <a:pt x="2" y="92"/>
                  <a:pt x="3" y="94"/>
                </a:cubicBezTo>
                <a:cubicBezTo>
                  <a:pt x="3" y="95"/>
                  <a:pt x="4" y="96"/>
                  <a:pt x="4" y="98"/>
                </a:cubicBezTo>
                <a:cubicBezTo>
                  <a:pt x="6" y="104"/>
                  <a:pt x="5" y="110"/>
                  <a:pt x="8" y="109"/>
                </a:cubicBezTo>
                <a:cubicBezTo>
                  <a:pt x="9" y="109"/>
                  <a:pt x="9" y="109"/>
                  <a:pt x="10" y="109"/>
                </a:cubicBezTo>
                <a:cubicBezTo>
                  <a:pt x="11" y="110"/>
                  <a:pt x="12" y="110"/>
                  <a:pt x="13" y="109"/>
                </a:cubicBezTo>
                <a:cubicBezTo>
                  <a:pt x="13" y="109"/>
                  <a:pt x="13" y="109"/>
                  <a:pt x="13" y="109"/>
                </a:cubicBezTo>
                <a:cubicBezTo>
                  <a:pt x="14" y="109"/>
                  <a:pt x="15" y="108"/>
                  <a:pt x="16" y="107"/>
                </a:cubicBezTo>
                <a:cubicBezTo>
                  <a:pt x="16" y="107"/>
                  <a:pt x="16" y="106"/>
                  <a:pt x="16" y="106"/>
                </a:cubicBezTo>
                <a:cubicBezTo>
                  <a:pt x="17" y="107"/>
                  <a:pt x="18" y="108"/>
                  <a:pt x="19" y="108"/>
                </a:cubicBezTo>
                <a:cubicBezTo>
                  <a:pt x="20" y="107"/>
                  <a:pt x="20" y="107"/>
                  <a:pt x="20" y="107"/>
                </a:cubicBezTo>
                <a:cubicBezTo>
                  <a:pt x="20" y="107"/>
                  <a:pt x="20" y="107"/>
                  <a:pt x="20" y="107"/>
                </a:cubicBezTo>
                <a:cubicBezTo>
                  <a:pt x="20" y="107"/>
                  <a:pt x="21" y="107"/>
                  <a:pt x="21" y="107"/>
                </a:cubicBezTo>
                <a:cubicBezTo>
                  <a:pt x="22" y="107"/>
                  <a:pt x="22" y="107"/>
                  <a:pt x="22" y="107"/>
                </a:cubicBezTo>
                <a:cubicBezTo>
                  <a:pt x="23" y="107"/>
                  <a:pt x="24" y="106"/>
                  <a:pt x="24" y="106"/>
                </a:cubicBezTo>
                <a:cubicBezTo>
                  <a:pt x="25" y="107"/>
                  <a:pt x="25" y="107"/>
                  <a:pt x="26" y="107"/>
                </a:cubicBezTo>
                <a:cubicBezTo>
                  <a:pt x="26" y="107"/>
                  <a:pt x="27" y="107"/>
                  <a:pt x="27" y="106"/>
                </a:cubicBezTo>
                <a:cubicBezTo>
                  <a:pt x="27" y="106"/>
                  <a:pt x="27" y="106"/>
                  <a:pt x="27" y="106"/>
                </a:cubicBezTo>
                <a:cubicBezTo>
                  <a:pt x="28" y="106"/>
                  <a:pt x="28" y="106"/>
                  <a:pt x="29" y="106"/>
                </a:cubicBezTo>
                <a:cubicBezTo>
                  <a:pt x="29" y="106"/>
                  <a:pt x="29" y="106"/>
                  <a:pt x="29" y="106"/>
                </a:cubicBezTo>
                <a:cubicBezTo>
                  <a:pt x="29" y="106"/>
                  <a:pt x="29" y="106"/>
                  <a:pt x="30" y="106"/>
                </a:cubicBezTo>
                <a:cubicBezTo>
                  <a:pt x="30" y="106"/>
                  <a:pt x="31" y="105"/>
                  <a:pt x="31" y="105"/>
                </a:cubicBezTo>
                <a:cubicBezTo>
                  <a:pt x="32" y="105"/>
                  <a:pt x="32" y="106"/>
                  <a:pt x="33" y="105"/>
                </a:cubicBezTo>
                <a:cubicBezTo>
                  <a:pt x="33" y="105"/>
                  <a:pt x="33" y="105"/>
                  <a:pt x="34" y="105"/>
                </a:cubicBezTo>
                <a:cubicBezTo>
                  <a:pt x="34" y="105"/>
                  <a:pt x="34" y="105"/>
                  <a:pt x="34" y="105"/>
                </a:cubicBezTo>
                <a:cubicBezTo>
                  <a:pt x="34" y="105"/>
                  <a:pt x="34" y="105"/>
                  <a:pt x="34" y="105"/>
                </a:cubicBezTo>
                <a:cubicBezTo>
                  <a:pt x="34" y="105"/>
                  <a:pt x="34" y="105"/>
                  <a:pt x="34" y="105"/>
                </a:cubicBezTo>
                <a:cubicBezTo>
                  <a:pt x="35" y="105"/>
                  <a:pt x="36" y="105"/>
                  <a:pt x="36" y="104"/>
                </a:cubicBezTo>
                <a:cubicBezTo>
                  <a:pt x="38" y="105"/>
                  <a:pt x="39" y="105"/>
                  <a:pt x="40" y="105"/>
                </a:cubicBezTo>
                <a:cubicBezTo>
                  <a:pt x="40" y="105"/>
                  <a:pt x="40" y="104"/>
                  <a:pt x="40" y="104"/>
                </a:cubicBezTo>
                <a:cubicBezTo>
                  <a:pt x="40" y="104"/>
                  <a:pt x="40" y="104"/>
                  <a:pt x="40" y="104"/>
                </a:cubicBezTo>
                <a:cubicBezTo>
                  <a:pt x="41" y="104"/>
                  <a:pt x="41" y="104"/>
                  <a:pt x="42" y="104"/>
                </a:cubicBezTo>
                <a:cubicBezTo>
                  <a:pt x="42" y="104"/>
                  <a:pt x="42" y="104"/>
                  <a:pt x="42" y="104"/>
                </a:cubicBezTo>
                <a:cubicBezTo>
                  <a:pt x="42" y="104"/>
                  <a:pt x="42" y="104"/>
                  <a:pt x="42" y="104"/>
                </a:cubicBezTo>
                <a:cubicBezTo>
                  <a:pt x="42" y="104"/>
                  <a:pt x="43" y="104"/>
                  <a:pt x="43" y="104"/>
                </a:cubicBezTo>
                <a:cubicBezTo>
                  <a:pt x="44" y="104"/>
                  <a:pt x="44" y="104"/>
                  <a:pt x="44" y="104"/>
                </a:cubicBezTo>
                <a:cubicBezTo>
                  <a:pt x="45" y="104"/>
                  <a:pt x="45" y="104"/>
                  <a:pt x="45" y="104"/>
                </a:cubicBezTo>
                <a:cubicBezTo>
                  <a:pt x="45" y="103"/>
                  <a:pt x="45" y="103"/>
                  <a:pt x="46" y="103"/>
                </a:cubicBezTo>
                <a:cubicBezTo>
                  <a:pt x="46" y="103"/>
                  <a:pt x="46" y="103"/>
                  <a:pt x="47" y="103"/>
                </a:cubicBezTo>
                <a:cubicBezTo>
                  <a:pt x="47" y="103"/>
                  <a:pt x="48" y="103"/>
                  <a:pt x="48" y="103"/>
                </a:cubicBezTo>
                <a:cubicBezTo>
                  <a:pt x="48" y="103"/>
                  <a:pt x="49" y="103"/>
                  <a:pt x="49" y="103"/>
                </a:cubicBezTo>
                <a:cubicBezTo>
                  <a:pt x="49" y="103"/>
                  <a:pt x="49" y="103"/>
                  <a:pt x="50" y="103"/>
                </a:cubicBezTo>
                <a:cubicBezTo>
                  <a:pt x="50" y="103"/>
                  <a:pt x="50" y="103"/>
                  <a:pt x="50" y="103"/>
                </a:cubicBezTo>
                <a:cubicBezTo>
                  <a:pt x="51" y="103"/>
                  <a:pt x="51" y="102"/>
                  <a:pt x="52" y="102"/>
                </a:cubicBezTo>
                <a:cubicBezTo>
                  <a:pt x="52" y="102"/>
                  <a:pt x="53" y="103"/>
                  <a:pt x="53" y="102"/>
                </a:cubicBezTo>
                <a:cubicBezTo>
                  <a:pt x="54" y="102"/>
                  <a:pt x="54" y="102"/>
                  <a:pt x="54" y="102"/>
                </a:cubicBezTo>
                <a:cubicBezTo>
                  <a:pt x="55" y="103"/>
                  <a:pt x="57" y="103"/>
                  <a:pt x="57" y="102"/>
                </a:cubicBezTo>
                <a:cubicBezTo>
                  <a:pt x="57" y="102"/>
                  <a:pt x="57" y="102"/>
                  <a:pt x="57" y="102"/>
                </a:cubicBezTo>
                <a:cubicBezTo>
                  <a:pt x="57" y="102"/>
                  <a:pt x="57" y="102"/>
                  <a:pt x="57" y="102"/>
                </a:cubicBezTo>
                <a:cubicBezTo>
                  <a:pt x="58" y="102"/>
                  <a:pt x="58" y="101"/>
                  <a:pt x="59" y="101"/>
                </a:cubicBezTo>
                <a:cubicBezTo>
                  <a:pt x="59" y="101"/>
                  <a:pt x="59" y="102"/>
                  <a:pt x="60" y="102"/>
                </a:cubicBezTo>
                <a:cubicBezTo>
                  <a:pt x="61" y="101"/>
                  <a:pt x="61" y="101"/>
                  <a:pt x="61" y="101"/>
                </a:cubicBezTo>
                <a:cubicBezTo>
                  <a:pt x="62" y="101"/>
                  <a:pt x="62" y="101"/>
                  <a:pt x="62" y="101"/>
                </a:cubicBezTo>
                <a:cubicBezTo>
                  <a:pt x="63" y="101"/>
                  <a:pt x="64" y="101"/>
                  <a:pt x="64" y="100"/>
                </a:cubicBezTo>
                <a:cubicBezTo>
                  <a:pt x="65" y="101"/>
                  <a:pt x="65" y="101"/>
                  <a:pt x="66" y="101"/>
                </a:cubicBezTo>
                <a:cubicBezTo>
                  <a:pt x="66" y="101"/>
                  <a:pt x="66" y="101"/>
                  <a:pt x="66" y="101"/>
                </a:cubicBezTo>
                <a:cubicBezTo>
                  <a:pt x="66" y="101"/>
                  <a:pt x="67" y="101"/>
                  <a:pt x="67" y="101"/>
                </a:cubicBezTo>
                <a:cubicBezTo>
                  <a:pt x="67" y="101"/>
                  <a:pt x="67" y="100"/>
                  <a:pt x="67" y="100"/>
                </a:cubicBezTo>
                <a:cubicBezTo>
                  <a:pt x="67" y="100"/>
                  <a:pt x="67" y="100"/>
                  <a:pt x="67" y="100"/>
                </a:cubicBezTo>
                <a:cubicBezTo>
                  <a:pt x="68" y="101"/>
                  <a:pt x="69" y="101"/>
                  <a:pt x="69" y="100"/>
                </a:cubicBezTo>
                <a:cubicBezTo>
                  <a:pt x="69" y="100"/>
                  <a:pt x="70" y="100"/>
                  <a:pt x="70" y="100"/>
                </a:cubicBezTo>
                <a:cubicBezTo>
                  <a:pt x="70" y="100"/>
                  <a:pt x="71" y="100"/>
                  <a:pt x="71" y="99"/>
                </a:cubicBezTo>
                <a:cubicBezTo>
                  <a:pt x="71" y="100"/>
                  <a:pt x="72" y="100"/>
                  <a:pt x="72" y="100"/>
                </a:cubicBezTo>
                <a:cubicBezTo>
                  <a:pt x="72" y="100"/>
                  <a:pt x="73" y="100"/>
                  <a:pt x="73" y="100"/>
                </a:cubicBezTo>
                <a:cubicBezTo>
                  <a:pt x="73" y="100"/>
                  <a:pt x="73" y="100"/>
                  <a:pt x="74" y="100"/>
                </a:cubicBezTo>
                <a:cubicBezTo>
                  <a:pt x="74" y="100"/>
                  <a:pt x="74" y="100"/>
                  <a:pt x="74" y="100"/>
                </a:cubicBezTo>
                <a:cubicBezTo>
                  <a:pt x="74" y="100"/>
                  <a:pt x="74" y="100"/>
                  <a:pt x="74" y="100"/>
                </a:cubicBezTo>
                <a:cubicBezTo>
                  <a:pt x="74" y="100"/>
                  <a:pt x="75" y="99"/>
                  <a:pt x="75" y="99"/>
                </a:cubicBezTo>
                <a:cubicBezTo>
                  <a:pt x="75" y="99"/>
                  <a:pt x="75" y="99"/>
                  <a:pt x="75" y="99"/>
                </a:cubicBezTo>
                <a:cubicBezTo>
                  <a:pt x="75" y="99"/>
                  <a:pt x="75" y="99"/>
                  <a:pt x="75" y="99"/>
                </a:cubicBezTo>
                <a:cubicBezTo>
                  <a:pt x="75" y="99"/>
                  <a:pt x="76" y="99"/>
                  <a:pt x="76" y="99"/>
                </a:cubicBezTo>
                <a:cubicBezTo>
                  <a:pt x="77" y="99"/>
                  <a:pt x="77" y="99"/>
                  <a:pt x="77" y="99"/>
                </a:cubicBezTo>
                <a:cubicBezTo>
                  <a:pt x="78" y="99"/>
                  <a:pt x="78" y="99"/>
                  <a:pt x="78" y="99"/>
                </a:cubicBezTo>
                <a:cubicBezTo>
                  <a:pt x="79" y="99"/>
                  <a:pt x="79" y="98"/>
                  <a:pt x="80" y="98"/>
                </a:cubicBezTo>
                <a:cubicBezTo>
                  <a:pt x="80" y="98"/>
                  <a:pt x="80" y="99"/>
                  <a:pt x="81" y="99"/>
                </a:cubicBezTo>
                <a:cubicBezTo>
                  <a:pt x="82" y="99"/>
                  <a:pt x="82" y="98"/>
                  <a:pt x="82" y="98"/>
                </a:cubicBezTo>
                <a:cubicBezTo>
                  <a:pt x="82" y="98"/>
                  <a:pt x="83" y="98"/>
                  <a:pt x="83" y="98"/>
                </a:cubicBezTo>
                <a:cubicBezTo>
                  <a:pt x="83" y="98"/>
                  <a:pt x="83" y="98"/>
                  <a:pt x="83" y="98"/>
                </a:cubicBezTo>
                <a:cubicBezTo>
                  <a:pt x="84" y="99"/>
                  <a:pt x="84" y="99"/>
                  <a:pt x="85" y="98"/>
                </a:cubicBezTo>
                <a:cubicBezTo>
                  <a:pt x="85" y="98"/>
                  <a:pt x="86" y="98"/>
                  <a:pt x="86" y="98"/>
                </a:cubicBezTo>
                <a:cubicBezTo>
                  <a:pt x="86" y="98"/>
                  <a:pt x="86" y="98"/>
                  <a:pt x="86" y="98"/>
                </a:cubicBezTo>
                <a:cubicBezTo>
                  <a:pt x="86" y="98"/>
                  <a:pt x="86" y="98"/>
                  <a:pt x="86" y="98"/>
                </a:cubicBezTo>
                <a:cubicBezTo>
                  <a:pt x="86" y="98"/>
                  <a:pt x="86" y="98"/>
                  <a:pt x="86" y="98"/>
                </a:cubicBezTo>
                <a:cubicBezTo>
                  <a:pt x="87" y="98"/>
                  <a:pt x="87" y="98"/>
                  <a:pt x="87" y="97"/>
                </a:cubicBezTo>
                <a:cubicBezTo>
                  <a:pt x="87" y="97"/>
                  <a:pt x="87" y="97"/>
                  <a:pt x="87" y="97"/>
                </a:cubicBezTo>
                <a:cubicBezTo>
                  <a:pt x="87" y="98"/>
                  <a:pt x="88" y="98"/>
                  <a:pt x="88" y="98"/>
                </a:cubicBezTo>
                <a:cubicBezTo>
                  <a:pt x="88" y="98"/>
                  <a:pt x="89" y="97"/>
                  <a:pt x="89" y="97"/>
                </a:cubicBezTo>
                <a:cubicBezTo>
                  <a:pt x="89" y="97"/>
                  <a:pt x="89" y="97"/>
                  <a:pt x="89" y="97"/>
                </a:cubicBezTo>
                <a:cubicBezTo>
                  <a:pt x="89" y="97"/>
                  <a:pt x="90" y="97"/>
                  <a:pt x="90" y="97"/>
                </a:cubicBezTo>
                <a:cubicBezTo>
                  <a:pt x="90" y="97"/>
                  <a:pt x="90" y="97"/>
                  <a:pt x="90" y="97"/>
                </a:cubicBezTo>
                <a:cubicBezTo>
                  <a:pt x="91" y="97"/>
                  <a:pt x="92" y="97"/>
                  <a:pt x="92" y="96"/>
                </a:cubicBezTo>
                <a:cubicBezTo>
                  <a:pt x="92" y="97"/>
                  <a:pt x="93" y="97"/>
                  <a:pt x="93" y="97"/>
                </a:cubicBezTo>
                <a:cubicBezTo>
                  <a:pt x="93" y="97"/>
                  <a:pt x="94" y="97"/>
                  <a:pt x="94" y="97"/>
                </a:cubicBezTo>
                <a:cubicBezTo>
                  <a:pt x="94" y="97"/>
                  <a:pt x="94" y="97"/>
                  <a:pt x="94" y="97"/>
                </a:cubicBezTo>
                <a:cubicBezTo>
                  <a:pt x="95" y="97"/>
                  <a:pt x="95" y="97"/>
                  <a:pt x="95" y="97"/>
                </a:cubicBezTo>
                <a:cubicBezTo>
                  <a:pt x="95" y="97"/>
                  <a:pt x="96" y="97"/>
                  <a:pt x="96" y="97"/>
                </a:cubicBezTo>
                <a:cubicBezTo>
                  <a:pt x="96" y="97"/>
                  <a:pt x="96" y="96"/>
                  <a:pt x="97" y="96"/>
                </a:cubicBezTo>
                <a:cubicBezTo>
                  <a:pt x="97" y="96"/>
                  <a:pt x="97" y="96"/>
                  <a:pt x="97" y="96"/>
                </a:cubicBezTo>
                <a:cubicBezTo>
                  <a:pt x="98" y="96"/>
                  <a:pt x="98" y="96"/>
                  <a:pt x="99" y="96"/>
                </a:cubicBezTo>
                <a:cubicBezTo>
                  <a:pt x="99" y="96"/>
                  <a:pt x="99" y="96"/>
                  <a:pt x="100" y="96"/>
                </a:cubicBezTo>
                <a:cubicBezTo>
                  <a:pt x="100" y="96"/>
                  <a:pt x="100" y="96"/>
                  <a:pt x="100" y="96"/>
                </a:cubicBezTo>
                <a:cubicBezTo>
                  <a:pt x="100" y="96"/>
                  <a:pt x="100" y="96"/>
                  <a:pt x="100" y="96"/>
                </a:cubicBezTo>
                <a:cubicBezTo>
                  <a:pt x="100" y="96"/>
                  <a:pt x="100" y="96"/>
                  <a:pt x="101" y="96"/>
                </a:cubicBezTo>
                <a:cubicBezTo>
                  <a:pt x="101" y="96"/>
                  <a:pt x="102" y="96"/>
                  <a:pt x="103" y="96"/>
                </a:cubicBezTo>
                <a:cubicBezTo>
                  <a:pt x="103" y="96"/>
                  <a:pt x="103" y="96"/>
                  <a:pt x="103" y="96"/>
                </a:cubicBezTo>
                <a:cubicBezTo>
                  <a:pt x="103" y="96"/>
                  <a:pt x="103" y="96"/>
                  <a:pt x="103" y="96"/>
                </a:cubicBezTo>
                <a:cubicBezTo>
                  <a:pt x="103" y="96"/>
                  <a:pt x="104" y="96"/>
                  <a:pt x="104" y="95"/>
                </a:cubicBezTo>
                <a:cubicBezTo>
                  <a:pt x="104" y="95"/>
                  <a:pt x="104" y="96"/>
                  <a:pt x="104" y="96"/>
                </a:cubicBezTo>
                <a:cubicBezTo>
                  <a:pt x="104" y="96"/>
                  <a:pt x="105" y="95"/>
                  <a:pt x="105" y="95"/>
                </a:cubicBezTo>
                <a:cubicBezTo>
                  <a:pt x="105" y="95"/>
                  <a:pt x="105" y="95"/>
                  <a:pt x="106" y="95"/>
                </a:cubicBezTo>
                <a:cubicBezTo>
                  <a:pt x="106" y="95"/>
                  <a:pt x="107" y="95"/>
                  <a:pt x="108" y="94"/>
                </a:cubicBezTo>
                <a:cubicBezTo>
                  <a:pt x="108" y="94"/>
                  <a:pt x="108" y="95"/>
                  <a:pt x="109" y="95"/>
                </a:cubicBezTo>
                <a:cubicBezTo>
                  <a:pt x="109" y="95"/>
                  <a:pt x="110" y="95"/>
                  <a:pt x="110" y="95"/>
                </a:cubicBezTo>
                <a:cubicBezTo>
                  <a:pt x="110" y="95"/>
                  <a:pt x="110" y="95"/>
                  <a:pt x="110" y="95"/>
                </a:cubicBezTo>
                <a:cubicBezTo>
                  <a:pt x="110" y="95"/>
                  <a:pt x="110" y="95"/>
                  <a:pt x="110" y="95"/>
                </a:cubicBezTo>
                <a:cubicBezTo>
                  <a:pt x="111" y="95"/>
                  <a:pt x="111" y="94"/>
                  <a:pt x="111" y="94"/>
                </a:cubicBezTo>
                <a:cubicBezTo>
                  <a:pt x="112" y="94"/>
                  <a:pt x="112" y="94"/>
                  <a:pt x="112" y="94"/>
                </a:cubicBezTo>
                <a:cubicBezTo>
                  <a:pt x="113" y="94"/>
                  <a:pt x="113" y="94"/>
                  <a:pt x="113" y="94"/>
                </a:cubicBezTo>
                <a:cubicBezTo>
                  <a:pt x="114" y="95"/>
                  <a:pt x="115" y="95"/>
                  <a:pt x="116" y="94"/>
                </a:cubicBezTo>
                <a:cubicBezTo>
                  <a:pt x="116" y="94"/>
                  <a:pt x="116" y="94"/>
                  <a:pt x="117" y="94"/>
                </a:cubicBezTo>
                <a:cubicBezTo>
                  <a:pt x="117" y="94"/>
                  <a:pt x="117" y="94"/>
                  <a:pt x="117" y="94"/>
                </a:cubicBezTo>
                <a:cubicBezTo>
                  <a:pt x="117" y="94"/>
                  <a:pt x="118" y="94"/>
                  <a:pt x="118" y="94"/>
                </a:cubicBezTo>
                <a:cubicBezTo>
                  <a:pt x="118" y="94"/>
                  <a:pt x="118" y="94"/>
                  <a:pt x="119" y="93"/>
                </a:cubicBezTo>
                <a:cubicBezTo>
                  <a:pt x="119" y="94"/>
                  <a:pt x="119" y="94"/>
                  <a:pt x="120" y="94"/>
                </a:cubicBezTo>
                <a:cubicBezTo>
                  <a:pt x="120" y="94"/>
                  <a:pt x="120" y="93"/>
                  <a:pt x="120" y="93"/>
                </a:cubicBezTo>
                <a:cubicBezTo>
                  <a:pt x="121" y="93"/>
                  <a:pt x="121" y="93"/>
                  <a:pt x="121" y="93"/>
                </a:cubicBezTo>
                <a:cubicBezTo>
                  <a:pt x="121" y="93"/>
                  <a:pt x="122" y="93"/>
                  <a:pt x="122" y="93"/>
                </a:cubicBezTo>
                <a:cubicBezTo>
                  <a:pt x="122" y="93"/>
                  <a:pt x="123" y="93"/>
                  <a:pt x="123" y="93"/>
                </a:cubicBezTo>
                <a:cubicBezTo>
                  <a:pt x="124" y="93"/>
                  <a:pt x="124" y="93"/>
                  <a:pt x="124" y="92"/>
                </a:cubicBezTo>
                <a:cubicBezTo>
                  <a:pt x="125" y="93"/>
                  <a:pt x="125" y="93"/>
                  <a:pt x="125" y="93"/>
                </a:cubicBezTo>
                <a:cubicBezTo>
                  <a:pt x="125" y="93"/>
                  <a:pt x="125" y="93"/>
                  <a:pt x="125" y="93"/>
                </a:cubicBezTo>
                <a:cubicBezTo>
                  <a:pt x="126" y="93"/>
                  <a:pt x="126" y="93"/>
                  <a:pt x="127" y="93"/>
                </a:cubicBezTo>
                <a:cubicBezTo>
                  <a:pt x="127" y="93"/>
                  <a:pt x="128" y="93"/>
                  <a:pt x="128" y="93"/>
                </a:cubicBezTo>
                <a:cubicBezTo>
                  <a:pt x="128" y="92"/>
                  <a:pt x="128" y="92"/>
                  <a:pt x="128" y="92"/>
                </a:cubicBezTo>
                <a:cubicBezTo>
                  <a:pt x="128" y="92"/>
                  <a:pt x="128" y="92"/>
                  <a:pt x="128" y="92"/>
                </a:cubicBezTo>
                <a:cubicBezTo>
                  <a:pt x="129" y="92"/>
                  <a:pt x="129" y="92"/>
                  <a:pt x="130" y="92"/>
                </a:cubicBezTo>
                <a:cubicBezTo>
                  <a:pt x="130" y="92"/>
                  <a:pt x="130" y="92"/>
                  <a:pt x="130" y="92"/>
                </a:cubicBezTo>
                <a:cubicBezTo>
                  <a:pt x="130" y="92"/>
                  <a:pt x="130" y="92"/>
                  <a:pt x="130" y="92"/>
                </a:cubicBezTo>
                <a:cubicBezTo>
                  <a:pt x="131" y="93"/>
                  <a:pt x="132" y="92"/>
                  <a:pt x="134" y="91"/>
                </a:cubicBezTo>
                <a:cubicBezTo>
                  <a:pt x="134" y="92"/>
                  <a:pt x="135" y="92"/>
                  <a:pt x="136" y="92"/>
                </a:cubicBezTo>
                <a:cubicBezTo>
                  <a:pt x="136" y="92"/>
                  <a:pt x="136" y="91"/>
                  <a:pt x="136" y="91"/>
                </a:cubicBezTo>
                <a:cubicBezTo>
                  <a:pt x="136" y="91"/>
                  <a:pt x="136" y="91"/>
                  <a:pt x="136" y="91"/>
                </a:cubicBezTo>
                <a:cubicBezTo>
                  <a:pt x="136" y="91"/>
                  <a:pt x="136" y="91"/>
                  <a:pt x="136" y="91"/>
                </a:cubicBezTo>
                <a:cubicBezTo>
                  <a:pt x="137" y="91"/>
                  <a:pt x="137" y="91"/>
                  <a:pt x="137" y="91"/>
                </a:cubicBezTo>
                <a:cubicBezTo>
                  <a:pt x="138" y="91"/>
                  <a:pt x="138" y="91"/>
                  <a:pt x="139" y="90"/>
                </a:cubicBezTo>
                <a:cubicBezTo>
                  <a:pt x="139" y="91"/>
                  <a:pt x="140" y="91"/>
                  <a:pt x="140" y="91"/>
                </a:cubicBezTo>
                <a:cubicBezTo>
                  <a:pt x="141" y="91"/>
                  <a:pt x="141" y="91"/>
                  <a:pt x="141" y="91"/>
                </a:cubicBezTo>
                <a:cubicBezTo>
                  <a:pt x="141" y="91"/>
                  <a:pt x="141" y="91"/>
                  <a:pt x="141" y="91"/>
                </a:cubicBezTo>
                <a:cubicBezTo>
                  <a:pt x="142" y="91"/>
                  <a:pt x="142" y="91"/>
                  <a:pt x="143" y="91"/>
                </a:cubicBezTo>
                <a:cubicBezTo>
                  <a:pt x="143" y="91"/>
                  <a:pt x="143" y="91"/>
                  <a:pt x="143" y="91"/>
                </a:cubicBezTo>
                <a:cubicBezTo>
                  <a:pt x="143" y="91"/>
                  <a:pt x="144" y="91"/>
                  <a:pt x="144" y="90"/>
                </a:cubicBezTo>
                <a:cubicBezTo>
                  <a:pt x="144" y="90"/>
                  <a:pt x="144" y="90"/>
                  <a:pt x="144" y="90"/>
                </a:cubicBezTo>
                <a:cubicBezTo>
                  <a:pt x="144" y="90"/>
                  <a:pt x="144" y="90"/>
                  <a:pt x="144" y="90"/>
                </a:cubicBezTo>
                <a:cubicBezTo>
                  <a:pt x="144" y="90"/>
                  <a:pt x="144" y="90"/>
                  <a:pt x="144" y="90"/>
                </a:cubicBezTo>
                <a:cubicBezTo>
                  <a:pt x="145" y="90"/>
                  <a:pt x="145" y="90"/>
                  <a:pt x="145" y="90"/>
                </a:cubicBezTo>
                <a:cubicBezTo>
                  <a:pt x="145" y="90"/>
                  <a:pt x="145" y="90"/>
                  <a:pt x="146" y="90"/>
                </a:cubicBezTo>
                <a:cubicBezTo>
                  <a:pt x="146" y="90"/>
                  <a:pt x="146" y="90"/>
                  <a:pt x="146" y="90"/>
                </a:cubicBezTo>
                <a:cubicBezTo>
                  <a:pt x="147" y="90"/>
                  <a:pt x="147" y="90"/>
                  <a:pt x="147" y="90"/>
                </a:cubicBezTo>
                <a:cubicBezTo>
                  <a:pt x="148" y="90"/>
                  <a:pt x="148" y="90"/>
                  <a:pt x="148" y="90"/>
                </a:cubicBezTo>
                <a:cubicBezTo>
                  <a:pt x="148" y="90"/>
                  <a:pt x="148" y="90"/>
                  <a:pt x="148" y="90"/>
                </a:cubicBezTo>
                <a:cubicBezTo>
                  <a:pt x="148" y="90"/>
                  <a:pt x="149" y="90"/>
                  <a:pt x="149" y="90"/>
                </a:cubicBezTo>
                <a:cubicBezTo>
                  <a:pt x="149" y="90"/>
                  <a:pt x="149" y="90"/>
                  <a:pt x="150" y="90"/>
                </a:cubicBezTo>
                <a:cubicBezTo>
                  <a:pt x="150" y="90"/>
                  <a:pt x="150" y="90"/>
                  <a:pt x="151" y="90"/>
                </a:cubicBezTo>
                <a:cubicBezTo>
                  <a:pt x="151" y="90"/>
                  <a:pt x="151" y="90"/>
                  <a:pt x="151" y="90"/>
                </a:cubicBezTo>
                <a:cubicBezTo>
                  <a:pt x="151" y="90"/>
                  <a:pt x="151" y="90"/>
                  <a:pt x="151" y="90"/>
                </a:cubicBezTo>
                <a:cubicBezTo>
                  <a:pt x="151" y="90"/>
                  <a:pt x="152" y="90"/>
                  <a:pt x="152" y="89"/>
                </a:cubicBezTo>
                <a:cubicBezTo>
                  <a:pt x="153" y="89"/>
                  <a:pt x="153" y="89"/>
                  <a:pt x="153" y="89"/>
                </a:cubicBezTo>
                <a:cubicBezTo>
                  <a:pt x="154" y="89"/>
                  <a:pt x="154" y="89"/>
                  <a:pt x="154" y="89"/>
                </a:cubicBezTo>
                <a:cubicBezTo>
                  <a:pt x="154" y="89"/>
                  <a:pt x="155" y="89"/>
                  <a:pt x="155" y="89"/>
                </a:cubicBezTo>
                <a:cubicBezTo>
                  <a:pt x="155" y="89"/>
                  <a:pt x="155" y="89"/>
                  <a:pt x="156" y="89"/>
                </a:cubicBezTo>
                <a:cubicBezTo>
                  <a:pt x="156" y="89"/>
                  <a:pt x="156" y="89"/>
                  <a:pt x="156" y="89"/>
                </a:cubicBezTo>
                <a:cubicBezTo>
                  <a:pt x="156" y="89"/>
                  <a:pt x="156" y="89"/>
                  <a:pt x="156" y="89"/>
                </a:cubicBezTo>
                <a:cubicBezTo>
                  <a:pt x="156" y="89"/>
                  <a:pt x="156" y="89"/>
                  <a:pt x="156" y="89"/>
                </a:cubicBezTo>
                <a:cubicBezTo>
                  <a:pt x="157" y="89"/>
                  <a:pt x="157" y="89"/>
                  <a:pt x="158" y="89"/>
                </a:cubicBezTo>
                <a:cubicBezTo>
                  <a:pt x="159" y="90"/>
                  <a:pt x="160" y="89"/>
                  <a:pt x="161" y="88"/>
                </a:cubicBezTo>
                <a:cubicBezTo>
                  <a:pt x="161" y="88"/>
                  <a:pt x="161" y="88"/>
                  <a:pt x="162" y="88"/>
                </a:cubicBezTo>
                <a:cubicBezTo>
                  <a:pt x="162" y="88"/>
                  <a:pt x="163" y="88"/>
                  <a:pt x="163" y="88"/>
                </a:cubicBezTo>
                <a:cubicBezTo>
                  <a:pt x="163" y="88"/>
                  <a:pt x="164" y="88"/>
                  <a:pt x="164" y="88"/>
                </a:cubicBezTo>
                <a:cubicBezTo>
                  <a:pt x="165" y="88"/>
                  <a:pt x="165" y="88"/>
                  <a:pt x="165" y="88"/>
                </a:cubicBezTo>
                <a:cubicBezTo>
                  <a:pt x="165" y="88"/>
                  <a:pt x="166" y="88"/>
                  <a:pt x="166" y="88"/>
                </a:cubicBezTo>
                <a:cubicBezTo>
                  <a:pt x="167" y="88"/>
                  <a:pt x="167" y="87"/>
                  <a:pt x="168" y="87"/>
                </a:cubicBezTo>
                <a:cubicBezTo>
                  <a:pt x="168" y="88"/>
                  <a:pt x="169" y="88"/>
                  <a:pt x="169" y="88"/>
                </a:cubicBezTo>
                <a:cubicBezTo>
                  <a:pt x="169" y="88"/>
                  <a:pt x="169" y="88"/>
                  <a:pt x="169" y="88"/>
                </a:cubicBezTo>
                <a:cubicBezTo>
                  <a:pt x="169" y="88"/>
                  <a:pt x="169" y="88"/>
                  <a:pt x="169" y="88"/>
                </a:cubicBezTo>
                <a:cubicBezTo>
                  <a:pt x="169" y="88"/>
                  <a:pt x="170" y="87"/>
                  <a:pt x="170" y="87"/>
                </a:cubicBezTo>
                <a:cubicBezTo>
                  <a:pt x="170" y="87"/>
                  <a:pt x="171" y="87"/>
                  <a:pt x="171" y="87"/>
                </a:cubicBezTo>
                <a:cubicBezTo>
                  <a:pt x="171" y="87"/>
                  <a:pt x="172" y="87"/>
                  <a:pt x="172" y="87"/>
                </a:cubicBezTo>
                <a:cubicBezTo>
                  <a:pt x="172" y="87"/>
                  <a:pt x="172" y="87"/>
                  <a:pt x="172" y="87"/>
                </a:cubicBezTo>
                <a:cubicBezTo>
                  <a:pt x="173" y="87"/>
                  <a:pt x="173" y="87"/>
                  <a:pt x="173" y="87"/>
                </a:cubicBezTo>
                <a:cubicBezTo>
                  <a:pt x="173" y="87"/>
                  <a:pt x="173" y="87"/>
                  <a:pt x="173" y="87"/>
                </a:cubicBezTo>
                <a:cubicBezTo>
                  <a:pt x="174" y="87"/>
                  <a:pt x="174" y="87"/>
                  <a:pt x="174" y="87"/>
                </a:cubicBezTo>
                <a:cubicBezTo>
                  <a:pt x="175" y="87"/>
                  <a:pt x="176" y="87"/>
                  <a:pt x="176" y="87"/>
                </a:cubicBezTo>
                <a:cubicBezTo>
                  <a:pt x="176" y="87"/>
                  <a:pt x="176" y="87"/>
                  <a:pt x="176" y="87"/>
                </a:cubicBezTo>
                <a:cubicBezTo>
                  <a:pt x="176" y="87"/>
                  <a:pt x="177" y="87"/>
                  <a:pt x="177" y="87"/>
                </a:cubicBezTo>
                <a:cubicBezTo>
                  <a:pt x="177" y="87"/>
                  <a:pt x="177" y="86"/>
                  <a:pt x="177" y="86"/>
                </a:cubicBezTo>
                <a:cubicBezTo>
                  <a:pt x="178" y="86"/>
                  <a:pt x="178" y="86"/>
                  <a:pt x="178" y="87"/>
                </a:cubicBezTo>
                <a:cubicBezTo>
                  <a:pt x="178" y="87"/>
                  <a:pt x="179" y="86"/>
                  <a:pt x="180" y="85"/>
                </a:cubicBezTo>
                <a:cubicBezTo>
                  <a:pt x="181" y="86"/>
                  <a:pt x="181" y="86"/>
                  <a:pt x="182" y="86"/>
                </a:cubicBezTo>
                <a:cubicBezTo>
                  <a:pt x="182" y="86"/>
                  <a:pt x="182" y="86"/>
                  <a:pt x="182" y="86"/>
                </a:cubicBezTo>
                <a:cubicBezTo>
                  <a:pt x="182" y="86"/>
                  <a:pt x="183" y="86"/>
                  <a:pt x="183" y="85"/>
                </a:cubicBezTo>
                <a:cubicBezTo>
                  <a:pt x="183" y="86"/>
                  <a:pt x="184" y="86"/>
                  <a:pt x="184" y="86"/>
                </a:cubicBezTo>
                <a:cubicBezTo>
                  <a:pt x="185" y="86"/>
                  <a:pt x="186" y="85"/>
                  <a:pt x="186" y="85"/>
                </a:cubicBezTo>
                <a:cubicBezTo>
                  <a:pt x="186" y="85"/>
                  <a:pt x="187" y="85"/>
                  <a:pt x="187" y="85"/>
                </a:cubicBezTo>
                <a:cubicBezTo>
                  <a:pt x="188" y="86"/>
                  <a:pt x="188" y="85"/>
                  <a:pt x="188" y="85"/>
                </a:cubicBezTo>
                <a:cubicBezTo>
                  <a:pt x="189" y="85"/>
                  <a:pt x="189" y="85"/>
                  <a:pt x="190" y="85"/>
                </a:cubicBezTo>
                <a:cubicBezTo>
                  <a:pt x="190" y="85"/>
                  <a:pt x="191" y="85"/>
                  <a:pt x="191" y="84"/>
                </a:cubicBezTo>
                <a:cubicBezTo>
                  <a:pt x="191" y="85"/>
                  <a:pt x="192" y="85"/>
                  <a:pt x="192" y="85"/>
                </a:cubicBezTo>
                <a:cubicBezTo>
                  <a:pt x="193" y="85"/>
                  <a:pt x="194" y="85"/>
                  <a:pt x="194" y="84"/>
                </a:cubicBezTo>
                <a:cubicBezTo>
                  <a:pt x="194" y="84"/>
                  <a:pt x="194" y="85"/>
                  <a:pt x="195" y="85"/>
                </a:cubicBezTo>
                <a:cubicBezTo>
                  <a:pt x="196" y="85"/>
                  <a:pt x="196" y="84"/>
                  <a:pt x="197" y="83"/>
                </a:cubicBezTo>
                <a:cubicBezTo>
                  <a:pt x="198" y="84"/>
                  <a:pt x="199" y="85"/>
                  <a:pt x="199" y="84"/>
                </a:cubicBezTo>
                <a:cubicBezTo>
                  <a:pt x="199" y="84"/>
                  <a:pt x="199" y="84"/>
                  <a:pt x="199" y="84"/>
                </a:cubicBezTo>
                <a:cubicBezTo>
                  <a:pt x="200" y="84"/>
                  <a:pt x="200" y="84"/>
                  <a:pt x="200" y="84"/>
                </a:cubicBezTo>
                <a:cubicBezTo>
                  <a:pt x="200" y="84"/>
                  <a:pt x="200" y="84"/>
                  <a:pt x="201" y="84"/>
                </a:cubicBezTo>
                <a:cubicBezTo>
                  <a:pt x="201" y="84"/>
                  <a:pt x="201" y="84"/>
                  <a:pt x="201" y="84"/>
                </a:cubicBezTo>
                <a:cubicBezTo>
                  <a:pt x="201" y="84"/>
                  <a:pt x="202" y="84"/>
                  <a:pt x="203" y="84"/>
                </a:cubicBezTo>
                <a:cubicBezTo>
                  <a:pt x="203" y="84"/>
                  <a:pt x="203" y="84"/>
                  <a:pt x="203" y="84"/>
                </a:cubicBezTo>
                <a:cubicBezTo>
                  <a:pt x="204" y="84"/>
                  <a:pt x="204" y="84"/>
                  <a:pt x="204" y="84"/>
                </a:cubicBezTo>
                <a:cubicBezTo>
                  <a:pt x="204" y="84"/>
                  <a:pt x="204" y="84"/>
                  <a:pt x="205" y="84"/>
                </a:cubicBezTo>
                <a:cubicBezTo>
                  <a:pt x="205" y="83"/>
                  <a:pt x="205" y="83"/>
                  <a:pt x="205" y="83"/>
                </a:cubicBezTo>
                <a:cubicBezTo>
                  <a:pt x="205" y="83"/>
                  <a:pt x="206" y="83"/>
                  <a:pt x="206" y="83"/>
                </a:cubicBezTo>
                <a:cubicBezTo>
                  <a:pt x="206" y="83"/>
                  <a:pt x="207" y="83"/>
                  <a:pt x="207" y="83"/>
                </a:cubicBezTo>
                <a:cubicBezTo>
                  <a:pt x="207" y="83"/>
                  <a:pt x="207" y="83"/>
                  <a:pt x="208" y="83"/>
                </a:cubicBezTo>
                <a:cubicBezTo>
                  <a:pt x="208" y="83"/>
                  <a:pt x="208" y="83"/>
                  <a:pt x="208" y="83"/>
                </a:cubicBezTo>
                <a:cubicBezTo>
                  <a:pt x="208" y="83"/>
                  <a:pt x="208" y="83"/>
                  <a:pt x="208" y="83"/>
                </a:cubicBezTo>
                <a:cubicBezTo>
                  <a:pt x="208" y="83"/>
                  <a:pt x="209" y="83"/>
                  <a:pt x="209" y="82"/>
                </a:cubicBezTo>
                <a:cubicBezTo>
                  <a:pt x="210" y="83"/>
                  <a:pt x="210" y="83"/>
                  <a:pt x="211" y="83"/>
                </a:cubicBezTo>
                <a:cubicBezTo>
                  <a:pt x="211" y="83"/>
                  <a:pt x="212" y="83"/>
                  <a:pt x="212" y="83"/>
                </a:cubicBezTo>
                <a:cubicBezTo>
                  <a:pt x="212" y="83"/>
                  <a:pt x="212" y="83"/>
                  <a:pt x="212" y="83"/>
                </a:cubicBezTo>
                <a:cubicBezTo>
                  <a:pt x="213" y="83"/>
                  <a:pt x="213" y="82"/>
                  <a:pt x="214" y="82"/>
                </a:cubicBezTo>
                <a:cubicBezTo>
                  <a:pt x="214" y="82"/>
                  <a:pt x="215" y="82"/>
                  <a:pt x="215" y="82"/>
                </a:cubicBezTo>
                <a:cubicBezTo>
                  <a:pt x="216" y="82"/>
                  <a:pt x="216" y="82"/>
                  <a:pt x="216" y="82"/>
                </a:cubicBezTo>
                <a:cubicBezTo>
                  <a:pt x="217" y="83"/>
                  <a:pt x="218" y="83"/>
                  <a:pt x="219" y="82"/>
                </a:cubicBezTo>
                <a:cubicBezTo>
                  <a:pt x="220" y="82"/>
                  <a:pt x="220" y="82"/>
                  <a:pt x="221" y="82"/>
                </a:cubicBezTo>
                <a:cubicBezTo>
                  <a:pt x="221" y="82"/>
                  <a:pt x="221" y="82"/>
                  <a:pt x="221" y="82"/>
                </a:cubicBezTo>
                <a:cubicBezTo>
                  <a:pt x="221" y="82"/>
                  <a:pt x="221" y="82"/>
                  <a:pt x="221" y="82"/>
                </a:cubicBezTo>
                <a:cubicBezTo>
                  <a:pt x="222" y="82"/>
                  <a:pt x="222" y="82"/>
                  <a:pt x="222" y="82"/>
                </a:cubicBezTo>
                <a:cubicBezTo>
                  <a:pt x="222" y="82"/>
                  <a:pt x="222" y="81"/>
                  <a:pt x="223" y="81"/>
                </a:cubicBezTo>
                <a:cubicBezTo>
                  <a:pt x="223" y="81"/>
                  <a:pt x="223" y="82"/>
                  <a:pt x="224" y="82"/>
                </a:cubicBezTo>
                <a:cubicBezTo>
                  <a:pt x="224" y="82"/>
                  <a:pt x="224" y="81"/>
                  <a:pt x="225" y="81"/>
                </a:cubicBezTo>
                <a:cubicBezTo>
                  <a:pt x="225" y="81"/>
                  <a:pt x="226" y="82"/>
                  <a:pt x="226" y="81"/>
                </a:cubicBezTo>
                <a:cubicBezTo>
                  <a:pt x="226" y="81"/>
                  <a:pt x="226" y="81"/>
                  <a:pt x="226" y="81"/>
                </a:cubicBezTo>
                <a:cubicBezTo>
                  <a:pt x="226" y="81"/>
                  <a:pt x="226" y="81"/>
                  <a:pt x="226" y="81"/>
                </a:cubicBezTo>
                <a:cubicBezTo>
                  <a:pt x="227" y="81"/>
                  <a:pt x="227" y="81"/>
                  <a:pt x="227" y="81"/>
                </a:cubicBezTo>
                <a:cubicBezTo>
                  <a:pt x="228" y="81"/>
                  <a:pt x="228" y="81"/>
                  <a:pt x="228" y="81"/>
                </a:cubicBezTo>
                <a:cubicBezTo>
                  <a:pt x="228" y="81"/>
                  <a:pt x="229" y="81"/>
                  <a:pt x="229" y="81"/>
                </a:cubicBezTo>
                <a:cubicBezTo>
                  <a:pt x="229" y="81"/>
                  <a:pt x="229" y="81"/>
                  <a:pt x="229" y="81"/>
                </a:cubicBezTo>
                <a:cubicBezTo>
                  <a:pt x="229" y="81"/>
                  <a:pt x="229" y="81"/>
                  <a:pt x="229" y="81"/>
                </a:cubicBezTo>
                <a:cubicBezTo>
                  <a:pt x="230" y="81"/>
                  <a:pt x="230" y="81"/>
                  <a:pt x="231" y="81"/>
                </a:cubicBezTo>
                <a:cubicBezTo>
                  <a:pt x="231" y="81"/>
                  <a:pt x="231" y="81"/>
                  <a:pt x="231" y="81"/>
                </a:cubicBezTo>
                <a:cubicBezTo>
                  <a:pt x="231" y="81"/>
                  <a:pt x="232" y="81"/>
                  <a:pt x="232" y="81"/>
                </a:cubicBezTo>
                <a:cubicBezTo>
                  <a:pt x="232" y="81"/>
                  <a:pt x="233" y="81"/>
                  <a:pt x="233" y="81"/>
                </a:cubicBezTo>
                <a:cubicBezTo>
                  <a:pt x="233" y="81"/>
                  <a:pt x="234" y="81"/>
                  <a:pt x="234" y="81"/>
                </a:cubicBezTo>
                <a:cubicBezTo>
                  <a:pt x="234" y="81"/>
                  <a:pt x="234" y="80"/>
                  <a:pt x="234" y="80"/>
                </a:cubicBezTo>
                <a:cubicBezTo>
                  <a:pt x="235" y="81"/>
                  <a:pt x="235" y="81"/>
                  <a:pt x="235" y="80"/>
                </a:cubicBezTo>
                <a:cubicBezTo>
                  <a:pt x="236" y="80"/>
                  <a:pt x="236" y="80"/>
                  <a:pt x="236" y="80"/>
                </a:cubicBezTo>
                <a:cubicBezTo>
                  <a:pt x="236" y="80"/>
                  <a:pt x="236" y="80"/>
                  <a:pt x="237" y="80"/>
                </a:cubicBezTo>
                <a:cubicBezTo>
                  <a:pt x="237" y="80"/>
                  <a:pt x="238" y="80"/>
                  <a:pt x="238" y="79"/>
                </a:cubicBezTo>
                <a:cubicBezTo>
                  <a:pt x="239" y="80"/>
                  <a:pt x="239" y="80"/>
                  <a:pt x="240" y="80"/>
                </a:cubicBezTo>
                <a:cubicBezTo>
                  <a:pt x="240" y="80"/>
                  <a:pt x="240" y="80"/>
                  <a:pt x="241" y="80"/>
                </a:cubicBezTo>
                <a:cubicBezTo>
                  <a:pt x="241" y="80"/>
                  <a:pt x="241" y="80"/>
                  <a:pt x="241" y="80"/>
                </a:cubicBezTo>
                <a:cubicBezTo>
                  <a:pt x="241" y="80"/>
                  <a:pt x="241" y="80"/>
                  <a:pt x="241" y="80"/>
                </a:cubicBezTo>
                <a:cubicBezTo>
                  <a:pt x="241" y="80"/>
                  <a:pt x="241" y="80"/>
                  <a:pt x="241" y="80"/>
                </a:cubicBezTo>
                <a:cubicBezTo>
                  <a:pt x="242" y="80"/>
                  <a:pt x="242" y="80"/>
                  <a:pt x="243" y="79"/>
                </a:cubicBezTo>
                <a:cubicBezTo>
                  <a:pt x="243" y="79"/>
                  <a:pt x="243" y="80"/>
                  <a:pt x="244" y="80"/>
                </a:cubicBezTo>
                <a:cubicBezTo>
                  <a:pt x="244" y="80"/>
                  <a:pt x="244" y="79"/>
                  <a:pt x="244" y="79"/>
                </a:cubicBezTo>
                <a:cubicBezTo>
                  <a:pt x="245" y="80"/>
                  <a:pt x="246" y="80"/>
                  <a:pt x="247" y="79"/>
                </a:cubicBezTo>
                <a:cubicBezTo>
                  <a:pt x="247" y="79"/>
                  <a:pt x="247" y="79"/>
                  <a:pt x="247" y="79"/>
                </a:cubicBezTo>
                <a:cubicBezTo>
                  <a:pt x="247" y="79"/>
                  <a:pt x="247" y="79"/>
                  <a:pt x="247" y="79"/>
                </a:cubicBezTo>
                <a:cubicBezTo>
                  <a:pt x="248" y="79"/>
                  <a:pt x="248" y="79"/>
                  <a:pt x="249" y="79"/>
                </a:cubicBezTo>
                <a:cubicBezTo>
                  <a:pt x="249" y="79"/>
                  <a:pt x="249" y="79"/>
                  <a:pt x="249" y="79"/>
                </a:cubicBezTo>
                <a:cubicBezTo>
                  <a:pt x="249" y="79"/>
                  <a:pt x="249" y="79"/>
                  <a:pt x="249" y="79"/>
                </a:cubicBezTo>
                <a:cubicBezTo>
                  <a:pt x="249" y="79"/>
                  <a:pt x="250" y="79"/>
                  <a:pt x="250" y="79"/>
                </a:cubicBezTo>
                <a:cubicBezTo>
                  <a:pt x="251" y="79"/>
                  <a:pt x="251" y="79"/>
                  <a:pt x="252" y="79"/>
                </a:cubicBezTo>
                <a:cubicBezTo>
                  <a:pt x="252" y="79"/>
                  <a:pt x="252" y="79"/>
                  <a:pt x="252" y="79"/>
                </a:cubicBezTo>
                <a:cubicBezTo>
                  <a:pt x="252" y="78"/>
                  <a:pt x="252" y="78"/>
                  <a:pt x="253" y="78"/>
                </a:cubicBezTo>
                <a:cubicBezTo>
                  <a:pt x="253" y="78"/>
                  <a:pt x="253" y="79"/>
                  <a:pt x="254" y="79"/>
                </a:cubicBezTo>
                <a:cubicBezTo>
                  <a:pt x="254" y="79"/>
                  <a:pt x="255" y="78"/>
                  <a:pt x="255" y="78"/>
                </a:cubicBezTo>
                <a:cubicBezTo>
                  <a:pt x="255" y="78"/>
                  <a:pt x="256" y="78"/>
                  <a:pt x="256" y="78"/>
                </a:cubicBezTo>
                <a:cubicBezTo>
                  <a:pt x="256" y="78"/>
                  <a:pt x="256" y="78"/>
                  <a:pt x="257" y="78"/>
                </a:cubicBezTo>
                <a:cubicBezTo>
                  <a:pt x="257" y="78"/>
                  <a:pt x="257" y="78"/>
                  <a:pt x="257" y="78"/>
                </a:cubicBezTo>
                <a:cubicBezTo>
                  <a:pt x="258" y="78"/>
                  <a:pt x="258" y="78"/>
                  <a:pt x="258" y="78"/>
                </a:cubicBezTo>
                <a:cubicBezTo>
                  <a:pt x="259" y="78"/>
                  <a:pt x="259" y="78"/>
                  <a:pt x="259" y="78"/>
                </a:cubicBezTo>
                <a:cubicBezTo>
                  <a:pt x="260" y="78"/>
                  <a:pt x="260" y="78"/>
                  <a:pt x="260" y="78"/>
                </a:cubicBezTo>
                <a:cubicBezTo>
                  <a:pt x="260" y="78"/>
                  <a:pt x="260" y="78"/>
                  <a:pt x="260" y="78"/>
                </a:cubicBezTo>
                <a:cubicBezTo>
                  <a:pt x="261" y="78"/>
                  <a:pt x="261" y="78"/>
                  <a:pt x="261" y="78"/>
                </a:cubicBezTo>
                <a:cubicBezTo>
                  <a:pt x="262" y="79"/>
                  <a:pt x="264" y="78"/>
                  <a:pt x="264" y="78"/>
                </a:cubicBezTo>
                <a:cubicBezTo>
                  <a:pt x="264" y="78"/>
                  <a:pt x="264" y="78"/>
                  <a:pt x="264" y="78"/>
                </a:cubicBezTo>
                <a:cubicBezTo>
                  <a:pt x="264" y="78"/>
                  <a:pt x="264" y="78"/>
                  <a:pt x="265" y="78"/>
                </a:cubicBezTo>
                <a:cubicBezTo>
                  <a:pt x="265" y="77"/>
                  <a:pt x="265" y="77"/>
                  <a:pt x="266" y="77"/>
                </a:cubicBezTo>
                <a:cubicBezTo>
                  <a:pt x="266" y="77"/>
                  <a:pt x="267" y="77"/>
                  <a:pt x="267" y="77"/>
                </a:cubicBezTo>
                <a:cubicBezTo>
                  <a:pt x="267" y="77"/>
                  <a:pt x="267" y="77"/>
                  <a:pt x="267" y="77"/>
                </a:cubicBezTo>
                <a:cubicBezTo>
                  <a:pt x="267" y="77"/>
                  <a:pt x="267" y="77"/>
                  <a:pt x="267" y="77"/>
                </a:cubicBezTo>
                <a:cubicBezTo>
                  <a:pt x="267" y="77"/>
                  <a:pt x="268" y="77"/>
                  <a:pt x="268" y="77"/>
                </a:cubicBezTo>
                <a:cubicBezTo>
                  <a:pt x="269" y="77"/>
                  <a:pt x="269" y="77"/>
                  <a:pt x="269" y="76"/>
                </a:cubicBezTo>
                <a:cubicBezTo>
                  <a:pt x="270" y="77"/>
                  <a:pt x="271" y="77"/>
                  <a:pt x="272" y="77"/>
                </a:cubicBezTo>
                <a:cubicBezTo>
                  <a:pt x="272" y="77"/>
                  <a:pt x="272" y="77"/>
                  <a:pt x="272" y="77"/>
                </a:cubicBezTo>
                <a:cubicBezTo>
                  <a:pt x="272" y="77"/>
                  <a:pt x="273" y="77"/>
                  <a:pt x="273" y="77"/>
                </a:cubicBezTo>
                <a:cubicBezTo>
                  <a:pt x="273" y="77"/>
                  <a:pt x="273" y="77"/>
                  <a:pt x="273" y="77"/>
                </a:cubicBezTo>
                <a:cubicBezTo>
                  <a:pt x="273" y="77"/>
                  <a:pt x="274" y="77"/>
                  <a:pt x="274" y="77"/>
                </a:cubicBezTo>
                <a:cubicBezTo>
                  <a:pt x="274" y="77"/>
                  <a:pt x="274" y="77"/>
                  <a:pt x="274" y="77"/>
                </a:cubicBezTo>
                <a:cubicBezTo>
                  <a:pt x="274" y="77"/>
                  <a:pt x="274" y="77"/>
                  <a:pt x="274" y="77"/>
                </a:cubicBezTo>
                <a:cubicBezTo>
                  <a:pt x="275" y="77"/>
                  <a:pt x="276" y="77"/>
                  <a:pt x="276" y="76"/>
                </a:cubicBezTo>
                <a:cubicBezTo>
                  <a:pt x="277" y="76"/>
                  <a:pt x="277" y="76"/>
                  <a:pt x="277" y="76"/>
                </a:cubicBezTo>
                <a:cubicBezTo>
                  <a:pt x="277" y="76"/>
                  <a:pt x="277" y="76"/>
                  <a:pt x="277" y="76"/>
                </a:cubicBezTo>
                <a:cubicBezTo>
                  <a:pt x="277" y="76"/>
                  <a:pt x="277" y="76"/>
                  <a:pt x="277" y="76"/>
                </a:cubicBezTo>
                <a:cubicBezTo>
                  <a:pt x="278" y="76"/>
                  <a:pt x="278" y="76"/>
                  <a:pt x="279" y="76"/>
                </a:cubicBezTo>
                <a:cubicBezTo>
                  <a:pt x="279" y="76"/>
                  <a:pt x="279" y="76"/>
                  <a:pt x="280" y="76"/>
                </a:cubicBezTo>
                <a:cubicBezTo>
                  <a:pt x="280" y="76"/>
                  <a:pt x="280" y="76"/>
                  <a:pt x="280" y="76"/>
                </a:cubicBezTo>
                <a:cubicBezTo>
                  <a:pt x="281" y="76"/>
                  <a:pt x="281" y="76"/>
                  <a:pt x="281" y="76"/>
                </a:cubicBezTo>
                <a:cubicBezTo>
                  <a:pt x="282" y="76"/>
                  <a:pt x="282" y="76"/>
                  <a:pt x="282" y="76"/>
                </a:cubicBezTo>
                <a:cubicBezTo>
                  <a:pt x="282" y="76"/>
                  <a:pt x="282" y="76"/>
                  <a:pt x="283" y="76"/>
                </a:cubicBezTo>
                <a:cubicBezTo>
                  <a:pt x="283" y="76"/>
                  <a:pt x="283" y="76"/>
                  <a:pt x="283" y="76"/>
                </a:cubicBezTo>
                <a:cubicBezTo>
                  <a:pt x="283" y="76"/>
                  <a:pt x="284" y="76"/>
                  <a:pt x="284" y="76"/>
                </a:cubicBezTo>
                <a:cubicBezTo>
                  <a:pt x="285" y="76"/>
                  <a:pt x="285" y="75"/>
                  <a:pt x="285" y="75"/>
                </a:cubicBezTo>
                <a:cubicBezTo>
                  <a:pt x="286" y="76"/>
                  <a:pt x="286" y="76"/>
                  <a:pt x="287" y="75"/>
                </a:cubicBezTo>
                <a:cubicBezTo>
                  <a:pt x="287" y="75"/>
                  <a:pt x="287" y="75"/>
                  <a:pt x="287" y="75"/>
                </a:cubicBezTo>
                <a:cubicBezTo>
                  <a:pt x="287" y="75"/>
                  <a:pt x="288" y="75"/>
                  <a:pt x="288" y="75"/>
                </a:cubicBezTo>
                <a:cubicBezTo>
                  <a:pt x="288" y="75"/>
                  <a:pt x="288" y="75"/>
                  <a:pt x="288" y="75"/>
                </a:cubicBezTo>
                <a:cubicBezTo>
                  <a:pt x="288" y="75"/>
                  <a:pt x="289" y="75"/>
                  <a:pt x="289" y="75"/>
                </a:cubicBezTo>
                <a:cubicBezTo>
                  <a:pt x="290" y="75"/>
                  <a:pt x="290" y="75"/>
                  <a:pt x="290" y="75"/>
                </a:cubicBezTo>
                <a:cubicBezTo>
                  <a:pt x="290" y="75"/>
                  <a:pt x="290" y="75"/>
                  <a:pt x="290" y="75"/>
                </a:cubicBezTo>
                <a:cubicBezTo>
                  <a:pt x="290" y="75"/>
                  <a:pt x="291" y="75"/>
                  <a:pt x="291" y="75"/>
                </a:cubicBezTo>
                <a:cubicBezTo>
                  <a:pt x="291" y="75"/>
                  <a:pt x="291" y="75"/>
                  <a:pt x="291" y="75"/>
                </a:cubicBezTo>
                <a:cubicBezTo>
                  <a:pt x="291" y="75"/>
                  <a:pt x="291" y="75"/>
                  <a:pt x="291" y="75"/>
                </a:cubicBezTo>
                <a:cubicBezTo>
                  <a:pt x="291" y="75"/>
                  <a:pt x="291" y="75"/>
                  <a:pt x="292" y="75"/>
                </a:cubicBezTo>
                <a:cubicBezTo>
                  <a:pt x="292" y="75"/>
                  <a:pt x="292" y="75"/>
                  <a:pt x="292" y="75"/>
                </a:cubicBezTo>
                <a:cubicBezTo>
                  <a:pt x="293" y="76"/>
                  <a:pt x="294" y="76"/>
                  <a:pt x="294" y="75"/>
                </a:cubicBezTo>
                <a:cubicBezTo>
                  <a:pt x="294" y="75"/>
                  <a:pt x="294" y="75"/>
                  <a:pt x="294" y="75"/>
                </a:cubicBezTo>
                <a:cubicBezTo>
                  <a:pt x="294" y="75"/>
                  <a:pt x="294" y="75"/>
                  <a:pt x="294" y="75"/>
                </a:cubicBezTo>
                <a:cubicBezTo>
                  <a:pt x="295" y="75"/>
                  <a:pt x="295" y="75"/>
                  <a:pt x="295" y="75"/>
                </a:cubicBezTo>
                <a:cubicBezTo>
                  <a:pt x="295" y="75"/>
                  <a:pt x="295" y="75"/>
                  <a:pt x="296" y="75"/>
                </a:cubicBezTo>
                <a:cubicBezTo>
                  <a:pt x="297" y="75"/>
                  <a:pt x="297" y="74"/>
                  <a:pt x="297" y="73"/>
                </a:cubicBezTo>
                <a:cubicBezTo>
                  <a:pt x="298" y="74"/>
                  <a:pt x="299" y="75"/>
                  <a:pt x="299" y="74"/>
                </a:cubicBezTo>
                <a:cubicBezTo>
                  <a:pt x="300" y="74"/>
                  <a:pt x="300" y="74"/>
                  <a:pt x="300" y="74"/>
                </a:cubicBezTo>
                <a:cubicBezTo>
                  <a:pt x="300" y="74"/>
                  <a:pt x="301" y="74"/>
                  <a:pt x="301" y="74"/>
                </a:cubicBezTo>
                <a:cubicBezTo>
                  <a:pt x="301" y="74"/>
                  <a:pt x="302" y="74"/>
                  <a:pt x="302" y="74"/>
                </a:cubicBezTo>
                <a:cubicBezTo>
                  <a:pt x="302" y="74"/>
                  <a:pt x="302" y="74"/>
                  <a:pt x="302" y="74"/>
                </a:cubicBezTo>
                <a:cubicBezTo>
                  <a:pt x="302" y="74"/>
                  <a:pt x="302" y="74"/>
                  <a:pt x="302" y="74"/>
                </a:cubicBezTo>
                <a:cubicBezTo>
                  <a:pt x="303" y="74"/>
                  <a:pt x="303" y="74"/>
                  <a:pt x="303" y="74"/>
                </a:cubicBezTo>
                <a:cubicBezTo>
                  <a:pt x="304" y="74"/>
                  <a:pt x="304" y="74"/>
                  <a:pt x="304" y="74"/>
                </a:cubicBezTo>
                <a:cubicBezTo>
                  <a:pt x="304" y="74"/>
                  <a:pt x="304" y="74"/>
                  <a:pt x="304" y="74"/>
                </a:cubicBezTo>
                <a:cubicBezTo>
                  <a:pt x="304" y="74"/>
                  <a:pt x="304" y="74"/>
                  <a:pt x="304" y="74"/>
                </a:cubicBezTo>
                <a:cubicBezTo>
                  <a:pt x="305" y="74"/>
                  <a:pt x="305" y="74"/>
                  <a:pt x="305" y="74"/>
                </a:cubicBezTo>
                <a:cubicBezTo>
                  <a:pt x="306" y="74"/>
                  <a:pt x="306" y="74"/>
                  <a:pt x="306" y="73"/>
                </a:cubicBezTo>
                <a:cubicBezTo>
                  <a:pt x="307" y="74"/>
                  <a:pt x="307" y="74"/>
                  <a:pt x="307" y="74"/>
                </a:cubicBezTo>
                <a:cubicBezTo>
                  <a:pt x="308" y="74"/>
                  <a:pt x="308" y="74"/>
                  <a:pt x="308" y="74"/>
                </a:cubicBezTo>
                <a:cubicBezTo>
                  <a:pt x="309" y="74"/>
                  <a:pt x="309" y="74"/>
                  <a:pt x="310" y="74"/>
                </a:cubicBezTo>
                <a:cubicBezTo>
                  <a:pt x="310" y="73"/>
                  <a:pt x="310" y="73"/>
                  <a:pt x="310" y="73"/>
                </a:cubicBezTo>
                <a:cubicBezTo>
                  <a:pt x="310" y="73"/>
                  <a:pt x="310" y="73"/>
                  <a:pt x="310" y="73"/>
                </a:cubicBezTo>
                <a:cubicBezTo>
                  <a:pt x="311" y="73"/>
                  <a:pt x="311" y="73"/>
                  <a:pt x="311" y="73"/>
                </a:cubicBezTo>
                <a:cubicBezTo>
                  <a:pt x="312" y="74"/>
                  <a:pt x="313" y="73"/>
                  <a:pt x="313" y="72"/>
                </a:cubicBezTo>
                <a:cubicBezTo>
                  <a:pt x="314" y="73"/>
                  <a:pt x="314" y="73"/>
                  <a:pt x="315" y="73"/>
                </a:cubicBezTo>
                <a:cubicBezTo>
                  <a:pt x="315" y="73"/>
                  <a:pt x="316" y="73"/>
                  <a:pt x="316" y="73"/>
                </a:cubicBezTo>
                <a:cubicBezTo>
                  <a:pt x="316" y="73"/>
                  <a:pt x="317" y="73"/>
                  <a:pt x="317" y="73"/>
                </a:cubicBezTo>
                <a:cubicBezTo>
                  <a:pt x="318" y="73"/>
                  <a:pt x="318" y="73"/>
                  <a:pt x="319" y="72"/>
                </a:cubicBezTo>
                <a:cubicBezTo>
                  <a:pt x="319" y="73"/>
                  <a:pt x="319" y="73"/>
                  <a:pt x="320" y="73"/>
                </a:cubicBezTo>
                <a:cubicBezTo>
                  <a:pt x="320" y="73"/>
                  <a:pt x="320" y="73"/>
                  <a:pt x="320" y="73"/>
                </a:cubicBezTo>
                <a:cubicBezTo>
                  <a:pt x="321" y="73"/>
                  <a:pt x="322" y="73"/>
                  <a:pt x="324" y="72"/>
                </a:cubicBezTo>
                <a:cubicBezTo>
                  <a:pt x="324" y="72"/>
                  <a:pt x="324" y="72"/>
                  <a:pt x="324" y="72"/>
                </a:cubicBezTo>
                <a:cubicBezTo>
                  <a:pt x="324" y="72"/>
                  <a:pt x="324" y="72"/>
                  <a:pt x="324" y="72"/>
                </a:cubicBezTo>
                <a:cubicBezTo>
                  <a:pt x="324" y="72"/>
                  <a:pt x="324" y="72"/>
                  <a:pt x="324" y="72"/>
                </a:cubicBezTo>
                <a:cubicBezTo>
                  <a:pt x="324" y="72"/>
                  <a:pt x="324" y="72"/>
                  <a:pt x="324" y="72"/>
                </a:cubicBezTo>
                <a:cubicBezTo>
                  <a:pt x="324" y="72"/>
                  <a:pt x="325" y="72"/>
                  <a:pt x="325" y="72"/>
                </a:cubicBezTo>
                <a:cubicBezTo>
                  <a:pt x="325" y="72"/>
                  <a:pt x="325" y="72"/>
                  <a:pt x="325" y="71"/>
                </a:cubicBezTo>
                <a:cubicBezTo>
                  <a:pt x="326" y="72"/>
                  <a:pt x="326" y="72"/>
                  <a:pt x="327" y="72"/>
                </a:cubicBezTo>
                <a:cubicBezTo>
                  <a:pt x="327" y="72"/>
                  <a:pt x="327" y="72"/>
                  <a:pt x="327" y="72"/>
                </a:cubicBezTo>
                <a:cubicBezTo>
                  <a:pt x="327" y="72"/>
                  <a:pt x="327" y="72"/>
                  <a:pt x="327" y="72"/>
                </a:cubicBezTo>
                <a:cubicBezTo>
                  <a:pt x="327" y="72"/>
                  <a:pt x="327" y="72"/>
                  <a:pt x="327" y="72"/>
                </a:cubicBezTo>
                <a:cubicBezTo>
                  <a:pt x="327" y="72"/>
                  <a:pt x="327" y="72"/>
                  <a:pt x="327" y="72"/>
                </a:cubicBezTo>
                <a:cubicBezTo>
                  <a:pt x="327" y="72"/>
                  <a:pt x="328" y="72"/>
                  <a:pt x="328" y="72"/>
                </a:cubicBezTo>
                <a:cubicBezTo>
                  <a:pt x="328" y="72"/>
                  <a:pt x="328" y="72"/>
                  <a:pt x="328" y="72"/>
                </a:cubicBezTo>
                <a:cubicBezTo>
                  <a:pt x="329" y="72"/>
                  <a:pt x="329" y="72"/>
                  <a:pt x="330" y="72"/>
                </a:cubicBezTo>
                <a:cubicBezTo>
                  <a:pt x="330" y="72"/>
                  <a:pt x="330" y="72"/>
                  <a:pt x="331" y="72"/>
                </a:cubicBezTo>
                <a:cubicBezTo>
                  <a:pt x="331" y="72"/>
                  <a:pt x="332" y="72"/>
                  <a:pt x="332" y="71"/>
                </a:cubicBezTo>
                <a:cubicBezTo>
                  <a:pt x="332" y="71"/>
                  <a:pt x="332" y="71"/>
                  <a:pt x="333" y="72"/>
                </a:cubicBezTo>
                <a:cubicBezTo>
                  <a:pt x="333" y="72"/>
                  <a:pt x="333" y="72"/>
                  <a:pt x="333" y="72"/>
                </a:cubicBezTo>
                <a:cubicBezTo>
                  <a:pt x="333" y="72"/>
                  <a:pt x="334" y="72"/>
                  <a:pt x="334" y="72"/>
                </a:cubicBezTo>
                <a:cubicBezTo>
                  <a:pt x="335" y="72"/>
                  <a:pt x="335" y="72"/>
                  <a:pt x="335" y="72"/>
                </a:cubicBezTo>
                <a:cubicBezTo>
                  <a:pt x="335" y="72"/>
                  <a:pt x="335" y="71"/>
                  <a:pt x="336" y="71"/>
                </a:cubicBezTo>
                <a:cubicBezTo>
                  <a:pt x="336" y="71"/>
                  <a:pt x="336" y="71"/>
                  <a:pt x="336" y="71"/>
                </a:cubicBezTo>
                <a:cubicBezTo>
                  <a:pt x="336" y="71"/>
                  <a:pt x="337" y="71"/>
                  <a:pt x="337" y="71"/>
                </a:cubicBezTo>
                <a:cubicBezTo>
                  <a:pt x="337" y="71"/>
                  <a:pt x="337" y="71"/>
                  <a:pt x="338" y="71"/>
                </a:cubicBezTo>
                <a:cubicBezTo>
                  <a:pt x="338" y="71"/>
                  <a:pt x="338" y="71"/>
                  <a:pt x="338" y="71"/>
                </a:cubicBezTo>
                <a:cubicBezTo>
                  <a:pt x="338" y="72"/>
                  <a:pt x="339" y="72"/>
                  <a:pt x="340" y="71"/>
                </a:cubicBezTo>
                <a:cubicBezTo>
                  <a:pt x="341" y="71"/>
                  <a:pt x="341" y="71"/>
                  <a:pt x="341" y="71"/>
                </a:cubicBezTo>
                <a:cubicBezTo>
                  <a:pt x="341" y="71"/>
                  <a:pt x="341" y="71"/>
                  <a:pt x="342" y="71"/>
                </a:cubicBezTo>
                <a:cubicBezTo>
                  <a:pt x="342" y="71"/>
                  <a:pt x="342" y="71"/>
                  <a:pt x="342" y="71"/>
                </a:cubicBezTo>
                <a:cubicBezTo>
                  <a:pt x="342" y="71"/>
                  <a:pt x="343" y="71"/>
                  <a:pt x="343" y="71"/>
                </a:cubicBezTo>
                <a:cubicBezTo>
                  <a:pt x="343" y="71"/>
                  <a:pt x="343" y="71"/>
                  <a:pt x="343" y="71"/>
                </a:cubicBezTo>
                <a:cubicBezTo>
                  <a:pt x="343" y="71"/>
                  <a:pt x="343" y="71"/>
                  <a:pt x="344" y="71"/>
                </a:cubicBezTo>
                <a:cubicBezTo>
                  <a:pt x="344" y="71"/>
                  <a:pt x="344" y="71"/>
                  <a:pt x="344" y="71"/>
                </a:cubicBezTo>
                <a:cubicBezTo>
                  <a:pt x="344" y="71"/>
                  <a:pt x="344" y="71"/>
                  <a:pt x="344" y="71"/>
                </a:cubicBezTo>
                <a:cubicBezTo>
                  <a:pt x="345" y="71"/>
                  <a:pt x="345" y="71"/>
                  <a:pt x="345" y="71"/>
                </a:cubicBezTo>
                <a:cubicBezTo>
                  <a:pt x="345" y="71"/>
                  <a:pt x="345" y="71"/>
                  <a:pt x="345" y="71"/>
                </a:cubicBezTo>
                <a:cubicBezTo>
                  <a:pt x="345" y="71"/>
                  <a:pt x="346" y="71"/>
                  <a:pt x="346" y="71"/>
                </a:cubicBezTo>
                <a:cubicBezTo>
                  <a:pt x="346" y="71"/>
                  <a:pt x="346" y="71"/>
                  <a:pt x="346" y="71"/>
                </a:cubicBezTo>
                <a:cubicBezTo>
                  <a:pt x="346" y="71"/>
                  <a:pt x="346" y="71"/>
                  <a:pt x="346" y="71"/>
                </a:cubicBezTo>
                <a:cubicBezTo>
                  <a:pt x="347" y="71"/>
                  <a:pt x="347" y="71"/>
                  <a:pt x="347" y="70"/>
                </a:cubicBezTo>
                <a:cubicBezTo>
                  <a:pt x="347" y="71"/>
                  <a:pt x="348" y="71"/>
                  <a:pt x="348" y="71"/>
                </a:cubicBezTo>
                <a:cubicBezTo>
                  <a:pt x="348" y="71"/>
                  <a:pt x="348" y="71"/>
                  <a:pt x="348" y="70"/>
                </a:cubicBezTo>
                <a:cubicBezTo>
                  <a:pt x="348" y="70"/>
                  <a:pt x="348" y="71"/>
                  <a:pt x="349" y="71"/>
                </a:cubicBezTo>
                <a:cubicBezTo>
                  <a:pt x="349" y="71"/>
                  <a:pt x="349" y="70"/>
                  <a:pt x="349" y="70"/>
                </a:cubicBezTo>
                <a:cubicBezTo>
                  <a:pt x="350" y="71"/>
                  <a:pt x="351" y="71"/>
                  <a:pt x="352" y="70"/>
                </a:cubicBezTo>
                <a:cubicBezTo>
                  <a:pt x="352" y="70"/>
                  <a:pt x="352" y="70"/>
                  <a:pt x="352" y="70"/>
                </a:cubicBezTo>
                <a:cubicBezTo>
                  <a:pt x="353" y="70"/>
                  <a:pt x="353" y="70"/>
                  <a:pt x="353" y="70"/>
                </a:cubicBezTo>
                <a:cubicBezTo>
                  <a:pt x="353" y="70"/>
                  <a:pt x="353" y="70"/>
                  <a:pt x="353" y="70"/>
                </a:cubicBezTo>
                <a:cubicBezTo>
                  <a:pt x="353" y="70"/>
                  <a:pt x="354" y="70"/>
                  <a:pt x="354" y="70"/>
                </a:cubicBezTo>
                <a:cubicBezTo>
                  <a:pt x="354" y="70"/>
                  <a:pt x="354" y="70"/>
                  <a:pt x="355" y="70"/>
                </a:cubicBezTo>
                <a:cubicBezTo>
                  <a:pt x="355" y="70"/>
                  <a:pt x="355" y="70"/>
                  <a:pt x="355" y="70"/>
                </a:cubicBezTo>
                <a:cubicBezTo>
                  <a:pt x="355" y="70"/>
                  <a:pt x="355" y="70"/>
                  <a:pt x="356" y="70"/>
                </a:cubicBezTo>
                <a:cubicBezTo>
                  <a:pt x="356" y="70"/>
                  <a:pt x="356" y="70"/>
                  <a:pt x="356" y="70"/>
                </a:cubicBezTo>
                <a:cubicBezTo>
                  <a:pt x="356" y="70"/>
                  <a:pt x="356" y="70"/>
                  <a:pt x="356" y="70"/>
                </a:cubicBezTo>
                <a:cubicBezTo>
                  <a:pt x="356" y="70"/>
                  <a:pt x="356" y="70"/>
                  <a:pt x="356" y="70"/>
                </a:cubicBezTo>
                <a:cubicBezTo>
                  <a:pt x="357" y="70"/>
                  <a:pt x="357" y="70"/>
                  <a:pt x="358" y="70"/>
                </a:cubicBezTo>
                <a:cubicBezTo>
                  <a:pt x="358" y="70"/>
                  <a:pt x="358" y="70"/>
                  <a:pt x="358" y="70"/>
                </a:cubicBezTo>
                <a:cubicBezTo>
                  <a:pt x="358" y="70"/>
                  <a:pt x="358" y="70"/>
                  <a:pt x="358" y="70"/>
                </a:cubicBezTo>
                <a:cubicBezTo>
                  <a:pt x="358" y="70"/>
                  <a:pt x="358" y="70"/>
                  <a:pt x="358" y="70"/>
                </a:cubicBezTo>
                <a:cubicBezTo>
                  <a:pt x="359" y="70"/>
                  <a:pt x="359" y="70"/>
                  <a:pt x="359" y="70"/>
                </a:cubicBezTo>
                <a:cubicBezTo>
                  <a:pt x="359" y="70"/>
                  <a:pt x="359" y="70"/>
                  <a:pt x="359" y="70"/>
                </a:cubicBezTo>
                <a:cubicBezTo>
                  <a:pt x="359" y="70"/>
                  <a:pt x="359" y="70"/>
                  <a:pt x="359" y="70"/>
                </a:cubicBezTo>
                <a:cubicBezTo>
                  <a:pt x="360" y="70"/>
                  <a:pt x="360" y="70"/>
                  <a:pt x="360" y="70"/>
                </a:cubicBezTo>
                <a:cubicBezTo>
                  <a:pt x="360" y="70"/>
                  <a:pt x="360" y="69"/>
                  <a:pt x="360" y="69"/>
                </a:cubicBezTo>
                <a:cubicBezTo>
                  <a:pt x="361" y="69"/>
                  <a:pt x="361" y="69"/>
                  <a:pt x="361" y="69"/>
                </a:cubicBezTo>
                <a:cubicBezTo>
                  <a:pt x="362" y="69"/>
                  <a:pt x="362" y="70"/>
                  <a:pt x="362" y="70"/>
                </a:cubicBezTo>
                <a:cubicBezTo>
                  <a:pt x="362" y="70"/>
                  <a:pt x="363" y="70"/>
                  <a:pt x="363" y="69"/>
                </a:cubicBezTo>
                <a:cubicBezTo>
                  <a:pt x="363" y="69"/>
                  <a:pt x="363" y="70"/>
                  <a:pt x="363" y="70"/>
                </a:cubicBezTo>
                <a:cubicBezTo>
                  <a:pt x="364" y="70"/>
                  <a:pt x="364" y="70"/>
                  <a:pt x="365" y="69"/>
                </a:cubicBezTo>
                <a:cubicBezTo>
                  <a:pt x="365" y="69"/>
                  <a:pt x="365" y="69"/>
                  <a:pt x="365" y="69"/>
                </a:cubicBezTo>
                <a:cubicBezTo>
                  <a:pt x="366" y="70"/>
                  <a:pt x="367" y="70"/>
                  <a:pt x="368" y="70"/>
                </a:cubicBezTo>
                <a:cubicBezTo>
                  <a:pt x="368" y="69"/>
                  <a:pt x="369" y="69"/>
                  <a:pt x="369" y="69"/>
                </a:cubicBezTo>
                <a:cubicBezTo>
                  <a:pt x="369" y="69"/>
                  <a:pt x="369" y="69"/>
                  <a:pt x="369" y="69"/>
                </a:cubicBezTo>
                <a:cubicBezTo>
                  <a:pt x="370" y="69"/>
                  <a:pt x="370" y="69"/>
                  <a:pt x="370" y="69"/>
                </a:cubicBezTo>
                <a:cubicBezTo>
                  <a:pt x="371" y="69"/>
                  <a:pt x="371" y="69"/>
                  <a:pt x="372" y="69"/>
                </a:cubicBezTo>
                <a:cubicBezTo>
                  <a:pt x="372" y="69"/>
                  <a:pt x="372" y="69"/>
                  <a:pt x="372" y="69"/>
                </a:cubicBezTo>
                <a:cubicBezTo>
                  <a:pt x="372" y="69"/>
                  <a:pt x="372" y="69"/>
                  <a:pt x="372" y="69"/>
                </a:cubicBezTo>
                <a:cubicBezTo>
                  <a:pt x="372" y="69"/>
                  <a:pt x="373" y="69"/>
                  <a:pt x="373" y="69"/>
                </a:cubicBezTo>
                <a:cubicBezTo>
                  <a:pt x="373" y="69"/>
                  <a:pt x="373" y="69"/>
                  <a:pt x="373" y="69"/>
                </a:cubicBezTo>
                <a:cubicBezTo>
                  <a:pt x="374" y="69"/>
                  <a:pt x="374" y="68"/>
                  <a:pt x="375" y="68"/>
                </a:cubicBezTo>
                <a:cubicBezTo>
                  <a:pt x="375" y="68"/>
                  <a:pt x="376" y="69"/>
                  <a:pt x="376" y="69"/>
                </a:cubicBezTo>
                <a:cubicBezTo>
                  <a:pt x="377" y="69"/>
                  <a:pt x="377" y="69"/>
                  <a:pt x="377" y="68"/>
                </a:cubicBezTo>
                <a:cubicBezTo>
                  <a:pt x="377" y="68"/>
                  <a:pt x="378" y="68"/>
                  <a:pt x="378" y="69"/>
                </a:cubicBezTo>
                <a:cubicBezTo>
                  <a:pt x="378" y="69"/>
                  <a:pt x="379" y="69"/>
                  <a:pt x="379" y="68"/>
                </a:cubicBezTo>
                <a:cubicBezTo>
                  <a:pt x="379" y="68"/>
                  <a:pt x="379" y="68"/>
                  <a:pt x="379" y="68"/>
                </a:cubicBezTo>
                <a:cubicBezTo>
                  <a:pt x="380" y="69"/>
                  <a:pt x="380" y="69"/>
                  <a:pt x="380" y="68"/>
                </a:cubicBezTo>
                <a:cubicBezTo>
                  <a:pt x="380" y="68"/>
                  <a:pt x="380" y="68"/>
                  <a:pt x="381" y="68"/>
                </a:cubicBezTo>
                <a:cubicBezTo>
                  <a:pt x="381" y="68"/>
                  <a:pt x="381" y="68"/>
                  <a:pt x="381" y="68"/>
                </a:cubicBezTo>
                <a:cubicBezTo>
                  <a:pt x="381" y="68"/>
                  <a:pt x="381" y="68"/>
                  <a:pt x="381" y="68"/>
                </a:cubicBezTo>
                <a:cubicBezTo>
                  <a:pt x="381" y="68"/>
                  <a:pt x="381" y="68"/>
                  <a:pt x="381" y="68"/>
                </a:cubicBezTo>
                <a:cubicBezTo>
                  <a:pt x="382" y="68"/>
                  <a:pt x="382" y="68"/>
                  <a:pt x="382" y="68"/>
                </a:cubicBezTo>
                <a:cubicBezTo>
                  <a:pt x="382" y="68"/>
                  <a:pt x="382" y="68"/>
                  <a:pt x="382" y="68"/>
                </a:cubicBezTo>
                <a:cubicBezTo>
                  <a:pt x="383" y="68"/>
                  <a:pt x="383" y="69"/>
                  <a:pt x="384" y="68"/>
                </a:cubicBezTo>
                <a:cubicBezTo>
                  <a:pt x="384" y="68"/>
                  <a:pt x="384" y="68"/>
                  <a:pt x="384" y="68"/>
                </a:cubicBezTo>
                <a:cubicBezTo>
                  <a:pt x="384" y="68"/>
                  <a:pt x="384" y="68"/>
                  <a:pt x="384" y="68"/>
                </a:cubicBezTo>
                <a:cubicBezTo>
                  <a:pt x="384" y="68"/>
                  <a:pt x="385" y="68"/>
                  <a:pt x="385" y="68"/>
                </a:cubicBezTo>
                <a:cubicBezTo>
                  <a:pt x="385" y="68"/>
                  <a:pt x="386" y="68"/>
                  <a:pt x="386" y="68"/>
                </a:cubicBezTo>
                <a:cubicBezTo>
                  <a:pt x="386" y="68"/>
                  <a:pt x="387" y="68"/>
                  <a:pt x="387" y="68"/>
                </a:cubicBezTo>
                <a:cubicBezTo>
                  <a:pt x="387" y="68"/>
                  <a:pt x="387" y="68"/>
                  <a:pt x="387" y="68"/>
                </a:cubicBezTo>
                <a:cubicBezTo>
                  <a:pt x="387" y="68"/>
                  <a:pt x="387" y="68"/>
                  <a:pt x="387" y="68"/>
                </a:cubicBezTo>
                <a:cubicBezTo>
                  <a:pt x="388" y="68"/>
                  <a:pt x="388" y="68"/>
                  <a:pt x="389" y="68"/>
                </a:cubicBezTo>
                <a:cubicBezTo>
                  <a:pt x="389" y="68"/>
                  <a:pt x="389" y="68"/>
                  <a:pt x="389" y="68"/>
                </a:cubicBezTo>
                <a:cubicBezTo>
                  <a:pt x="390" y="68"/>
                  <a:pt x="390" y="68"/>
                  <a:pt x="391" y="67"/>
                </a:cubicBezTo>
                <a:cubicBezTo>
                  <a:pt x="391" y="68"/>
                  <a:pt x="391" y="68"/>
                  <a:pt x="391" y="68"/>
                </a:cubicBezTo>
                <a:cubicBezTo>
                  <a:pt x="392" y="68"/>
                  <a:pt x="392" y="68"/>
                  <a:pt x="392" y="68"/>
                </a:cubicBezTo>
                <a:cubicBezTo>
                  <a:pt x="392" y="68"/>
                  <a:pt x="392" y="68"/>
                  <a:pt x="392" y="68"/>
                </a:cubicBezTo>
                <a:cubicBezTo>
                  <a:pt x="392" y="68"/>
                  <a:pt x="392" y="68"/>
                  <a:pt x="392" y="68"/>
                </a:cubicBezTo>
                <a:cubicBezTo>
                  <a:pt x="392" y="68"/>
                  <a:pt x="393" y="68"/>
                  <a:pt x="393" y="68"/>
                </a:cubicBezTo>
                <a:cubicBezTo>
                  <a:pt x="393" y="68"/>
                  <a:pt x="394" y="68"/>
                  <a:pt x="394" y="68"/>
                </a:cubicBezTo>
                <a:cubicBezTo>
                  <a:pt x="395" y="69"/>
                  <a:pt x="396" y="68"/>
                  <a:pt x="397" y="67"/>
                </a:cubicBezTo>
                <a:cubicBezTo>
                  <a:pt x="398" y="67"/>
                  <a:pt x="398" y="67"/>
                  <a:pt x="398" y="67"/>
                </a:cubicBezTo>
                <a:cubicBezTo>
                  <a:pt x="399" y="67"/>
                  <a:pt x="399" y="67"/>
                  <a:pt x="399" y="67"/>
                </a:cubicBezTo>
                <a:cubicBezTo>
                  <a:pt x="400" y="67"/>
                  <a:pt x="400" y="67"/>
                  <a:pt x="401" y="67"/>
                </a:cubicBezTo>
                <a:cubicBezTo>
                  <a:pt x="401" y="67"/>
                  <a:pt x="401" y="67"/>
                  <a:pt x="401" y="67"/>
                </a:cubicBezTo>
                <a:cubicBezTo>
                  <a:pt x="402" y="67"/>
                  <a:pt x="402" y="67"/>
                  <a:pt x="403" y="67"/>
                </a:cubicBezTo>
                <a:cubicBezTo>
                  <a:pt x="403" y="67"/>
                  <a:pt x="404" y="67"/>
                  <a:pt x="404" y="66"/>
                </a:cubicBezTo>
                <a:cubicBezTo>
                  <a:pt x="404" y="67"/>
                  <a:pt x="405" y="67"/>
                  <a:pt x="406" y="67"/>
                </a:cubicBezTo>
                <a:cubicBezTo>
                  <a:pt x="406" y="67"/>
                  <a:pt x="406" y="67"/>
                  <a:pt x="406" y="67"/>
                </a:cubicBezTo>
                <a:cubicBezTo>
                  <a:pt x="406" y="67"/>
                  <a:pt x="406" y="67"/>
                  <a:pt x="406" y="67"/>
                </a:cubicBezTo>
                <a:cubicBezTo>
                  <a:pt x="406" y="67"/>
                  <a:pt x="406" y="67"/>
                  <a:pt x="406" y="67"/>
                </a:cubicBezTo>
                <a:cubicBezTo>
                  <a:pt x="407" y="67"/>
                  <a:pt x="407" y="67"/>
                  <a:pt x="408" y="67"/>
                </a:cubicBezTo>
                <a:cubicBezTo>
                  <a:pt x="408" y="67"/>
                  <a:pt x="408" y="67"/>
                  <a:pt x="408" y="66"/>
                </a:cubicBezTo>
                <a:cubicBezTo>
                  <a:pt x="408" y="67"/>
                  <a:pt x="408" y="67"/>
                  <a:pt x="409" y="67"/>
                </a:cubicBezTo>
                <a:cubicBezTo>
                  <a:pt x="409" y="67"/>
                  <a:pt x="409" y="67"/>
                  <a:pt x="410" y="67"/>
                </a:cubicBezTo>
                <a:cubicBezTo>
                  <a:pt x="410" y="67"/>
                  <a:pt x="410" y="67"/>
                  <a:pt x="410" y="67"/>
                </a:cubicBezTo>
                <a:cubicBezTo>
                  <a:pt x="410" y="67"/>
                  <a:pt x="410" y="67"/>
                  <a:pt x="411" y="67"/>
                </a:cubicBezTo>
                <a:cubicBezTo>
                  <a:pt x="411" y="67"/>
                  <a:pt x="412" y="67"/>
                  <a:pt x="413" y="67"/>
                </a:cubicBezTo>
                <a:cubicBezTo>
                  <a:pt x="413" y="67"/>
                  <a:pt x="413" y="67"/>
                  <a:pt x="413" y="67"/>
                </a:cubicBezTo>
                <a:cubicBezTo>
                  <a:pt x="413" y="67"/>
                  <a:pt x="413" y="67"/>
                  <a:pt x="413" y="67"/>
                </a:cubicBezTo>
                <a:cubicBezTo>
                  <a:pt x="413" y="67"/>
                  <a:pt x="414" y="66"/>
                  <a:pt x="414" y="66"/>
                </a:cubicBezTo>
                <a:cubicBezTo>
                  <a:pt x="414" y="66"/>
                  <a:pt x="414" y="66"/>
                  <a:pt x="414" y="67"/>
                </a:cubicBezTo>
                <a:cubicBezTo>
                  <a:pt x="415" y="67"/>
                  <a:pt x="416" y="66"/>
                  <a:pt x="416" y="65"/>
                </a:cubicBezTo>
                <a:cubicBezTo>
                  <a:pt x="417" y="66"/>
                  <a:pt x="418" y="67"/>
                  <a:pt x="419" y="66"/>
                </a:cubicBezTo>
                <a:cubicBezTo>
                  <a:pt x="419" y="66"/>
                  <a:pt x="419" y="66"/>
                  <a:pt x="419" y="66"/>
                </a:cubicBezTo>
                <a:cubicBezTo>
                  <a:pt x="419" y="66"/>
                  <a:pt x="419" y="66"/>
                  <a:pt x="419" y="66"/>
                </a:cubicBezTo>
                <a:cubicBezTo>
                  <a:pt x="420" y="66"/>
                  <a:pt x="420" y="66"/>
                  <a:pt x="421" y="66"/>
                </a:cubicBezTo>
                <a:cubicBezTo>
                  <a:pt x="422" y="66"/>
                  <a:pt x="422" y="66"/>
                  <a:pt x="423" y="65"/>
                </a:cubicBezTo>
                <a:cubicBezTo>
                  <a:pt x="423" y="66"/>
                  <a:pt x="423" y="66"/>
                  <a:pt x="424" y="66"/>
                </a:cubicBezTo>
                <a:cubicBezTo>
                  <a:pt x="424" y="66"/>
                  <a:pt x="425" y="66"/>
                  <a:pt x="425" y="66"/>
                </a:cubicBezTo>
                <a:cubicBezTo>
                  <a:pt x="425" y="66"/>
                  <a:pt x="426" y="66"/>
                  <a:pt x="426" y="66"/>
                </a:cubicBezTo>
                <a:cubicBezTo>
                  <a:pt x="427" y="66"/>
                  <a:pt x="427" y="66"/>
                  <a:pt x="427" y="65"/>
                </a:cubicBezTo>
                <a:cubicBezTo>
                  <a:pt x="428" y="66"/>
                  <a:pt x="428" y="66"/>
                  <a:pt x="429" y="66"/>
                </a:cubicBezTo>
                <a:cubicBezTo>
                  <a:pt x="430" y="66"/>
                  <a:pt x="430" y="66"/>
                  <a:pt x="431" y="65"/>
                </a:cubicBezTo>
                <a:cubicBezTo>
                  <a:pt x="431" y="66"/>
                  <a:pt x="431" y="66"/>
                  <a:pt x="431" y="66"/>
                </a:cubicBezTo>
                <a:cubicBezTo>
                  <a:pt x="432" y="66"/>
                  <a:pt x="433" y="66"/>
                  <a:pt x="434" y="65"/>
                </a:cubicBezTo>
                <a:cubicBezTo>
                  <a:pt x="434" y="66"/>
                  <a:pt x="435" y="66"/>
                  <a:pt x="436" y="66"/>
                </a:cubicBezTo>
                <a:cubicBezTo>
                  <a:pt x="436" y="66"/>
                  <a:pt x="436" y="66"/>
                  <a:pt x="436" y="65"/>
                </a:cubicBezTo>
                <a:cubicBezTo>
                  <a:pt x="436" y="66"/>
                  <a:pt x="437" y="66"/>
                  <a:pt x="437" y="66"/>
                </a:cubicBezTo>
                <a:cubicBezTo>
                  <a:pt x="437" y="66"/>
                  <a:pt x="437" y="66"/>
                  <a:pt x="437" y="66"/>
                </a:cubicBezTo>
                <a:cubicBezTo>
                  <a:pt x="437" y="66"/>
                  <a:pt x="437" y="66"/>
                  <a:pt x="437" y="66"/>
                </a:cubicBezTo>
                <a:cubicBezTo>
                  <a:pt x="438" y="66"/>
                  <a:pt x="439" y="66"/>
                  <a:pt x="439" y="65"/>
                </a:cubicBezTo>
                <a:cubicBezTo>
                  <a:pt x="440" y="65"/>
                  <a:pt x="440" y="66"/>
                  <a:pt x="440" y="66"/>
                </a:cubicBezTo>
                <a:cubicBezTo>
                  <a:pt x="440" y="65"/>
                  <a:pt x="440" y="65"/>
                  <a:pt x="440" y="65"/>
                </a:cubicBezTo>
                <a:cubicBezTo>
                  <a:pt x="441" y="65"/>
                  <a:pt x="441" y="66"/>
                  <a:pt x="441" y="65"/>
                </a:cubicBezTo>
                <a:cubicBezTo>
                  <a:pt x="442" y="65"/>
                  <a:pt x="442" y="65"/>
                  <a:pt x="442" y="65"/>
                </a:cubicBezTo>
                <a:cubicBezTo>
                  <a:pt x="442" y="65"/>
                  <a:pt x="442" y="65"/>
                  <a:pt x="443" y="65"/>
                </a:cubicBezTo>
                <a:cubicBezTo>
                  <a:pt x="443" y="65"/>
                  <a:pt x="443" y="65"/>
                  <a:pt x="444" y="65"/>
                </a:cubicBezTo>
                <a:cubicBezTo>
                  <a:pt x="444" y="65"/>
                  <a:pt x="444" y="65"/>
                  <a:pt x="444" y="65"/>
                </a:cubicBezTo>
                <a:cubicBezTo>
                  <a:pt x="444" y="65"/>
                  <a:pt x="444" y="65"/>
                  <a:pt x="445" y="65"/>
                </a:cubicBezTo>
                <a:cubicBezTo>
                  <a:pt x="445" y="65"/>
                  <a:pt x="445" y="65"/>
                  <a:pt x="445" y="65"/>
                </a:cubicBezTo>
                <a:cubicBezTo>
                  <a:pt x="445" y="65"/>
                  <a:pt x="446" y="65"/>
                  <a:pt x="446" y="64"/>
                </a:cubicBezTo>
                <a:cubicBezTo>
                  <a:pt x="446" y="65"/>
                  <a:pt x="447" y="65"/>
                  <a:pt x="447" y="65"/>
                </a:cubicBezTo>
                <a:cubicBezTo>
                  <a:pt x="448" y="65"/>
                  <a:pt x="448" y="65"/>
                  <a:pt x="449" y="65"/>
                </a:cubicBezTo>
                <a:cubicBezTo>
                  <a:pt x="449" y="65"/>
                  <a:pt x="449" y="65"/>
                  <a:pt x="449" y="65"/>
                </a:cubicBezTo>
                <a:cubicBezTo>
                  <a:pt x="450" y="65"/>
                  <a:pt x="450" y="65"/>
                  <a:pt x="451" y="65"/>
                </a:cubicBezTo>
                <a:cubicBezTo>
                  <a:pt x="451" y="65"/>
                  <a:pt x="451" y="65"/>
                  <a:pt x="452" y="65"/>
                </a:cubicBezTo>
                <a:cubicBezTo>
                  <a:pt x="452" y="65"/>
                  <a:pt x="453" y="65"/>
                  <a:pt x="453" y="65"/>
                </a:cubicBezTo>
                <a:cubicBezTo>
                  <a:pt x="454" y="66"/>
                  <a:pt x="455" y="66"/>
                  <a:pt x="456" y="65"/>
                </a:cubicBezTo>
                <a:cubicBezTo>
                  <a:pt x="457" y="66"/>
                  <a:pt x="457" y="65"/>
                  <a:pt x="457" y="65"/>
                </a:cubicBezTo>
                <a:cubicBezTo>
                  <a:pt x="458" y="65"/>
                  <a:pt x="458" y="65"/>
                  <a:pt x="458" y="65"/>
                </a:cubicBezTo>
                <a:cubicBezTo>
                  <a:pt x="458" y="65"/>
                  <a:pt x="458" y="65"/>
                  <a:pt x="458" y="65"/>
                </a:cubicBezTo>
                <a:cubicBezTo>
                  <a:pt x="458" y="65"/>
                  <a:pt x="459" y="65"/>
                  <a:pt x="459" y="65"/>
                </a:cubicBezTo>
                <a:cubicBezTo>
                  <a:pt x="459" y="65"/>
                  <a:pt x="459" y="65"/>
                  <a:pt x="460" y="65"/>
                </a:cubicBezTo>
                <a:cubicBezTo>
                  <a:pt x="460" y="65"/>
                  <a:pt x="460" y="65"/>
                  <a:pt x="461" y="65"/>
                </a:cubicBezTo>
                <a:cubicBezTo>
                  <a:pt x="461" y="65"/>
                  <a:pt x="461" y="65"/>
                  <a:pt x="462" y="65"/>
                </a:cubicBezTo>
                <a:cubicBezTo>
                  <a:pt x="462" y="65"/>
                  <a:pt x="463" y="65"/>
                  <a:pt x="463" y="65"/>
                </a:cubicBezTo>
                <a:cubicBezTo>
                  <a:pt x="463" y="65"/>
                  <a:pt x="463" y="65"/>
                  <a:pt x="463" y="65"/>
                </a:cubicBezTo>
                <a:cubicBezTo>
                  <a:pt x="463" y="65"/>
                  <a:pt x="463" y="65"/>
                  <a:pt x="463" y="65"/>
                </a:cubicBezTo>
                <a:cubicBezTo>
                  <a:pt x="464" y="65"/>
                  <a:pt x="464" y="65"/>
                  <a:pt x="464" y="65"/>
                </a:cubicBezTo>
                <a:cubicBezTo>
                  <a:pt x="465" y="65"/>
                  <a:pt x="465" y="65"/>
                  <a:pt x="465" y="65"/>
                </a:cubicBezTo>
                <a:cubicBezTo>
                  <a:pt x="465" y="65"/>
                  <a:pt x="466" y="65"/>
                  <a:pt x="466" y="65"/>
                </a:cubicBezTo>
                <a:cubicBezTo>
                  <a:pt x="466" y="65"/>
                  <a:pt x="466" y="65"/>
                  <a:pt x="466" y="65"/>
                </a:cubicBezTo>
                <a:cubicBezTo>
                  <a:pt x="466" y="65"/>
                  <a:pt x="466" y="65"/>
                  <a:pt x="466" y="65"/>
                </a:cubicBezTo>
                <a:cubicBezTo>
                  <a:pt x="467" y="65"/>
                  <a:pt x="467" y="65"/>
                  <a:pt x="468" y="65"/>
                </a:cubicBezTo>
                <a:cubicBezTo>
                  <a:pt x="468" y="65"/>
                  <a:pt x="468" y="65"/>
                  <a:pt x="468" y="65"/>
                </a:cubicBezTo>
                <a:cubicBezTo>
                  <a:pt x="468" y="65"/>
                  <a:pt x="469" y="65"/>
                  <a:pt x="469" y="65"/>
                </a:cubicBezTo>
                <a:cubicBezTo>
                  <a:pt x="469" y="65"/>
                  <a:pt x="469" y="65"/>
                  <a:pt x="470" y="65"/>
                </a:cubicBezTo>
                <a:cubicBezTo>
                  <a:pt x="470" y="65"/>
                  <a:pt x="471" y="65"/>
                  <a:pt x="471" y="65"/>
                </a:cubicBezTo>
                <a:cubicBezTo>
                  <a:pt x="471" y="65"/>
                  <a:pt x="471" y="65"/>
                  <a:pt x="471" y="65"/>
                </a:cubicBezTo>
                <a:cubicBezTo>
                  <a:pt x="472" y="65"/>
                  <a:pt x="472" y="65"/>
                  <a:pt x="472" y="65"/>
                </a:cubicBezTo>
                <a:cubicBezTo>
                  <a:pt x="473" y="65"/>
                  <a:pt x="473" y="65"/>
                  <a:pt x="473" y="65"/>
                </a:cubicBezTo>
                <a:cubicBezTo>
                  <a:pt x="473" y="65"/>
                  <a:pt x="473" y="65"/>
                  <a:pt x="474" y="65"/>
                </a:cubicBezTo>
                <a:cubicBezTo>
                  <a:pt x="474" y="65"/>
                  <a:pt x="475" y="64"/>
                  <a:pt x="475" y="64"/>
                </a:cubicBezTo>
                <a:cubicBezTo>
                  <a:pt x="476" y="64"/>
                  <a:pt x="476" y="65"/>
                  <a:pt x="477" y="65"/>
                </a:cubicBezTo>
                <a:cubicBezTo>
                  <a:pt x="477" y="65"/>
                  <a:pt x="477" y="65"/>
                  <a:pt x="478" y="65"/>
                </a:cubicBezTo>
                <a:cubicBezTo>
                  <a:pt x="478" y="65"/>
                  <a:pt x="478" y="65"/>
                  <a:pt x="478" y="65"/>
                </a:cubicBezTo>
                <a:cubicBezTo>
                  <a:pt x="478" y="65"/>
                  <a:pt x="478" y="65"/>
                  <a:pt x="478" y="65"/>
                </a:cubicBezTo>
                <a:cubicBezTo>
                  <a:pt x="478" y="65"/>
                  <a:pt x="478" y="65"/>
                  <a:pt x="478" y="65"/>
                </a:cubicBezTo>
                <a:cubicBezTo>
                  <a:pt x="479" y="65"/>
                  <a:pt x="480" y="65"/>
                  <a:pt x="480" y="64"/>
                </a:cubicBezTo>
                <a:cubicBezTo>
                  <a:pt x="482" y="65"/>
                  <a:pt x="483" y="66"/>
                  <a:pt x="484" y="65"/>
                </a:cubicBezTo>
                <a:cubicBezTo>
                  <a:pt x="484" y="65"/>
                  <a:pt x="484" y="65"/>
                  <a:pt x="484" y="65"/>
                </a:cubicBezTo>
                <a:cubicBezTo>
                  <a:pt x="484" y="65"/>
                  <a:pt x="484" y="65"/>
                  <a:pt x="485" y="65"/>
                </a:cubicBezTo>
                <a:cubicBezTo>
                  <a:pt x="485" y="65"/>
                  <a:pt x="485" y="65"/>
                  <a:pt x="486" y="65"/>
                </a:cubicBezTo>
                <a:cubicBezTo>
                  <a:pt x="486" y="65"/>
                  <a:pt x="486" y="65"/>
                  <a:pt x="486" y="65"/>
                </a:cubicBezTo>
                <a:cubicBezTo>
                  <a:pt x="486" y="65"/>
                  <a:pt x="486" y="65"/>
                  <a:pt x="486" y="65"/>
                </a:cubicBezTo>
                <a:cubicBezTo>
                  <a:pt x="487" y="65"/>
                  <a:pt x="487" y="65"/>
                  <a:pt x="487" y="65"/>
                </a:cubicBezTo>
                <a:cubicBezTo>
                  <a:pt x="488" y="65"/>
                  <a:pt x="488" y="65"/>
                  <a:pt x="489" y="65"/>
                </a:cubicBezTo>
                <a:cubicBezTo>
                  <a:pt x="489" y="65"/>
                  <a:pt x="489" y="65"/>
                  <a:pt x="489" y="65"/>
                </a:cubicBezTo>
                <a:cubicBezTo>
                  <a:pt x="489" y="65"/>
                  <a:pt x="489" y="64"/>
                  <a:pt x="490" y="64"/>
                </a:cubicBezTo>
                <a:cubicBezTo>
                  <a:pt x="490" y="65"/>
                  <a:pt x="491" y="65"/>
                  <a:pt x="491" y="65"/>
                </a:cubicBezTo>
                <a:cubicBezTo>
                  <a:pt x="491" y="65"/>
                  <a:pt x="492" y="65"/>
                  <a:pt x="492" y="64"/>
                </a:cubicBezTo>
                <a:cubicBezTo>
                  <a:pt x="492" y="65"/>
                  <a:pt x="493" y="65"/>
                  <a:pt x="493" y="65"/>
                </a:cubicBezTo>
                <a:cubicBezTo>
                  <a:pt x="493" y="65"/>
                  <a:pt x="494" y="65"/>
                  <a:pt x="494" y="65"/>
                </a:cubicBezTo>
                <a:cubicBezTo>
                  <a:pt x="494" y="65"/>
                  <a:pt x="494" y="65"/>
                  <a:pt x="495" y="65"/>
                </a:cubicBezTo>
                <a:cubicBezTo>
                  <a:pt x="495" y="65"/>
                  <a:pt x="495" y="65"/>
                  <a:pt x="495" y="65"/>
                </a:cubicBezTo>
                <a:cubicBezTo>
                  <a:pt x="496" y="65"/>
                  <a:pt x="496" y="65"/>
                  <a:pt x="496" y="65"/>
                </a:cubicBezTo>
                <a:cubicBezTo>
                  <a:pt x="497" y="65"/>
                  <a:pt x="497" y="65"/>
                  <a:pt x="497" y="65"/>
                </a:cubicBezTo>
                <a:cubicBezTo>
                  <a:pt x="497" y="65"/>
                  <a:pt x="497" y="65"/>
                  <a:pt x="498" y="65"/>
                </a:cubicBezTo>
                <a:cubicBezTo>
                  <a:pt x="498" y="65"/>
                  <a:pt x="498" y="65"/>
                  <a:pt x="498" y="65"/>
                </a:cubicBezTo>
                <a:cubicBezTo>
                  <a:pt x="500" y="66"/>
                  <a:pt x="501" y="66"/>
                  <a:pt x="502" y="65"/>
                </a:cubicBezTo>
                <a:cubicBezTo>
                  <a:pt x="502" y="65"/>
                  <a:pt x="502" y="65"/>
                  <a:pt x="502" y="65"/>
                </a:cubicBezTo>
                <a:cubicBezTo>
                  <a:pt x="502" y="65"/>
                  <a:pt x="502" y="65"/>
                  <a:pt x="502" y="65"/>
                </a:cubicBezTo>
                <a:cubicBezTo>
                  <a:pt x="502" y="65"/>
                  <a:pt x="503" y="65"/>
                  <a:pt x="503" y="65"/>
                </a:cubicBezTo>
                <a:cubicBezTo>
                  <a:pt x="503" y="65"/>
                  <a:pt x="504" y="65"/>
                  <a:pt x="505" y="65"/>
                </a:cubicBezTo>
                <a:cubicBezTo>
                  <a:pt x="505" y="65"/>
                  <a:pt x="505" y="65"/>
                  <a:pt x="505" y="65"/>
                </a:cubicBezTo>
                <a:cubicBezTo>
                  <a:pt x="505" y="65"/>
                  <a:pt x="505" y="65"/>
                  <a:pt x="505" y="65"/>
                </a:cubicBezTo>
                <a:cubicBezTo>
                  <a:pt x="505" y="65"/>
                  <a:pt x="505" y="65"/>
                  <a:pt x="505" y="65"/>
                </a:cubicBezTo>
                <a:cubicBezTo>
                  <a:pt x="506" y="65"/>
                  <a:pt x="506" y="65"/>
                  <a:pt x="507" y="64"/>
                </a:cubicBezTo>
                <a:cubicBezTo>
                  <a:pt x="507" y="65"/>
                  <a:pt x="508" y="65"/>
                  <a:pt x="509" y="65"/>
                </a:cubicBezTo>
                <a:cubicBezTo>
                  <a:pt x="509" y="65"/>
                  <a:pt x="509" y="65"/>
                  <a:pt x="509" y="65"/>
                </a:cubicBezTo>
                <a:cubicBezTo>
                  <a:pt x="510" y="65"/>
                  <a:pt x="510" y="66"/>
                  <a:pt x="510" y="65"/>
                </a:cubicBezTo>
                <a:cubicBezTo>
                  <a:pt x="511" y="65"/>
                  <a:pt x="511" y="65"/>
                  <a:pt x="511" y="65"/>
                </a:cubicBezTo>
                <a:cubicBezTo>
                  <a:pt x="511" y="65"/>
                  <a:pt x="511" y="65"/>
                  <a:pt x="511" y="65"/>
                </a:cubicBezTo>
                <a:cubicBezTo>
                  <a:pt x="511" y="65"/>
                  <a:pt x="512" y="65"/>
                  <a:pt x="512" y="65"/>
                </a:cubicBezTo>
                <a:cubicBezTo>
                  <a:pt x="512" y="65"/>
                  <a:pt x="512" y="65"/>
                  <a:pt x="512" y="65"/>
                </a:cubicBezTo>
                <a:cubicBezTo>
                  <a:pt x="512" y="66"/>
                  <a:pt x="513" y="66"/>
                  <a:pt x="514" y="65"/>
                </a:cubicBezTo>
                <a:cubicBezTo>
                  <a:pt x="514" y="65"/>
                  <a:pt x="514" y="66"/>
                  <a:pt x="514" y="66"/>
                </a:cubicBezTo>
                <a:cubicBezTo>
                  <a:pt x="515" y="66"/>
                  <a:pt x="515" y="66"/>
                  <a:pt x="515" y="66"/>
                </a:cubicBezTo>
                <a:cubicBezTo>
                  <a:pt x="515" y="66"/>
                  <a:pt x="515" y="66"/>
                  <a:pt x="515" y="66"/>
                </a:cubicBezTo>
                <a:cubicBezTo>
                  <a:pt x="515" y="66"/>
                  <a:pt x="516" y="66"/>
                  <a:pt x="516" y="65"/>
                </a:cubicBezTo>
                <a:cubicBezTo>
                  <a:pt x="516" y="66"/>
                  <a:pt x="517" y="66"/>
                  <a:pt x="517" y="66"/>
                </a:cubicBezTo>
                <a:cubicBezTo>
                  <a:pt x="518" y="66"/>
                  <a:pt x="518" y="66"/>
                  <a:pt x="518" y="66"/>
                </a:cubicBezTo>
                <a:cubicBezTo>
                  <a:pt x="518" y="66"/>
                  <a:pt x="519" y="66"/>
                  <a:pt x="519" y="66"/>
                </a:cubicBezTo>
                <a:cubicBezTo>
                  <a:pt x="519" y="66"/>
                  <a:pt x="519" y="66"/>
                  <a:pt x="519" y="66"/>
                </a:cubicBezTo>
                <a:cubicBezTo>
                  <a:pt x="520" y="66"/>
                  <a:pt x="520" y="66"/>
                  <a:pt x="520" y="66"/>
                </a:cubicBezTo>
                <a:cubicBezTo>
                  <a:pt x="520" y="66"/>
                  <a:pt x="520" y="66"/>
                  <a:pt x="520" y="66"/>
                </a:cubicBezTo>
                <a:cubicBezTo>
                  <a:pt x="521" y="66"/>
                  <a:pt x="521" y="66"/>
                  <a:pt x="522" y="66"/>
                </a:cubicBezTo>
                <a:cubicBezTo>
                  <a:pt x="524" y="66"/>
                  <a:pt x="523" y="63"/>
                  <a:pt x="522" y="60"/>
                </a:cubicBezTo>
                <a:cubicBezTo>
                  <a:pt x="522" y="58"/>
                  <a:pt x="521" y="57"/>
                  <a:pt x="521" y="55"/>
                </a:cubicBezTo>
                <a:cubicBezTo>
                  <a:pt x="521" y="51"/>
                  <a:pt x="520" y="45"/>
                  <a:pt x="520" y="39"/>
                </a:cubicBezTo>
                <a:cubicBezTo>
                  <a:pt x="520" y="30"/>
                  <a:pt x="520" y="23"/>
                  <a:pt x="521" y="19"/>
                </a:cubicBezTo>
                <a:close/>
                <a:moveTo>
                  <a:pt x="17" y="95"/>
                </a:moveTo>
                <a:cubicBezTo>
                  <a:pt x="17" y="94"/>
                  <a:pt x="17" y="92"/>
                  <a:pt x="17" y="91"/>
                </a:cubicBezTo>
                <a:cubicBezTo>
                  <a:pt x="17" y="91"/>
                  <a:pt x="17" y="91"/>
                  <a:pt x="17" y="90"/>
                </a:cubicBezTo>
                <a:cubicBezTo>
                  <a:pt x="17" y="90"/>
                  <a:pt x="17" y="91"/>
                  <a:pt x="18" y="91"/>
                </a:cubicBezTo>
                <a:cubicBezTo>
                  <a:pt x="18" y="91"/>
                  <a:pt x="18" y="92"/>
                  <a:pt x="19" y="92"/>
                </a:cubicBezTo>
                <a:cubicBezTo>
                  <a:pt x="19" y="94"/>
                  <a:pt x="18" y="95"/>
                  <a:pt x="18" y="96"/>
                </a:cubicBezTo>
                <a:cubicBezTo>
                  <a:pt x="18" y="96"/>
                  <a:pt x="18" y="95"/>
                  <a:pt x="17" y="95"/>
                </a:cubicBezTo>
                <a:close/>
                <a:moveTo>
                  <a:pt x="24" y="77"/>
                </a:moveTo>
                <a:cubicBezTo>
                  <a:pt x="24" y="79"/>
                  <a:pt x="25" y="81"/>
                  <a:pt x="25" y="83"/>
                </a:cubicBezTo>
                <a:cubicBezTo>
                  <a:pt x="26" y="84"/>
                  <a:pt x="26" y="85"/>
                  <a:pt x="26" y="86"/>
                </a:cubicBezTo>
                <a:cubicBezTo>
                  <a:pt x="25" y="85"/>
                  <a:pt x="24" y="85"/>
                  <a:pt x="24" y="84"/>
                </a:cubicBezTo>
                <a:cubicBezTo>
                  <a:pt x="24" y="83"/>
                  <a:pt x="24" y="82"/>
                  <a:pt x="24" y="81"/>
                </a:cubicBezTo>
                <a:cubicBezTo>
                  <a:pt x="24" y="80"/>
                  <a:pt x="24" y="79"/>
                  <a:pt x="24" y="77"/>
                </a:cubicBezTo>
                <a:close/>
                <a:moveTo>
                  <a:pt x="25" y="92"/>
                </a:moveTo>
                <a:cubicBezTo>
                  <a:pt x="25" y="91"/>
                  <a:pt x="25" y="90"/>
                  <a:pt x="25" y="90"/>
                </a:cubicBezTo>
                <a:cubicBezTo>
                  <a:pt x="25" y="90"/>
                  <a:pt x="25" y="91"/>
                  <a:pt x="25" y="91"/>
                </a:cubicBezTo>
                <a:cubicBezTo>
                  <a:pt x="25" y="91"/>
                  <a:pt x="25" y="91"/>
                  <a:pt x="25" y="92"/>
                </a:cubicBezTo>
                <a:close/>
                <a:moveTo>
                  <a:pt x="32" y="84"/>
                </a:moveTo>
                <a:cubicBezTo>
                  <a:pt x="32" y="84"/>
                  <a:pt x="31" y="83"/>
                  <a:pt x="31" y="82"/>
                </a:cubicBezTo>
                <a:cubicBezTo>
                  <a:pt x="31" y="82"/>
                  <a:pt x="31" y="81"/>
                  <a:pt x="31" y="81"/>
                </a:cubicBezTo>
                <a:cubicBezTo>
                  <a:pt x="31" y="79"/>
                  <a:pt x="31" y="78"/>
                  <a:pt x="31" y="77"/>
                </a:cubicBezTo>
                <a:cubicBezTo>
                  <a:pt x="32" y="78"/>
                  <a:pt x="32" y="80"/>
                  <a:pt x="33" y="82"/>
                </a:cubicBezTo>
                <a:cubicBezTo>
                  <a:pt x="33" y="82"/>
                  <a:pt x="33" y="82"/>
                  <a:pt x="33" y="83"/>
                </a:cubicBezTo>
                <a:cubicBezTo>
                  <a:pt x="33" y="84"/>
                  <a:pt x="33" y="85"/>
                  <a:pt x="33" y="86"/>
                </a:cubicBezTo>
                <a:cubicBezTo>
                  <a:pt x="33" y="85"/>
                  <a:pt x="33" y="85"/>
                  <a:pt x="32" y="84"/>
                </a:cubicBezTo>
                <a:close/>
                <a:moveTo>
                  <a:pt x="275" y="49"/>
                </a:moveTo>
                <a:cubicBezTo>
                  <a:pt x="275" y="49"/>
                  <a:pt x="275" y="49"/>
                  <a:pt x="275" y="49"/>
                </a:cubicBezTo>
                <a:cubicBezTo>
                  <a:pt x="275" y="50"/>
                  <a:pt x="275" y="51"/>
                  <a:pt x="275" y="52"/>
                </a:cubicBezTo>
                <a:cubicBezTo>
                  <a:pt x="275" y="52"/>
                  <a:pt x="275" y="52"/>
                  <a:pt x="274" y="51"/>
                </a:cubicBezTo>
                <a:cubicBezTo>
                  <a:pt x="274" y="50"/>
                  <a:pt x="274" y="48"/>
                  <a:pt x="274" y="47"/>
                </a:cubicBezTo>
                <a:cubicBezTo>
                  <a:pt x="275" y="47"/>
                  <a:pt x="275" y="48"/>
                  <a:pt x="275" y="49"/>
                </a:cubicBezTo>
                <a:close/>
                <a:moveTo>
                  <a:pt x="310" y="43"/>
                </a:moveTo>
                <a:cubicBezTo>
                  <a:pt x="310" y="43"/>
                  <a:pt x="310" y="43"/>
                  <a:pt x="310" y="43"/>
                </a:cubicBezTo>
                <a:cubicBezTo>
                  <a:pt x="310" y="43"/>
                  <a:pt x="310" y="43"/>
                  <a:pt x="310" y="44"/>
                </a:cubicBezTo>
                <a:cubicBezTo>
                  <a:pt x="310" y="43"/>
                  <a:pt x="310" y="43"/>
                  <a:pt x="310" y="43"/>
                </a:cubicBezTo>
                <a:close/>
                <a:moveTo>
                  <a:pt x="259" y="58"/>
                </a:moveTo>
                <a:cubicBezTo>
                  <a:pt x="259" y="57"/>
                  <a:pt x="260" y="55"/>
                  <a:pt x="260" y="53"/>
                </a:cubicBezTo>
                <a:cubicBezTo>
                  <a:pt x="260" y="53"/>
                  <a:pt x="260" y="52"/>
                  <a:pt x="260" y="51"/>
                </a:cubicBezTo>
                <a:cubicBezTo>
                  <a:pt x="260" y="53"/>
                  <a:pt x="260" y="55"/>
                  <a:pt x="260" y="57"/>
                </a:cubicBezTo>
                <a:cubicBezTo>
                  <a:pt x="260" y="57"/>
                  <a:pt x="259" y="58"/>
                  <a:pt x="259" y="58"/>
                </a:cubicBezTo>
                <a:close/>
                <a:moveTo>
                  <a:pt x="291" y="51"/>
                </a:moveTo>
                <a:cubicBezTo>
                  <a:pt x="291" y="51"/>
                  <a:pt x="291" y="50"/>
                  <a:pt x="291" y="49"/>
                </a:cubicBezTo>
                <a:cubicBezTo>
                  <a:pt x="291" y="49"/>
                  <a:pt x="291" y="49"/>
                  <a:pt x="291" y="49"/>
                </a:cubicBezTo>
                <a:cubicBezTo>
                  <a:pt x="291" y="49"/>
                  <a:pt x="291" y="50"/>
                  <a:pt x="292" y="50"/>
                </a:cubicBezTo>
                <a:cubicBezTo>
                  <a:pt x="292" y="50"/>
                  <a:pt x="291" y="51"/>
                  <a:pt x="291" y="51"/>
                </a:cubicBezTo>
                <a:close/>
                <a:moveTo>
                  <a:pt x="297" y="47"/>
                </a:moveTo>
                <a:cubicBezTo>
                  <a:pt x="297" y="46"/>
                  <a:pt x="297" y="46"/>
                  <a:pt x="297" y="45"/>
                </a:cubicBezTo>
                <a:cubicBezTo>
                  <a:pt x="298" y="47"/>
                  <a:pt x="299" y="48"/>
                  <a:pt x="299" y="49"/>
                </a:cubicBezTo>
                <a:cubicBezTo>
                  <a:pt x="299" y="48"/>
                  <a:pt x="298" y="47"/>
                  <a:pt x="297" y="47"/>
                </a:cubicBezTo>
                <a:close/>
                <a:moveTo>
                  <a:pt x="296" y="36"/>
                </a:moveTo>
                <a:cubicBezTo>
                  <a:pt x="296" y="36"/>
                  <a:pt x="296" y="37"/>
                  <a:pt x="297" y="37"/>
                </a:cubicBezTo>
                <a:cubicBezTo>
                  <a:pt x="296" y="37"/>
                  <a:pt x="296" y="38"/>
                  <a:pt x="296" y="38"/>
                </a:cubicBezTo>
                <a:cubicBezTo>
                  <a:pt x="296" y="37"/>
                  <a:pt x="296" y="36"/>
                  <a:pt x="296" y="36"/>
                </a:cubicBezTo>
                <a:close/>
                <a:moveTo>
                  <a:pt x="292" y="44"/>
                </a:moveTo>
                <a:cubicBezTo>
                  <a:pt x="292" y="44"/>
                  <a:pt x="293" y="45"/>
                  <a:pt x="293" y="46"/>
                </a:cubicBezTo>
                <a:cubicBezTo>
                  <a:pt x="293" y="46"/>
                  <a:pt x="293" y="47"/>
                  <a:pt x="293" y="47"/>
                </a:cubicBezTo>
                <a:cubicBezTo>
                  <a:pt x="292" y="47"/>
                  <a:pt x="291" y="46"/>
                  <a:pt x="291" y="46"/>
                </a:cubicBezTo>
                <a:cubicBezTo>
                  <a:pt x="291" y="46"/>
                  <a:pt x="291" y="46"/>
                  <a:pt x="291" y="45"/>
                </a:cubicBezTo>
                <a:cubicBezTo>
                  <a:pt x="291" y="45"/>
                  <a:pt x="292" y="44"/>
                  <a:pt x="292" y="43"/>
                </a:cubicBezTo>
                <a:cubicBezTo>
                  <a:pt x="292" y="44"/>
                  <a:pt x="292" y="44"/>
                  <a:pt x="292" y="44"/>
                </a:cubicBezTo>
                <a:close/>
                <a:moveTo>
                  <a:pt x="287" y="47"/>
                </a:moveTo>
                <a:cubicBezTo>
                  <a:pt x="287" y="47"/>
                  <a:pt x="287" y="47"/>
                  <a:pt x="287" y="47"/>
                </a:cubicBezTo>
                <a:cubicBezTo>
                  <a:pt x="287" y="47"/>
                  <a:pt x="287" y="46"/>
                  <a:pt x="287" y="46"/>
                </a:cubicBezTo>
                <a:cubicBezTo>
                  <a:pt x="287" y="46"/>
                  <a:pt x="287" y="46"/>
                  <a:pt x="287" y="46"/>
                </a:cubicBezTo>
                <a:cubicBezTo>
                  <a:pt x="287" y="46"/>
                  <a:pt x="287" y="47"/>
                  <a:pt x="287" y="47"/>
                </a:cubicBezTo>
                <a:close/>
                <a:moveTo>
                  <a:pt x="286" y="38"/>
                </a:moveTo>
                <a:cubicBezTo>
                  <a:pt x="285" y="36"/>
                  <a:pt x="286" y="34"/>
                  <a:pt x="286" y="33"/>
                </a:cubicBezTo>
                <a:cubicBezTo>
                  <a:pt x="286" y="34"/>
                  <a:pt x="287" y="35"/>
                  <a:pt x="288" y="37"/>
                </a:cubicBezTo>
                <a:cubicBezTo>
                  <a:pt x="288" y="37"/>
                  <a:pt x="287" y="38"/>
                  <a:pt x="286" y="41"/>
                </a:cubicBezTo>
                <a:cubicBezTo>
                  <a:pt x="286" y="40"/>
                  <a:pt x="286" y="39"/>
                  <a:pt x="286" y="38"/>
                </a:cubicBezTo>
                <a:close/>
                <a:moveTo>
                  <a:pt x="267" y="40"/>
                </a:moveTo>
                <a:cubicBezTo>
                  <a:pt x="267" y="40"/>
                  <a:pt x="267" y="40"/>
                  <a:pt x="267" y="40"/>
                </a:cubicBezTo>
                <a:cubicBezTo>
                  <a:pt x="267" y="39"/>
                  <a:pt x="267" y="39"/>
                  <a:pt x="267" y="39"/>
                </a:cubicBezTo>
                <a:cubicBezTo>
                  <a:pt x="267" y="40"/>
                  <a:pt x="267" y="40"/>
                  <a:pt x="267" y="40"/>
                </a:cubicBezTo>
                <a:close/>
                <a:moveTo>
                  <a:pt x="264" y="33"/>
                </a:moveTo>
                <a:cubicBezTo>
                  <a:pt x="264" y="32"/>
                  <a:pt x="264" y="30"/>
                  <a:pt x="264" y="29"/>
                </a:cubicBezTo>
                <a:cubicBezTo>
                  <a:pt x="264" y="30"/>
                  <a:pt x="264" y="32"/>
                  <a:pt x="264" y="33"/>
                </a:cubicBezTo>
                <a:cubicBezTo>
                  <a:pt x="264" y="33"/>
                  <a:pt x="264" y="33"/>
                  <a:pt x="264" y="33"/>
                </a:cubicBezTo>
                <a:close/>
                <a:moveTo>
                  <a:pt x="249" y="64"/>
                </a:moveTo>
                <a:cubicBezTo>
                  <a:pt x="249" y="63"/>
                  <a:pt x="248" y="62"/>
                  <a:pt x="248" y="61"/>
                </a:cubicBezTo>
                <a:cubicBezTo>
                  <a:pt x="249" y="61"/>
                  <a:pt x="249" y="61"/>
                  <a:pt x="249" y="62"/>
                </a:cubicBezTo>
                <a:cubicBezTo>
                  <a:pt x="249" y="62"/>
                  <a:pt x="249" y="63"/>
                  <a:pt x="249" y="64"/>
                </a:cubicBezTo>
                <a:close/>
                <a:moveTo>
                  <a:pt x="213" y="52"/>
                </a:moveTo>
                <a:cubicBezTo>
                  <a:pt x="213" y="53"/>
                  <a:pt x="214" y="53"/>
                  <a:pt x="214" y="54"/>
                </a:cubicBezTo>
                <a:cubicBezTo>
                  <a:pt x="214" y="54"/>
                  <a:pt x="214" y="55"/>
                  <a:pt x="213" y="55"/>
                </a:cubicBezTo>
                <a:cubicBezTo>
                  <a:pt x="213" y="54"/>
                  <a:pt x="213" y="54"/>
                  <a:pt x="213" y="53"/>
                </a:cubicBezTo>
                <a:cubicBezTo>
                  <a:pt x="213" y="53"/>
                  <a:pt x="213" y="52"/>
                  <a:pt x="213" y="52"/>
                </a:cubicBezTo>
                <a:close/>
                <a:moveTo>
                  <a:pt x="216" y="56"/>
                </a:moveTo>
                <a:cubicBezTo>
                  <a:pt x="216" y="56"/>
                  <a:pt x="216" y="56"/>
                  <a:pt x="216" y="56"/>
                </a:cubicBezTo>
                <a:cubicBezTo>
                  <a:pt x="216" y="57"/>
                  <a:pt x="216" y="57"/>
                  <a:pt x="216" y="58"/>
                </a:cubicBezTo>
                <a:cubicBezTo>
                  <a:pt x="216" y="58"/>
                  <a:pt x="216" y="58"/>
                  <a:pt x="216" y="58"/>
                </a:cubicBezTo>
                <a:cubicBezTo>
                  <a:pt x="216" y="57"/>
                  <a:pt x="215" y="57"/>
                  <a:pt x="215" y="57"/>
                </a:cubicBezTo>
                <a:cubicBezTo>
                  <a:pt x="215" y="57"/>
                  <a:pt x="216" y="56"/>
                  <a:pt x="216" y="56"/>
                </a:cubicBezTo>
                <a:close/>
                <a:moveTo>
                  <a:pt x="234" y="49"/>
                </a:moveTo>
                <a:cubicBezTo>
                  <a:pt x="234" y="49"/>
                  <a:pt x="234" y="48"/>
                  <a:pt x="235" y="48"/>
                </a:cubicBezTo>
                <a:cubicBezTo>
                  <a:pt x="234" y="49"/>
                  <a:pt x="234" y="50"/>
                  <a:pt x="234" y="51"/>
                </a:cubicBezTo>
                <a:cubicBezTo>
                  <a:pt x="234" y="50"/>
                  <a:pt x="234" y="50"/>
                  <a:pt x="234" y="49"/>
                </a:cubicBezTo>
                <a:close/>
                <a:moveTo>
                  <a:pt x="202" y="61"/>
                </a:moveTo>
                <a:cubicBezTo>
                  <a:pt x="202" y="61"/>
                  <a:pt x="202" y="61"/>
                  <a:pt x="202" y="61"/>
                </a:cubicBezTo>
                <a:cubicBezTo>
                  <a:pt x="202" y="60"/>
                  <a:pt x="202" y="60"/>
                  <a:pt x="202" y="60"/>
                </a:cubicBezTo>
                <a:cubicBezTo>
                  <a:pt x="202" y="59"/>
                  <a:pt x="202" y="59"/>
                  <a:pt x="202" y="59"/>
                </a:cubicBezTo>
                <a:cubicBezTo>
                  <a:pt x="202" y="59"/>
                  <a:pt x="202" y="59"/>
                  <a:pt x="202" y="59"/>
                </a:cubicBezTo>
                <a:cubicBezTo>
                  <a:pt x="202" y="60"/>
                  <a:pt x="202" y="60"/>
                  <a:pt x="202" y="61"/>
                </a:cubicBezTo>
                <a:close/>
                <a:moveTo>
                  <a:pt x="233" y="59"/>
                </a:moveTo>
                <a:cubicBezTo>
                  <a:pt x="233" y="60"/>
                  <a:pt x="233" y="60"/>
                  <a:pt x="233" y="60"/>
                </a:cubicBezTo>
                <a:cubicBezTo>
                  <a:pt x="233" y="60"/>
                  <a:pt x="233" y="60"/>
                  <a:pt x="233" y="60"/>
                </a:cubicBezTo>
                <a:cubicBezTo>
                  <a:pt x="233" y="60"/>
                  <a:pt x="233" y="59"/>
                  <a:pt x="233" y="59"/>
                </a:cubicBezTo>
                <a:close/>
                <a:moveTo>
                  <a:pt x="239" y="59"/>
                </a:moveTo>
                <a:cubicBezTo>
                  <a:pt x="239" y="58"/>
                  <a:pt x="238" y="57"/>
                  <a:pt x="238" y="56"/>
                </a:cubicBezTo>
                <a:cubicBezTo>
                  <a:pt x="238" y="56"/>
                  <a:pt x="238" y="56"/>
                  <a:pt x="238" y="55"/>
                </a:cubicBezTo>
                <a:cubicBezTo>
                  <a:pt x="238" y="54"/>
                  <a:pt x="238" y="52"/>
                  <a:pt x="238" y="51"/>
                </a:cubicBezTo>
                <a:cubicBezTo>
                  <a:pt x="238" y="52"/>
                  <a:pt x="239" y="53"/>
                  <a:pt x="239" y="54"/>
                </a:cubicBezTo>
                <a:cubicBezTo>
                  <a:pt x="239" y="56"/>
                  <a:pt x="239" y="57"/>
                  <a:pt x="239" y="59"/>
                </a:cubicBezTo>
                <a:close/>
                <a:moveTo>
                  <a:pt x="220" y="54"/>
                </a:moveTo>
                <a:cubicBezTo>
                  <a:pt x="219" y="53"/>
                  <a:pt x="219" y="53"/>
                  <a:pt x="219" y="53"/>
                </a:cubicBezTo>
                <a:cubicBezTo>
                  <a:pt x="219" y="53"/>
                  <a:pt x="219" y="53"/>
                  <a:pt x="219" y="53"/>
                </a:cubicBezTo>
                <a:cubicBezTo>
                  <a:pt x="219" y="53"/>
                  <a:pt x="219" y="53"/>
                  <a:pt x="220" y="53"/>
                </a:cubicBezTo>
                <a:cubicBezTo>
                  <a:pt x="220" y="53"/>
                  <a:pt x="220" y="53"/>
                  <a:pt x="220" y="54"/>
                </a:cubicBezTo>
                <a:close/>
                <a:moveTo>
                  <a:pt x="215" y="53"/>
                </a:moveTo>
                <a:cubicBezTo>
                  <a:pt x="214" y="52"/>
                  <a:pt x="214" y="51"/>
                  <a:pt x="213" y="51"/>
                </a:cubicBezTo>
                <a:cubicBezTo>
                  <a:pt x="213" y="51"/>
                  <a:pt x="213" y="51"/>
                  <a:pt x="213" y="51"/>
                </a:cubicBezTo>
                <a:cubicBezTo>
                  <a:pt x="213" y="51"/>
                  <a:pt x="213" y="51"/>
                  <a:pt x="213" y="51"/>
                </a:cubicBezTo>
                <a:cubicBezTo>
                  <a:pt x="214" y="51"/>
                  <a:pt x="214" y="52"/>
                  <a:pt x="215" y="53"/>
                </a:cubicBezTo>
                <a:close/>
                <a:moveTo>
                  <a:pt x="208" y="56"/>
                </a:moveTo>
                <a:cubicBezTo>
                  <a:pt x="207" y="57"/>
                  <a:pt x="207" y="58"/>
                  <a:pt x="206" y="59"/>
                </a:cubicBezTo>
                <a:cubicBezTo>
                  <a:pt x="207" y="59"/>
                  <a:pt x="206" y="60"/>
                  <a:pt x="206" y="60"/>
                </a:cubicBezTo>
                <a:cubicBezTo>
                  <a:pt x="207" y="58"/>
                  <a:pt x="207" y="57"/>
                  <a:pt x="207" y="56"/>
                </a:cubicBezTo>
                <a:cubicBezTo>
                  <a:pt x="207" y="56"/>
                  <a:pt x="208" y="56"/>
                  <a:pt x="208" y="56"/>
                </a:cubicBezTo>
                <a:close/>
                <a:moveTo>
                  <a:pt x="205" y="54"/>
                </a:moveTo>
                <a:cubicBezTo>
                  <a:pt x="205" y="54"/>
                  <a:pt x="205" y="54"/>
                  <a:pt x="205" y="54"/>
                </a:cubicBezTo>
                <a:cubicBezTo>
                  <a:pt x="205" y="54"/>
                  <a:pt x="205" y="54"/>
                  <a:pt x="205" y="54"/>
                </a:cubicBezTo>
                <a:cubicBezTo>
                  <a:pt x="205" y="54"/>
                  <a:pt x="205" y="54"/>
                  <a:pt x="205" y="54"/>
                </a:cubicBezTo>
                <a:close/>
                <a:moveTo>
                  <a:pt x="200" y="53"/>
                </a:moveTo>
                <a:cubicBezTo>
                  <a:pt x="200" y="52"/>
                  <a:pt x="200" y="52"/>
                  <a:pt x="200" y="51"/>
                </a:cubicBezTo>
                <a:cubicBezTo>
                  <a:pt x="200" y="51"/>
                  <a:pt x="200" y="50"/>
                  <a:pt x="200" y="50"/>
                </a:cubicBezTo>
                <a:cubicBezTo>
                  <a:pt x="200" y="50"/>
                  <a:pt x="200" y="50"/>
                  <a:pt x="201" y="51"/>
                </a:cubicBezTo>
                <a:cubicBezTo>
                  <a:pt x="201" y="51"/>
                  <a:pt x="201" y="51"/>
                  <a:pt x="201" y="51"/>
                </a:cubicBezTo>
                <a:cubicBezTo>
                  <a:pt x="201" y="52"/>
                  <a:pt x="200" y="52"/>
                  <a:pt x="200" y="53"/>
                </a:cubicBezTo>
                <a:close/>
                <a:moveTo>
                  <a:pt x="189" y="55"/>
                </a:moveTo>
                <a:cubicBezTo>
                  <a:pt x="189" y="55"/>
                  <a:pt x="188" y="54"/>
                  <a:pt x="188" y="53"/>
                </a:cubicBezTo>
                <a:cubicBezTo>
                  <a:pt x="188" y="52"/>
                  <a:pt x="189" y="52"/>
                  <a:pt x="189" y="51"/>
                </a:cubicBezTo>
                <a:cubicBezTo>
                  <a:pt x="189" y="52"/>
                  <a:pt x="189" y="52"/>
                  <a:pt x="189" y="53"/>
                </a:cubicBezTo>
                <a:cubicBezTo>
                  <a:pt x="189" y="54"/>
                  <a:pt x="189" y="55"/>
                  <a:pt x="189" y="55"/>
                </a:cubicBezTo>
                <a:close/>
                <a:moveTo>
                  <a:pt x="157" y="58"/>
                </a:moveTo>
                <a:cubicBezTo>
                  <a:pt x="158" y="59"/>
                  <a:pt x="158" y="59"/>
                  <a:pt x="158" y="59"/>
                </a:cubicBezTo>
                <a:cubicBezTo>
                  <a:pt x="158" y="60"/>
                  <a:pt x="158" y="61"/>
                  <a:pt x="157" y="61"/>
                </a:cubicBezTo>
                <a:cubicBezTo>
                  <a:pt x="157" y="61"/>
                  <a:pt x="157" y="61"/>
                  <a:pt x="156" y="61"/>
                </a:cubicBezTo>
                <a:cubicBezTo>
                  <a:pt x="157" y="60"/>
                  <a:pt x="157" y="59"/>
                  <a:pt x="157" y="58"/>
                </a:cubicBezTo>
                <a:close/>
                <a:moveTo>
                  <a:pt x="169" y="63"/>
                </a:moveTo>
                <a:cubicBezTo>
                  <a:pt x="169" y="62"/>
                  <a:pt x="169" y="62"/>
                  <a:pt x="169" y="62"/>
                </a:cubicBezTo>
                <a:cubicBezTo>
                  <a:pt x="169" y="63"/>
                  <a:pt x="170" y="63"/>
                  <a:pt x="170" y="63"/>
                </a:cubicBezTo>
                <a:cubicBezTo>
                  <a:pt x="170" y="64"/>
                  <a:pt x="170" y="64"/>
                  <a:pt x="170" y="64"/>
                </a:cubicBezTo>
                <a:cubicBezTo>
                  <a:pt x="170" y="64"/>
                  <a:pt x="170" y="65"/>
                  <a:pt x="170" y="65"/>
                </a:cubicBezTo>
                <a:cubicBezTo>
                  <a:pt x="170" y="64"/>
                  <a:pt x="169" y="63"/>
                  <a:pt x="169" y="63"/>
                </a:cubicBezTo>
                <a:close/>
                <a:moveTo>
                  <a:pt x="156" y="64"/>
                </a:moveTo>
                <a:cubicBezTo>
                  <a:pt x="156" y="64"/>
                  <a:pt x="156" y="64"/>
                  <a:pt x="155" y="65"/>
                </a:cubicBezTo>
                <a:cubicBezTo>
                  <a:pt x="155" y="65"/>
                  <a:pt x="155" y="65"/>
                  <a:pt x="155" y="65"/>
                </a:cubicBezTo>
                <a:cubicBezTo>
                  <a:pt x="155" y="64"/>
                  <a:pt x="155" y="64"/>
                  <a:pt x="155" y="63"/>
                </a:cubicBezTo>
                <a:cubicBezTo>
                  <a:pt x="155" y="63"/>
                  <a:pt x="155" y="63"/>
                  <a:pt x="155" y="63"/>
                </a:cubicBezTo>
                <a:cubicBezTo>
                  <a:pt x="156" y="63"/>
                  <a:pt x="156" y="63"/>
                  <a:pt x="156" y="64"/>
                </a:cubicBezTo>
                <a:close/>
                <a:moveTo>
                  <a:pt x="165" y="59"/>
                </a:moveTo>
                <a:cubicBezTo>
                  <a:pt x="165" y="58"/>
                  <a:pt x="165" y="58"/>
                  <a:pt x="165" y="58"/>
                </a:cubicBezTo>
                <a:cubicBezTo>
                  <a:pt x="165" y="58"/>
                  <a:pt x="165" y="58"/>
                  <a:pt x="165" y="58"/>
                </a:cubicBezTo>
                <a:cubicBezTo>
                  <a:pt x="165" y="58"/>
                  <a:pt x="165" y="58"/>
                  <a:pt x="165" y="59"/>
                </a:cubicBezTo>
                <a:close/>
                <a:moveTo>
                  <a:pt x="165" y="64"/>
                </a:moveTo>
                <a:cubicBezTo>
                  <a:pt x="164" y="63"/>
                  <a:pt x="164" y="62"/>
                  <a:pt x="163" y="61"/>
                </a:cubicBezTo>
                <a:cubicBezTo>
                  <a:pt x="163" y="61"/>
                  <a:pt x="163" y="61"/>
                  <a:pt x="163" y="60"/>
                </a:cubicBezTo>
                <a:cubicBezTo>
                  <a:pt x="164" y="61"/>
                  <a:pt x="165" y="63"/>
                  <a:pt x="165" y="64"/>
                </a:cubicBezTo>
                <a:close/>
                <a:moveTo>
                  <a:pt x="136" y="60"/>
                </a:moveTo>
                <a:cubicBezTo>
                  <a:pt x="136" y="61"/>
                  <a:pt x="136" y="61"/>
                  <a:pt x="136" y="62"/>
                </a:cubicBezTo>
                <a:cubicBezTo>
                  <a:pt x="136" y="61"/>
                  <a:pt x="136" y="60"/>
                  <a:pt x="135" y="59"/>
                </a:cubicBezTo>
                <a:cubicBezTo>
                  <a:pt x="136" y="59"/>
                  <a:pt x="136" y="60"/>
                  <a:pt x="136" y="60"/>
                </a:cubicBezTo>
                <a:close/>
                <a:moveTo>
                  <a:pt x="140" y="70"/>
                </a:moveTo>
                <a:cubicBezTo>
                  <a:pt x="140" y="70"/>
                  <a:pt x="140" y="70"/>
                  <a:pt x="140" y="70"/>
                </a:cubicBezTo>
                <a:cubicBezTo>
                  <a:pt x="140" y="70"/>
                  <a:pt x="140" y="71"/>
                  <a:pt x="139" y="71"/>
                </a:cubicBezTo>
                <a:cubicBezTo>
                  <a:pt x="139" y="70"/>
                  <a:pt x="140" y="70"/>
                  <a:pt x="140" y="70"/>
                </a:cubicBezTo>
                <a:close/>
                <a:moveTo>
                  <a:pt x="170" y="55"/>
                </a:moveTo>
                <a:cubicBezTo>
                  <a:pt x="170" y="55"/>
                  <a:pt x="170" y="56"/>
                  <a:pt x="170" y="56"/>
                </a:cubicBezTo>
                <a:cubicBezTo>
                  <a:pt x="169" y="56"/>
                  <a:pt x="169" y="55"/>
                  <a:pt x="168" y="54"/>
                </a:cubicBezTo>
                <a:cubicBezTo>
                  <a:pt x="169" y="54"/>
                  <a:pt x="169" y="54"/>
                  <a:pt x="169" y="54"/>
                </a:cubicBezTo>
                <a:cubicBezTo>
                  <a:pt x="169" y="54"/>
                  <a:pt x="170" y="53"/>
                  <a:pt x="170" y="53"/>
                </a:cubicBezTo>
                <a:cubicBezTo>
                  <a:pt x="170" y="54"/>
                  <a:pt x="170" y="54"/>
                  <a:pt x="170" y="55"/>
                </a:cubicBezTo>
                <a:close/>
                <a:moveTo>
                  <a:pt x="163" y="57"/>
                </a:moveTo>
                <a:cubicBezTo>
                  <a:pt x="163" y="56"/>
                  <a:pt x="162" y="56"/>
                  <a:pt x="162" y="56"/>
                </a:cubicBezTo>
                <a:cubicBezTo>
                  <a:pt x="162" y="54"/>
                  <a:pt x="162" y="53"/>
                  <a:pt x="163" y="52"/>
                </a:cubicBezTo>
                <a:cubicBezTo>
                  <a:pt x="163" y="53"/>
                  <a:pt x="164" y="54"/>
                  <a:pt x="165" y="55"/>
                </a:cubicBezTo>
                <a:cubicBezTo>
                  <a:pt x="164" y="55"/>
                  <a:pt x="164" y="56"/>
                  <a:pt x="163" y="57"/>
                </a:cubicBezTo>
                <a:close/>
                <a:moveTo>
                  <a:pt x="157" y="57"/>
                </a:moveTo>
                <a:cubicBezTo>
                  <a:pt x="156" y="58"/>
                  <a:pt x="156" y="59"/>
                  <a:pt x="155" y="59"/>
                </a:cubicBezTo>
                <a:cubicBezTo>
                  <a:pt x="156" y="59"/>
                  <a:pt x="156" y="58"/>
                  <a:pt x="156" y="57"/>
                </a:cubicBezTo>
                <a:cubicBezTo>
                  <a:pt x="157" y="57"/>
                  <a:pt x="157" y="57"/>
                  <a:pt x="157" y="57"/>
                </a:cubicBezTo>
                <a:close/>
                <a:moveTo>
                  <a:pt x="151" y="61"/>
                </a:moveTo>
                <a:cubicBezTo>
                  <a:pt x="151" y="61"/>
                  <a:pt x="151" y="61"/>
                  <a:pt x="151" y="60"/>
                </a:cubicBezTo>
                <a:cubicBezTo>
                  <a:pt x="151" y="60"/>
                  <a:pt x="151" y="60"/>
                  <a:pt x="151" y="61"/>
                </a:cubicBezTo>
                <a:cubicBezTo>
                  <a:pt x="151" y="61"/>
                  <a:pt x="151" y="61"/>
                  <a:pt x="151" y="61"/>
                </a:cubicBezTo>
                <a:close/>
                <a:moveTo>
                  <a:pt x="124" y="75"/>
                </a:moveTo>
                <a:cubicBezTo>
                  <a:pt x="124" y="75"/>
                  <a:pt x="124" y="75"/>
                  <a:pt x="125" y="74"/>
                </a:cubicBezTo>
                <a:cubicBezTo>
                  <a:pt x="125" y="75"/>
                  <a:pt x="125" y="76"/>
                  <a:pt x="125" y="77"/>
                </a:cubicBezTo>
                <a:cubicBezTo>
                  <a:pt x="125" y="77"/>
                  <a:pt x="125" y="76"/>
                  <a:pt x="124" y="75"/>
                </a:cubicBezTo>
                <a:close/>
                <a:moveTo>
                  <a:pt x="81" y="73"/>
                </a:moveTo>
                <a:cubicBezTo>
                  <a:pt x="81" y="73"/>
                  <a:pt x="81" y="74"/>
                  <a:pt x="81" y="75"/>
                </a:cubicBezTo>
                <a:cubicBezTo>
                  <a:pt x="80" y="74"/>
                  <a:pt x="80" y="74"/>
                  <a:pt x="80" y="73"/>
                </a:cubicBezTo>
                <a:cubicBezTo>
                  <a:pt x="80" y="73"/>
                  <a:pt x="80" y="73"/>
                  <a:pt x="81" y="72"/>
                </a:cubicBezTo>
                <a:cubicBezTo>
                  <a:pt x="81" y="72"/>
                  <a:pt x="81" y="72"/>
                  <a:pt x="81" y="73"/>
                </a:cubicBezTo>
                <a:close/>
                <a:moveTo>
                  <a:pt x="74" y="71"/>
                </a:moveTo>
                <a:cubicBezTo>
                  <a:pt x="73" y="72"/>
                  <a:pt x="73" y="74"/>
                  <a:pt x="72" y="75"/>
                </a:cubicBezTo>
                <a:cubicBezTo>
                  <a:pt x="73" y="73"/>
                  <a:pt x="73" y="72"/>
                  <a:pt x="74" y="70"/>
                </a:cubicBezTo>
                <a:cubicBezTo>
                  <a:pt x="74" y="71"/>
                  <a:pt x="74" y="71"/>
                  <a:pt x="74" y="71"/>
                </a:cubicBezTo>
                <a:close/>
                <a:moveTo>
                  <a:pt x="111" y="68"/>
                </a:moveTo>
                <a:cubicBezTo>
                  <a:pt x="112" y="69"/>
                  <a:pt x="112" y="69"/>
                  <a:pt x="112" y="70"/>
                </a:cubicBezTo>
                <a:cubicBezTo>
                  <a:pt x="112" y="71"/>
                  <a:pt x="113" y="73"/>
                  <a:pt x="113" y="75"/>
                </a:cubicBezTo>
                <a:cubicBezTo>
                  <a:pt x="113" y="74"/>
                  <a:pt x="113" y="74"/>
                  <a:pt x="113" y="74"/>
                </a:cubicBezTo>
                <a:cubicBezTo>
                  <a:pt x="112" y="72"/>
                  <a:pt x="112" y="70"/>
                  <a:pt x="111" y="68"/>
                </a:cubicBezTo>
                <a:close/>
                <a:moveTo>
                  <a:pt x="102" y="59"/>
                </a:moveTo>
                <a:cubicBezTo>
                  <a:pt x="102" y="58"/>
                  <a:pt x="102" y="58"/>
                  <a:pt x="101" y="58"/>
                </a:cubicBezTo>
                <a:cubicBezTo>
                  <a:pt x="102" y="58"/>
                  <a:pt x="102" y="58"/>
                  <a:pt x="102" y="58"/>
                </a:cubicBezTo>
                <a:cubicBezTo>
                  <a:pt x="102" y="58"/>
                  <a:pt x="102" y="58"/>
                  <a:pt x="102" y="59"/>
                </a:cubicBezTo>
                <a:close/>
                <a:moveTo>
                  <a:pt x="96" y="66"/>
                </a:moveTo>
                <a:cubicBezTo>
                  <a:pt x="97" y="68"/>
                  <a:pt x="97" y="69"/>
                  <a:pt x="97" y="71"/>
                </a:cubicBezTo>
                <a:cubicBezTo>
                  <a:pt x="97" y="71"/>
                  <a:pt x="97" y="72"/>
                  <a:pt x="97" y="72"/>
                </a:cubicBezTo>
                <a:cubicBezTo>
                  <a:pt x="96" y="71"/>
                  <a:pt x="96" y="70"/>
                  <a:pt x="96" y="69"/>
                </a:cubicBezTo>
                <a:cubicBezTo>
                  <a:pt x="96" y="69"/>
                  <a:pt x="96" y="68"/>
                  <a:pt x="96" y="68"/>
                </a:cubicBezTo>
                <a:cubicBezTo>
                  <a:pt x="96" y="68"/>
                  <a:pt x="96" y="67"/>
                  <a:pt x="96" y="66"/>
                </a:cubicBezTo>
                <a:close/>
                <a:moveTo>
                  <a:pt x="84" y="70"/>
                </a:moveTo>
                <a:cubicBezTo>
                  <a:pt x="84" y="70"/>
                  <a:pt x="84" y="70"/>
                  <a:pt x="84" y="69"/>
                </a:cubicBezTo>
                <a:cubicBezTo>
                  <a:pt x="84" y="69"/>
                  <a:pt x="84" y="69"/>
                  <a:pt x="84" y="69"/>
                </a:cubicBezTo>
                <a:cubicBezTo>
                  <a:pt x="84" y="69"/>
                  <a:pt x="84" y="69"/>
                  <a:pt x="84" y="69"/>
                </a:cubicBezTo>
                <a:cubicBezTo>
                  <a:pt x="84" y="69"/>
                  <a:pt x="84" y="69"/>
                  <a:pt x="84" y="70"/>
                </a:cubicBezTo>
                <a:close/>
                <a:moveTo>
                  <a:pt x="80" y="69"/>
                </a:moveTo>
                <a:cubicBezTo>
                  <a:pt x="80" y="69"/>
                  <a:pt x="80" y="69"/>
                  <a:pt x="80" y="70"/>
                </a:cubicBezTo>
                <a:cubicBezTo>
                  <a:pt x="79" y="70"/>
                  <a:pt x="79" y="70"/>
                  <a:pt x="78" y="71"/>
                </a:cubicBezTo>
                <a:cubicBezTo>
                  <a:pt x="78" y="70"/>
                  <a:pt x="78" y="70"/>
                  <a:pt x="78" y="70"/>
                </a:cubicBezTo>
                <a:cubicBezTo>
                  <a:pt x="78" y="69"/>
                  <a:pt x="78" y="68"/>
                  <a:pt x="78" y="67"/>
                </a:cubicBezTo>
                <a:cubicBezTo>
                  <a:pt x="78" y="67"/>
                  <a:pt x="78" y="67"/>
                  <a:pt x="78" y="67"/>
                </a:cubicBezTo>
                <a:cubicBezTo>
                  <a:pt x="79" y="68"/>
                  <a:pt x="79" y="68"/>
                  <a:pt x="80" y="69"/>
                </a:cubicBezTo>
                <a:close/>
                <a:moveTo>
                  <a:pt x="73" y="67"/>
                </a:moveTo>
                <a:cubicBezTo>
                  <a:pt x="73" y="67"/>
                  <a:pt x="73" y="68"/>
                  <a:pt x="72" y="68"/>
                </a:cubicBezTo>
                <a:cubicBezTo>
                  <a:pt x="72" y="69"/>
                  <a:pt x="72" y="69"/>
                  <a:pt x="71" y="70"/>
                </a:cubicBezTo>
                <a:cubicBezTo>
                  <a:pt x="71" y="69"/>
                  <a:pt x="71" y="68"/>
                  <a:pt x="71" y="67"/>
                </a:cubicBezTo>
                <a:cubicBezTo>
                  <a:pt x="71" y="66"/>
                  <a:pt x="71" y="65"/>
                  <a:pt x="72" y="64"/>
                </a:cubicBezTo>
                <a:cubicBezTo>
                  <a:pt x="72" y="64"/>
                  <a:pt x="73" y="65"/>
                  <a:pt x="73" y="67"/>
                </a:cubicBezTo>
                <a:cubicBezTo>
                  <a:pt x="73" y="67"/>
                  <a:pt x="73" y="67"/>
                  <a:pt x="73" y="67"/>
                </a:cubicBezTo>
                <a:close/>
                <a:moveTo>
                  <a:pt x="56" y="69"/>
                </a:moveTo>
                <a:cubicBezTo>
                  <a:pt x="57" y="71"/>
                  <a:pt x="57" y="72"/>
                  <a:pt x="57" y="74"/>
                </a:cubicBezTo>
                <a:cubicBezTo>
                  <a:pt x="56" y="75"/>
                  <a:pt x="56" y="75"/>
                  <a:pt x="56" y="76"/>
                </a:cubicBezTo>
                <a:cubicBezTo>
                  <a:pt x="56" y="76"/>
                  <a:pt x="56" y="76"/>
                  <a:pt x="56" y="76"/>
                </a:cubicBezTo>
                <a:cubicBezTo>
                  <a:pt x="55" y="78"/>
                  <a:pt x="53" y="80"/>
                  <a:pt x="52" y="83"/>
                </a:cubicBezTo>
                <a:cubicBezTo>
                  <a:pt x="52" y="81"/>
                  <a:pt x="52" y="79"/>
                  <a:pt x="53" y="78"/>
                </a:cubicBezTo>
                <a:cubicBezTo>
                  <a:pt x="53" y="76"/>
                  <a:pt x="53" y="75"/>
                  <a:pt x="53" y="74"/>
                </a:cubicBezTo>
                <a:cubicBezTo>
                  <a:pt x="53" y="74"/>
                  <a:pt x="53" y="74"/>
                  <a:pt x="53" y="73"/>
                </a:cubicBezTo>
                <a:cubicBezTo>
                  <a:pt x="53" y="73"/>
                  <a:pt x="53" y="73"/>
                  <a:pt x="53" y="73"/>
                </a:cubicBezTo>
                <a:cubicBezTo>
                  <a:pt x="54" y="71"/>
                  <a:pt x="56" y="69"/>
                  <a:pt x="56" y="68"/>
                </a:cubicBezTo>
                <a:cubicBezTo>
                  <a:pt x="56" y="69"/>
                  <a:pt x="56" y="69"/>
                  <a:pt x="56" y="69"/>
                </a:cubicBezTo>
                <a:close/>
                <a:moveTo>
                  <a:pt x="42" y="89"/>
                </a:moveTo>
                <a:cubicBezTo>
                  <a:pt x="42" y="88"/>
                  <a:pt x="41" y="87"/>
                  <a:pt x="41" y="86"/>
                </a:cubicBezTo>
                <a:cubicBezTo>
                  <a:pt x="42" y="86"/>
                  <a:pt x="42" y="86"/>
                  <a:pt x="42" y="87"/>
                </a:cubicBezTo>
                <a:cubicBezTo>
                  <a:pt x="42" y="87"/>
                  <a:pt x="42" y="88"/>
                  <a:pt x="42" y="89"/>
                </a:cubicBezTo>
                <a:close/>
                <a:moveTo>
                  <a:pt x="67" y="86"/>
                </a:moveTo>
                <a:cubicBezTo>
                  <a:pt x="67" y="87"/>
                  <a:pt x="67" y="87"/>
                  <a:pt x="67" y="87"/>
                </a:cubicBezTo>
                <a:cubicBezTo>
                  <a:pt x="67" y="87"/>
                  <a:pt x="67" y="87"/>
                  <a:pt x="67" y="88"/>
                </a:cubicBezTo>
                <a:cubicBezTo>
                  <a:pt x="67" y="87"/>
                  <a:pt x="67" y="87"/>
                  <a:pt x="67" y="86"/>
                </a:cubicBezTo>
                <a:close/>
                <a:moveTo>
                  <a:pt x="132" y="70"/>
                </a:moveTo>
                <a:cubicBezTo>
                  <a:pt x="132" y="69"/>
                  <a:pt x="132" y="69"/>
                  <a:pt x="132" y="68"/>
                </a:cubicBezTo>
                <a:cubicBezTo>
                  <a:pt x="132" y="66"/>
                  <a:pt x="132" y="64"/>
                  <a:pt x="133" y="63"/>
                </a:cubicBezTo>
                <a:cubicBezTo>
                  <a:pt x="133" y="64"/>
                  <a:pt x="133" y="65"/>
                  <a:pt x="134" y="67"/>
                </a:cubicBezTo>
                <a:cubicBezTo>
                  <a:pt x="134" y="67"/>
                  <a:pt x="134" y="67"/>
                  <a:pt x="134" y="68"/>
                </a:cubicBezTo>
                <a:cubicBezTo>
                  <a:pt x="134" y="69"/>
                  <a:pt x="133" y="70"/>
                  <a:pt x="133" y="71"/>
                </a:cubicBezTo>
                <a:cubicBezTo>
                  <a:pt x="133" y="71"/>
                  <a:pt x="133" y="72"/>
                  <a:pt x="133" y="72"/>
                </a:cubicBezTo>
                <a:cubicBezTo>
                  <a:pt x="133" y="71"/>
                  <a:pt x="132" y="70"/>
                  <a:pt x="132" y="70"/>
                </a:cubicBezTo>
                <a:close/>
                <a:moveTo>
                  <a:pt x="185" y="64"/>
                </a:moveTo>
                <a:cubicBezTo>
                  <a:pt x="185" y="63"/>
                  <a:pt x="184" y="63"/>
                  <a:pt x="184" y="62"/>
                </a:cubicBezTo>
                <a:cubicBezTo>
                  <a:pt x="184" y="61"/>
                  <a:pt x="184" y="61"/>
                  <a:pt x="184" y="61"/>
                </a:cubicBezTo>
                <a:cubicBezTo>
                  <a:pt x="184" y="59"/>
                  <a:pt x="185" y="58"/>
                  <a:pt x="185" y="57"/>
                </a:cubicBezTo>
                <a:cubicBezTo>
                  <a:pt x="185" y="56"/>
                  <a:pt x="185" y="56"/>
                  <a:pt x="185" y="56"/>
                </a:cubicBezTo>
                <a:cubicBezTo>
                  <a:pt x="185" y="56"/>
                  <a:pt x="185" y="56"/>
                  <a:pt x="186" y="57"/>
                </a:cubicBezTo>
                <a:cubicBezTo>
                  <a:pt x="186" y="58"/>
                  <a:pt x="187" y="59"/>
                  <a:pt x="187" y="60"/>
                </a:cubicBezTo>
                <a:cubicBezTo>
                  <a:pt x="187" y="61"/>
                  <a:pt x="187" y="61"/>
                  <a:pt x="188" y="61"/>
                </a:cubicBezTo>
                <a:cubicBezTo>
                  <a:pt x="187" y="62"/>
                  <a:pt x="187" y="63"/>
                  <a:pt x="187" y="64"/>
                </a:cubicBezTo>
                <a:cubicBezTo>
                  <a:pt x="187" y="65"/>
                  <a:pt x="187" y="66"/>
                  <a:pt x="186" y="66"/>
                </a:cubicBezTo>
                <a:cubicBezTo>
                  <a:pt x="186" y="66"/>
                  <a:pt x="186" y="65"/>
                  <a:pt x="185" y="64"/>
                </a:cubicBezTo>
                <a:close/>
                <a:moveTo>
                  <a:pt x="307" y="61"/>
                </a:moveTo>
                <a:cubicBezTo>
                  <a:pt x="307" y="60"/>
                  <a:pt x="307" y="60"/>
                  <a:pt x="307" y="59"/>
                </a:cubicBezTo>
                <a:cubicBezTo>
                  <a:pt x="307" y="60"/>
                  <a:pt x="307" y="61"/>
                  <a:pt x="307" y="62"/>
                </a:cubicBezTo>
                <a:cubicBezTo>
                  <a:pt x="307" y="61"/>
                  <a:pt x="307" y="61"/>
                  <a:pt x="307" y="61"/>
                </a:cubicBezTo>
                <a:close/>
                <a:moveTo>
                  <a:pt x="335" y="45"/>
                </a:moveTo>
                <a:cubicBezTo>
                  <a:pt x="335" y="45"/>
                  <a:pt x="335" y="45"/>
                  <a:pt x="335" y="45"/>
                </a:cubicBezTo>
                <a:cubicBezTo>
                  <a:pt x="335" y="46"/>
                  <a:pt x="335" y="46"/>
                  <a:pt x="335" y="47"/>
                </a:cubicBezTo>
                <a:cubicBezTo>
                  <a:pt x="335" y="47"/>
                  <a:pt x="335" y="47"/>
                  <a:pt x="335" y="47"/>
                </a:cubicBezTo>
                <a:cubicBezTo>
                  <a:pt x="335" y="46"/>
                  <a:pt x="335" y="45"/>
                  <a:pt x="335" y="45"/>
                </a:cubicBezTo>
                <a:close/>
                <a:moveTo>
                  <a:pt x="339" y="26"/>
                </a:moveTo>
                <a:cubicBezTo>
                  <a:pt x="340" y="26"/>
                  <a:pt x="340" y="27"/>
                  <a:pt x="340" y="27"/>
                </a:cubicBezTo>
                <a:cubicBezTo>
                  <a:pt x="340" y="27"/>
                  <a:pt x="340" y="27"/>
                  <a:pt x="340" y="27"/>
                </a:cubicBezTo>
                <a:cubicBezTo>
                  <a:pt x="340" y="27"/>
                  <a:pt x="339" y="26"/>
                  <a:pt x="339" y="26"/>
                </a:cubicBezTo>
                <a:cubicBezTo>
                  <a:pt x="339" y="26"/>
                  <a:pt x="339" y="26"/>
                  <a:pt x="339" y="26"/>
                </a:cubicBezTo>
                <a:close/>
                <a:moveTo>
                  <a:pt x="450" y="35"/>
                </a:moveTo>
                <a:cubicBezTo>
                  <a:pt x="450" y="35"/>
                  <a:pt x="450" y="36"/>
                  <a:pt x="451" y="37"/>
                </a:cubicBezTo>
                <a:cubicBezTo>
                  <a:pt x="451" y="37"/>
                  <a:pt x="450" y="37"/>
                  <a:pt x="450" y="38"/>
                </a:cubicBezTo>
                <a:cubicBezTo>
                  <a:pt x="450" y="37"/>
                  <a:pt x="450" y="37"/>
                  <a:pt x="449" y="36"/>
                </a:cubicBezTo>
                <a:cubicBezTo>
                  <a:pt x="449" y="36"/>
                  <a:pt x="450" y="35"/>
                  <a:pt x="450" y="35"/>
                </a:cubicBezTo>
                <a:close/>
                <a:moveTo>
                  <a:pt x="453" y="39"/>
                </a:moveTo>
                <a:cubicBezTo>
                  <a:pt x="453" y="39"/>
                  <a:pt x="453" y="39"/>
                  <a:pt x="453" y="39"/>
                </a:cubicBezTo>
                <a:cubicBezTo>
                  <a:pt x="453" y="40"/>
                  <a:pt x="453" y="40"/>
                  <a:pt x="453" y="41"/>
                </a:cubicBezTo>
                <a:cubicBezTo>
                  <a:pt x="453" y="41"/>
                  <a:pt x="453" y="41"/>
                  <a:pt x="453" y="41"/>
                </a:cubicBezTo>
                <a:cubicBezTo>
                  <a:pt x="453" y="40"/>
                  <a:pt x="452" y="40"/>
                  <a:pt x="452" y="40"/>
                </a:cubicBezTo>
                <a:cubicBezTo>
                  <a:pt x="452" y="40"/>
                  <a:pt x="452" y="39"/>
                  <a:pt x="453" y="39"/>
                </a:cubicBezTo>
                <a:close/>
                <a:moveTo>
                  <a:pt x="439" y="43"/>
                </a:moveTo>
                <a:cubicBezTo>
                  <a:pt x="439" y="43"/>
                  <a:pt x="439" y="43"/>
                  <a:pt x="439" y="43"/>
                </a:cubicBezTo>
                <a:cubicBezTo>
                  <a:pt x="439" y="42"/>
                  <a:pt x="439" y="42"/>
                  <a:pt x="438" y="42"/>
                </a:cubicBezTo>
                <a:cubicBezTo>
                  <a:pt x="439" y="41"/>
                  <a:pt x="439" y="41"/>
                  <a:pt x="439" y="41"/>
                </a:cubicBezTo>
                <a:cubicBezTo>
                  <a:pt x="439" y="41"/>
                  <a:pt x="439" y="41"/>
                  <a:pt x="439" y="41"/>
                </a:cubicBezTo>
                <a:cubicBezTo>
                  <a:pt x="439" y="42"/>
                  <a:pt x="439" y="42"/>
                  <a:pt x="439" y="43"/>
                </a:cubicBezTo>
                <a:close/>
                <a:moveTo>
                  <a:pt x="470" y="43"/>
                </a:moveTo>
                <a:cubicBezTo>
                  <a:pt x="470" y="44"/>
                  <a:pt x="470" y="44"/>
                  <a:pt x="470" y="45"/>
                </a:cubicBezTo>
                <a:cubicBezTo>
                  <a:pt x="470" y="45"/>
                  <a:pt x="470" y="44"/>
                  <a:pt x="470" y="44"/>
                </a:cubicBezTo>
                <a:cubicBezTo>
                  <a:pt x="470" y="44"/>
                  <a:pt x="470" y="44"/>
                  <a:pt x="470" y="43"/>
                </a:cubicBezTo>
                <a:close/>
                <a:moveTo>
                  <a:pt x="471" y="34"/>
                </a:moveTo>
                <a:cubicBezTo>
                  <a:pt x="471" y="33"/>
                  <a:pt x="471" y="33"/>
                  <a:pt x="472" y="32"/>
                </a:cubicBezTo>
                <a:cubicBezTo>
                  <a:pt x="471" y="33"/>
                  <a:pt x="471" y="34"/>
                  <a:pt x="471" y="35"/>
                </a:cubicBezTo>
                <a:cubicBezTo>
                  <a:pt x="471" y="35"/>
                  <a:pt x="471" y="34"/>
                  <a:pt x="471" y="34"/>
                </a:cubicBezTo>
                <a:close/>
                <a:moveTo>
                  <a:pt x="456" y="37"/>
                </a:moveTo>
                <a:cubicBezTo>
                  <a:pt x="456" y="37"/>
                  <a:pt x="456" y="37"/>
                  <a:pt x="456" y="36"/>
                </a:cubicBezTo>
                <a:cubicBezTo>
                  <a:pt x="456" y="36"/>
                  <a:pt x="456" y="36"/>
                  <a:pt x="456" y="36"/>
                </a:cubicBezTo>
                <a:cubicBezTo>
                  <a:pt x="456" y="36"/>
                  <a:pt x="456" y="36"/>
                  <a:pt x="457" y="36"/>
                </a:cubicBezTo>
                <a:cubicBezTo>
                  <a:pt x="457" y="36"/>
                  <a:pt x="457" y="37"/>
                  <a:pt x="456" y="37"/>
                </a:cubicBezTo>
                <a:close/>
                <a:moveTo>
                  <a:pt x="452" y="36"/>
                </a:moveTo>
                <a:cubicBezTo>
                  <a:pt x="451" y="35"/>
                  <a:pt x="450" y="34"/>
                  <a:pt x="450" y="34"/>
                </a:cubicBezTo>
                <a:cubicBezTo>
                  <a:pt x="450" y="34"/>
                  <a:pt x="450" y="34"/>
                  <a:pt x="450" y="34"/>
                </a:cubicBezTo>
                <a:cubicBezTo>
                  <a:pt x="450" y="34"/>
                  <a:pt x="450" y="34"/>
                  <a:pt x="450" y="33"/>
                </a:cubicBezTo>
                <a:cubicBezTo>
                  <a:pt x="451" y="34"/>
                  <a:pt x="451" y="35"/>
                  <a:pt x="452" y="36"/>
                </a:cubicBezTo>
                <a:close/>
                <a:moveTo>
                  <a:pt x="445" y="39"/>
                </a:moveTo>
                <a:cubicBezTo>
                  <a:pt x="444" y="40"/>
                  <a:pt x="444" y="41"/>
                  <a:pt x="443" y="42"/>
                </a:cubicBezTo>
                <a:cubicBezTo>
                  <a:pt x="443" y="42"/>
                  <a:pt x="443" y="42"/>
                  <a:pt x="443" y="42"/>
                </a:cubicBezTo>
                <a:cubicBezTo>
                  <a:pt x="443" y="40"/>
                  <a:pt x="444" y="39"/>
                  <a:pt x="444" y="38"/>
                </a:cubicBezTo>
                <a:cubicBezTo>
                  <a:pt x="444" y="38"/>
                  <a:pt x="444" y="38"/>
                  <a:pt x="445" y="39"/>
                </a:cubicBezTo>
                <a:close/>
                <a:moveTo>
                  <a:pt x="442" y="36"/>
                </a:moveTo>
                <a:cubicBezTo>
                  <a:pt x="442" y="36"/>
                  <a:pt x="442" y="36"/>
                  <a:pt x="442" y="36"/>
                </a:cubicBezTo>
                <a:cubicBezTo>
                  <a:pt x="442" y="36"/>
                  <a:pt x="442" y="36"/>
                  <a:pt x="442" y="36"/>
                </a:cubicBezTo>
                <a:cubicBezTo>
                  <a:pt x="442" y="36"/>
                  <a:pt x="442" y="36"/>
                  <a:pt x="442" y="36"/>
                </a:cubicBezTo>
                <a:close/>
                <a:moveTo>
                  <a:pt x="437" y="35"/>
                </a:moveTo>
                <a:cubicBezTo>
                  <a:pt x="437" y="34"/>
                  <a:pt x="437" y="34"/>
                  <a:pt x="437" y="33"/>
                </a:cubicBezTo>
                <a:cubicBezTo>
                  <a:pt x="436" y="33"/>
                  <a:pt x="436" y="32"/>
                  <a:pt x="436" y="32"/>
                </a:cubicBezTo>
                <a:cubicBezTo>
                  <a:pt x="437" y="32"/>
                  <a:pt x="437" y="32"/>
                  <a:pt x="438" y="32"/>
                </a:cubicBezTo>
                <a:cubicBezTo>
                  <a:pt x="438" y="33"/>
                  <a:pt x="438" y="33"/>
                  <a:pt x="438" y="33"/>
                </a:cubicBezTo>
                <a:cubicBezTo>
                  <a:pt x="437" y="33"/>
                  <a:pt x="437" y="34"/>
                  <a:pt x="437" y="35"/>
                </a:cubicBezTo>
                <a:close/>
                <a:moveTo>
                  <a:pt x="426" y="36"/>
                </a:moveTo>
                <a:cubicBezTo>
                  <a:pt x="425" y="36"/>
                  <a:pt x="425" y="35"/>
                  <a:pt x="424" y="34"/>
                </a:cubicBezTo>
                <a:cubicBezTo>
                  <a:pt x="425" y="33"/>
                  <a:pt x="425" y="33"/>
                  <a:pt x="426" y="32"/>
                </a:cubicBezTo>
                <a:cubicBezTo>
                  <a:pt x="426" y="33"/>
                  <a:pt x="426" y="33"/>
                  <a:pt x="426" y="34"/>
                </a:cubicBezTo>
                <a:cubicBezTo>
                  <a:pt x="426" y="35"/>
                  <a:pt x="426" y="36"/>
                  <a:pt x="426" y="36"/>
                </a:cubicBezTo>
                <a:close/>
                <a:moveTo>
                  <a:pt x="394" y="37"/>
                </a:moveTo>
                <a:cubicBezTo>
                  <a:pt x="394" y="38"/>
                  <a:pt x="394" y="38"/>
                  <a:pt x="394" y="38"/>
                </a:cubicBezTo>
                <a:cubicBezTo>
                  <a:pt x="394" y="39"/>
                  <a:pt x="394" y="39"/>
                  <a:pt x="394" y="40"/>
                </a:cubicBezTo>
                <a:cubicBezTo>
                  <a:pt x="393" y="40"/>
                  <a:pt x="393" y="40"/>
                  <a:pt x="393" y="39"/>
                </a:cubicBezTo>
                <a:cubicBezTo>
                  <a:pt x="393" y="39"/>
                  <a:pt x="393" y="38"/>
                  <a:pt x="394" y="37"/>
                </a:cubicBezTo>
                <a:close/>
                <a:moveTo>
                  <a:pt x="406" y="42"/>
                </a:moveTo>
                <a:cubicBezTo>
                  <a:pt x="406" y="42"/>
                  <a:pt x="406" y="42"/>
                  <a:pt x="406" y="42"/>
                </a:cubicBezTo>
                <a:cubicBezTo>
                  <a:pt x="406" y="42"/>
                  <a:pt x="406" y="43"/>
                  <a:pt x="406" y="43"/>
                </a:cubicBezTo>
                <a:cubicBezTo>
                  <a:pt x="406" y="43"/>
                  <a:pt x="406" y="44"/>
                  <a:pt x="406" y="44"/>
                </a:cubicBezTo>
                <a:cubicBezTo>
                  <a:pt x="406" y="44"/>
                  <a:pt x="406" y="44"/>
                  <a:pt x="406" y="44"/>
                </a:cubicBezTo>
                <a:cubicBezTo>
                  <a:pt x="406" y="44"/>
                  <a:pt x="406" y="43"/>
                  <a:pt x="406" y="42"/>
                </a:cubicBezTo>
                <a:close/>
                <a:moveTo>
                  <a:pt x="393" y="42"/>
                </a:moveTo>
                <a:cubicBezTo>
                  <a:pt x="392" y="43"/>
                  <a:pt x="392" y="43"/>
                  <a:pt x="392" y="43"/>
                </a:cubicBezTo>
                <a:cubicBezTo>
                  <a:pt x="392" y="43"/>
                  <a:pt x="392" y="43"/>
                  <a:pt x="392" y="43"/>
                </a:cubicBezTo>
                <a:cubicBezTo>
                  <a:pt x="392" y="43"/>
                  <a:pt x="391" y="42"/>
                  <a:pt x="391" y="42"/>
                </a:cubicBezTo>
                <a:cubicBezTo>
                  <a:pt x="391" y="42"/>
                  <a:pt x="391" y="42"/>
                  <a:pt x="391" y="42"/>
                </a:cubicBezTo>
                <a:cubicBezTo>
                  <a:pt x="392" y="42"/>
                  <a:pt x="392" y="42"/>
                  <a:pt x="393" y="42"/>
                </a:cubicBezTo>
                <a:close/>
                <a:moveTo>
                  <a:pt x="370" y="44"/>
                </a:moveTo>
                <a:cubicBezTo>
                  <a:pt x="370" y="45"/>
                  <a:pt x="370" y="45"/>
                  <a:pt x="370" y="45"/>
                </a:cubicBezTo>
                <a:cubicBezTo>
                  <a:pt x="370" y="46"/>
                  <a:pt x="370" y="47"/>
                  <a:pt x="369" y="48"/>
                </a:cubicBezTo>
                <a:cubicBezTo>
                  <a:pt x="369" y="49"/>
                  <a:pt x="369" y="49"/>
                  <a:pt x="369" y="49"/>
                </a:cubicBezTo>
                <a:cubicBezTo>
                  <a:pt x="369" y="49"/>
                  <a:pt x="368" y="48"/>
                  <a:pt x="368" y="47"/>
                </a:cubicBezTo>
                <a:cubicBezTo>
                  <a:pt x="369" y="46"/>
                  <a:pt x="369" y="45"/>
                  <a:pt x="370" y="44"/>
                </a:cubicBezTo>
                <a:cubicBezTo>
                  <a:pt x="370" y="44"/>
                  <a:pt x="370" y="44"/>
                  <a:pt x="370" y="44"/>
                </a:cubicBezTo>
                <a:close/>
                <a:moveTo>
                  <a:pt x="348" y="48"/>
                </a:moveTo>
                <a:cubicBezTo>
                  <a:pt x="348" y="47"/>
                  <a:pt x="348" y="46"/>
                  <a:pt x="347" y="44"/>
                </a:cubicBezTo>
                <a:cubicBezTo>
                  <a:pt x="348" y="45"/>
                  <a:pt x="348" y="45"/>
                  <a:pt x="348" y="46"/>
                </a:cubicBezTo>
                <a:cubicBezTo>
                  <a:pt x="348" y="47"/>
                  <a:pt x="348" y="47"/>
                  <a:pt x="349" y="48"/>
                </a:cubicBezTo>
                <a:cubicBezTo>
                  <a:pt x="349" y="48"/>
                  <a:pt x="349" y="48"/>
                  <a:pt x="348" y="48"/>
                </a:cubicBezTo>
                <a:close/>
                <a:moveTo>
                  <a:pt x="402" y="38"/>
                </a:moveTo>
                <a:cubicBezTo>
                  <a:pt x="402" y="38"/>
                  <a:pt x="401" y="38"/>
                  <a:pt x="401" y="38"/>
                </a:cubicBezTo>
                <a:cubicBezTo>
                  <a:pt x="401" y="38"/>
                  <a:pt x="402" y="38"/>
                  <a:pt x="402" y="38"/>
                </a:cubicBezTo>
                <a:cubicBezTo>
                  <a:pt x="402" y="38"/>
                  <a:pt x="402" y="38"/>
                  <a:pt x="402" y="38"/>
                </a:cubicBezTo>
                <a:close/>
                <a:moveTo>
                  <a:pt x="402" y="43"/>
                </a:moveTo>
                <a:cubicBezTo>
                  <a:pt x="401" y="42"/>
                  <a:pt x="400" y="41"/>
                  <a:pt x="399" y="40"/>
                </a:cubicBezTo>
                <a:cubicBezTo>
                  <a:pt x="400" y="40"/>
                  <a:pt x="400" y="40"/>
                  <a:pt x="400" y="40"/>
                </a:cubicBezTo>
                <a:cubicBezTo>
                  <a:pt x="400" y="41"/>
                  <a:pt x="401" y="42"/>
                  <a:pt x="402" y="43"/>
                </a:cubicBezTo>
                <a:close/>
                <a:moveTo>
                  <a:pt x="372" y="37"/>
                </a:moveTo>
                <a:cubicBezTo>
                  <a:pt x="371" y="37"/>
                  <a:pt x="371" y="36"/>
                  <a:pt x="371" y="36"/>
                </a:cubicBezTo>
                <a:cubicBezTo>
                  <a:pt x="372" y="36"/>
                  <a:pt x="372" y="36"/>
                  <a:pt x="372" y="37"/>
                </a:cubicBezTo>
                <a:cubicBezTo>
                  <a:pt x="372" y="37"/>
                  <a:pt x="372" y="37"/>
                  <a:pt x="372" y="37"/>
                </a:cubicBezTo>
                <a:close/>
                <a:moveTo>
                  <a:pt x="376" y="47"/>
                </a:moveTo>
                <a:cubicBezTo>
                  <a:pt x="376" y="48"/>
                  <a:pt x="376" y="48"/>
                  <a:pt x="376" y="48"/>
                </a:cubicBezTo>
                <a:cubicBezTo>
                  <a:pt x="376" y="48"/>
                  <a:pt x="376" y="48"/>
                  <a:pt x="376" y="48"/>
                </a:cubicBezTo>
                <a:cubicBezTo>
                  <a:pt x="376" y="48"/>
                  <a:pt x="376" y="48"/>
                  <a:pt x="376" y="47"/>
                </a:cubicBezTo>
                <a:close/>
                <a:moveTo>
                  <a:pt x="406" y="34"/>
                </a:moveTo>
                <a:cubicBezTo>
                  <a:pt x="406" y="35"/>
                  <a:pt x="406" y="36"/>
                  <a:pt x="406" y="36"/>
                </a:cubicBezTo>
                <a:cubicBezTo>
                  <a:pt x="406" y="35"/>
                  <a:pt x="405" y="35"/>
                  <a:pt x="405" y="34"/>
                </a:cubicBezTo>
                <a:cubicBezTo>
                  <a:pt x="405" y="34"/>
                  <a:pt x="405" y="34"/>
                  <a:pt x="405" y="34"/>
                </a:cubicBezTo>
                <a:cubicBezTo>
                  <a:pt x="406" y="33"/>
                  <a:pt x="406" y="33"/>
                  <a:pt x="406" y="33"/>
                </a:cubicBezTo>
                <a:cubicBezTo>
                  <a:pt x="406" y="33"/>
                  <a:pt x="406" y="34"/>
                  <a:pt x="406" y="34"/>
                </a:cubicBezTo>
                <a:close/>
                <a:moveTo>
                  <a:pt x="399" y="36"/>
                </a:moveTo>
                <a:cubicBezTo>
                  <a:pt x="399" y="35"/>
                  <a:pt x="398" y="35"/>
                  <a:pt x="398" y="35"/>
                </a:cubicBezTo>
                <a:cubicBezTo>
                  <a:pt x="398" y="33"/>
                  <a:pt x="399" y="32"/>
                  <a:pt x="399" y="31"/>
                </a:cubicBezTo>
                <a:cubicBezTo>
                  <a:pt x="400" y="32"/>
                  <a:pt x="401" y="33"/>
                  <a:pt x="401" y="34"/>
                </a:cubicBezTo>
                <a:cubicBezTo>
                  <a:pt x="401" y="35"/>
                  <a:pt x="400" y="35"/>
                  <a:pt x="399" y="36"/>
                </a:cubicBezTo>
                <a:close/>
                <a:moveTo>
                  <a:pt x="393" y="36"/>
                </a:moveTo>
                <a:cubicBezTo>
                  <a:pt x="393" y="37"/>
                  <a:pt x="392" y="37"/>
                  <a:pt x="392" y="38"/>
                </a:cubicBezTo>
                <a:cubicBezTo>
                  <a:pt x="392" y="37"/>
                  <a:pt x="392" y="37"/>
                  <a:pt x="393" y="36"/>
                </a:cubicBezTo>
                <a:cubicBezTo>
                  <a:pt x="393" y="36"/>
                  <a:pt x="393" y="36"/>
                  <a:pt x="393" y="36"/>
                </a:cubicBezTo>
                <a:close/>
                <a:moveTo>
                  <a:pt x="387" y="40"/>
                </a:moveTo>
                <a:cubicBezTo>
                  <a:pt x="387" y="39"/>
                  <a:pt x="387" y="39"/>
                  <a:pt x="387" y="39"/>
                </a:cubicBezTo>
                <a:cubicBezTo>
                  <a:pt x="387" y="39"/>
                  <a:pt x="388" y="39"/>
                  <a:pt x="388" y="39"/>
                </a:cubicBezTo>
                <a:cubicBezTo>
                  <a:pt x="388" y="39"/>
                  <a:pt x="388" y="39"/>
                  <a:pt x="387" y="40"/>
                </a:cubicBezTo>
                <a:close/>
                <a:moveTo>
                  <a:pt x="333" y="56"/>
                </a:moveTo>
                <a:cubicBezTo>
                  <a:pt x="332" y="56"/>
                  <a:pt x="332" y="55"/>
                  <a:pt x="332" y="54"/>
                </a:cubicBezTo>
                <a:cubicBezTo>
                  <a:pt x="332" y="54"/>
                  <a:pt x="332" y="54"/>
                  <a:pt x="332" y="53"/>
                </a:cubicBezTo>
                <a:cubicBezTo>
                  <a:pt x="332" y="54"/>
                  <a:pt x="332" y="55"/>
                  <a:pt x="333" y="56"/>
                </a:cubicBezTo>
                <a:close/>
                <a:moveTo>
                  <a:pt x="322" y="44"/>
                </a:moveTo>
                <a:cubicBezTo>
                  <a:pt x="322" y="44"/>
                  <a:pt x="322" y="44"/>
                  <a:pt x="322" y="44"/>
                </a:cubicBezTo>
                <a:cubicBezTo>
                  <a:pt x="322" y="44"/>
                  <a:pt x="322" y="44"/>
                  <a:pt x="322" y="43"/>
                </a:cubicBezTo>
                <a:cubicBezTo>
                  <a:pt x="321" y="39"/>
                  <a:pt x="321" y="36"/>
                  <a:pt x="321" y="33"/>
                </a:cubicBezTo>
                <a:cubicBezTo>
                  <a:pt x="321" y="33"/>
                  <a:pt x="321" y="34"/>
                  <a:pt x="321" y="35"/>
                </a:cubicBezTo>
                <a:cubicBezTo>
                  <a:pt x="321" y="36"/>
                  <a:pt x="322" y="37"/>
                  <a:pt x="322" y="38"/>
                </a:cubicBezTo>
                <a:cubicBezTo>
                  <a:pt x="322" y="40"/>
                  <a:pt x="322" y="42"/>
                  <a:pt x="322" y="44"/>
                </a:cubicBezTo>
                <a:close/>
                <a:moveTo>
                  <a:pt x="422" y="45"/>
                </a:moveTo>
                <a:cubicBezTo>
                  <a:pt x="421" y="44"/>
                  <a:pt x="421" y="43"/>
                  <a:pt x="421" y="42"/>
                </a:cubicBezTo>
                <a:cubicBezTo>
                  <a:pt x="421" y="42"/>
                  <a:pt x="421" y="42"/>
                  <a:pt x="421" y="41"/>
                </a:cubicBezTo>
                <a:cubicBezTo>
                  <a:pt x="421" y="40"/>
                  <a:pt x="421" y="39"/>
                  <a:pt x="422" y="37"/>
                </a:cubicBezTo>
                <a:cubicBezTo>
                  <a:pt x="422" y="37"/>
                  <a:pt x="422" y="37"/>
                  <a:pt x="422" y="37"/>
                </a:cubicBezTo>
                <a:cubicBezTo>
                  <a:pt x="422" y="37"/>
                  <a:pt x="422" y="37"/>
                  <a:pt x="422" y="37"/>
                </a:cubicBezTo>
                <a:cubicBezTo>
                  <a:pt x="423" y="39"/>
                  <a:pt x="423" y="40"/>
                  <a:pt x="424" y="41"/>
                </a:cubicBezTo>
                <a:cubicBezTo>
                  <a:pt x="424" y="42"/>
                  <a:pt x="424" y="42"/>
                  <a:pt x="424" y="42"/>
                </a:cubicBezTo>
                <a:cubicBezTo>
                  <a:pt x="424" y="43"/>
                  <a:pt x="424" y="44"/>
                  <a:pt x="423" y="45"/>
                </a:cubicBezTo>
                <a:cubicBezTo>
                  <a:pt x="423" y="45"/>
                  <a:pt x="423" y="46"/>
                  <a:pt x="423" y="47"/>
                </a:cubicBezTo>
                <a:cubicBezTo>
                  <a:pt x="423" y="46"/>
                  <a:pt x="422" y="46"/>
                  <a:pt x="422" y="45"/>
                </a:cubicBezTo>
                <a:close/>
                <a:moveTo>
                  <a:pt x="476" y="44"/>
                </a:moveTo>
                <a:cubicBezTo>
                  <a:pt x="476" y="43"/>
                  <a:pt x="475" y="42"/>
                  <a:pt x="475" y="41"/>
                </a:cubicBezTo>
                <a:cubicBezTo>
                  <a:pt x="475" y="41"/>
                  <a:pt x="475" y="40"/>
                  <a:pt x="475" y="40"/>
                </a:cubicBezTo>
                <a:cubicBezTo>
                  <a:pt x="475" y="39"/>
                  <a:pt x="475" y="37"/>
                  <a:pt x="475" y="36"/>
                </a:cubicBezTo>
                <a:cubicBezTo>
                  <a:pt x="476" y="38"/>
                  <a:pt x="476" y="39"/>
                  <a:pt x="477" y="41"/>
                </a:cubicBezTo>
                <a:cubicBezTo>
                  <a:pt x="477" y="42"/>
                  <a:pt x="477" y="42"/>
                  <a:pt x="477" y="43"/>
                </a:cubicBezTo>
                <a:cubicBezTo>
                  <a:pt x="477" y="43"/>
                  <a:pt x="477" y="44"/>
                  <a:pt x="477" y="45"/>
                </a:cubicBezTo>
                <a:cubicBezTo>
                  <a:pt x="477" y="45"/>
                  <a:pt x="477" y="44"/>
                  <a:pt x="476" y="44"/>
                </a:cubicBezTo>
                <a:close/>
                <a:moveTo>
                  <a:pt x="513" y="38"/>
                </a:moveTo>
                <a:cubicBezTo>
                  <a:pt x="513" y="38"/>
                  <a:pt x="513" y="38"/>
                  <a:pt x="513" y="38"/>
                </a:cubicBezTo>
                <a:cubicBezTo>
                  <a:pt x="513" y="39"/>
                  <a:pt x="513" y="41"/>
                  <a:pt x="513" y="42"/>
                </a:cubicBezTo>
                <a:cubicBezTo>
                  <a:pt x="512" y="41"/>
                  <a:pt x="512" y="41"/>
                  <a:pt x="512" y="40"/>
                </a:cubicBezTo>
                <a:cubicBezTo>
                  <a:pt x="512" y="39"/>
                  <a:pt x="512" y="37"/>
                  <a:pt x="512" y="36"/>
                </a:cubicBezTo>
                <a:cubicBezTo>
                  <a:pt x="512" y="37"/>
                  <a:pt x="512" y="37"/>
                  <a:pt x="513" y="38"/>
                </a:cubicBezTo>
                <a:close/>
                <a:moveTo>
                  <a:pt x="497" y="45"/>
                </a:moveTo>
                <a:cubicBezTo>
                  <a:pt x="497" y="44"/>
                  <a:pt x="497" y="42"/>
                  <a:pt x="497" y="40"/>
                </a:cubicBezTo>
                <a:cubicBezTo>
                  <a:pt x="497" y="40"/>
                  <a:pt x="497" y="39"/>
                  <a:pt x="497" y="39"/>
                </a:cubicBezTo>
                <a:cubicBezTo>
                  <a:pt x="497" y="41"/>
                  <a:pt x="497" y="43"/>
                  <a:pt x="497" y="44"/>
                </a:cubicBezTo>
                <a:cubicBezTo>
                  <a:pt x="497" y="45"/>
                  <a:pt x="497" y="45"/>
                  <a:pt x="497" y="45"/>
                </a:cubicBezTo>
                <a:close/>
                <a:moveTo>
                  <a:pt x="504" y="29"/>
                </a:moveTo>
                <a:cubicBezTo>
                  <a:pt x="504" y="28"/>
                  <a:pt x="504" y="28"/>
                  <a:pt x="504" y="28"/>
                </a:cubicBezTo>
                <a:cubicBezTo>
                  <a:pt x="504" y="28"/>
                  <a:pt x="505" y="28"/>
                  <a:pt x="505" y="28"/>
                </a:cubicBezTo>
                <a:cubicBezTo>
                  <a:pt x="505" y="28"/>
                  <a:pt x="504" y="28"/>
                  <a:pt x="504" y="29"/>
                </a:cubicBezTo>
                <a:close/>
                <a:moveTo>
                  <a:pt x="501" y="21"/>
                </a:moveTo>
                <a:cubicBezTo>
                  <a:pt x="501" y="20"/>
                  <a:pt x="501" y="18"/>
                  <a:pt x="501" y="17"/>
                </a:cubicBezTo>
                <a:cubicBezTo>
                  <a:pt x="501" y="18"/>
                  <a:pt x="501" y="20"/>
                  <a:pt x="501" y="21"/>
                </a:cubicBezTo>
                <a:close/>
                <a:moveTo>
                  <a:pt x="486" y="49"/>
                </a:moveTo>
                <a:cubicBezTo>
                  <a:pt x="486" y="49"/>
                  <a:pt x="486" y="48"/>
                  <a:pt x="486" y="47"/>
                </a:cubicBezTo>
                <a:cubicBezTo>
                  <a:pt x="486" y="47"/>
                  <a:pt x="486" y="47"/>
                  <a:pt x="486" y="48"/>
                </a:cubicBezTo>
                <a:cubicBezTo>
                  <a:pt x="486" y="48"/>
                  <a:pt x="486" y="49"/>
                  <a:pt x="486" y="49"/>
                </a:cubicBezTo>
                <a:close/>
                <a:moveTo>
                  <a:pt x="508" y="33"/>
                </a:moveTo>
                <a:cubicBezTo>
                  <a:pt x="508" y="32"/>
                  <a:pt x="508" y="31"/>
                  <a:pt x="508" y="30"/>
                </a:cubicBezTo>
                <a:cubicBezTo>
                  <a:pt x="508" y="30"/>
                  <a:pt x="508" y="30"/>
                  <a:pt x="509" y="31"/>
                </a:cubicBezTo>
                <a:cubicBezTo>
                  <a:pt x="509" y="32"/>
                  <a:pt x="508" y="32"/>
                  <a:pt x="508" y="33"/>
                </a:cubicBezTo>
                <a:close/>
                <a:moveTo>
                  <a:pt x="504" y="26"/>
                </a:moveTo>
                <a:cubicBezTo>
                  <a:pt x="505" y="26"/>
                  <a:pt x="505" y="27"/>
                  <a:pt x="505" y="27"/>
                </a:cubicBezTo>
                <a:cubicBezTo>
                  <a:pt x="505" y="27"/>
                  <a:pt x="505" y="27"/>
                  <a:pt x="505" y="27"/>
                </a:cubicBezTo>
                <a:cubicBezTo>
                  <a:pt x="505" y="27"/>
                  <a:pt x="505" y="27"/>
                  <a:pt x="504" y="27"/>
                </a:cubicBezTo>
                <a:cubicBezTo>
                  <a:pt x="504" y="27"/>
                  <a:pt x="504" y="26"/>
                  <a:pt x="504" y="26"/>
                </a:cubicBezTo>
                <a:cubicBezTo>
                  <a:pt x="504" y="26"/>
                  <a:pt x="504" y="26"/>
                  <a:pt x="504" y="26"/>
                </a:cubicBezTo>
                <a:close/>
                <a:moveTo>
                  <a:pt x="477" y="26"/>
                </a:moveTo>
                <a:cubicBezTo>
                  <a:pt x="477" y="25"/>
                  <a:pt x="477" y="25"/>
                  <a:pt x="477" y="25"/>
                </a:cubicBezTo>
                <a:cubicBezTo>
                  <a:pt x="477" y="27"/>
                  <a:pt x="477" y="30"/>
                  <a:pt x="477" y="34"/>
                </a:cubicBezTo>
                <a:cubicBezTo>
                  <a:pt x="476" y="33"/>
                  <a:pt x="476" y="32"/>
                  <a:pt x="475" y="31"/>
                </a:cubicBezTo>
                <a:cubicBezTo>
                  <a:pt x="475" y="31"/>
                  <a:pt x="475" y="30"/>
                  <a:pt x="475" y="30"/>
                </a:cubicBezTo>
                <a:cubicBezTo>
                  <a:pt x="475" y="29"/>
                  <a:pt x="475" y="28"/>
                  <a:pt x="475" y="27"/>
                </a:cubicBezTo>
                <a:cubicBezTo>
                  <a:pt x="476" y="27"/>
                  <a:pt x="476" y="26"/>
                  <a:pt x="477" y="26"/>
                </a:cubicBezTo>
                <a:close/>
                <a:moveTo>
                  <a:pt x="470" y="30"/>
                </a:moveTo>
                <a:cubicBezTo>
                  <a:pt x="470" y="29"/>
                  <a:pt x="470" y="29"/>
                  <a:pt x="470" y="29"/>
                </a:cubicBezTo>
                <a:cubicBezTo>
                  <a:pt x="470" y="29"/>
                  <a:pt x="470" y="29"/>
                  <a:pt x="470" y="29"/>
                </a:cubicBezTo>
                <a:cubicBezTo>
                  <a:pt x="470" y="29"/>
                  <a:pt x="470" y="30"/>
                  <a:pt x="470" y="30"/>
                </a:cubicBezTo>
                <a:close/>
                <a:moveTo>
                  <a:pt x="461" y="30"/>
                </a:moveTo>
                <a:cubicBezTo>
                  <a:pt x="461" y="31"/>
                  <a:pt x="461" y="32"/>
                  <a:pt x="461" y="33"/>
                </a:cubicBezTo>
                <a:cubicBezTo>
                  <a:pt x="461" y="34"/>
                  <a:pt x="461" y="34"/>
                  <a:pt x="461" y="34"/>
                </a:cubicBezTo>
                <a:cubicBezTo>
                  <a:pt x="461" y="33"/>
                  <a:pt x="461" y="32"/>
                  <a:pt x="460" y="31"/>
                </a:cubicBezTo>
                <a:cubicBezTo>
                  <a:pt x="460" y="31"/>
                  <a:pt x="461" y="30"/>
                  <a:pt x="461" y="30"/>
                </a:cubicBezTo>
                <a:close/>
                <a:moveTo>
                  <a:pt x="453" y="27"/>
                </a:moveTo>
                <a:cubicBezTo>
                  <a:pt x="453" y="25"/>
                  <a:pt x="454" y="24"/>
                  <a:pt x="455" y="23"/>
                </a:cubicBezTo>
                <a:cubicBezTo>
                  <a:pt x="455" y="24"/>
                  <a:pt x="456" y="25"/>
                  <a:pt x="456" y="28"/>
                </a:cubicBezTo>
                <a:cubicBezTo>
                  <a:pt x="456" y="29"/>
                  <a:pt x="456" y="30"/>
                  <a:pt x="457" y="31"/>
                </a:cubicBezTo>
                <a:cubicBezTo>
                  <a:pt x="454" y="28"/>
                  <a:pt x="453" y="27"/>
                  <a:pt x="453" y="27"/>
                </a:cubicBezTo>
                <a:cubicBezTo>
                  <a:pt x="453" y="27"/>
                  <a:pt x="453" y="29"/>
                  <a:pt x="455" y="32"/>
                </a:cubicBezTo>
                <a:cubicBezTo>
                  <a:pt x="455" y="33"/>
                  <a:pt x="456" y="34"/>
                  <a:pt x="456" y="34"/>
                </a:cubicBezTo>
                <a:cubicBezTo>
                  <a:pt x="456" y="34"/>
                  <a:pt x="456" y="35"/>
                  <a:pt x="455" y="35"/>
                </a:cubicBezTo>
                <a:cubicBezTo>
                  <a:pt x="454" y="32"/>
                  <a:pt x="453" y="30"/>
                  <a:pt x="452" y="29"/>
                </a:cubicBezTo>
                <a:cubicBezTo>
                  <a:pt x="452" y="28"/>
                  <a:pt x="452" y="27"/>
                  <a:pt x="453" y="27"/>
                </a:cubicBezTo>
                <a:close/>
                <a:moveTo>
                  <a:pt x="449" y="29"/>
                </a:moveTo>
                <a:cubicBezTo>
                  <a:pt x="449" y="29"/>
                  <a:pt x="449" y="29"/>
                  <a:pt x="449" y="30"/>
                </a:cubicBezTo>
                <a:cubicBezTo>
                  <a:pt x="448" y="29"/>
                  <a:pt x="448" y="29"/>
                  <a:pt x="448" y="29"/>
                </a:cubicBezTo>
                <a:cubicBezTo>
                  <a:pt x="448" y="28"/>
                  <a:pt x="448" y="27"/>
                  <a:pt x="447" y="26"/>
                </a:cubicBezTo>
                <a:cubicBezTo>
                  <a:pt x="447" y="26"/>
                  <a:pt x="447" y="26"/>
                  <a:pt x="447" y="25"/>
                </a:cubicBezTo>
                <a:cubicBezTo>
                  <a:pt x="448" y="26"/>
                  <a:pt x="449" y="28"/>
                  <a:pt x="449" y="29"/>
                </a:cubicBezTo>
                <a:close/>
                <a:moveTo>
                  <a:pt x="445" y="26"/>
                </a:moveTo>
                <a:cubicBezTo>
                  <a:pt x="445" y="27"/>
                  <a:pt x="445" y="28"/>
                  <a:pt x="445" y="29"/>
                </a:cubicBezTo>
                <a:cubicBezTo>
                  <a:pt x="444" y="29"/>
                  <a:pt x="444" y="28"/>
                  <a:pt x="443" y="28"/>
                </a:cubicBezTo>
                <a:cubicBezTo>
                  <a:pt x="444" y="27"/>
                  <a:pt x="444" y="27"/>
                  <a:pt x="445" y="26"/>
                </a:cubicBezTo>
                <a:close/>
                <a:moveTo>
                  <a:pt x="445" y="33"/>
                </a:moveTo>
                <a:cubicBezTo>
                  <a:pt x="444" y="33"/>
                  <a:pt x="444" y="34"/>
                  <a:pt x="444" y="34"/>
                </a:cubicBezTo>
                <a:cubicBezTo>
                  <a:pt x="443" y="33"/>
                  <a:pt x="442" y="33"/>
                  <a:pt x="441" y="33"/>
                </a:cubicBezTo>
                <a:cubicBezTo>
                  <a:pt x="442" y="31"/>
                  <a:pt x="442" y="30"/>
                  <a:pt x="443" y="29"/>
                </a:cubicBezTo>
                <a:cubicBezTo>
                  <a:pt x="443" y="30"/>
                  <a:pt x="444" y="31"/>
                  <a:pt x="445" y="33"/>
                </a:cubicBezTo>
                <a:close/>
                <a:moveTo>
                  <a:pt x="437" y="23"/>
                </a:moveTo>
                <a:cubicBezTo>
                  <a:pt x="437" y="23"/>
                  <a:pt x="437" y="23"/>
                  <a:pt x="438" y="23"/>
                </a:cubicBezTo>
                <a:cubicBezTo>
                  <a:pt x="438" y="23"/>
                  <a:pt x="438" y="23"/>
                  <a:pt x="438" y="23"/>
                </a:cubicBezTo>
                <a:cubicBezTo>
                  <a:pt x="437" y="25"/>
                  <a:pt x="437" y="28"/>
                  <a:pt x="438" y="31"/>
                </a:cubicBezTo>
                <a:cubicBezTo>
                  <a:pt x="437" y="30"/>
                  <a:pt x="437" y="30"/>
                  <a:pt x="436" y="30"/>
                </a:cubicBezTo>
                <a:cubicBezTo>
                  <a:pt x="436" y="29"/>
                  <a:pt x="436" y="27"/>
                  <a:pt x="436" y="26"/>
                </a:cubicBezTo>
                <a:cubicBezTo>
                  <a:pt x="436" y="25"/>
                  <a:pt x="437" y="24"/>
                  <a:pt x="437" y="23"/>
                </a:cubicBezTo>
                <a:close/>
                <a:moveTo>
                  <a:pt x="430" y="36"/>
                </a:moveTo>
                <a:cubicBezTo>
                  <a:pt x="430" y="36"/>
                  <a:pt x="430" y="36"/>
                  <a:pt x="430" y="36"/>
                </a:cubicBezTo>
                <a:cubicBezTo>
                  <a:pt x="430" y="36"/>
                  <a:pt x="430" y="36"/>
                  <a:pt x="430" y="36"/>
                </a:cubicBezTo>
                <a:cubicBezTo>
                  <a:pt x="430" y="36"/>
                  <a:pt x="430" y="36"/>
                  <a:pt x="430" y="36"/>
                </a:cubicBezTo>
                <a:close/>
                <a:moveTo>
                  <a:pt x="426" y="25"/>
                </a:moveTo>
                <a:cubicBezTo>
                  <a:pt x="426" y="26"/>
                  <a:pt x="426" y="28"/>
                  <a:pt x="426" y="30"/>
                </a:cubicBezTo>
                <a:cubicBezTo>
                  <a:pt x="425" y="30"/>
                  <a:pt x="425" y="30"/>
                  <a:pt x="424" y="31"/>
                </a:cubicBezTo>
                <a:cubicBezTo>
                  <a:pt x="424" y="31"/>
                  <a:pt x="424" y="31"/>
                  <a:pt x="423" y="32"/>
                </a:cubicBezTo>
                <a:cubicBezTo>
                  <a:pt x="424" y="29"/>
                  <a:pt x="425" y="27"/>
                  <a:pt x="426" y="25"/>
                </a:cubicBezTo>
                <a:close/>
                <a:moveTo>
                  <a:pt x="415" y="25"/>
                </a:moveTo>
                <a:cubicBezTo>
                  <a:pt x="416" y="27"/>
                  <a:pt x="418" y="29"/>
                  <a:pt x="419" y="32"/>
                </a:cubicBezTo>
                <a:cubicBezTo>
                  <a:pt x="419" y="32"/>
                  <a:pt x="418" y="31"/>
                  <a:pt x="418" y="31"/>
                </a:cubicBezTo>
                <a:cubicBezTo>
                  <a:pt x="417" y="31"/>
                  <a:pt x="417" y="30"/>
                  <a:pt x="416" y="30"/>
                </a:cubicBezTo>
                <a:cubicBezTo>
                  <a:pt x="416" y="28"/>
                  <a:pt x="415" y="27"/>
                  <a:pt x="415" y="25"/>
                </a:cubicBezTo>
                <a:close/>
                <a:moveTo>
                  <a:pt x="419" y="34"/>
                </a:moveTo>
                <a:cubicBezTo>
                  <a:pt x="418" y="35"/>
                  <a:pt x="418" y="36"/>
                  <a:pt x="418" y="37"/>
                </a:cubicBezTo>
                <a:cubicBezTo>
                  <a:pt x="418" y="36"/>
                  <a:pt x="417" y="35"/>
                  <a:pt x="417" y="34"/>
                </a:cubicBezTo>
                <a:cubicBezTo>
                  <a:pt x="417" y="34"/>
                  <a:pt x="417" y="33"/>
                  <a:pt x="417" y="33"/>
                </a:cubicBezTo>
                <a:cubicBezTo>
                  <a:pt x="417" y="33"/>
                  <a:pt x="418" y="34"/>
                  <a:pt x="419" y="34"/>
                </a:cubicBezTo>
                <a:close/>
                <a:moveTo>
                  <a:pt x="413" y="37"/>
                </a:moveTo>
                <a:cubicBezTo>
                  <a:pt x="413" y="37"/>
                  <a:pt x="413" y="37"/>
                  <a:pt x="413" y="37"/>
                </a:cubicBezTo>
                <a:cubicBezTo>
                  <a:pt x="413" y="37"/>
                  <a:pt x="413" y="37"/>
                  <a:pt x="413" y="37"/>
                </a:cubicBezTo>
                <a:close/>
                <a:moveTo>
                  <a:pt x="405" y="27"/>
                </a:moveTo>
                <a:cubicBezTo>
                  <a:pt x="406" y="28"/>
                  <a:pt x="406" y="30"/>
                  <a:pt x="406" y="31"/>
                </a:cubicBezTo>
                <a:cubicBezTo>
                  <a:pt x="406" y="31"/>
                  <a:pt x="405" y="32"/>
                  <a:pt x="405" y="32"/>
                </a:cubicBezTo>
                <a:cubicBezTo>
                  <a:pt x="405" y="32"/>
                  <a:pt x="405" y="32"/>
                  <a:pt x="405" y="32"/>
                </a:cubicBezTo>
                <a:cubicBezTo>
                  <a:pt x="404" y="29"/>
                  <a:pt x="404" y="26"/>
                  <a:pt x="403" y="24"/>
                </a:cubicBezTo>
                <a:cubicBezTo>
                  <a:pt x="403" y="24"/>
                  <a:pt x="404" y="25"/>
                  <a:pt x="404" y="25"/>
                </a:cubicBezTo>
                <a:cubicBezTo>
                  <a:pt x="404" y="26"/>
                  <a:pt x="405" y="26"/>
                  <a:pt x="405" y="27"/>
                </a:cubicBezTo>
                <a:close/>
                <a:moveTo>
                  <a:pt x="398" y="30"/>
                </a:moveTo>
                <a:cubicBezTo>
                  <a:pt x="398" y="30"/>
                  <a:pt x="398" y="31"/>
                  <a:pt x="397" y="31"/>
                </a:cubicBezTo>
                <a:cubicBezTo>
                  <a:pt x="397" y="30"/>
                  <a:pt x="397" y="29"/>
                  <a:pt x="397" y="28"/>
                </a:cubicBezTo>
                <a:cubicBezTo>
                  <a:pt x="397" y="28"/>
                  <a:pt x="397" y="28"/>
                  <a:pt x="397" y="28"/>
                </a:cubicBezTo>
                <a:cubicBezTo>
                  <a:pt x="397" y="29"/>
                  <a:pt x="398" y="29"/>
                  <a:pt x="398" y="30"/>
                </a:cubicBezTo>
                <a:close/>
                <a:moveTo>
                  <a:pt x="394" y="28"/>
                </a:moveTo>
                <a:cubicBezTo>
                  <a:pt x="394" y="29"/>
                  <a:pt x="394" y="30"/>
                  <a:pt x="394" y="31"/>
                </a:cubicBezTo>
                <a:cubicBezTo>
                  <a:pt x="394" y="31"/>
                  <a:pt x="394" y="32"/>
                  <a:pt x="393" y="32"/>
                </a:cubicBezTo>
                <a:cubicBezTo>
                  <a:pt x="393" y="32"/>
                  <a:pt x="393" y="31"/>
                  <a:pt x="393" y="31"/>
                </a:cubicBezTo>
                <a:cubicBezTo>
                  <a:pt x="393" y="30"/>
                  <a:pt x="394" y="29"/>
                  <a:pt x="394" y="28"/>
                </a:cubicBezTo>
                <a:close/>
                <a:moveTo>
                  <a:pt x="389" y="30"/>
                </a:moveTo>
                <a:cubicBezTo>
                  <a:pt x="390" y="30"/>
                  <a:pt x="390" y="31"/>
                  <a:pt x="390" y="31"/>
                </a:cubicBezTo>
                <a:cubicBezTo>
                  <a:pt x="389" y="33"/>
                  <a:pt x="389" y="35"/>
                  <a:pt x="388" y="37"/>
                </a:cubicBezTo>
                <a:cubicBezTo>
                  <a:pt x="388" y="37"/>
                  <a:pt x="387" y="37"/>
                  <a:pt x="387" y="37"/>
                </a:cubicBezTo>
                <a:cubicBezTo>
                  <a:pt x="387" y="36"/>
                  <a:pt x="388" y="35"/>
                  <a:pt x="388" y="35"/>
                </a:cubicBezTo>
                <a:cubicBezTo>
                  <a:pt x="389" y="31"/>
                  <a:pt x="389" y="29"/>
                  <a:pt x="389" y="29"/>
                </a:cubicBezTo>
                <a:cubicBezTo>
                  <a:pt x="389" y="29"/>
                  <a:pt x="388" y="31"/>
                  <a:pt x="386" y="34"/>
                </a:cubicBezTo>
                <a:cubicBezTo>
                  <a:pt x="386" y="33"/>
                  <a:pt x="386" y="31"/>
                  <a:pt x="386" y="30"/>
                </a:cubicBezTo>
                <a:cubicBezTo>
                  <a:pt x="386" y="28"/>
                  <a:pt x="386" y="27"/>
                  <a:pt x="386" y="26"/>
                </a:cubicBezTo>
                <a:cubicBezTo>
                  <a:pt x="387" y="27"/>
                  <a:pt x="388" y="28"/>
                  <a:pt x="389" y="30"/>
                </a:cubicBezTo>
                <a:close/>
                <a:moveTo>
                  <a:pt x="382" y="35"/>
                </a:moveTo>
                <a:cubicBezTo>
                  <a:pt x="382" y="36"/>
                  <a:pt x="382" y="36"/>
                  <a:pt x="382" y="37"/>
                </a:cubicBezTo>
                <a:cubicBezTo>
                  <a:pt x="382" y="37"/>
                  <a:pt x="382" y="37"/>
                  <a:pt x="382" y="36"/>
                </a:cubicBezTo>
                <a:cubicBezTo>
                  <a:pt x="382" y="35"/>
                  <a:pt x="382" y="34"/>
                  <a:pt x="382" y="33"/>
                </a:cubicBezTo>
                <a:cubicBezTo>
                  <a:pt x="382" y="33"/>
                  <a:pt x="382" y="34"/>
                  <a:pt x="382" y="35"/>
                </a:cubicBezTo>
                <a:close/>
                <a:moveTo>
                  <a:pt x="372" y="33"/>
                </a:moveTo>
                <a:cubicBezTo>
                  <a:pt x="372" y="33"/>
                  <a:pt x="372" y="33"/>
                  <a:pt x="372" y="32"/>
                </a:cubicBezTo>
                <a:cubicBezTo>
                  <a:pt x="372" y="33"/>
                  <a:pt x="372" y="33"/>
                  <a:pt x="372" y="34"/>
                </a:cubicBezTo>
                <a:cubicBezTo>
                  <a:pt x="372" y="34"/>
                  <a:pt x="372" y="33"/>
                  <a:pt x="372" y="33"/>
                </a:cubicBezTo>
                <a:cubicBezTo>
                  <a:pt x="372" y="33"/>
                  <a:pt x="372" y="33"/>
                  <a:pt x="372" y="33"/>
                </a:cubicBezTo>
                <a:close/>
                <a:moveTo>
                  <a:pt x="365" y="30"/>
                </a:moveTo>
                <a:cubicBezTo>
                  <a:pt x="365" y="30"/>
                  <a:pt x="366" y="31"/>
                  <a:pt x="367" y="32"/>
                </a:cubicBezTo>
                <a:cubicBezTo>
                  <a:pt x="367" y="33"/>
                  <a:pt x="367" y="34"/>
                  <a:pt x="368" y="35"/>
                </a:cubicBezTo>
                <a:cubicBezTo>
                  <a:pt x="367" y="36"/>
                  <a:pt x="367" y="37"/>
                  <a:pt x="366" y="39"/>
                </a:cubicBezTo>
                <a:cubicBezTo>
                  <a:pt x="365" y="35"/>
                  <a:pt x="365" y="31"/>
                  <a:pt x="364" y="29"/>
                </a:cubicBezTo>
                <a:cubicBezTo>
                  <a:pt x="364" y="29"/>
                  <a:pt x="364" y="30"/>
                  <a:pt x="365" y="30"/>
                </a:cubicBezTo>
                <a:close/>
                <a:moveTo>
                  <a:pt x="364" y="42"/>
                </a:moveTo>
                <a:cubicBezTo>
                  <a:pt x="364" y="42"/>
                  <a:pt x="364" y="42"/>
                  <a:pt x="364" y="42"/>
                </a:cubicBezTo>
                <a:cubicBezTo>
                  <a:pt x="364" y="43"/>
                  <a:pt x="364" y="44"/>
                  <a:pt x="364" y="44"/>
                </a:cubicBezTo>
                <a:cubicBezTo>
                  <a:pt x="364" y="44"/>
                  <a:pt x="364" y="44"/>
                  <a:pt x="364" y="44"/>
                </a:cubicBezTo>
                <a:cubicBezTo>
                  <a:pt x="364" y="44"/>
                  <a:pt x="363" y="43"/>
                  <a:pt x="363" y="43"/>
                </a:cubicBezTo>
                <a:cubicBezTo>
                  <a:pt x="363" y="42"/>
                  <a:pt x="363" y="42"/>
                  <a:pt x="364" y="42"/>
                </a:cubicBezTo>
                <a:close/>
                <a:moveTo>
                  <a:pt x="339" y="24"/>
                </a:moveTo>
                <a:cubicBezTo>
                  <a:pt x="339" y="24"/>
                  <a:pt x="339" y="24"/>
                  <a:pt x="339" y="24"/>
                </a:cubicBezTo>
                <a:cubicBezTo>
                  <a:pt x="339" y="23"/>
                  <a:pt x="339" y="23"/>
                  <a:pt x="338" y="22"/>
                </a:cubicBezTo>
                <a:cubicBezTo>
                  <a:pt x="339" y="23"/>
                  <a:pt x="339" y="23"/>
                  <a:pt x="339" y="24"/>
                </a:cubicBezTo>
                <a:close/>
                <a:moveTo>
                  <a:pt x="338" y="34"/>
                </a:moveTo>
                <a:cubicBezTo>
                  <a:pt x="338" y="34"/>
                  <a:pt x="338" y="34"/>
                  <a:pt x="338" y="34"/>
                </a:cubicBezTo>
                <a:cubicBezTo>
                  <a:pt x="338" y="34"/>
                  <a:pt x="338" y="34"/>
                  <a:pt x="337" y="33"/>
                </a:cubicBezTo>
                <a:cubicBezTo>
                  <a:pt x="338" y="33"/>
                  <a:pt x="338" y="34"/>
                  <a:pt x="338" y="34"/>
                </a:cubicBezTo>
                <a:close/>
                <a:moveTo>
                  <a:pt x="332" y="28"/>
                </a:moveTo>
                <a:cubicBezTo>
                  <a:pt x="333" y="29"/>
                  <a:pt x="333" y="29"/>
                  <a:pt x="333" y="29"/>
                </a:cubicBezTo>
                <a:cubicBezTo>
                  <a:pt x="333" y="30"/>
                  <a:pt x="334" y="30"/>
                  <a:pt x="334" y="31"/>
                </a:cubicBezTo>
                <a:cubicBezTo>
                  <a:pt x="334" y="31"/>
                  <a:pt x="334" y="32"/>
                  <a:pt x="334" y="33"/>
                </a:cubicBezTo>
                <a:cubicBezTo>
                  <a:pt x="334" y="32"/>
                  <a:pt x="334" y="32"/>
                  <a:pt x="334" y="32"/>
                </a:cubicBezTo>
                <a:cubicBezTo>
                  <a:pt x="333" y="33"/>
                  <a:pt x="334" y="33"/>
                  <a:pt x="334" y="33"/>
                </a:cubicBezTo>
                <a:cubicBezTo>
                  <a:pt x="334" y="36"/>
                  <a:pt x="334" y="40"/>
                  <a:pt x="335" y="44"/>
                </a:cubicBezTo>
                <a:cubicBezTo>
                  <a:pt x="335" y="44"/>
                  <a:pt x="334" y="44"/>
                  <a:pt x="334" y="44"/>
                </a:cubicBezTo>
                <a:cubicBezTo>
                  <a:pt x="334" y="43"/>
                  <a:pt x="334" y="43"/>
                  <a:pt x="334" y="43"/>
                </a:cubicBezTo>
                <a:cubicBezTo>
                  <a:pt x="334" y="42"/>
                  <a:pt x="333" y="41"/>
                  <a:pt x="333" y="41"/>
                </a:cubicBezTo>
                <a:cubicBezTo>
                  <a:pt x="333" y="37"/>
                  <a:pt x="333" y="35"/>
                  <a:pt x="333" y="32"/>
                </a:cubicBezTo>
                <a:cubicBezTo>
                  <a:pt x="333" y="31"/>
                  <a:pt x="333" y="29"/>
                  <a:pt x="332" y="28"/>
                </a:cubicBezTo>
                <a:close/>
                <a:moveTo>
                  <a:pt x="330" y="43"/>
                </a:moveTo>
                <a:cubicBezTo>
                  <a:pt x="330" y="44"/>
                  <a:pt x="330" y="44"/>
                  <a:pt x="329" y="45"/>
                </a:cubicBezTo>
                <a:cubicBezTo>
                  <a:pt x="328" y="41"/>
                  <a:pt x="327" y="37"/>
                  <a:pt x="325" y="34"/>
                </a:cubicBezTo>
                <a:cubicBezTo>
                  <a:pt x="325" y="31"/>
                  <a:pt x="324" y="28"/>
                  <a:pt x="324" y="26"/>
                </a:cubicBezTo>
                <a:cubicBezTo>
                  <a:pt x="326" y="30"/>
                  <a:pt x="328" y="36"/>
                  <a:pt x="330" y="43"/>
                </a:cubicBezTo>
                <a:close/>
                <a:moveTo>
                  <a:pt x="321" y="31"/>
                </a:moveTo>
                <a:cubicBezTo>
                  <a:pt x="321" y="31"/>
                  <a:pt x="321" y="31"/>
                  <a:pt x="321" y="31"/>
                </a:cubicBezTo>
                <a:cubicBezTo>
                  <a:pt x="321" y="31"/>
                  <a:pt x="321" y="30"/>
                  <a:pt x="321" y="30"/>
                </a:cubicBezTo>
                <a:cubicBezTo>
                  <a:pt x="320" y="30"/>
                  <a:pt x="321" y="30"/>
                  <a:pt x="320" y="29"/>
                </a:cubicBezTo>
                <a:cubicBezTo>
                  <a:pt x="321" y="30"/>
                  <a:pt x="321" y="30"/>
                  <a:pt x="321" y="31"/>
                </a:cubicBezTo>
                <a:close/>
                <a:moveTo>
                  <a:pt x="312" y="33"/>
                </a:moveTo>
                <a:cubicBezTo>
                  <a:pt x="313" y="34"/>
                  <a:pt x="314" y="36"/>
                  <a:pt x="315" y="38"/>
                </a:cubicBezTo>
                <a:cubicBezTo>
                  <a:pt x="315" y="38"/>
                  <a:pt x="314" y="38"/>
                  <a:pt x="314" y="38"/>
                </a:cubicBezTo>
                <a:cubicBezTo>
                  <a:pt x="314" y="37"/>
                  <a:pt x="313" y="37"/>
                  <a:pt x="313" y="37"/>
                </a:cubicBezTo>
                <a:cubicBezTo>
                  <a:pt x="312" y="35"/>
                  <a:pt x="312" y="34"/>
                  <a:pt x="312" y="33"/>
                </a:cubicBezTo>
                <a:close/>
                <a:moveTo>
                  <a:pt x="318" y="44"/>
                </a:moveTo>
                <a:cubicBezTo>
                  <a:pt x="318" y="44"/>
                  <a:pt x="318" y="44"/>
                  <a:pt x="318" y="44"/>
                </a:cubicBezTo>
                <a:cubicBezTo>
                  <a:pt x="318" y="44"/>
                  <a:pt x="318" y="44"/>
                  <a:pt x="318" y="44"/>
                </a:cubicBezTo>
                <a:cubicBezTo>
                  <a:pt x="318" y="45"/>
                  <a:pt x="318" y="45"/>
                  <a:pt x="318" y="45"/>
                </a:cubicBezTo>
                <a:cubicBezTo>
                  <a:pt x="318" y="45"/>
                  <a:pt x="318" y="46"/>
                  <a:pt x="318" y="46"/>
                </a:cubicBezTo>
                <a:cubicBezTo>
                  <a:pt x="318" y="48"/>
                  <a:pt x="318" y="49"/>
                  <a:pt x="319" y="50"/>
                </a:cubicBezTo>
                <a:cubicBezTo>
                  <a:pt x="318" y="49"/>
                  <a:pt x="317" y="48"/>
                  <a:pt x="316" y="47"/>
                </a:cubicBezTo>
                <a:cubicBezTo>
                  <a:pt x="315" y="46"/>
                  <a:pt x="315" y="46"/>
                  <a:pt x="315" y="45"/>
                </a:cubicBezTo>
                <a:cubicBezTo>
                  <a:pt x="314" y="44"/>
                  <a:pt x="314" y="42"/>
                  <a:pt x="314" y="41"/>
                </a:cubicBezTo>
                <a:cubicBezTo>
                  <a:pt x="314" y="40"/>
                  <a:pt x="314" y="40"/>
                  <a:pt x="313" y="40"/>
                </a:cubicBezTo>
                <a:cubicBezTo>
                  <a:pt x="315" y="41"/>
                  <a:pt x="316" y="42"/>
                  <a:pt x="318" y="44"/>
                </a:cubicBezTo>
                <a:close/>
                <a:moveTo>
                  <a:pt x="301" y="34"/>
                </a:moveTo>
                <a:cubicBezTo>
                  <a:pt x="302" y="34"/>
                  <a:pt x="303" y="35"/>
                  <a:pt x="303" y="36"/>
                </a:cubicBezTo>
                <a:cubicBezTo>
                  <a:pt x="303" y="38"/>
                  <a:pt x="303" y="40"/>
                  <a:pt x="304" y="41"/>
                </a:cubicBezTo>
                <a:cubicBezTo>
                  <a:pt x="304" y="42"/>
                  <a:pt x="304" y="42"/>
                  <a:pt x="304" y="43"/>
                </a:cubicBezTo>
                <a:cubicBezTo>
                  <a:pt x="303" y="42"/>
                  <a:pt x="303" y="42"/>
                  <a:pt x="303" y="41"/>
                </a:cubicBezTo>
                <a:cubicBezTo>
                  <a:pt x="302" y="38"/>
                  <a:pt x="302" y="36"/>
                  <a:pt x="301" y="34"/>
                </a:cubicBezTo>
                <a:close/>
                <a:moveTo>
                  <a:pt x="299" y="45"/>
                </a:moveTo>
                <a:cubicBezTo>
                  <a:pt x="299" y="44"/>
                  <a:pt x="298" y="44"/>
                  <a:pt x="298" y="43"/>
                </a:cubicBezTo>
                <a:cubicBezTo>
                  <a:pt x="297" y="43"/>
                  <a:pt x="297" y="42"/>
                  <a:pt x="297" y="42"/>
                </a:cubicBezTo>
                <a:cubicBezTo>
                  <a:pt x="297" y="42"/>
                  <a:pt x="297" y="42"/>
                  <a:pt x="297" y="42"/>
                </a:cubicBezTo>
                <a:cubicBezTo>
                  <a:pt x="297" y="41"/>
                  <a:pt x="297" y="39"/>
                  <a:pt x="297" y="38"/>
                </a:cubicBezTo>
                <a:cubicBezTo>
                  <a:pt x="298" y="39"/>
                  <a:pt x="299" y="40"/>
                  <a:pt x="299" y="42"/>
                </a:cubicBezTo>
                <a:cubicBezTo>
                  <a:pt x="299" y="43"/>
                  <a:pt x="299" y="44"/>
                  <a:pt x="299" y="45"/>
                </a:cubicBezTo>
                <a:close/>
                <a:moveTo>
                  <a:pt x="293" y="36"/>
                </a:moveTo>
                <a:cubicBezTo>
                  <a:pt x="293" y="36"/>
                  <a:pt x="293" y="37"/>
                  <a:pt x="293" y="38"/>
                </a:cubicBezTo>
                <a:cubicBezTo>
                  <a:pt x="293" y="39"/>
                  <a:pt x="293" y="39"/>
                  <a:pt x="292" y="39"/>
                </a:cubicBezTo>
                <a:cubicBezTo>
                  <a:pt x="292" y="39"/>
                  <a:pt x="292" y="39"/>
                  <a:pt x="292" y="39"/>
                </a:cubicBezTo>
                <a:cubicBezTo>
                  <a:pt x="292" y="38"/>
                  <a:pt x="292" y="36"/>
                  <a:pt x="293" y="36"/>
                </a:cubicBezTo>
                <a:close/>
                <a:moveTo>
                  <a:pt x="289" y="38"/>
                </a:moveTo>
                <a:cubicBezTo>
                  <a:pt x="289" y="40"/>
                  <a:pt x="288" y="42"/>
                  <a:pt x="288" y="45"/>
                </a:cubicBezTo>
                <a:cubicBezTo>
                  <a:pt x="287" y="45"/>
                  <a:pt x="287" y="45"/>
                  <a:pt x="287" y="45"/>
                </a:cubicBezTo>
                <a:cubicBezTo>
                  <a:pt x="287" y="44"/>
                  <a:pt x="287" y="43"/>
                  <a:pt x="287" y="42"/>
                </a:cubicBezTo>
                <a:cubicBezTo>
                  <a:pt x="288" y="39"/>
                  <a:pt x="288" y="37"/>
                  <a:pt x="288" y="37"/>
                </a:cubicBezTo>
                <a:cubicBezTo>
                  <a:pt x="288" y="37"/>
                  <a:pt x="288" y="37"/>
                  <a:pt x="289" y="37"/>
                </a:cubicBezTo>
                <a:cubicBezTo>
                  <a:pt x="289" y="38"/>
                  <a:pt x="289" y="38"/>
                  <a:pt x="289" y="38"/>
                </a:cubicBezTo>
                <a:close/>
                <a:moveTo>
                  <a:pt x="271" y="44"/>
                </a:moveTo>
                <a:cubicBezTo>
                  <a:pt x="271" y="43"/>
                  <a:pt x="271" y="42"/>
                  <a:pt x="270" y="41"/>
                </a:cubicBezTo>
                <a:cubicBezTo>
                  <a:pt x="271" y="41"/>
                  <a:pt x="271" y="42"/>
                  <a:pt x="271" y="42"/>
                </a:cubicBezTo>
                <a:cubicBezTo>
                  <a:pt x="271" y="43"/>
                  <a:pt x="271" y="43"/>
                  <a:pt x="271" y="44"/>
                </a:cubicBezTo>
                <a:close/>
                <a:moveTo>
                  <a:pt x="267" y="38"/>
                </a:moveTo>
                <a:cubicBezTo>
                  <a:pt x="267" y="38"/>
                  <a:pt x="267" y="38"/>
                  <a:pt x="267" y="38"/>
                </a:cubicBezTo>
                <a:cubicBezTo>
                  <a:pt x="267" y="38"/>
                  <a:pt x="267" y="38"/>
                  <a:pt x="267" y="39"/>
                </a:cubicBezTo>
                <a:cubicBezTo>
                  <a:pt x="267" y="39"/>
                  <a:pt x="267" y="39"/>
                  <a:pt x="267" y="39"/>
                </a:cubicBezTo>
                <a:cubicBezTo>
                  <a:pt x="267" y="38"/>
                  <a:pt x="267" y="38"/>
                  <a:pt x="267" y="38"/>
                </a:cubicBezTo>
                <a:cubicBezTo>
                  <a:pt x="267" y="38"/>
                  <a:pt x="267" y="38"/>
                  <a:pt x="267" y="38"/>
                </a:cubicBezTo>
                <a:close/>
                <a:moveTo>
                  <a:pt x="244" y="46"/>
                </a:moveTo>
                <a:cubicBezTo>
                  <a:pt x="244" y="46"/>
                  <a:pt x="244" y="45"/>
                  <a:pt x="244" y="45"/>
                </a:cubicBezTo>
                <a:cubicBezTo>
                  <a:pt x="244" y="46"/>
                  <a:pt x="244" y="47"/>
                  <a:pt x="244" y="49"/>
                </a:cubicBezTo>
                <a:cubicBezTo>
                  <a:pt x="244" y="49"/>
                  <a:pt x="244" y="50"/>
                  <a:pt x="244" y="51"/>
                </a:cubicBezTo>
                <a:cubicBezTo>
                  <a:pt x="244" y="52"/>
                  <a:pt x="244" y="53"/>
                  <a:pt x="244" y="55"/>
                </a:cubicBezTo>
                <a:cubicBezTo>
                  <a:pt x="244" y="54"/>
                  <a:pt x="244" y="53"/>
                  <a:pt x="244" y="52"/>
                </a:cubicBezTo>
                <a:cubicBezTo>
                  <a:pt x="244" y="50"/>
                  <a:pt x="244" y="48"/>
                  <a:pt x="244" y="46"/>
                </a:cubicBezTo>
                <a:close/>
                <a:moveTo>
                  <a:pt x="240" y="40"/>
                </a:moveTo>
                <a:cubicBezTo>
                  <a:pt x="240" y="40"/>
                  <a:pt x="240" y="40"/>
                  <a:pt x="240" y="39"/>
                </a:cubicBezTo>
                <a:cubicBezTo>
                  <a:pt x="240" y="40"/>
                  <a:pt x="240" y="40"/>
                  <a:pt x="240" y="41"/>
                </a:cubicBezTo>
                <a:cubicBezTo>
                  <a:pt x="240" y="42"/>
                  <a:pt x="240" y="44"/>
                  <a:pt x="240" y="45"/>
                </a:cubicBezTo>
                <a:cubicBezTo>
                  <a:pt x="240" y="46"/>
                  <a:pt x="240" y="47"/>
                  <a:pt x="239" y="48"/>
                </a:cubicBezTo>
                <a:cubicBezTo>
                  <a:pt x="239" y="48"/>
                  <a:pt x="238" y="47"/>
                  <a:pt x="238" y="46"/>
                </a:cubicBezTo>
                <a:cubicBezTo>
                  <a:pt x="238" y="46"/>
                  <a:pt x="238" y="45"/>
                  <a:pt x="238" y="45"/>
                </a:cubicBezTo>
                <a:cubicBezTo>
                  <a:pt x="238" y="44"/>
                  <a:pt x="238" y="43"/>
                  <a:pt x="238" y="42"/>
                </a:cubicBezTo>
                <a:cubicBezTo>
                  <a:pt x="239" y="41"/>
                  <a:pt x="239" y="41"/>
                  <a:pt x="240" y="40"/>
                </a:cubicBezTo>
                <a:close/>
                <a:moveTo>
                  <a:pt x="233" y="45"/>
                </a:moveTo>
                <a:cubicBezTo>
                  <a:pt x="233" y="45"/>
                  <a:pt x="233" y="44"/>
                  <a:pt x="233" y="44"/>
                </a:cubicBezTo>
                <a:cubicBezTo>
                  <a:pt x="233" y="44"/>
                  <a:pt x="233" y="44"/>
                  <a:pt x="233" y="45"/>
                </a:cubicBezTo>
                <a:cubicBezTo>
                  <a:pt x="233" y="45"/>
                  <a:pt x="233" y="45"/>
                  <a:pt x="233" y="45"/>
                </a:cubicBezTo>
                <a:close/>
                <a:moveTo>
                  <a:pt x="224" y="46"/>
                </a:moveTo>
                <a:cubicBezTo>
                  <a:pt x="224" y="47"/>
                  <a:pt x="224" y="48"/>
                  <a:pt x="225" y="49"/>
                </a:cubicBezTo>
                <a:cubicBezTo>
                  <a:pt x="225" y="50"/>
                  <a:pt x="225" y="50"/>
                  <a:pt x="225" y="51"/>
                </a:cubicBezTo>
                <a:cubicBezTo>
                  <a:pt x="224" y="50"/>
                  <a:pt x="224" y="49"/>
                  <a:pt x="224" y="48"/>
                </a:cubicBezTo>
                <a:cubicBezTo>
                  <a:pt x="224" y="47"/>
                  <a:pt x="224" y="46"/>
                  <a:pt x="224" y="46"/>
                </a:cubicBezTo>
                <a:close/>
                <a:moveTo>
                  <a:pt x="216" y="44"/>
                </a:moveTo>
                <a:cubicBezTo>
                  <a:pt x="217" y="42"/>
                  <a:pt x="217" y="41"/>
                  <a:pt x="218" y="40"/>
                </a:cubicBezTo>
                <a:cubicBezTo>
                  <a:pt x="218" y="40"/>
                  <a:pt x="219" y="42"/>
                  <a:pt x="219" y="44"/>
                </a:cubicBezTo>
                <a:cubicBezTo>
                  <a:pt x="219" y="45"/>
                  <a:pt x="220" y="46"/>
                  <a:pt x="220" y="48"/>
                </a:cubicBezTo>
                <a:cubicBezTo>
                  <a:pt x="217" y="45"/>
                  <a:pt x="216" y="44"/>
                  <a:pt x="216" y="44"/>
                </a:cubicBezTo>
                <a:cubicBezTo>
                  <a:pt x="216" y="44"/>
                  <a:pt x="217" y="46"/>
                  <a:pt x="218" y="49"/>
                </a:cubicBezTo>
                <a:cubicBezTo>
                  <a:pt x="219" y="50"/>
                  <a:pt x="219" y="50"/>
                  <a:pt x="219" y="51"/>
                </a:cubicBezTo>
                <a:cubicBezTo>
                  <a:pt x="219" y="51"/>
                  <a:pt x="219" y="51"/>
                  <a:pt x="218" y="51"/>
                </a:cubicBezTo>
                <a:cubicBezTo>
                  <a:pt x="217" y="49"/>
                  <a:pt x="216" y="47"/>
                  <a:pt x="215" y="46"/>
                </a:cubicBezTo>
                <a:cubicBezTo>
                  <a:pt x="215" y="45"/>
                  <a:pt x="216" y="44"/>
                  <a:pt x="216" y="44"/>
                </a:cubicBezTo>
                <a:close/>
                <a:moveTo>
                  <a:pt x="212" y="46"/>
                </a:moveTo>
                <a:cubicBezTo>
                  <a:pt x="212" y="46"/>
                  <a:pt x="212" y="47"/>
                  <a:pt x="212" y="47"/>
                </a:cubicBezTo>
                <a:cubicBezTo>
                  <a:pt x="212" y="47"/>
                  <a:pt x="211" y="46"/>
                  <a:pt x="211" y="46"/>
                </a:cubicBezTo>
                <a:cubicBezTo>
                  <a:pt x="211" y="45"/>
                  <a:pt x="211" y="44"/>
                  <a:pt x="211" y="44"/>
                </a:cubicBezTo>
                <a:cubicBezTo>
                  <a:pt x="211" y="43"/>
                  <a:pt x="211" y="43"/>
                  <a:pt x="211" y="43"/>
                </a:cubicBezTo>
                <a:cubicBezTo>
                  <a:pt x="211" y="44"/>
                  <a:pt x="212" y="45"/>
                  <a:pt x="212" y="46"/>
                </a:cubicBezTo>
                <a:close/>
                <a:moveTo>
                  <a:pt x="208" y="43"/>
                </a:moveTo>
                <a:cubicBezTo>
                  <a:pt x="208" y="45"/>
                  <a:pt x="208" y="46"/>
                  <a:pt x="208" y="47"/>
                </a:cubicBezTo>
                <a:cubicBezTo>
                  <a:pt x="207" y="46"/>
                  <a:pt x="207" y="46"/>
                  <a:pt x="207" y="46"/>
                </a:cubicBezTo>
                <a:cubicBezTo>
                  <a:pt x="207" y="45"/>
                  <a:pt x="207" y="44"/>
                  <a:pt x="208" y="43"/>
                </a:cubicBezTo>
                <a:close/>
                <a:moveTo>
                  <a:pt x="208" y="51"/>
                </a:moveTo>
                <a:cubicBezTo>
                  <a:pt x="208" y="51"/>
                  <a:pt x="207" y="51"/>
                  <a:pt x="207" y="52"/>
                </a:cubicBezTo>
                <a:cubicBezTo>
                  <a:pt x="206" y="51"/>
                  <a:pt x="205" y="51"/>
                  <a:pt x="205" y="50"/>
                </a:cubicBezTo>
                <a:cubicBezTo>
                  <a:pt x="205" y="49"/>
                  <a:pt x="206" y="48"/>
                  <a:pt x="206" y="47"/>
                </a:cubicBezTo>
                <a:cubicBezTo>
                  <a:pt x="207" y="48"/>
                  <a:pt x="207" y="49"/>
                  <a:pt x="208" y="51"/>
                </a:cubicBezTo>
                <a:close/>
                <a:moveTo>
                  <a:pt x="200" y="41"/>
                </a:moveTo>
                <a:cubicBezTo>
                  <a:pt x="201" y="41"/>
                  <a:pt x="201" y="41"/>
                  <a:pt x="201" y="41"/>
                </a:cubicBezTo>
                <a:cubicBezTo>
                  <a:pt x="201" y="41"/>
                  <a:pt x="201" y="41"/>
                  <a:pt x="201" y="41"/>
                </a:cubicBezTo>
                <a:cubicBezTo>
                  <a:pt x="201" y="43"/>
                  <a:pt x="201" y="46"/>
                  <a:pt x="201" y="49"/>
                </a:cubicBezTo>
                <a:cubicBezTo>
                  <a:pt x="200" y="49"/>
                  <a:pt x="200" y="48"/>
                  <a:pt x="199" y="48"/>
                </a:cubicBezTo>
                <a:cubicBezTo>
                  <a:pt x="199" y="47"/>
                  <a:pt x="199" y="45"/>
                  <a:pt x="199" y="44"/>
                </a:cubicBezTo>
                <a:cubicBezTo>
                  <a:pt x="199" y="43"/>
                  <a:pt x="200" y="42"/>
                  <a:pt x="200" y="41"/>
                </a:cubicBezTo>
                <a:close/>
                <a:moveTo>
                  <a:pt x="193" y="54"/>
                </a:moveTo>
                <a:cubicBezTo>
                  <a:pt x="193" y="54"/>
                  <a:pt x="193" y="54"/>
                  <a:pt x="193" y="54"/>
                </a:cubicBezTo>
                <a:cubicBezTo>
                  <a:pt x="193" y="54"/>
                  <a:pt x="193" y="54"/>
                  <a:pt x="193" y="54"/>
                </a:cubicBezTo>
                <a:cubicBezTo>
                  <a:pt x="193" y="54"/>
                  <a:pt x="193" y="54"/>
                  <a:pt x="193" y="54"/>
                </a:cubicBezTo>
                <a:close/>
                <a:moveTo>
                  <a:pt x="189" y="44"/>
                </a:moveTo>
                <a:cubicBezTo>
                  <a:pt x="189" y="45"/>
                  <a:pt x="189" y="47"/>
                  <a:pt x="189" y="49"/>
                </a:cubicBezTo>
                <a:cubicBezTo>
                  <a:pt x="189" y="49"/>
                  <a:pt x="188" y="49"/>
                  <a:pt x="188" y="50"/>
                </a:cubicBezTo>
                <a:cubicBezTo>
                  <a:pt x="187" y="50"/>
                  <a:pt x="187" y="50"/>
                  <a:pt x="187" y="51"/>
                </a:cubicBezTo>
                <a:cubicBezTo>
                  <a:pt x="188" y="48"/>
                  <a:pt x="189" y="46"/>
                  <a:pt x="189" y="44"/>
                </a:cubicBezTo>
                <a:close/>
                <a:moveTo>
                  <a:pt x="178" y="45"/>
                </a:moveTo>
                <a:cubicBezTo>
                  <a:pt x="180" y="47"/>
                  <a:pt x="181" y="49"/>
                  <a:pt x="183" y="51"/>
                </a:cubicBezTo>
                <a:cubicBezTo>
                  <a:pt x="182" y="51"/>
                  <a:pt x="182" y="51"/>
                  <a:pt x="181" y="50"/>
                </a:cubicBezTo>
                <a:cubicBezTo>
                  <a:pt x="181" y="50"/>
                  <a:pt x="180" y="50"/>
                  <a:pt x="180" y="50"/>
                </a:cubicBezTo>
                <a:cubicBezTo>
                  <a:pt x="179" y="48"/>
                  <a:pt x="179" y="46"/>
                  <a:pt x="178" y="45"/>
                </a:cubicBezTo>
                <a:close/>
                <a:moveTo>
                  <a:pt x="182" y="54"/>
                </a:moveTo>
                <a:cubicBezTo>
                  <a:pt x="182" y="54"/>
                  <a:pt x="182" y="55"/>
                  <a:pt x="181" y="56"/>
                </a:cubicBezTo>
                <a:cubicBezTo>
                  <a:pt x="181" y="55"/>
                  <a:pt x="181" y="55"/>
                  <a:pt x="181" y="54"/>
                </a:cubicBezTo>
                <a:cubicBezTo>
                  <a:pt x="181" y="53"/>
                  <a:pt x="180" y="53"/>
                  <a:pt x="180" y="52"/>
                </a:cubicBezTo>
                <a:cubicBezTo>
                  <a:pt x="181" y="53"/>
                  <a:pt x="182" y="53"/>
                  <a:pt x="182" y="54"/>
                </a:cubicBezTo>
                <a:close/>
                <a:moveTo>
                  <a:pt x="177" y="56"/>
                </a:moveTo>
                <a:cubicBezTo>
                  <a:pt x="177" y="56"/>
                  <a:pt x="177" y="56"/>
                  <a:pt x="177" y="56"/>
                </a:cubicBezTo>
                <a:cubicBezTo>
                  <a:pt x="177" y="56"/>
                  <a:pt x="177" y="56"/>
                  <a:pt x="177" y="56"/>
                </a:cubicBezTo>
                <a:close/>
                <a:moveTo>
                  <a:pt x="169" y="47"/>
                </a:moveTo>
                <a:cubicBezTo>
                  <a:pt x="169" y="49"/>
                  <a:pt x="169" y="50"/>
                  <a:pt x="170" y="52"/>
                </a:cubicBezTo>
                <a:cubicBezTo>
                  <a:pt x="169" y="52"/>
                  <a:pt x="169" y="52"/>
                  <a:pt x="168" y="52"/>
                </a:cubicBezTo>
                <a:cubicBezTo>
                  <a:pt x="168" y="52"/>
                  <a:pt x="168" y="52"/>
                  <a:pt x="168" y="52"/>
                </a:cubicBezTo>
                <a:cubicBezTo>
                  <a:pt x="168" y="49"/>
                  <a:pt x="167" y="47"/>
                  <a:pt x="167" y="45"/>
                </a:cubicBezTo>
                <a:cubicBezTo>
                  <a:pt x="167" y="45"/>
                  <a:pt x="167" y="45"/>
                  <a:pt x="167" y="45"/>
                </a:cubicBezTo>
                <a:cubicBezTo>
                  <a:pt x="168" y="46"/>
                  <a:pt x="168" y="47"/>
                  <a:pt x="169" y="47"/>
                </a:cubicBezTo>
                <a:close/>
                <a:moveTo>
                  <a:pt x="162" y="51"/>
                </a:moveTo>
                <a:cubicBezTo>
                  <a:pt x="162" y="51"/>
                  <a:pt x="161" y="52"/>
                  <a:pt x="161" y="52"/>
                </a:cubicBezTo>
                <a:cubicBezTo>
                  <a:pt x="161" y="51"/>
                  <a:pt x="161" y="50"/>
                  <a:pt x="161" y="49"/>
                </a:cubicBezTo>
                <a:cubicBezTo>
                  <a:pt x="161" y="49"/>
                  <a:pt x="160" y="49"/>
                  <a:pt x="160" y="49"/>
                </a:cubicBezTo>
                <a:cubicBezTo>
                  <a:pt x="161" y="49"/>
                  <a:pt x="161" y="50"/>
                  <a:pt x="162" y="51"/>
                </a:cubicBezTo>
                <a:close/>
                <a:moveTo>
                  <a:pt x="158" y="49"/>
                </a:moveTo>
                <a:cubicBezTo>
                  <a:pt x="158" y="50"/>
                  <a:pt x="158" y="51"/>
                  <a:pt x="158" y="52"/>
                </a:cubicBezTo>
                <a:cubicBezTo>
                  <a:pt x="158" y="52"/>
                  <a:pt x="157" y="53"/>
                  <a:pt x="157" y="53"/>
                </a:cubicBezTo>
                <a:cubicBezTo>
                  <a:pt x="157" y="53"/>
                  <a:pt x="157" y="53"/>
                  <a:pt x="157" y="52"/>
                </a:cubicBezTo>
                <a:cubicBezTo>
                  <a:pt x="157" y="51"/>
                  <a:pt x="157" y="50"/>
                  <a:pt x="158" y="49"/>
                </a:cubicBezTo>
                <a:close/>
                <a:moveTo>
                  <a:pt x="153" y="51"/>
                </a:moveTo>
                <a:cubicBezTo>
                  <a:pt x="153" y="52"/>
                  <a:pt x="153" y="52"/>
                  <a:pt x="154" y="52"/>
                </a:cubicBezTo>
                <a:cubicBezTo>
                  <a:pt x="153" y="54"/>
                  <a:pt x="152" y="56"/>
                  <a:pt x="152" y="59"/>
                </a:cubicBezTo>
                <a:cubicBezTo>
                  <a:pt x="151" y="59"/>
                  <a:pt x="151" y="59"/>
                  <a:pt x="151" y="59"/>
                </a:cubicBezTo>
                <a:cubicBezTo>
                  <a:pt x="151" y="58"/>
                  <a:pt x="151" y="57"/>
                  <a:pt x="151" y="56"/>
                </a:cubicBezTo>
                <a:cubicBezTo>
                  <a:pt x="152" y="53"/>
                  <a:pt x="153" y="51"/>
                  <a:pt x="153" y="51"/>
                </a:cubicBezTo>
                <a:cubicBezTo>
                  <a:pt x="152" y="51"/>
                  <a:pt x="151" y="52"/>
                  <a:pt x="150" y="55"/>
                </a:cubicBezTo>
                <a:cubicBezTo>
                  <a:pt x="150" y="54"/>
                  <a:pt x="149" y="53"/>
                  <a:pt x="149" y="52"/>
                </a:cubicBezTo>
                <a:cubicBezTo>
                  <a:pt x="149" y="50"/>
                  <a:pt x="150" y="48"/>
                  <a:pt x="150" y="47"/>
                </a:cubicBezTo>
                <a:cubicBezTo>
                  <a:pt x="151" y="48"/>
                  <a:pt x="152" y="49"/>
                  <a:pt x="153" y="51"/>
                </a:cubicBezTo>
                <a:close/>
                <a:moveTo>
                  <a:pt x="146" y="56"/>
                </a:moveTo>
                <a:cubicBezTo>
                  <a:pt x="146" y="57"/>
                  <a:pt x="146" y="58"/>
                  <a:pt x="146" y="59"/>
                </a:cubicBezTo>
                <a:cubicBezTo>
                  <a:pt x="146" y="59"/>
                  <a:pt x="145" y="58"/>
                  <a:pt x="145" y="58"/>
                </a:cubicBezTo>
                <a:cubicBezTo>
                  <a:pt x="145" y="57"/>
                  <a:pt x="145" y="56"/>
                  <a:pt x="145" y="55"/>
                </a:cubicBezTo>
                <a:cubicBezTo>
                  <a:pt x="146" y="55"/>
                  <a:pt x="146" y="56"/>
                  <a:pt x="146" y="56"/>
                </a:cubicBezTo>
                <a:close/>
                <a:moveTo>
                  <a:pt x="136" y="55"/>
                </a:moveTo>
                <a:cubicBezTo>
                  <a:pt x="136" y="55"/>
                  <a:pt x="136" y="55"/>
                  <a:pt x="136" y="55"/>
                </a:cubicBezTo>
                <a:cubicBezTo>
                  <a:pt x="136" y="55"/>
                  <a:pt x="136" y="56"/>
                  <a:pt x="136" y="56"/>
                </a:cubicBezTo>
                <a:cubicBezTo>
                  <a:pt x="136" y="56"/>
                  <a:pt x="136" y="56"/>
                  <a:pt x="136" y="56"/>
                </a:cubicBezTo>
                <a:cubicBezTo>
                  <a:pt x="136" y="56"/>
                  <a:pt x="136" y="55"/>
                  <a:pt x="136" y="55"/>
                </a:cubicBezTo>
                <a:close/>
                <a:moveTo>
                  <a:pt x="129" y="53"/>
                </a:moveTo>
                <a:cubicBezTo>
                  <a:pt x="129" y="53"/>
                  <a:pt x="130" y="54"/>
                  <a:pt x="131" y="54"/>
                </a:cubicBezTo>
                <a:cubicBezTo>
                  <a:pt x="131" y="55"/>
                  <a:pt x="131" y="57"/>
                  <a:pt x="132" y="58"/>
                </a:cubicBezTo>
                <a:cubicBezTo>
                  <a:pt x="131" y="59"/>
                  <a:pt x="131" y="60"/>
                  <a:pt x="130" y="61"/>
                </a:cubicBezTo>
                <a:cubicBezTo>
                  <a:pt x="129" y="57"/>
                  <a:pt x="128" y="54"/>
                  <a:pt x="128" y="52"/>
                </a:cubicBezTo>
                <a:cubicBezTo>
                  <a:pt x="128" y="52"/>
                  <a:pt x="128" y="52"/>
                  <a:pt x="129" y="53"/>
                </a:cubicBezTo>
                <a:close/>
                <a:moveTo>
                  <a:pt x="103" y="48"/>
                </a:moveTo>
                <a:cubicBezTo>
                  <a:pt x="103" y="49"/>
                  <a:pt x="103" y="50"/>
                  <a:pt x="104" y="51"/>
                </a:cubicBezTo>
                <a:cubicBezTo>
                  <a:pt x="104" y="51"/>
                  <a:pt x="104" y="51"/>
                  <a:pt x="104" y="51"/>
                </a:cubicBezTo>
                <a:cubicBezTo>
                  <a:pt x="103" y="49"/>
                  <a:pt x="103" y="48"/>
                  <a:pt x="102" y="47"/>
                </a:cubicBezTo>
                <a:cubicBezTo>
                  <a:pt x="103" y="47"/>
                  <a:pt x="103" y="48"/>
                  <a:pt x="103" y="48"/>
                </a:cubicBezTo>
                <a:close/>
                <a:moveTo>
                  <a:pt x="102" y="56"/>
                </a:moveTo>
                <a:cubicBezTo>
                  <a:pt x="102" y="56"/>
                  <a:pt x="102" y="56"/>
                  <a:pt x="102" y="56"/>
                </a:cubicBezTo>
                <a:cubicBezTo>
                  <a:pt x="102" y="56"/>
                  <a:pt x="102" y="57"/>
                  <a:pt x="102" y="57"/>
                </a:cubicBezTo>
                <a:cubicBezTo>
                  <a:pt x="101" y="57"/>
                  <a:pt x="101" y="57"/>
                  <a:pt x="101" y="57"/>
                </a:cubicBezTo>
                <a:cubicBezTo>
                  <a:pt x="101" y="57"/>
                  <a:pt x="101" y="57"/>
                  <a:pt x="101" y="57"/>
                </a:cubicBezTo>
                <a:cubicBezTo>
                  <a:pt x="101" y="57"/>
                  <a:pt x="101" y="56"/>
                  <a:pt x="102" y="56"/>
                </a:cubicBezTo>
                <a:close/>
                <a:moveTo>
                  <a:pt x="99" y="60"/>
                </a:moveTo>
                <a:cubicBezTo>
                  <a:pt x="99" y="61"/>
                  <a:pt x="99" y="62"/>
                  <a:pt x="99" y="63"/>
                </a:cubicBezTo>
                <a:cubicBezTo>
                  <a:pt x="99" y="63"/>
                  <a:pt x="98" y="62"/>
                  <a:pt x="98" y="61"/>
                </a:cubicBezTo>
                <a:cubicBezTo>
                  <a:pt x="98" y="61"/>
                  <a:pt x="99" y="60"/>
                  <a:pt x="99" y="60"/>
                </a:cubicBezTo>
                <a:close/>
                <a:moveTo>
                  <a:pt x="80" y="60"/>
                </a:moveTo>
                <a:cubicBezTo>
                  <a:pt x="81" y="58"/>
                  <a:pt x="82" y="57"/>
                  <a:pt x="82" y="56"/>
                </a:cubicBezTo>
                <a:cubicBezTo>
                  <a:pt x="82" y="57"/>
                  <a:pt x="83" y="58"/>
                  <a:pt x="83" y="61"/>
                </a:cubicBezTo>
                <a:cubicBezTo>
                  <a:pt x="83" y="61"/>
                  <a:pt x="84" y="62"/>
                  <a:pt x="84" y="63"/>
                </a:cubicBezTo>
                <a:cubicBezTo>
                  <a:pt x="82" y="61"/>
                  <a:pt x="81" y="60"/>
                  <a:pt x="80" y="60"/>
                </a:cubicBezTo>
                <a:cubicBezTo>
                  <a:pt x="80" y="60"/>
                  <a:pt x="81" y="62"/>
                  <a:pt x="83" y="65"/>
                </a:cubicBezTo>
                <a:cubicBezTo>
                  <a:pt x="83" y="66"/>
                  <a:pt x="83" y="66"/>
                  <a:pt x="83" y="67"/>
                </a:cubicBezTo>
                <a:cubicBezTo>
                  <a:pt x="83" y="67"/>
                  <a:pt x="83" y="67"/>
                  <a:pt x="83" y="68"/>
                </a:cubicBezTo>
                <a:cubicBezTo>
                  <a:pt x="82" y="65"/>
                  <a:pt x="81" y="63"/>
                  <a:pt x="80" y="62"/>
                </a:cubicBezTo>
                <a:cubicBezTo>
                  <a:pt x="80" y="61"/>
                  <a:pt x="80" y="61"/>
                  <a:pt x="80" y="60"/>
                </a:cubicBezTo>
                <a:close/>
                <a:moveTo>
                  <a:pt x="77" y="63"/>
                </a:moveTo>
                <a:cubicBezTo>
                  <a:pt x="77" y="63"/>
                  <a:pt x="77" y="63"/>
                  <a:pt x="77" y="63"/>
                </a:cubicBezTo>
                <a:cubicBezTo>
                  <a:pt x="77" y="63"/>
                  <a:pt x="77" y="63"/>
                  <a:pt x="76" y="62"/>
                </a:cubicBezTo>
                <a:cubicBezTo>
                  <a:pt x="76" y="62"/>
                  <a:pt x="76" y="61"/>
                  <a:pt x="76" y="60"/>
                </a:cubicBezTo>
                <a:cubicBezTo>
                  <a:pt x="76" y="60"/>
                  <a:pt x="76" y="60"/>
                  <a:pt x="76" y="60"/>
                </a:cubicBezTo>
                <a:cubicBezTo>
                  <a:pt x="76" y="60"/>
                  <a:pt x="77" y="61"/>
                  <a:pt x="77" y="63"/>
                </a:cubicBezTo>
                <a:close/>
                <a:moveTo>
                  <a:pt x="73" y="63"/>
                </a:moveTo>
                <a:cubicBezTo>
                  <a:pt x="73" y="63"/>
                  <a:pt x="73" y="62"/>
                  <a:pt x="72" y="62"/>
                </a:cubicBezTo>
                <a:cubicBezTo>
                  <a:pt x="73" y="61"/>
                  <a:pt x="73" y="61"/>
                  <a:pt x="73" y="60"/>
                </a:cubicBezTo>
                <a:cubicBezTo>
                  <a:pt x="73" y="61"/>
                  <a:pt x="73" y="62"/>
                  <a:pt x="73" y="63"/>
                </a:cubicBezTo>
                <a:close/>
                <a:moveTo>
                  <a:pt x="67" y="58"/>
                </a:moveTo>
                <a:cubicBezTo>
                  <a:pt x="67" y="58"/>
                  <a:pt x="67" y="58"/>
                  <a:pt x="67" y="57"/>
                </a:cubicBezTo>
                <a:cubicBezTo>
                  <a:pt x="67" y="60"/>
                  <a:pt x="67" y="63"/>
                  <a:pt x="67" y="67"/>
                </a:cubicBezTo>
                <a:cubicBezTo>
                  <a:pt x="67" y="68"/>
                  <a:pt x="67" y="68"/>
                  <a:pt x="67" y="69"/>
                </a:cubicBezTo>
                <a:cubicBezTo>
                  <a:pt x="67" y="68"/>
                  <a:pt x="67" y="68"/>
                  <a:pt x="66" y="68"/>
                </a:cubicBezTo>
                <a:cubicBezTo>
                  <a:pt x="66" y="65"/>
                  <a:pt x="66" y="62"/>
                  <a:pt x="66" y="60"/>
                </a:cubicBezTo>
                <a:cubicBezTo>
                  <a:pt x="66" y="59"/>
                  <a:pt x="66" y="59"/>
                  <a:pt x="67" y="58"/>
                </a:cubicBezTo>
                <a:close/>
                <a:moveTo>
                  <a:pt x="57" y="61"/>
                </a:moveTo>
                <a:cubicBezTo>
                  <a:pt x="57" y="62"/>
                  <a:pt x="57" y="64"/>
                  <a:pt x="57" y="65"/>
                </a:cubicBezTo>
                <a:cubicBezTo>
                  <a:pt x="56" y="66"/>
                  <a:pt x="56" y="66"/>
                  <a:pt x="55" y="67"/>
                </a:cubicBezTo>
                <a:cubicBezTo>
                  <a:pt x="55" y="67"/>
                  <a:pt x="55" y="67"/>
                  <a:pt x="55" y="67"/>
                </a:cubicBezTo>
                <a:cubicBezTo>
                  <a:pt x="55" y="65"/>
                  <a:pt x="56" y="63"/>
                  <a:pt x="57" y="61"/>
                </a:cubicBezTo>
                <a:close/>
                <a:moveTo>
                  <a:pt x="28" y="72"/>
                </a:moveTo>
                <a:cubicBezTo>
                  <a:pt x="28" y="73"/>
                  <a:pt x="27" y="75"/>
                  <a:pt x="27" y="76"/>
                </a:cubicBezTo>
                <a:cubicBezTo>
                  <a:pt x="26" y="74"/>
                  <a:pt x="26" y="72"/>
                  <a:pt x="26" y="70"/>
                </a:cubicBezTo>
                <a:cubicBezTo>
                  <a:pt x="26" y="70"/>
                  <a:pt x="26" y="70"/>
                  <a:pt x="27" y="71"/>
                </a:cubicBezTo>
                <a:cubicBezTo>
                  <a:pt x="27" y="71"/>
                  <a:pt x="27" y="71"/>
                  <a:pt x="28" y="72"/>
                </a:cubicBezTo>
                <a:close/>
                <a:moveTo>
                  <a:pt x="18" y="81"/>
                </a:moveTo>
                <a:cubicBezTo>
                  <a:pt x="18" y="83"/>
                  <a:pt x="18" y="85"/>
                  <a:pt x="18" y="86"/>
                </a:cubicBezTo>
                <a:cubicBezTo>
                  <a:pt x="18" y="86"/>
                  <a:pt x="17" y="85"/>
                  <a:pt x="17" y="85"/>
                </a:cubicBezTo>
                <a:cubicBezTo>
                  <a:pt x="17" y="83"/>
                  <a:pt x="17" y="82"/>
                  <a:pt x="17" y="81"/>
                </a:cubicBezTo>
                <a:cubicBezTo>
                  <a:pt x="17" y="80"/>
                  <a:pt x="17" y="80"/>
                  <a:pt x="17" y="80"/>
                </a:cubicBezTo>
                <a:cubicBezTo>
                  <a:pt x="17" y="80"/>
                  <a:pt x="17" y="81"/>
                  <a:pt x="18" y="81"/>
                </a:cubicBezTo>
                <a:close/>
                <a:moveTo>
                  <a:pt x="11" y="91"/>
                </a:moveTo>
                <a:cubicBezTo>
                  <a:pt x="11" y="94"/>
                  <a:pt x="11" y="97"/>
                  <a:pt x="11" y="100"/>
                </a:cubicBezTo>
                <a:cubicBezTo>
                  <a:pt x="11" y="99"/>
                  <a:pt x="10" y="97"/>
                  <a:pt x="10" y="96"/>
                </a:cubicBezTo>
                <a:cubicBezTo>
                  <a:pt x="8" y="92"/>
                  <a:pt x="8" y="88"/>
                  <a:pt x="7" y="86"/>
                </a:cubicBezTo>
                <a:cubicBezTo>
                  <a:pt x="7" y="85"/>
                  <a:pt x="7" y="85"/>
                  <a:pt x="6" y="84"/>
                </a:cubicBezTo>
                <a:cubicBezTo>
                  <a:pt x="7" y="85"/>
                  <a:pt x="7" y="85"/>
                  <a:pt x="8" y="86"/>
                </a:cubicBezTo>
                <a:cubicBezTo>
                  <a:pt x="9" y="87"/>
                  <a:pt x="10" y="89"/>
                  <a:pt x="11" y="91"/>
                </a:cubicBez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6" name="任意多边形: 形状 335"/>
          <p:cNvSpPr/>
          <p:nvPr/>
        </p:nvSpPr>
        <p:spPr bwMode="auto">
          <a:xfrm>
            <a:off x="5003098" y="4745676"/>
            <a:ext cx="7196182" cy="2117496"/>
          </a:xfrm>
          <a:custGeom>
            <a:avLst/>
            <a:gdLst>
              <a:gd name="connsiteX0" fmla="*/ 6542974 w 7196182"/>
              <a:gd name="connsiteY0" fmla="*/ 27 h 2117496"/>
              <a:gd name="connsiteX1" fmla="*/ 7183807 w 7196182"/>
              <a:gd name="connsiteY1" fmla="*/ 11325 h 2117496"/>
              <a:gd name="connsiteX2" fmla="*/ 7196182 w 7196182"/>
              <a:gd name="connsiteY2" fmla="*/ 200691 h 2117496"/>
              <a:gd name="connsiteX3" fmla="*/ 7196182 w 7196182"/>
              <a:gd name="connsiteY3" fmla="*/ 2117496 h 2117496"/>
              <a:gd name="connsiteX4" fmla="*/ 595287 w 7196182"/>
              <a:gd name="connsiteY4" fmla="*/ 2117496 h 2117496"/>
              <a:gd name="connsiteX5" fmla="*/ 456211 w 7196182"/>
              <a:gd name="connsiteY5" fmla="*/ 2054537 h 2117496"/>
              <a:gd name="connsiteX6" fmla="*/ 667674 w 7196182"/>
              <a:gd name="connsiteY6" fmla="*/ 1010802 h 2117496"/>
              <a:gd name="connsiteX7" fmla="*/ 6542974 w 7196182"/>
              <a:gd name="connsiteY7" fmla="*/ 27 h 21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6182" h="2117496">
                <a:moveTo>
                  <a:pt x="6542974" y="27"/>
                </a:moveTo>
                <a:cubicBezTo>
                  <a:pt x="6944243" y="-637"/>
                  <a:pt x="7183807" y="11325"/>
                  <a:pt x="7183807" y="11325"/>
                </a:cubicBezTo>
                <a:lnTo>
                  <a:pt x="7196182" y="200691"/>
                </a:lnTo>
                <a:lnTo>
                  <a:pt x="7196182" y="2117496"/>
                </a:lnTo>
                <a:lnTo>
                  <a:pt x="595287" y="2117496"/>
                </a:lnTo>
                <a:lnTo>
                  <a:pt x="456211" y="2054537"/>
                </a:lnTo>
                <a:cubicBezTo>
                  <a:pt x="-119016" y="1770723"/>
                  <a:pt x="-254647" y="1420163"/>
                  <a:pt x="667674" y="1010802"/>
                </a:cubicBezTo>
                <a:cubicBezTo>
                  <a:pt x="2680009" y="117652"/>
                  <a:pt x="5339166" y="2021"/>
                  <a:pt x="6542974" y="27"/>
                </a:cubicBez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schemeClr val="bg1"/>
              </a:solidFill>
            </a:endParaRPr>
          </a:p>
        </p:txBody>
      </p:sp>
      <p:sp>
        <p:nvSpPr>
          <p:cNvPr id="337" name="任意多边形: 形状 336"/>
          <p:cNvSpPr/>
          <p:nvPr/>
        </p:nvSpPr>
        <p:spPr bwMode="auto">
          <a:xfrm>
            <a:off x="-1" y="5279751"/>
            <a:ext cx="6596096" cy="1583421"/>
          </a:xfrm>
          <a:custGeom>
            <a:avLst/>
            <a:gdLst>
              <a:gd name="connsiteX0" fmla="*/ 931927 w 6596096"/>
              <a:gd name="connsiteY0" fmla="*/ 83 h 1583421"/>
              <a:gd name="connsiteX1" fmla="*/ 6141200 w 6596096"/>
              <a:gd name="connsiteY1" fmla="*/ 978873 h 1583421"/>
              <a:gd name="connsiteX2" fmla="*/ 6589897 w 6596096"/>
              <a:gd name="connsiteY2" fmla="*/ 1576725 h 1583421"/>
              <a:gd name="connsiteX3" fmla="*/ 6586952 w 6596096"/>
              <a:gd name="connsiteY3" fmla="*/ 1583421 h 1583421"/>
              <a:gd name="connsiteX4" fmla="*/ 0 w 6596096"/>
              <a:gd name="connsiteY4" fmla="*/ 1583421 h 1583421"/>
              <a:gd name="connsiteX5" fmla="*/ 0 w 6596096"/>
              <a:gd name="connsiteY5" fmla="*/ 15275 h 1583421"/>
              <a:gd name="connsiteX6" fmla="*/ 1942 w 6596096"/>
              <a:gd name="connsiteY6" fmla="*/ 15198 h 1583421"/>
              <a:gd name="connsiteX7" fmla="*/ 931927 w 6596096"/>
              <a:gd name="connsiteY7" fmla="*/ 83 h 158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096" h="1583421">
                <a:moveTo>
                  <a:pt x="931927" y="83"/>
                </a:moveTo>
                <a:cubicBezTo>
                  <a:pt x="2423435" y="3860"/>
                  <a:pt x="4989761" y="140845"/>
                  <a:pt x="6141200" y="978873"/>
                </a:cubicBezTo>
                <a:cubicBezTo>
                  <a:pt x="6506640" y="1244586"/>
                  <a:pt x="6626173" y="1437491"/>
                  <a:pt x="6589897" y="1576725"/>
                </a:cubicBezTo>
                <a:lnTo>
                  <a:pt x="6586952" y="1583421"/>
                </a:lnTo>
                <a:lnTo>
                  <a:pt x="0" y="1583421"/>
                </a:lnTo>
                <a:lnTo>
                  <a:pt x="0" y="15275"/>
                </a:lnTo>
                <a:lnTo>
                  <a:pt x="1942" y="15198"/>
                </a:lnTo>
                <a:cubicBezTo>
                  <a:pt x="198322" y="7931"/>
                  <a:pt x="525152" y="-947"/>
                  <a:pt x="931927" y="83"/>
                </a:cubicBez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schemeClr val="bg1"/>
              </a:solidFill>
            </a:endParaRPr>
          </a:p>
        </p:txBody>
      </p:sp>
      <p:sp>
        <p:nvSpPr>
          <p:cNvPr id="18" name="Freeform 245"/>
          <p:cNvSpPr>
            <a:spLocks noEditPoints="1"/>
          </p:cNvSpPr>
          <p:nvPr/>
        </p:nvSpPr>
        <p:spPr bwMode="auto">
          <a:xfrm>
            <a:off x="0" y="4867795"/>
            <a:ext cx="4261489" cy="699198"/>
          </a:xfrm>
          <a:custGeom>
            <a:avLst/>
            <a:gdLst>
              <a:gd name="T0" fmla="*/ 503 w 527"/>
              <a:gd name="T1" fmla="*/ 22 h 84"/>
              <a:gd name="T2" fmla="*/ 479 w 527"/>
              <a:gd name="T3" fmla="*/ 29 h 84"/>
              <a:gd name="T4" fmla="*/ 451 w 527"/>
              <a:gd name="T5" fmla="*/ 32 h 84"/>
              <a:gd name="T6" fmla="*/ 433 w 527"/>
              <a:gd name="T7" fmla="*/ 35 h 84"/>
              <a:gd name="T8" fmla="*/ 400 w 527"/>
              <a:gd name="T9" fmla="*/ 29 h 84"/>
              <a:gd name="T10" fmla="*/ 380 w 527"/>
              <a:gd name="T11" fmla="*/ 35 h 84"/>
              <a:gd name="T12" fmla="*/ 354 w 527"/>
              <a:gd name="T13" fmla="*/ 23 h 84"/>
              <a:gd name="T14" fmla="*/ 330 w 527"/>
              <a:gd name="T15" fmla="*/ 9 h 84"/>
              <a:gd name="T16" fmla="*/ 296 w 527"/>
              <a:gd name="T17" fmla="*/ 11 h 84"/>
              <a:gd name="T18" fmla="*/ 280 w 527"/>
              <a:gd name="T19" fmla="*/ 23 h 84"/>
              <a:gd name="T20" fmla="*/ 259 w 527"/>
              <a:gd name="T21" fmla="*/ 24 h 84"/>
              <a:gd name="T22" fmla="*/ 234 w 527"/>
              <a:gd name="T23" fmla="*/ 27 h 84"/>
              <a:gd name="T24" fmla="*/ 212 w 527"/>
              <a:gd name="T25" fmla="*/ 20 h 84"/>
              <a:gd name="T26" fmla="*/ 187 w 527"/>
              <a:gd name="T27" fmla="*/ 30 h 84"/>
              <a:gd name="T28" fmla="*/ 161 w 527"/>
              <a:gd name="T29" fmla="*/ 19 h 84"/>
              <a:gd name="T30" fmla="*/ 140 w 527"/>
              <a:gd name="T31" fmla="*/ 25 h 84"/>
              <a:gd name="T32" fmla="*/ 116 w 527"/>
              <a:gd name="T33" fmla="*/ 37 h 84"/>
              <a:gd name="T34" fmla="*/ 94 w 527"/>
              <a:gd name="T35" fmla="*/ 28 h 84"/>
              <a:gd name="T36" fmla="*/ 70 w 527"/>
              <a:gd name="T37" fmla="*/ 23 h 84"/>
              <a:gd name="T38" fmla="*/ 38 w 527"/>
              <a:gd name="T39" fmla="*/ 23 h 84"/>
              <a:gd name="T40" fmla="*/ 18 w 527"/>
              <a:gd name="T41" fmla="*/ 40 h 84"/>
              <a:gd name="T42" fmla="*/ 17 w 527"/>
              <a:gd name="T43" fmla="*/ 70 h 84"/>
              <a:gd name="T44" fmla="*/ 51 w 527"/>
              <a:gd name="T45" fmla="*/ 69 h 84"/>
              <a:gd name="T46" fmla="*/ 84 w 527"/>
              <a:gd name="T47" fmla="*/ 68 h 84"/>
              <a:gd name="T48" fmla="*/ 109 w 527"/>
              <a:gd name="T49" fmla="*/ 67 h 84"/>
              <a:gd name="T50" fmla="*/ 141 w 527"/>
              <a:gd name="T51" fmla="*/ 67 h 84"/>
              <a:gd name="T52" fmla="*/ 169 w 527"/>
              <a:gd name="T53" fmla="*/ 66 h 84"/>
              <a:gd name="T54" fmla="*/ 204 w 527"/>
              <a:gd name="T55" fmla="*/ 66 h 84"/>
              <a:gd name="T56" fmla="*/ 235 w 527"/>
              <a:gd name="T57" fmla="*/ 67 h 84"/>
              <a:gd name="T58" fmla="*/ 265 w 527"/>
              <a:gd name="T59" fmla="*/ 67 h 84"/>
              <a:gd name="T60" fmla="*/ 291 w 527"/>
              <a:gd name="T61" fmla="*/ 68 h 84"/>
              <a:gd name="T62" fmla="*/ 323 w 527"/>
              <a:gd name="T63" fmla="*/ 68 h 84"/>
              <a:gd name="T64" fmla="*/ 345 w 527"/>
              <a:gd name="T65" fmla="*/ 69 h 84"/>
              <a:gd name="T66" fmla="*/ 368 w 527"/>
              <a:gd name="T67" fmla="*/ 70 h 84"/>
              <a:gd name="T68" fmla="*/ 392 w 527"/>
              <a:gd name="T69" fmla="*/ 71 h 84"/>
              <a:gd name="T70" fmla="*/ 427 w 527"/>
              <a:gd name="T71" fmla="*/ 73 h 84"/>
              <a:gd name="T72" fmla="*/ 463 w 527"/>
              <a:gd name="T73" fmla="*/ 76 h 84"/>
              <a:gd name="T74" fmla="*/ 491 w 527"/>
              <a:gd name="T75" fmla="*/ 79 h 84"/>
              <a:gd name="T76" fmla="*/ 519 w 527"/>
              <a:gd name="T77" fmla="*/ 84 h 84"/>
              <a:gd name="T78" fmla="*/ 277 w 527"/>
              <a:gd name="T79" fmla="*/ 42 h 84"/>
              <a:gd name="T80" fmla="*/ 290 w 527"/>
              <a:gd name="T81" fmla="*/ 39 h 84"/>
              <a:gd name="T82" fmla="*/ 204 w 527"/>
              <a:gd name="T83" fmla="*/ 43 h 84"/>
              <a:gd name="T84" fmla="*/ 202 w 527"/>
              <a:gd name="T85" fmla="*/ 34 h 84"/>
              <a:gd name="T86" fmla="*/ 138 w 527"/>
              <a:gd name="T87" fmla="*/ 36 h 84"/>
              <a:gd name="T88" fmla="*/ 82 w 527"/>
              <a:gd name="T89" fmla="*/ 42 h 84"/>
              <a:gd name="T90" fmla="*/ 72 w 527"/>
              <a:gd name="T91" fmla="*/ 35 h 84"/>
              <a:gd name="T92" fmla="*/ 187 w 527"/>
              <a:gd name="T93" fmla="*/ 37 h 84"/>
              <a:gd name="T94" fmla="*/ 441 w 527"/>
              <a:gd name="T95" fmla="*/ 50 h 84"/>
              <a:gd name="T96" fmla="*/ 440 w 527"/>
              <a:gd name="T97" fmla="*/ 44 h 84"/>
              <a:gd name="T98" fmla="*/ 404 w 527"/>
              <a:gd name="T99" fmla="*/ 43 h 84"/>
              <a:gd name="T100" fmla="*/ 334 w 527"/>
              <a:gd name="T101" fmla="*/ 54 h 84"/>
              <a:gd name="T102" fmla="*/ 515 w 527"/>
              <a:gd name="T103" fmla="*/ 55 h 84"/>
              <a:gd name="T104" fmla="*/ 473 w 527"/>
              <a:gd name="T105" fmla="*/ 42 h 84"/>
              <a:gd name="T106" fmla="*/ 442 w 527"/>
              <a:gd name="T107" fmla="*/ 32 h 84"/>
              <a:gd name="T108" fmla="*/ 402 w 527"/>
              <a:gd name="T109" fmla="*/ 35 h 84"/>
              <a:gd name="T110" fmla="*/ 369 w 527"/>
              <a:gd name="T111" fmla="*/ 31 h 84"/>
              <a:gd name="T112" fmla="*/ 325 w 527"/>
              <a:gd name="T113" fmla="*/ 25 h 84"/>
              <a:gd name="T114" fmla="*/ 296 w 527"/>
              <a:gd name="T115" fmla="*/ 28 h 84"/>
              <a:gd name="T116" fmla="*/ 236 w 527"/>
              <a:gd name="T117" fmla="*/ 30 h 84"/>
              <a:gd name="T118" fmla="*/ 205 w 527"/>
              <a:gd name="T119" fmla="*/ 24 h 84"/>
              <a:gd name="T120" fmla="*/ 165 w 527"/>
              <a:gd name="T121" fmla="*/ 29 h 84"/>
              <a:gd name="T122" fmla="*/ 132 w 527"/>
              <a:gd name="T123" fmla="*/ 28 h 84"/>
              <a:gd name="T124" fmla="*/ 75 w 527"/>
              <a:gd name="T125"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7" h="84">
                <a:moveTo>
                  <a:pt x="525" y="37"/>
                </a:moveTo>
                <a:cubicBezTo>
                  <a:pt x="526" y="32"/>
                  <a:pt x="527" y="30"/>
                  <a:pt x="526" y="30"/>
                </a:cubicBezTo>
                <a:cubicBezTo>
                  <a:pt x="526" y="30"/>
                  <a:pt x="525" y="32"/>
                  <a:pt x="523" y="36"/>
                </a:cubicBezTo>
                <a:cubicBezTo>
                  <a:pt x="521" y="40"/>
                  <a:pt x="520" y="46"/>
                  <a:pt x="518" y="53"/>
                </a:cubicBezTo>
                <a:cubicBezTo>
                  <a:pt x="518" y="44"/>
                  <a:pt x="518" y="39"/>
                  <a:pt x="517" y="39"/>
                </a:cubicBezTo>
                <a:cubicBezTo>
                  <a:pt x="517" y="39"/>
                  <a:pt x="516" y="43"/>
                  <a:pt x="515" y="49"/>
                </a:cubicBezTo>
                <a:cubicBezTo>
                  <a:pt x="515" y="49"/>
                  <a:pt x="515" y="49"/>
                  <a:pt x="515" y="48"/>
                </a:cubicBezTo>
                <a:cubicBezTo>
                  <a:pt x="515" y="45"/>
                  <a:pt x="515" y="42"/>
                  <a:pt x="515" y="40"/>
                </a:cubicBezTo>
                <a:cubicBezTo>
                  <a:pt x="516" y="36"/>
                  <a:pt x="516" y="33"/>
                  <a:pt x="516" y="33"/>
                </a:cubicBezTo>
                <a:cubicBezTo>
                  <a:pt x="516" y="33"/>
                  <a:pt x="515" y="35"/>
                  <a:pt x="514" y="40"/>
                </a:cubicBezTo>
                <a:cubicBezTo>
                  <a:pt x="513" y="41"/>
                  <a:pt x="513" y="43"/>
                  <a:pt x="512" y="45"/>
                </a:cubicBezTo>
                <a:cubicBezTo>
                  <a:pt x="512" y="45"/>
                  <a:pt x="512" y="45"/>
                  <a:pt x="512" y="45"/>
                </a:cubicBezTo>
                <a:cubicBezTo>
                  <a:pt x="512" y="45"/>
                  <a:pt x="512" y="45"/>
                  <a:pt x="511" y="44"/>
                </a:cubicBezTo>
                <a:cubicBezTo>
                  <a:pt x="512" y="44"/>
                  <a:pt x="512" y="43"/>
                  <a:pt x="512" y="43"/>
                </a:cubicBezTo>
                <a:cubicBezTo>
                  <a:pt x="512" y="43"/>
                  <a:pt x="511" y="43"/>
                  <a:pt x="511" y="44"/>
                </a:cubicBezTo>
                <a:cubicBezTo>
                  <a:pt x="511" y="44"/>
                  <a:pt x="511" y="44"/>
                  <a:pt x="511" y="43"/>
                </a:cubicBezTo>
                <a:cubicBezTo>
                  <a:pt x="511" y="42"/>
                  <a:pt x="512" y="41"/>
                  <a:pt x="512" y="40"/>
                </a:cubicBezTo>
                <a:cubicBezTo>
                  <a:pt x="514" y="36"/>
                  <a:pt x="515" y="34"/>
                  <a:pt x="514" y="34"/>
                </a:cubicBezTo>
                <a:cubicBezTo>
                  <a:pt x="514" y="34"/>
                  <a:pt x="513" y="35"/>
                  <a:pt x="512" y="37"/>
                </a:cubicBezTo>
                <a:cubicBezTo>
                  <a:pt x="512" y="36"/>
                  <a:pt x="512" y="36"/>
                  <a:pt x="512" y="35"/>
                </a:cubicBezTo>
                <a:cubicBezTo>
                  <a:pt x="512" y="35"/>
                  <a:pt x="510" y="37"/>
                  <a:pt x="509" y="41"/>
                </a:cubicBezTo>
                <a:cubicBezTo>
                  <a:pt x="509" y="41"/>
                  <a:pt x="509" y="41"/>
                  <a:pt x="509" y="41"/>
                </a:cubicBezTo>
                <a:cubicBezTo>
                  <a:pt x="509" y="42"/>
                  <a:pt x="509" y="42"/>
                  <a:pt x="509" y="42"/>
                </a:cubicBezTo>
                <a:cubicBezTo>
                  <a:pt x="509" y="42"/>
                  <a:pt x="508" y="42"/>
                  <a:pt x="508" y="42"/>
                </a:cubicBezTo>
                <a:cubicBezTo>
                  <a:pt x="508" y="42"/>
                  <a:pt x="508" y="41"/>
                  <a:pt x="508" y="41"/>
                </a:cubicBezTo>
                <a:cubicBezTo>
                  <a:pt x="508" y="40"/>
                  <a:pt x="508" y="38"/>
                  <a:pt x="508" y="36"/>
                </a:cubicBezTo>
                <a:cubicBezTo>
                  <a:pt x="509" y="35"/>
                  <a:pt x="509" y="34"/>
                  <a:pt x="509" y="34"/>
                </a:cubicBezTo>
                <a:cubicBezTo>
                  <a:pt x="509" y="34"/>
                  <a:pt x="509" y="35"/>
                  <a:pt x="508" y="35"/>
                </a:cubicBezTo>
                <a:cubicBezTo>
                  <a:pt x="508" y="33"/>
                  <a:pt x="508" y="32"/>
                  <a:pt x="508" y="30"/>
                </a:cubicBezTo>
                <a:cubicBezTo>
                  <a:pt x="508" y="25"/>
                  <a:pt x="508" y="22"/>
                  <a:pt x="508" y="22"/>
                </a:cubicBezTo>
                <a:cubicBezTo>
                  <a:pt x="508" y="22"/>
                  <a:pt x="507" y="24"/>
                  <a:pt x="507" y="28"/>
                </a:cubicBezTo>
                <a:cubicBezTo>
                  <a:pt x="507" y="27"/>
                  <a:pt x="507" y="27"/>
                  <a:pt x="507" y="27"/>
                </a:cubicBezTo>
                <a:cubicBezTo>
                  <a:pt x="506" y="27"/>
                  <a:pt x="505" y="29"/>
                  <a:pt x="504" y="33"/>
                </a:cubicBezTo>
                <a:cubicBezTo>
                  <a:pt x="504" y="32"/>
                  <a:pt x="504" y="31"/>
                  <a:pt x="504" y="30"/>
                </a:cubicBezTo>
                <a:cubicBezTo>
                  <a:pt x="504" y="25"/>
                  <a:pt x="503" y="22"/>
                  <a:pt x="503" y="22"/>
                </a:cubicBezTo>
                <a:cubicBezTo>
                  <a:pt x="503" y="22"/>
                  <a:pt x="502" y="25"/>
                  <a:pt x="502" y="30"/>
                </a:cubicBezTo>
                <a:cubicBezTo>
                  <a:pt x="501" y="35"/>
                  <a:pt x="500" y="42"/>
                  <a:pt x="496" y="50"/>
                </a:cubicBezTo>
                <a:cubicBezTo>
                  <a:pt x="496" y="51"/>
                  <a:pt x="496" y="51"/>
                  <a:pt x="495" y="52"/>
                </a:cubicBezTo>
                <a:cubicBezTo>
                  <a:pt x="495" y="52"/>
                  <a:pt x="494" y="53"/>
                  <a:pt x="493" y="54"/>
                </a:cubicBezTo>
                <a:cubicBezTo>
                  <a:pt x="495" y="44"/>
                  <a:pt x="497" y="38"/>
                  <a:pt x="496" y="37"/>
                </a:cubicBezTo>
                <a:cubicBezTo>
                  <a:pt x="496" y="37"/>
                  <a:pt x="495" y="39"/>
                  <a:pt x="494" y="42"/>
                </a:cubicBezTo>
                <a:cubicBezTo>
                  <a:pt x="494" y="41"/>
                  <a:pt x="494" y="41"/>
                  <a:pt x="494" y="40"/>
                </a:cubicBezTo>
                <a:cubicBezTo>
                  <a:pt x="496" y="37"/>
                  <a:pt x="497" y="35"/>
                  <a:pt x="496" y="35"/>
                </a:cubicBezTo>
                <a:cubicBezTo>
                  <a:pt x="496" y="35"/>
                  <a:pt x="495" y="36"/>
                  <a:pt x="493" y="40"/>
                </a:cubicBezTo>
                <a:cubicBezTo>
                  <a:pt x="491" y="42"/>
                  <a:pt x="489" y="47"/>
                  <a:pt x="489" y="52"/>
                </a:cubicBezTo>
                <a:cubicBezTo>
                  <a:pt x="488" y="51"/>
                  <a:pt x="488" y="51"/>
                  <a:pt x="488" y="50"/>
                </a:cubicBezTo>
                <a:cubicBezTo>
                  <a:pt x="489" y="42"/>
                  <a:pt x="491" y="36"/>
                  <a:pt x="492" y="31"/>
                </a:cubicBezTo>
                <a:cubicBezTo>
                  <a:pt x="494" y="27"/>
                  <a:pt x="495" y="25"/>
                  <a:pt x="495" y="24"/>
                </a:cubicBezTo>
                <a:cubicBezTo>
                  <a:pt x="494" y="24"/>
                  <a:pt x="493" y="27"/>
                  <a:pt x="490" y="31"/>
                </a:cubicBezTo>
                <a:cubicBezTo>
                  <a:pt x="489" y="34"/>
                  <a:pt x="487" y="37"/>
                  <a:pt x="486" y="42"/>
                </a:cubicBezTo>
                <a:cubicBezTo>
                  <a:pt x="485" y="36"/>
                  <a:pt x="485" y="33"/>
                  <a:pt x="484" y="33"/>
                </a:cubicBezTo>
                <a:cubicBezTo>
                  <a:pt x="484" y="33"/>
                  <a:pt x="484" y="35"/>
                  <a:pt x="484" y="40"/>
                </a:cubicBezTo>
                <a:cubicBezTo>
                  <a:pt x="484" y="42"/>
                  <a:pt x="484" y="45"/>
                  <a:pt x="484" y="48"/>
                </a:cubicBezTo>
                <a:cubicBezTo>
                  <a:pt x="484" y="48"/>
                  <a:pt x="484" y="49"/>
                  <a:pt x="484" y="50"/>
                </a:cubicBezTo>
                <a:cubicBezTo>
                  <a:pt x="484" y="51"/>
                  <a:pt x="483" y="52"/>
                  <a:pt x="483" y="54"/>
                </a:cubicBezTo>
                <a:cubicBezTo>
                  <a:pt x="483" y="54"/>
                  <a:pt x="483" y="54"/>
                  <a:pt x="483" y="54"/>
                </a:cubicBezTo>
                <a:cubicBezTo>
                  <a:pt x="483" y="41"/>
                  <a:pt x="483" y="34"/>
                  <a:pt x="482" y="34"/>
                </a:cubicBezTo>
                <a:cubicBezTo>
                  <a:pt x="482" y="34"/>
                  <a:pt x="482" y="35"/>
                  <a:pt x="481" y="38"/>
                </a:cubicBezTo>
                <a:cubicBezTo>
                  <a:pt x="481" y="38"/>
                  <a:pt x="481" y="38"/>
                  <a:pt x="480" y="38"/>
                </a:cubicBezTo>
                <a:cubicBezTo>
                  <a:pt x="480" y="38"/>
                  <a:pt x="479" y="38"/>
                  <a:pt x="479" y="38"/>
                </a:cubicBezTo>
                <a:cubicBezTo>
                  <a:pt x="479" y="37"/>
                  <a:pt x="479" y="36"/>
                  <a:pt x="480" y="35"/>
                </a:cubicBezTo>
                <a:cubicBezTo>
                  <a:pt x="480" y="31"/>
                  <a:pt x="481" y="28"/>
                  <a:pt x="480" y="28"/>
                </a:cubicBezTo>
                <a:cubicBezTo>
                  <a:pt x="480" y="28"/>
                  <a:pt x="479" y="31"/>
                  <a:pt x="478" y="35"/>
                </a:cubicBezTo>
                <a:cubicBezTo>
                  <a:pt x="477" y="36"/>
                  <a:pt x="476" y="38"/>
                  <a:pt x="476" y="40"/>
                </a:cubicBezTo>
                <a:cubicBezTo>
                  <a:pt x="476" y="40"/>
                  <a:pt x="476" y="40"/>
                  <a:pt x="476" y="40"/>
                </a:cubicBezTo>
                <a:cubicBezTo>
                  <a:pt x="476" y="40"/>
                  <a:pt x="475" y="40"/>
                  <a:pt x="475" y="41"/>
                </a:cubicBezTo>
                <a:cubicBezTo>
                  <a:pt x="475" y="40"/>
                  <a:pt x="474" y="39"/>
                  <a:pt x="473" y="39"/>
                </a:cubicBezTo>
                <a:cubicBezTo>
                  <a:pt x="473" y="39"/>
                  <a:pt x="473" y="39"/>
                  <a:pt x="473" y="39"/>
                </a:cubicBezTo>
                <a:cubicBezTo>
                  <a:pt x="474" y="37"/>
                  <a:pt x="475" y="36"/>
                  <a:pt x="475" y="35"/>
                </a:cubicBezTo>
                <a:cubicBezTo>
                  <a:pt x="477" y="31"/>
                  <a:pt x="479" y="29"/>
                  <a:pt x="479" y="29"/>
                </a:cubicBezTo>
                <a:cubicBezTo>
                  <a:pt x="478" y="29"/>
                  <a:pt x="477" y="30"/>
                  <a:pt x="474" y="33"/>
                </a:cubicBezTo>
                <a:cubicBezTo>
                  <a:pt x="475" y="31"/>
                  <a:pt x="475" y="31"/>
                  <a:pt x="475" y="31"/>
                </a:cubicBezTo>
                <a:cubicBezTo>
                  <a:pt x="475" y="30"/>
                  <a:pt x="474" y="31"/>
                  <a:pt x="474" y="32"/>
                </a:cubicBezTo>
                <a:cubicBezTo>
                  <a:pt x="473" y="33"/>
                  <a:pt x="472" y="34"/>
                  <a:pt x="472" y="36"/>
                </a:cubicBezTo>
                <a:cubicBezTo>
                  <a:pt x="472" y="36"/>
                  <a:pt x="472" y="36"/>
                  <a:pt x="472" y="36"/>
                </a:cubicBezTo>
                <a:cubicBezTo>
                  <a:pt x="471" y="37"/>
                  <a:pt x="471" y="37"/>
                  <a:pt x="471" y="37"/>
                </a:cubicBezTo>
                <a:cubicBezTo>
                  <a:pt x="470" y="37"/>
                  <a:pt x="470" y="37"/>
                  <a:pt x="470" y="37"/>
                </a:cubicBezTo>
                <a:cubicBezTo>
                  <a:pt x="470" y="37"/>
                  <a:pt x="470" y="37"/>
                  <a:pt x="471" y="38"/>
                </a:cubicBezTo>
                <a:cubicBezTo>
                  <a:pt x="470" y="39"/>
                  <a:pt x="470" y="40"/>
                  <a:pt x="469" y="41"/>
                </a:cubicBezTo>
                <a:cubicBezTo>
                  <a:pt x="469" y="41"/>
                  <a:pt x="469" y="41"/>
                  <a:pt x="469" y="41"/>
                </a:cubicBezTo>
                <a:cubicBezTo>
                  <a:pt x="469" y="40"/>
                  <a:pt x="469" y="39"/>
                  <a:pt x="469" y="38"/>
                </a:cubicBezTo>
                <a:cubicBezTo>
                  <a:pt x="469" y="37"/>
                  <a:pt x="469" y="36"/>
                  <a:pt x="469" y="35"/>
                </a:cubicBezTo>
                <a:cubicBezTo>
                  <a:pt x="469" y="31"/>
                  <a:pt x="469" y="28"/>
                  <a:pt x="470" y="26"/>
                </a:cubicBezTo>
                <a:cubicBezTo>
                  <a:pt x="470" y="20"/>
                  <a:pt x="470" y="18"/>
                  <a:pt x="470" y="18"/>
                </a:cubicBezTo>
                <a:cubicBezTo>
                  <a:pt x="469" y="17"/>
                  <a:pt x="469" y="20"/>
                  <a:pt x="468" y="26"/>
                </a:cubicBezTo>
                <a:cubicBezTo>
                  <a:pt x="467" y="28"/>
                  <a:pt x="466" y="32"/>
                  <a:pt x="466" y="35"/>
                </a:cubicBezTo>
                <a:cubicBezTo>
                  <a:pt x="466" y="35"/>
                  <a:pt x="465" y="34"/>
                  <a:pt x="465" y="34"/>
                </a:cubicBezTo>
                <a:cubicBezTo>
                  <a:pt x="467" y="26"/>
                  <a:pt x="468" y="23"/>
                  <a:pt x="468" y="22"/>
                </a:cubicBezTo>
                <a:cubicBezTo>
                  <a:pt x="468" y="22"/>
                  <a:pt x="466" y="25"/>
                  <a:pt x="464" y="29"/>
                </a:cubicBezTo>
                <a:cubicBezTo>
                  <a:pt x="464" y="29"/>
                  <a:pt x="464" y="30"/>
                  <a:pt x="464" y="30"/>
                </a:cubicBezTo>
                <a:cubicBezTo>
                  <a:pt x="464" y="29"/>
                  <a:pt x="463" y="28"/>
                  <a:pt x="463" y="28"/>
                </a:cubicBezTo>
                <a:cubicBezTo>
                  <a:pt x="461" y="23"/>
                  <a:pt x="460" y="21"/>
                  <a:pt x="460" y="21"/>
                </a:cubicBezTo>
                <a:cubicBezTo>
                  <a:pt x="459" y="21"/>
                  <a:pt x="460" y="24"/>
                  <a:pt x="462" y="29"/>
                </a:cubicBezTo>
                <a:cubicBezTo>
                  <a:pt x="462" y="30"/>
                  <a:pt x="462" y="32"/>
                  <a:pt x="463" y="34"/>
                </a:cubicBezTo>
                <a:cubicBezTo>
                  <a:pt x="462" y="34"/>
                  <a:pt x="462" y="35"/>
                  <a:pt x="462" y="36"/>
                </a:cubicBezTo>
                <a:cubicBezTo>
                  <a:pt x="462" y="36"/>
                  <a:pt x="462" y="36"/>
                  <a:pt x="462" y="36"/>
                </a:cubicBezTo>
                <a:cubicBezTo>
                  <a:pt x="461" y="34"/>
                  <a:pt x="460" y="33"/>
                  <a:pt x="459" y="32"/>
                </a:cubicBezTo>
                <a:cubicBezTo>
                  <a:pt x="459" y="32"/>
                  <a:pt x="459" y="32"/>
                  <a:pt x="459" y="32"/>
                </a:cubicBezTo>
                <a:cubicBezTo>
                  <a:pt x="459" y="32"/>
                  <a:pt x="459" y="32"/>
                  <a:pt x="459" y="32"/>
                </a:cubicBezTo>
                <a:cubicBezTo>
                  <a:pt x="459" y="31"/>
                  <a:pt x="458" y="31"/>
                  <a:pt x="458" y="31"/>
                </a:cubicBezTo>
                <a:cubicBezTo>
                  <a:pt x="458" y="31"/>
                  <a:pt x="458" y="31"/>
                  <a:pt x="459" y="33"/>
                </a:cubicBezTo>
                <a:cubicBezTo>
                  <a:pt x="458" y="33"/>
                  <a:pt x="456" y="34"/>
                  <a:pt x="455" y="37"/>
                </a:cubicBezTo>
                <a:cubicBezTo>
                  <a:pt x="455" y="37"/>
                  <a:pt x="454" y="37"/>
                  <a:pt x="454" y="37"/>
                </a:cubicBezTo>
                <a:cubicBezTo>
                  <a:pt x="454" y="35"/>
                  <a:pt x="453" y="34"/>
                  <a:pt x="452" y="33"/>
                </a:cubicBezTo>
                <a:cubicBezTo>
                  <a:pt x="452" y="32"/>
                  <a:pt x="452" y="32"/>
                  <a:pt x="451" y="32"/>
                </a:cubicBezTo>
                <a:cubicBezTo>
                  <a:pt x="452" y="30"/>
                  <a:pt x="453" y="30"/>
                  <a:pt x="452" y="30"/>
                </a:cubicBezTo>
                <a:cubicBezTo>
                  <a:pt x="452" y="29"/>
                  <a:pt x="452" y="30"/>
                  <a:pt x="451" y="30"/>
                </a:cubicBezTo>
                <a:cubicBezTo>
                  <a:pt x="451" y="29"/>
                  <a:pt x="451" y="29"/>
                  <a:pt x="451" y="28"/>
                </a:cubicBezTo>
                <a:cubicBezTo>
                  <a:pt x="451" y="23"/>
                  <a:pt x="451" y="21"/>
                  <a:pt x="451" y="20"/>
                </a:cubicBezTo>
                <a:cubicBezTo>
                  <a:pt x="451" y="20"/>
                  <a:pt x="450" y="23"/>
                  <a:pt x="449" y="28"/>
                </a:cubicBezTo>
                <a:cubicBezTo>
                  <a:pt x="449" y="28"/>
                  <a:pt x="449" y="29"/>
                  <a:pt x="449" y="29"/>
                </a:cubicBezTo>
                <a:cubicBezTo>
                  <a:pt x="449" y="28"/>
                  <a:pt x="448" y="27"/>
                  <a:pt x="448" y="28"/>
                </a:cubicBezTo>
                <a:cubicBezTo>
                  <a:pt x="448" y="28"/>
                  <a:pt x="448" y="29"/>
                  <a:pt x="449" y="30"/>
                </a:cubicBezTo>
                <a:cubicBezTo>
                  <a:pt x="449" y="31"/>
                  <a:pt x="449" y="32"/>
                  <a:pt x="449" y="32"/>
                </a:cubicBezTo>
                <a:cubicBezTo>
                  <a:pt x="448" y="33"/>
                  <a:pt x="448" y="33"/>
                  <a:pt x="447" y="34"/>
                </a:cubicBezTo>
                <a:cubicBezTo>
                  <a:pt x="447" y="34"/>
                  <a:pt x="446" y="35"/>
                  <a:pt x="445" y="36"/>
                </a:cubicBezTo>
                <a:cubicBezTo>
                  <a:pt x="445" y="36"/>
                  <a:pt x="445" y="36"/>
                  <a:pt x="445" y="36"/>
                </a:cubicBezTo>
                <a:cubicBezTo>
                  <a:pt x="445" y="36"/>
                  <a:pt x="445" y="36"/>
                  <a:pt x="445" y="36"/>
                </a:cubicBezTo>
                <a:cubicBezTo>
                  <a:pt x="445" y="36"/>
                  <a:pt x="444" y="37"/>
                  <a:pt x="444" y="38"/>
                </a:cubicBezTo>
                <a:cubicBezTo>
                  <a:pt x="444" y="35"/>
                  <a:pt x="444" y="33"/>
                  <a:pt x="444" y="32"/>
                </a:cubicBezTo>
                <a:cubicBezTo>
                  <a:pt x="444" y="31"/>
                  <a:pt x="444" y="30"/>
                  <a:pt x="444" y="29"/>
                </a:cubicBezTo>
                <a:cubicBezTo>
                  <a:pt x="444" y="29"/>
                  <a:pt x="444" y="29"/>
                  <a:pt x="445" y="29"/>
                </a:cubicBezTo>
                <a:cubicBezTo>
                  <a:pt x="445" y="28"/>
                  <a:pt x="446" y="28"/>
                  <a:pt x="446" y="28"/>
                </a:cubicBezTo>
                <a:cubicBezTo>
                  <a:pt x="446" y="27"/>
                  <a:pt x="445" y="28"/>
                  <a:pt x="444" y="28"/>
                </a:cubicBezTo>
                <a:cubicBezTo>
                  <a:pt x="445" y="27"/>
                  <a:pt x="445" y="26"/>
                  <a:pt x="445" y="26"/>
                </a:cubicBezTo>
                <a:cubicBezTo>
                  <a:pt x="445" y="26"/>
                  <a:pt x="444" y="26"/>
                  <a:pt x="444" y="27"/>
                </a:cubicBezTo>
                <a:cubicBezTo>
                  <a:pt x="443" y="27"/>
                  <a:pt x="443" y="28"/>
                  <a:pt x="443" y="29"/>
                </a:cubicBezTo>
                <a:cubicBezTo>
                  <a:pt x="442" y="29"/>
                  <a:pt x="442" y="29"/>
                  <a:pt x="442" y="29"/>
                </a:cubicBezTo>
                <a:cubicBezTo>
                  <a:pt x="442" y="30"/>
                  <a:pt x="441" y="30"/>
                  <a:pt x="440" y="31"/>
                </a:cubicBezTo>
                <a:cubicBezTo>
                  <a:pt x="440" y="25"/>
                  <a:pt x="441" y="21"/>
                  <a:pt x="442" y="18"/>
                </a:cubicBezTo>
                <a:cubicBezTo>
                  <a:pt x="443" y="12"/>
                  <a:pt x="444" y="9"/>
                  <a:pt x="444" y="9"/>
                </a:cubicBezTo>
                <a:cubicBezTo>
                  <a:pt x="444" y="9"/>
                  <a:pt x="443" y="10"/>
                  <a:pt x="443" y="11"/>
                </a:cubicBezTo>
                <a:cubicBezTo>
                  <a:pt x="442" y="13"/>
                  <a:pt x="441" y="15"/>
                  <a:pt x="440" y="17"/>
                </a:cubicBezTo>
                <a:cubicBezTo>
                  <a:pt x="439" y="22"/>
                  <a:pt x="437" y="28"/>
                  <a:pt x="436" y="35"/>
                </a:cubicBezTo>
                <a:cubicBezTo>
                  <a:pt x="436" y="36"/>
                  <a:pt x="435" y="36"/>
                  <a:pt x="435" y="37"/>
                </a:cubicBezTo>
                <a:cubicBezTo>
                  <a:pt x="435" y="38"/>
                  <a:pt x="434" y="38"/>
                  <a:pt x="433" y="39"/>
                </a:cubicBezTo>
                <a:cubicBezTo>
                  <a:pt x="433" y="39"/>
                  <a:pt x="433" y="39"/>
                  <a:pt x="433" y="39"/>
                </a:cubicBezTo>
                <a:cubicBezTo>
                  <a:pt x="433" y="38"/>
                  <a:pt x="433" y="37"/>
                  <a:pt x="433" y="36"/>
                </a:cubicBezTo>
                <a:cubicBezTo>
                  <a:pt x="434" y="36"/>
                  <a:pt x="434" y="35"/>
                  <a:pt x="434" y="35"/>
                </a:cubicBezTo>
                <a:cubicBezTo>
                  <a:pt x="434" y="35"/>
                  <a:pt x="434" y="35"/>
                  <a:pt x="433" y="35"/>
                </a:cubicBezTo>
                <a:cubicBezTo>
                  <a:pt x="434" y="28"/>
                  <a:pt x="435" y="23"/>
                  <a:pt x="436" y="18"/>
                </a:cubicBezTo>
                <a:cubicBezTo>
                  <a:pt x="437" y="13"/>
                  <a:pt x="437" y="10"/>
                  <a:pt x="437" y="10"/>
                </a:cubicBezTo>
                <a:cubicBezTo>
                  <a:pt x="437" y="10"/>
                  <a:pt x="436" y="13"/>
                  <a:pt x="434" y="18"/>
                </a:cubicBezTo>
                <a:cubicBezTo>
                  <a:pt x="433" y="21"/>
                  <a:pt x="432" y="25"/>
                  <a:pt x="431" y="29"/>
                </a:cubicBezTo>
                <a:cubicBezTo>
                  <a:pt x="430" y="30"/>
                  <a:pt x="430" y="30"/>
                  <a:pt x="429" y="31"/>
                </a:cubicBezTo>
                <a:cubicBezTo>
                  <a:pt x="428" y="32"/>
                  <a:pt x="426" y="34"/>
                  <a:pt x="425" y="36"/>
                </a:cubicBezTo>
                <a:cubicBezTo>
                  <a:pt x="423" y="34"/>
                  <a:pt x="421" y="32"/>
                  <a:pt x="420" y="30"/>
                </a:cubicBezTo>
                <a:cubicBezTo>
                  <a:pt x="419" y="29"/>
                  <a:pt x="419" y="29"/>
                  <a:pt x="418" y="28"/>
                </a:cubicBezTo>
                <a:cubicBezTo>
                  <a:pt x="417" y="23"/>
                  <a:pt x="416" y="20"/>
                  <a:pt x="415" y="16"/>
                </a:cubicBezTo>
                <a:cubicBezTo>
                  <a:pt x="414" y="11"/>
                  <a:pt x="412" y="8"/>
                  <a:pt x="412" y="8"/>
                </a:cubicBezTo>
                <a:cubicBezTo>
                  <a:pt x="412" y="8"/>
                  <a:pt x="414" y="19"/>
                  <a:pt x="416" y="34"/>
                </a:cubicBezTo>
                <a:cubicBezTo>
                  <a:pt x="416" y="34"/>
                  <a:pt x="416" y="34"/>
                  <a:pt x="416" y="34"/>
                </a:cubicBezTo>
                <a:cubicBezTo>
                  <a:pt x="415" y="34"/>
                  <a:pt x="416" y="35"/>
                  <a:pt x="416" y="35"/>
                </a:cubicBezTo>
                <a:cubicBezTo>
                  <a:pt x="416" y="36"/>
                  <a:pt x="416" y="37"/>
                  <a:pt x="416" y="38"/>
                </a:cubicBezTo>
                <a:cubicBezTo>
                  <a:pt x="416" y="38"/>
                  <a:pt x="416" y="38"/>
                  <a:pt x="416" y="37"/>
                </a:cubicBezTo>
                <a:cubicBezTo>
                  <a:pt x="415" y="37"/>
                  <a:pt x="415" y="36"/>
                  <a:pt x="414" y="36"/>
                </a:cubicBezTo>
                <a:cubicBezTo>
                  <a:pt x="414" y="35"/>
                  <a:pt x="413" y="34"/>
                  <a:pt x="413" y="34"/>
                </a:cubicBezTo>
                <a:cubicBezTo>
                  <a:pt x="412" y="26"/>
                  <a:pt x="410" y="19"/>
                  <a:pt x="409" y="15"/>
                </a:cubicBezTo>
                <a:cubicBezTo>
                  <a:pt x="407" y="9"/>
                  <a:pt x="406" y="6"/>
                  <a:pt x="405" y="7"/>
                </a:cubicBezTo>
                <a:cubicBezTo>
                  <a:pt x="405" y="7"/>
                  <a:pt x="406" y="10"/>
                  <a:pt x="407" y="16"/>
                </a:cubicBezTo>
                <a:cubicBezTo>
                  <a:pt x="408" y="19"/>
                  <a:pt x="409" y="24"/>
                  <a:pt x="409" y="29"/>
                </a:cubicBezTo>
                <a:cubicBezTo>
                  <a:pt x="408" y="28"/>
                  <a:pt x="408" y="27"/>
                  <a:pt x="407" y="27"/>
                </a:cubicBezTo>
                <a:cubicBezTo>
                  <a:pt x="407" y="27"/>
                  <a:pt x="407" y="27"/>
                  <a:pt x="407" y="26"/>
                </a:cubicBezTo>
                <a:cubicBezTo>
                  <a:pt x="406" y="24"/>
                  <a:pt x="405" y="23"/>
                  <a:pt x="404" y="23"/>
                </a:cubicBezTo>
                <a:cubicBezTo>
                  <a:pt x="404" y="23"/>
                  <a:pt x="405" y="24"/>
                  <a:pt x="405" y="25"/>
                </a:cubicBezTo>
                <a:cubicBezTo>
                  <a:pt x="404" y="25"/>
                  <a:pt x="404" y="25"/>
                  <a:pt x="403" y="25"/>
                </a:cubicBezTo>
                <a:cubicBezTo>
                  <a:pt x="403" y="25"/>
                  <a:pt x="404" y="25"/>
                  <a:pt x="405" y="26"/>
                </a:cubicBezTo>
                <a:cubicBezTo>
                  <a:pt x="405" y="26"/>
                  <a:pt x="405" y="27"/>
                  <a:pt x="405" y="27"/>
                </a:cubicBezTo>
                <a:cubicBezTo>
                  <a:pt x="405" y="28"/>
                  <a:pt x="405" y="29"/>
                  <a:pt x="406" y="30"/>
                </a:cubicBezTo>
                <a:cubicBezTo>
                  <a:pt x="406" y="31"/>
                  <a:pt x="405" y="33"/>
                  <a:pt x="405" y="35"/>
                </a:cubicBezTo>
                <a:cubicBezTo>
                  <a:pt x="405" y="34"/>
                  <a:pt x="404" y="34"/>
                  <a:pt x="404" y="33"/>
                </a:cubicBezTo>
                <a:cubicBezTo>
                  <a:pt x="404" y="33"/>
                  <a:pt x="404" y="33"/>
                  <a:pt x="404" y="33"/>
                </a:cubicBezTo>
                <a:cubicBezTo>
                  <a:pt x="404" y="33"/>
                  <a:pt x="404" y="33"/>
                  <a:pt x="404" y="33"/>
                </a:cubicBezTo>
                <a:cubicBezTo>
                  <a:pt x="403" y="32"/>
                  <a:pt x="402" y="31"/>
                  <a:pt x="402" y="31"/>
                </a:cubicBezTo>
                <a:cubicBezTo>
                  <a:pt x="401" y="30"/>
                  <a:pt x="401" y="30"/>
                  <a:pt x="400" y="29"/>
                </a:cubicBezTo>
                <a:cubicBezTo>
                  <a:pt x="400" y="28"/>
                  <a:pt x="400" y="28"/>
                  <a:pt x="400" y="27"/>
                </a:cubicBezTo>
                <a:cubicBezTo>
                  <a:pt x="401" y="25"/>
                  <a:pt x="402" y="24"/>
                  <a:pt x="401" y="24"/>
                </a:cubicBezTo>
                <a:cubicBezTo>
                  <a:pt x="401" y="24"/>
                  <a:pt x="401" y="25"/>
                  <a:pt x="400" y="26"/>
                </a:cubicBezTo>
                <a:cubicBezTo>
                  <a:pt x="400" y="25"/>
                  <a:pt x="400" y="24"/>
                  <a:pt x="400" y="24"/>
                </a:cubicBezTo>
                <a:cubicBezTo>
                  <a:pt x="399" y="19"/>
                  <a:pt x="398" y="17"/>
                  <a:pt x="398" y="17"/>
                </a:cubicBezTo>
                <a:cubicBezTo>
                  <a:pt x="398" y="17"/>
                  <a:pt x="398" y="20"/>
                  <a:pt x="398" y="24"/>
                </a:cubicBezTo>
                <a:cubicBezTo>
                  <a:pt x="398" y="25"/>
                  <a:pt x="398" y="26"/>
                  <a:pt x="398" y="27"/>
                </a:cubicBezTo>
                <a:cubicBezTo>
                  <a:pt x="397" y="26"/>
                  <a:pt x="397" y="26"/>
                  <a:pt x="397" y="26"/>
                </a:cubicBezTo>
                <a:cubicBezTo>
                  <a:pt x="397" y="26"/>
                  <a:pt x="397" y="27"/>
                  <a:pt x="398" y="28"/>
                </a:cubicBezTo>
                <a:cubicBezTo>
                  <a:pt x="398" y="28"/>
                  <a:pt x="397" y="29"/>
                  <a:pt x="397" y="29"/>
                </a:cubicBezTo>
                <a:cubicBezTo>
                  <a:pt x="396" y="30"/>
                  <a:pt x="396" y="31"/>
                  <a:pt x="395" y="33"/>
                </a:cubicBezTo>
                <a:cubicBezTo>
                  <a:pt x="395" y="32"/>
                  <a:pt x="395" y="32"/>
                  <a:pt x="394" y="32"/>
                </a:cubicBezTo>
                <a:cubicBezTo>
                  <a:pt x="393" y="30"/>
                  <a:pt x="391" y="29"/>
                  <a:pt x="391" y="28"/>
                </a:cubicBezTo>
                <a:cubicBezTo>
                  <a:pt x="391" y="27"/>
                  <a:pt x="391" y="26"/>
                  <a:pt x="391" y="26"/>
                </a:cubicBezTo>
                <a:cubicBezTo>
                  <a:pt x="391" y="26"/>
                  <a:pt x="390" y="26"/>
                  <a:pt x="390" y="27"/>
                </a:cubicBezTo>
                <a:cubicBezTo>
                  <a:pt x="390" y="27"/>
                  <a:pt x="390" y="27"/>
                  <a:pt x="390" y="27"/>
                </a:cubicBezTo>
                <a:cubicBezTo>
                  <a:pt x="390" y="27"/>
                  <a:pt x="390" y="27"/>
                  <a:pt x="390" y="27"/>
                </a:cubicBezTo>
                <a:cubicBezTo>
                  <a:pt x="389" y="28"/>
                  <a:pt x="388" y="30"/>
                  <a:pt x="388" y="31"/>
                </a:cubicBezTo>
                <a:cubicBezTo>
                  <a:pt x="388" y="31"/>
                  <a:pt x="388" y="31"/>
                  <a:pt x="388" y="31"/>
                </a:cubicBezTo>
                <a:cubicBezTo>
                  <a:pt x="387" y="30"/>
                  <a:pt x="387" y="29"/>
                  <a:pt x="387" y="28"/>
                </a:cubicBezTo>
                <a:cubicBezTo>
                  <a:pt x="387" y="26"/>
                  <a:pt x="387" y="25"/>
                  <a:pt x="388" y="23"/>
                </a:cubicBezTo>
                <a:cubicBezTo>
                  <a:pt x="389" y="19"/>
                  <a:pt x="390" y="16"/>
                  <a:pt x="390" y="16"/>
                </a:cubicBezTo>
                <a:cubicBezTo>
                  <a:pt x="389" y="16"/>
                  <a:pt x="388" y="18"/>
                  <a:pt x="386" y="23"/>
                </a:cubicBezTo>
                <a:cubicBezTo>
                  <a:pt x="386" y="23"/>
                  <a:pt x="385" y="24"/>
                  <a:pt x="385" y="24"/>
                </a:cubicBezTo>
                <a:cubicBezTo>
                  <a:pt x="385" y="24"/>
                  <a:pt x="385" y="24"/>
                  <a:pt x="385" y="23"/>
                </a:cubicBezTo>
                <a:cubicBezTo>
                  <a:pt x="383" y="19"/>
                  <a:pt x="382" y="16"/>
                  <a:pt x="381" y="16"/>
                </a:cubicBezTo>
                <a:cubicBezTo>
                  <a:pt x="381" y="17"/>
                  <a:pt x="382" y="19"/>
                  <a:pt x="383" y="24"/>
                </a:cubicBezTo>
                <a:cubicBezTo>
                  <a:pt x="384" y="25"/>
                  <a:pt x="384" y="26"/>
                  <a:pt x="384" y="28"/>
                </a:cubicBezTo>
                <a:cubicBezTo>
                  <a:pt x="384" y="28"/>
                  <a:pt x="384" y="29"/>
                  <a:pt x="383" y="30"/>
                </a:cubicBezTo>
                <a:cubicBezTo>
                  <a:pt x="383" y="25"/>
                  <a:pt x="382" y="22"/>
                  <a:pt x="381" y="19"/>
                </a:cubicBezTo>
                <a:cubicBezTo>
                  <a:pt x="381" y="14"/>
                  <a:pt x="380" y="11"/>
                  <a:pt x="380" y="11"/>
                </a:cubicBezTo>
                <a:cubicBezTo>
                  <a:pt x="379" y="11"/>
                  <a:pt x="379" y="14"/>
                  <a:pt x="380" y="20"/>
                </a:cubicBezTo>
                <a:cubicBezTo>
                  <a:pt x="380" y="22"/>
                  <a:pt x="380" y="26"/>
                  <a:pt x="380" y="29"/>
                </a:cubicBezTo>
                <a:cubicBezTo>
                  <a:pt x="380" y="30"/>
                  <a:pt x="380" y="31"/>
                  <a:pt x="380" y="32"/>
                </a:cubicBezTo>
                <a:cubicBezTo>
                  <a:pt x="380" y="33"/>
                  <a:pt x="380" y="34"/>
                  <a:pt x="380" y="35"/>
                </a:cubicBezTo>
                <a:cubicBezTo>
                  <a:pt x="380" y="35"/>
                  <a:pt x="380" y="35"/>
                  <a:pt x="380" y="35"/>
                </a:cubicBezTo>
                <a:cubicBezTo>
                  <a:pt x="380" y="34"/>
                  <a:pt x="379" y="33"/>
                  <a:pt x="378" y="31"/>
                </a:cubicBezTo>
                <a:cubicBezTo>
                  <a:pt x="379" y="31"/>
                  <a:pt x="379" y="31"/>
                  <a:pt x="379" y="30"/>
                </a:cubicBezTo>
                <a:cubicBezTo>
                  <a:pt x="379" y="30"/>
                  <a:pt x="379" y="30"/>
                  <a:pt x="378" y="31"/>
                </a:cubicBezTo>
                <a:cubicBezTo>
                  <a:pt x="378" y="31"/>
                  <a:pt x="378" y="30"/>
                  <a:pt x="378" y="30"/>
                </a:cubicBezTo>
                <a:cubicBezTo>
                  <a:pt x="378" y="30"/>
                  <a:pt x="378" y="30"/>
                  <a:pt x="378" y="29"/>
                </a:cubicBezTo>
                <a:cubicBezTo>
                  <a:pt x="376" y="25"/>
                  <a:pt x="374" y="23"/>
                  <a:pt x="374" y="24"/>
                </a:cubicBezTo>
                <a:cubicBezTo>
                  <a:pt x="374" y="24"/>
                  <a:pt x="374" y="24"/>
                  <a:pt x="375" y="26"/>
                </a:cubicBezTo>
                <a:cubicBezTo>
                  <a:pt x="372" y="23"/>
                  <a:pt x="371" y="21"/>
                  <a:pt x="371" y="22"/>
                </a:cubicBezTo>
                <a:cubicBezTo>
                  <a:pt x="371" y="22"/>
                  <a:pt x="372" y="24"/>
                  <a:pt x="374" y="28"/>
                </a:cubicBezTo>
                <a:cubicBezTo>
                  <a:pt x="375" y="29"/>
                  <a:pt x="375" y="30"/>
                  <a:pt x="376" y="32"/>
                </a:cubicBezTo>
                <a:cubicBezTo>
                  <a:pt x="376" y="32"/>
                  <a:pt x="376" y="32"/>
                  <a:pt x="376" y="32"/>
                </a:cubicBezTo>
                <a:cubicBezTo>
                  <a:pt x="375" y="32"/>
                  <a:pt x="375" y="33"/>
                  <a:pt x="374" y="33"/>
                </a:cubicBezTo>
                <a:cubicBezTo>
                  <a:pt x="374" y="33"/>
                  <a:pt x="374" y="33"/>
                  <a:pt x="373" y="33"/>
                </a:cubicBezTo>
                <a:cubicBezTo>
                  <a:pt x="373" y="31"/>
                  <a:pt x="372" y="28"/>
                  <a:pt x="371" y="27"/>
                </a:cubicBezTo>
                <a:cubicBezTo>
                  <a:pt x="370" y="23"/>
                  <a:pt x="369" y="20"/>
                  <a:pt x="369" y="20"/>
                </a:cubicBezTo>
                <a:cubicBezTo>
                  <a:pt x="369" y="21"/>
                  <a:pt x="369" y="23"/>
                  <a:pt x="370" y="27"/>
                </a:cubicBezTo>
                <a:cubicBezTo>
                  <a:pt x="370" y="28"/>
                  <a:pt x="370" y="30"/>
                  <a:pt x="370" y="31"/>
                </a:cubicBezTo>
                <a:cubicBezTo>
                  <a:pt x="370" y="31"/>
                  <a:pt x="370" y="30"/>
                  <a:pt x="369" y="30"/>
                </a:cubicBezTo>
                <a:cubicBezTo>
                  <a:pt x="368" y="30"/>
                  <a:pt x="368" y="30"/>
                  <a:pt x="368" y="30"/>
                </a:cubicBezTo>
                <a:cubicBezTo>
                  <a:pt x="368" y="27"/>
                  <a:pt x="367" y="26"/>
                  <a:pt x="367" y="26"/>
                </a:cubicBezTo>
                <a:cubicBezTo>
                  <a:pt x="367" y="26"/>
                  <a:pt x="366" y="31"/>
                  <a:pt x="366" y="40"/>
                </a:cubicBezTo>
                <a:cubicBezTo>
                  <a:pt x="366" y="40"/>
                  <a:pt x="366" y="41"/>
                  <a:pt x="365" y="41"/>
                </a:cubicBezTo>
                <a:cubicBezTo>
                  <a:pt x="365" y="40"/>
                  <a:pt x="365" y="40"/>
                  <a:pt x="365" y="39"/>
                </a:cubicBezTo>
                <a:cubicBezTo>
                  <a:pt x="365" y="36"/>
                  <a:pt x="365" y="33"/>
                  <a:pt x="366" y="31"/>
                </a:cubicBezTo>
                <a:cubicBezTo>
                  <a:pt x="366" y="26"/>
                  <a:pt x="365" y="24"/>
                  <a:pt x="365" y="24"/>
                </a:cubicBezTo>
                <a:cubicBezTo>
                  <a:pt x="365" y="24"/>
                  <a:pt x="364" y="28"/>
                  <a:pt x="363" y="33"/>
                </a:cubicBezTo>
                <a:cubicBezTo>
                  <a:pt x="362" y="28"/>
                  <a:pt x="360" y="24"/>
                  <a:pt x="359" y="21"/>
                </a:cubicBezTo>
                <a:cubicBezTo>
                  <a:pt x="356" y="16"/>
                  <a:pt x="355" y="14"/>
                  <a:pt x="355" y="14"/>
                </a:cubicBezTo>
                <a:cubicBezTo>
                  <a:pt x="354" y="14"/>
                  <a:pt x="355" y="17"/>
                  <a:pt x="357" y="22"/>
                </a:cubicBezTo>
                <a:cubicBezTo>
                  <a:pt x="358" y="26"/>
                  <a:pt x="360" y="33"/>
                  <a:pt x="361" y="40"/>
                </a:cubicBezTo>
                <a:cubicBezTo>
                  <a:pt x="360" y="37"/>
                  <a:pt x="360" y="33"/>
                  <a:pt x="359" y="30"/>
                </a:cubicBezTo>
                <a:cubicBezTo>
                  <a:pt x="358" y="27"/>
                  <a:pt x="357" y="24"/>
                  <a:pt x="356" y="22"/>
                </a:cubicBezTo>
                <a:cubicBezTo>
                  <a:pt x="354" y="17"/>
                  <a:pt x="353" y="15"/>
                  <a:pt x="353" y="15"/>
                </a:cubicBezTo>
                <a:cubicBezTo>
                  <a:pt x="353" y="15"/>
                  <a:pt x="353" y="18"/>
                  <a:pt x="354" y="23"/>
                </a:cubicBezTo>
                <a:cubicBezTo>
                  <a:pt x="355" y="24"/>
                  <a:pt x="355" y="26"/>
                  <a:pt x="355" y="28"/>
                </a:cubicBezTo>
                <a:cubicBezTo>
                  <a:pt x="355" y="27"/>
                  <a:pt x="355" y="26"/>
                  <a:pt x="354" y="26"/>
                </a:cubicBezTo>
                <a:cubicBezTo>
                  <a:pt x="354" y="23"/>
                  <a:pt x="353" y="20"/>
                  <a:pt x="353" y="18"/>
                </a:cubicBezTo>
                <a:cubicBezTo>
                  <a:pt x="352" y="13"/>
                  <a:pt x="351" y="10"/>
                  <a:pt x="351" y="10"/>
                </a:cubicBezTo>
                <a:cubicBezTo>
                  <a:pt x="351" y="10"/>
                  <a:pt x="351" y="13"/>
                  <a:pt x="351" y="18"/>
                </a:cubicBezTo>
                <a:cubicBezTo>
                  <a:pt x="351" y="22"/>
                  <a:pt x="352" y="27"/>
                  <a:pt x="352" y="33"/>
                </a:cubicBezTo>
                <a:cubicBezTo>
                  <a:pt x="352" y="33"/>
                  <a:pt x="352" y="34"/>
                  <a:pt x="351" y="34"/>
                </a:cubicBezTo>
                <a:cubicBezTo>
                  <a:pt x="351" y="33"/>
                  <a:pt x="350" y="31"/>
                  <a:pt x="350" y="30"/>
                </a:cubicBezTo>
                <a:cubicBezTo>
                  <a:pt x="350" y="30"/>
                  <a:pt x="351" y="29"/>
                  <a:pt x="351" y="29"/>
                </a:cubicBezTo>
                <a:cubicBezTo>
                  <a:pt x="351" y="29"/>
                  <a:pt x="350" y="29"/>
                  <a:pt x="350" y="30"/>
                </a:cubicBezTo>
                <a:cubicBezTo>
                  <a:pt x="349" y="29"/>
                  <a:pt x="349" y="28"/>
                  <a:pt x="349" y="27"/>
                </a:cubicBezTo>
                <a:cubicBezTo>
                  <a:pt x="348" y="24"/>
                  <a:pt x="348" y="21"/>
                  <a:pt x="347" y="18"/>
                </a:cubicBezTo>
                <a:cubicBezTo>
                  <a:pt x="347" y="13"/>
                  <a:pt x="347" y="10"/>
                  <a:pt x="346" y="10"/>
                </a:cubicBezTo>
                <a:cubicBezTo>
                  <a:pt x="346" y="10"/>
                  <a:pt x="346" y="13"/>
                  <a:pt x="345" y="19"/>
                </a:cubicBezTo>
                <a:cubicBezTo>
                  <a:pt x="345" y="19"/>
                  <a:pt x="345" y="20"/>
                  <a:pt x="345" y="21"/>
                </a:cubicBezTo>
                <a:cubicBezTo>
                  <a:pt x="344" y="17"/>
                  <a:pt x="343" y="15"/>
                  <a:pt x="343" y="15"/>
                </a:cubicBezTo>
                <a:cubicBezTo>
                  <a:pt x="343" y="15"/>
                  <a:pt x="343" y="15"/>
                  <a:pt x="343" y="16"/>
                </a:cubicBezTo>
                <a:cubicBezTo>
                  <a:pt x="342" y="12"/>
                  <a:pt x="342" y="10"/>
                  <a:pt x="341" y="10"/>
                </a:cubicBezTo>
                <a:cubicBezTo>
                  <a:pt x="341" y="10"/>
                  <a:pt x="341" y="13"/>
                  <a:pt x="341" y="18"/>
                </a:cubicBezTo>
                <a:cubicBezTo>
                  <a:pt x="341" y="19"/>
                  <a:pt x="341" y="20"/>
                  <a:pt x="341" y="21"/>
                </a:cubicBezTo>
                <a:cubicBezTo>
                  <a:pt x="341" y="20"/>
                  <a:pt x="340" y="19"/>
                  <a:pt x="340" y="19"/>
                </a:cubicBezTo>
                <a:cubicBezTo>
                  <a:pt x="340" y="19"/>
                  <a:pt x="340" y="22"/>
                  <a:pt x="341" y="26"/>
                </a:cubicBezTo>
                <a:cubicBezTo>
                  <a:pt x="341" y="27"/>
                  <a:pt x="341" y="28"/>
                  <a:pt x="342" y="29"/>
                </a:cubicBezTo>
                <a:cubicBezTo>
                  <a:pt x="342" y="30"/>
                  <a:pt x="342" y="30"/>
                  <a:pt x="342" y="31"/>
                </a:cubicBezTo>
                <a:cubicBezTo>
                  <a:pt x="341" y="31"/>
                  <a:pt x="341" y="31"/>
                  <a:pt x="341" y="31"/>
                </a:cubicBezTo>
                <a:cubicBezTo>
                  <a:pt x="340" y="29"/>
                  <a:pt x="340" y="27"/>
                  <a:pt x="339" y="26"/>
                </a:cubicBezTo>
                <a:cubicBezTo>
                  <a:pt x="339" y="25"/>
                  <a:pt x="339" y="25"/>
                  <a:pt x="338" y="25"/>
                </a:cubicBezTo>
                <a:cubicBezTo>
                  <a:pt x="338" y="25"/>
                  <a:pt x="338" y="25"/>
                  <a:pt x="338" y="25"/>
                </a:cubicBezTo>
                <a:cubicBezTo>
                  <a:pt x="338" y="25"/>
                  <a:pt x="338" y="25"/>
                  <a:pt x="338" y="25"/>
                </a:cubicBezTo>
                <a:cubicBezTo>
                  <a:pt x="336" y="22"/>
                  <a:pt x="335" y="20"/>
                  <a:pt x="335" y="20"/>
                </a:cubicBezTo>
                <a:cubicBezTo>
                  <a:pt x="335" y="20"/>
                  <a:pt x="335" y="22"/>
                  <a:pt x="336" y="24"/>
                </a:cubicBezTo>
                <a:cubicBezTo>
                  <a:pt x="336" y="25"/>
                  <a:pt x="335" y="28"/>
                  <a:pt x="334" y="32"/>
                </a:cubicBezTo>
                <a:cubicBezTo>
                  <a:pt x="333" y="27"/>
                  <a:pt x="331" y="23"/>
                  <a:pt x="330" y="20"/>
                </a:cubicBezTo>
                <a:cubicBezTo>
                  <a:pt x="329" y="19"/>
                  <a:pt x="329" y="18"/>
                  <a:pt x="329" y="18"/>
                </a:cubicBezTo>
                <a:cubicBezTo>
                  <a:pt x="329" y="14"/>
                  <a:pt x="329" y="11"/>
                  <a:pt x="330" y="9"/>
                </a:cubicBezTo>
                <a:cubicBezTo>
                  <a:pt x="331" y="6"/>
                  <a:pt x="332" y="4"/>
                  <a:pt x="332" y="2"/>
                </a:cubicBezTo>
                <a:cubicBezTo>
                  <a:pt x="333" y="1"/>
                  <a:pt x="333" y="0"/>
                  <a:pt x="333" y="0"/>
                </a:cubicBezTo>
                <a:cubicBezTo>
                  <a:pt x="333" y="0"/>
                  <a:pt x="333" y="1"/>
                  <a:pt x="332" y="2"/>
                </a:cubicBezTo>
                <a:cubicBezTo>
                  <a:pt x="331" y="3"/>
                  <a:pt x="329" y="6"/>
                  <a:pt x="328" y="8"/>
                </a:cubicBezTo>
                <a:cubicBezTo>
                  <a:pt x="328" y="10"/>
                  <a:pt x="327" y="12"/>
                  <a:pt x="327" y="14"/>
                </a:cubicBezTo>
                <a:cubicBezTo>
                  <a:pt x="326" y="14"/>
                  <a:pt x="326" y="13"/>
                  <a:pt x="326" y="13"/>
                </a:cubicBezTo>
                <a:cubicBezTo>
                  <a:pt x="326" y="13"/>
                  <a:pt x="326" y="14"/>
                  <a:pt x="326" y="15"/>
                </a:cubicBezTo>
                <a:cubicBezTo>
                  <a:pt x="326" y="18"/>
                  <a:pt x="326" y="21"/>
                  <a:pt x="325" y="24"/>
                </a:cubicBezTo>
                <a:cubicBezTo>
                  <a:pt x="325" y="24"/>
                  <a:pt x="325" y="24"/>
                  <a:pt x="325" y="24"/>
                </a:cubicBezTo>
                <a:cubicBezTo>
                  <a:pt x="325" y="24"/>
                  <a:pt x="325" y="23"/>
                  <a:pt x="325" y="23"/>
                </a:cubicBezTo>
                <a:cubicBezTo>
                  <a:pt x="326" y="18"/>
                  <a:pt x="326" y="16"/>
                  <a:pt x="326" y="16"/>
                </a:cubicBezTo>
                <a:cubicBezTo>
                  <a:pt x="325" y="16"/>
                  <a:pt x="324" y="18"/>
                  <a:pt x="323" y="23"/>
                </a:cubicBezTo>
                <a:cubicBezTo>
                  <a:pt x="322" y="25"/>
                  <a:pt x="322" y="28"/>
                  <a:pt x="322" y="31"/>
                </a:cubicBezTo>
                <a:cubicBezTo>
                  <a:pt x="321" y="29"/>
                  <a:pt x="321" y="28"/>
                  <a:pt x="320" y="26"/>
                </a:cubicBezTo>
                <a:cubicBezTo>
                  <a:pt x="319" y="23"/>
                  <a:pt x="319" y="20"/>
                  <a:pt x="318" y="17"/>
                </a:cubicBezTo>
                <a:cubicBezTo>
                  <a:pt x="318" y="12"/>
                  <a:pt x="318" y="9"/>
                  <a:pt x="318" y="9"/>
                </a:cubicBezTo>
                <a:cubicBezTo>
                  <a:pt x="317" y="9"/>
                  <a:pt x="317" y="12"/>
                  <a:pt x="316" y="18"/>
                </a:cubicBezTo>
                <a:cubicBezTo>
                  <a:pt x="316" y="20"/>
                  <a:pt x="317" y="23"/>
                  <a:pt x="317" y="27"/>
                </a:cubicBezTo>
                <a:cubicBezTo>
                  <a:pt x="317" y="26"/>
                  <a:pt x="317" y="26"/>
                  <a:pt x="317" y="26"/>
                </a:cubicBezTo>
                <a:cubicBezTo>
                  <a:pt x="316" y="25"/>
                  <a:pt x="315" y="24"/>
                  <a:pt x="315" y="24"/>
                </a:cubicBezTo>
                <a:cubicBezTo>
                  <a:pt x="314" y="19"/>
                  <a:pt x="313" y="15"/>
                  <a:pt x="312" y="12"/>
                </a:cubicBezTo>
                <a:cubicBezTo>
                  <a:pt x="310" y="7"/>
                  <a:pt x="309" y="4"/>
                  <a:pt x="309" y="4"/>
                </a:cubicBezTo>
                <a:cubicBezTo>
                  <a:pt x="309" y="4"/>
                  <a:pt x="311" y="14"/>
                  <a:pt x="312" y="30"/>
                </a:cubicBezTo>
                <a:cubicBezTo>
                  <a:pt x="312" y="30"/>
                  <a:pt x="312" y="30"/>
                  <a:pt x="312" y="30"/>
                </a:cubicBezTo>
                <a:cubicBezTo>
                  <a:pt x="312" y="30"/>
                  <a:pt x="312" y="30"/>
                  <a:pt x="312" y="30"/>
                </a:cubicBezTo>
                <a:cubicBezTo>
                  <a:pt x="312" y="31"/>
                  <a:pt x="312" y="32"/>
                  <a:pt x="313" y="33"/>
                </a:cubicBezTo>
                <a:cubicBezTo>
                  <a:pt x="312" y="32"/>
                  <a:pt x="311" y="31"/>
                  <a:pt x="311" y="31"/>
                </a:cubicBezTo>
                <a:cubicBezTo>
                  <a:pt x="311" y="31"/>
                  <a:pt x="311" y="31"/>
                  <a:pt x="311" y="30"/>
                </a:cubicBezTo>
                <a:cubicBezTo>
                  <a:pt x="310" y="30"/>
                  <a:pt x="310" y="30"/>
                  <a:pt x="310" y="30"/>
                </a:cubicBezTo>
                <a:cubicBezTo>
                  <a:pt x="310" y="22"/>
                  <a:pt x="308" y="15"/>
                  <a:pt x="306" y="11"/>
                </a:cubicBezTo>
                <a:cubicBezTo>
                  <a:pt x="305" y="5"/>
                  <a:pt x="303" y="2"/>
                  <a:pt x="303" y="2"/>
                </a:cubicBezTo>
                <a:cubicBezTo>
                  <a:pt x="303" y="2"/>
                  <a:pt x="304" y="6"/>
                  <a:pt x="305" y="12"/>
                </a:cubicBezTo>
                <a:cubicBezTo>
                  <a:pt x="305" y="15"/>
                  <a:pt x="306" y="19"/>
                  <a:pt x="306" y="23"/>
                </a:cubicBezTo>
                <a:cubicBezTo>
                  <a:pt x="305" y="21"/>
                  <a:pt x="303" y="19"/>
                  <a:pt x="302" y="17"/>
                </a:cubicBezTo>
                <a:cubicBezTo>
                  <a:pt x="298" y="13"/>
                  <a:pt x="297" y="10"/>
                  <a:pt x="296" y="11"/>
                </a:cubicBezTo>
                <a:cubicBezTo>
                  <a:pt x="296" y="11"/>
                  <a:pt x="297" y="14"/>
                  <a:pt x="300" y="18"/>
                </a:cubicBezTo>
                <a:cubicBezTo>
                  <a:pt x="301" y="20"/>
                  <a:pt x="302" y="21"/>
                  <a:pt x="303" y="23"/>
                </a:cubicBezTo>
                <a:cubicBezTo>
                  <a:pt x="303" y="24"/>
                  <a:pt x="303" y="25"/>
                  <a:pt x="303" y="25"/>
                </a:cubicBezTo>
                <a:cubicBezTo>
                  <a:pt x="303" y="27"/>
                  <a:pt x="303" y="29"/>
                  <a:pt x="303" y="31"/>
                </a:cubicBezTo>
                <a:cubicBezTo>
                  <a:pt x="303" y="30"/>
                  <a:pt x="302" y="29"/>
                  <a:pt x="302" y="29"/>
                </a:cubicBezTo>
                <a:cubicBezTo>
                  <a:pt x="302" y="29"/>
                  <a:pt x="302" y="29"/>
                  <a:pt x="302" y="29"/>
                </a:cubicBezTo>
                <a:cubicBezTo>
                  <a:pt x="302" y="29"/>
                  <a:pt x="302" y="29"/>
                  <a:pt x="302" y="29"/>
                </a:cubicBezTo>
                <a:cubicBezTo>
                  <a:pt x="301" y="28"/>
                  <a:pt x="301" y="27"/>
                  <a:pt x="300" y="27"/>
                </a:cubicBezTo>
                <a:cubicBezTo>
                  <a:pt x="300" y="26"/>
                  <a:pt x="299" y="26"/>
                  <a:pt x="299" y="25"/>
                </a:cubicBezTo>
                <a:cubicBezTo>
                  <a:pt x="299" y="24"/>
                  <a:pt x="299" y="24"/>
                  <a:pt x="299" y="23"/>
                </a:cubicBezTo>
                <a:cubicBezTo>
                  <a:pt x="299" y="21"/>
                  <a:pt x="300" y="20"/>
                  <a:pt x="300" y="20"/>
                </a:cubicBezTo>
                <a:cubicBezTo>
                  <a:pt x="300" y="20"/>
                  <a:pt x="299" y="21"/>
                  <a:pt x="298" y="21"/>
                </a:cubicBezTo>
                <a:cubicBezTo>
                  <a:pt x="298" y="21"/>
                  <a:pt x="298" y="20"/>
                  <a:pt x="298" y="20"/>
                </a:cubicBezTo>
                <a:cubicBezTo>
                  <a:pt x="297" y="15"/>
                  <a:pt x="297" y="13"/>
                  <a:pt x="297" y="13"/>
                </a:cubicBezTo>
                <a:cubicBezTo>
                  <a:pt x="296" y="13"/>
                  <a:pt x="296" y="16"/>
                  <a:pt x="296" y="21"/>
                </a:cubicBezTo>
                <a:cubicBezTo>
                  <a:pt x="296" y="21"/>
                  <a:pt x="296" y="22"/>
                  <a:pt x="296" y="23"/>
                </a:cubicBezTo>
                <a:cubicBezTo>
                  <a:pt x="296" y="22"/>
                  <a:pt x="296" y="22"/>
                  <a:pt x="296" y="22"/>
                </a:cubicBezTo>
                <a:cubicBezTo>
                  <a:pt x="295" y="22"/>
                  <a:pt x="296" y="23"/>
                  <a:pt x="296" y="24"/>
                </a:cubicBezTo>
                <a:cubicBezTo>
                  <a:pt x="296" y="24"/>
                  <a:pt x="296" y="24"/>
                  <a:pt x="296" y="24"/>
                </a:cubicBezTo>
                <a:cubicBezTo>
                  <a:pt x="296" y="25"/>
                  <a:pt x="296" y="25"/>
                  <a:pt x="295" y="26"/>
                </a:cubicBezTo>
                <a:cubicBezTo>
                  <a:pt x="295" y="27"/>
                  <a:pt x="294" y="28"/>
                  <a:pt x="294" y="29"/>
                </a:cubicBezTo>
                <a:cubicBezTo>
                  <a:pt x="294" y="29"/>
                  <a:pt x="294" y="29"/>
                  <a:pt x="294" y="29"/>
                </a:cubicBezTo>
                <a:cubicBezTo>
                  <a:pt x="292" y="26"/>
                  <a:pt x="291" y="25"/>
                  <a:pt x="290" y="24"/>
                </a:cubicBezTo>
                <a:cubicBezTo>
                  <a:pt x="290" y="23"/>
                  <a:pt x="291" y="22"/>
                  <a:pt x="290" y="22"/>
                </a:cubicBezTo>
                <a:cubicBezTo>
                  <a:pt x="290" y="22"/>
                  <a:pt x="289" y="24"/>
                  <a:pt x="287" y="28"/>
                </a:cubicBezTo>
                <a:cubicBezTo>
                  <a:pt x="286" y="30"/>
                  <a:pt x="286" y="32"/>
                  <a:pt x="285" y="35"/>
                </a:cubicBezTo>
                <a:cubicBezTo>
                  <a:pt x="286" y="29"/>
                  <a:pt x="287" y="23"/>
                  <a:pt x="288" y="19"/>
                </a:cubicBezTo>
                <a:cubicBezTo>
                  <a:pt x="289" y="15"/>
                  <a:pt x="289" y="12"/>
                  <a:pt x="289" y="12"/>
                </a:cubicBezTo>
                <a:cubicBezTo>
                  <a:pt x="289" y="12"/>
                  <a:pt x="288" y="15"/>
                  <a:pt x="286" y="19"/>
                </a:cubicBezTo>
                <a:cubicBezTo>
                  <a:pt x="285" y="22"/>
                  <a:pt x="284" y="25"/>
                  <a:pt x="283" y="29"/>
                </a:cubicBezTo>
                <a:cubicBezTo>
                  <a:pt x="282" y="24"/>
                  <a:pt x="282" y="21"/>
                  <a:pt x="281" y="21"/>
                </a:cubicBezTo>
                <a:cubicBezTo>
                  <a:pt x="281" y="21"/>
                  <a:pt x="281" y="24"/>
                  <a:pt x="281" y="28"/>
                </a:cubicBezTo>
                <a:cubicBezTo>
                  <a:pt x="281" y="30"/>
                  <a:pt x="281" y="33"/>
                  <a:pt x="281" y="36"/>
                </a:cubicBezTo>
                <a:cubicBezTo>
                  <a:pt x="281" y="37"/>
                  <a:pt x="281" y="37"/>
                  <a:pt x="281" y="37"/>
                </a:cubicBezTo>
                <a:cubicBezTo>
                  <a:pt x="281" y="28"/>
                  <a:pt x="280" y="23"/>
                  <a:pt x="280" y="23"/>
                </a:cubicBezTo>
                <a:cubicBezTo>
                  <a:pt x="280" y="23"/>
                  <a:pt x="279" y="27"/>
                  <a:pt x="278" y="34"/>
                </a:cubicBezTo>
                <a:cubicBezTo>
                  <a:pt x="278" y="33"/>
                  <a:pt x="278" y="33"/>
                  <a:pt x="277" y="33"/>
                </a:cubicBezTo>
                <a:cubicBezTo>
                  <a:pt x="278" y="29"/>
                  <a:pt x="278" y="26"/>
                  <a:pt x="278" y="24"/>
                </a:cubicBezTo>
                <a:cubicBezTo>
                  <a:pt x="279" y="20"/>
                  <a:pt x="279" y="18"/>
                  <a:pt x="279" y="18"/>
                </a:cubicBezTo>
                <a:cubicBezTo>
                  <a:pt x="278" y="18"/>
                  <a:pt x="277" y="20"/>
                  <a:pt x="276" y="24"/>
                </a:cubicBezTo>
                <a:cubicBezTo>
                  <a:pt x="276" y="26"/>
                  <a:pt x="275" y="28"/>
                  <a:pt x="275" y="30"/>
                </a:cubicBezTo>
                <a:cubicBezTo>
                  <a:pt x="275" y="30"/>
                  <a:pt x="275" y="30"/>
                  <a:pt x="275" y="30"/>
                </a:cubicBezTo>
                <a:cubicBezTo>
                  <a:pt x="275" y="30"/>
                  <a:pt x="274" y="30"/>
                  <a:pt x="274" y="29"/>
                </a:cubicBezTo>
                <a:cubicBezTo>
                  <a:pt x="275" y="29"/>
                  <a:pt x="275" y="28"/>
                  <a:pt x="275" y="28"/>
                </a:cubicBezTo>
                <a:cubicBezTo>
                  <a:pt x="275" y="28"/>
                  <a:pt x="274" y="28"/>
                  <a:pt x="274" y="29"/>
                </a:cubicBezTo>
                <a:cubicBezTo>
                  <a:pt x="274" y="29"/>
                  <a:pt x="274" y="29"/>
                  <a:pt x="274" y="29"/>
                </a:cubicBezTo>
                <a:cubicBezTo>
                  <a:pt x="274" y="27"/>
                  <a:pt x="274" y="26"/>
                  <a:pt x="275" y="25"/>
                </a:cubicBezTo>
                <a:cubicBezTo>
                  <a:pt x="277" y="21"/>
                  <a:pt x="277" y="19"/>
                  <a:pt x="277" y="18"/>
                </a:cubicBezTo>
                <a:cubicBezTo>
                  <a:pt x="277" y="18"/>
                  <a:pt x="276" y="20"/>
                  <a:pt x="274" y="22"/>
                </a:cubicBezTo>
                <a:cubicBezTo>
                  <a:pt x="275" y="21"/>
                  <a:pt x="275" y="20"/>
                  <a:pt x="275" y="20"/>
                </a:cubicBezTo>
                <a:cubicBezTo>
                  <a:pt x="274" y="20"/>
                  <a:pt x="273" y="22"/>
                  <a:pt x="272" y="26"/>
                </a:cubicBezTo>
                <a:cubicBezTo>
                  <a:pt x="272" y="26"/>
                  <a:pt x="272" y="27"/>
                  <a:pt x="272" y="27"/>
                </a:cubicBezTo>
                <a:cubicBezTo>
                  <a:pt x="272" y="27"/>
                  <a:pt x="272" y="27"/>
                  <a:pt x="271" y="27"/>
                </a:cubicBezTo>
                <a:cubicBezTo>
                  <a:pt x="271" y="27"/>
                  <a:pt x="271" y="27"/>
                  <a:pt x="271" y="27"/>
                </a:cubicBezTo>
                <a:cubicBezTo>
                  <a:pt x="271" y="27"/>
                  <a:pt x="271" y="27"/>
                  <a:pt x="270" y="27"/>
                </a:cubicBezTo>
                <a:cubicBezTo>
                  <a:pt x="271" y="25"/>
                  <a:pt x="271" y="23"/>
                  <a:pt x="271" y="22"/>
                </a:cubicBezTo>
                <a:cubicBezTo>
                  <a:pt x="271" y="21"/>
                  <a:pt x="272" y="20"/>
                  <a:pt x="272" y="20"/>
                </a:cubicBezTo>
                <a:cubicBezTo>
                  <a:pt x="272" y="20"/>
                  <a:pt x="271" y="20"/>
                  <a:pt x="271" y="20"/>
                </a:cubicBezTo>
                <a:cubicBezTo>
                  <a:pt x="271" y="19"/>
                  <a:pt x="271" y="17"/>
                  <a:pt x="271" y="16"/>
                </a:cubicBezTo>
                <a:cubicBezTo>
                  <a:pt x="271" y="11"/>
                  <a:pt x="271" y="8"/>
                  <a:pt x="271" y="8"/>
                </a:cubicBezTo>
                <a:cubicBezTo>
                  <a:pt x="270" y="8"/>
                  <a:pt x="270" y="10"/>
                  <a:pt x="269" y="13"/>
                </a:cubicBezTo>
                <a:cubicBezTo>
                  <a:pt x="269" y="13"/>
                  <a:pt x="269" y="13"/>
                  <a:pt x="269" y="13"/>
                </a:cubicBezTo>
                <a:cubicBezTo>
                  <a:pt x="269" y="13"/>
                  <a:pt x="268" y="15"/>
                  <a:pt x="267" y="19"/>
                </a:cubicBezTo>
                <a:cubicBezTo>
                  <a:pt x="267" y="18"/>
                  <a:pt x="267" y="17"/>
                  <a:pt x="267" y="16"/>
                </a:cubicBezTo>
                <a:cubicBezTo>
                  <a:pt x="266" y="11"/>
                  <a:pt x="266" y="8"/>
                  <a:pt x="266" y="8"/>
                </a:cubicBezTo>
                <a:cubicBezTo>
                  <a:pt x="265" y="8"/>
                  <a:pt x="265" y="11"/>
                  <a:pt x="265" y="16"/>
                </a:cubicBezTo>
                <a:cubicBezTo>
                  <a:pt x="264" y="22"/>
                  <a:pt x="263" y="29"/>
                  <a:pt x="259" y="37"/>
                </a:cubicBezTo>
                <a:cubicBezTo>
                  <a:pt x="259" y="38"/>
                  <a:pt x="258" y="38"/>
                  <a:pt x="258" y="39"/>
                </a:cubicBezTo>
                <a:cubicBezTo>
                  <a:pt x="257" y="40"/>
                  <a:pt x="257" y="41"/>
                  <a:pt x="256" y="42"/>
                </a:cubicBezTo>
                <a:cubicBezTo>
                  <a:pt x="258" y="31"/>
                  <a:pt x="259" y="25"/>
                  <a:pt x="259" y="24"/>
                </a:cubicBezTo>
                <a:cubicBezTo>
                  <a:pt x="259" y="24"/>
                  <a:pt x="258" y="26"/>
                  <a:pt x="257" y="29"/>
                </a:cubicBezTo>
                <a:cubicBezTo>
                  <a:pt x="257" y="28"/>
                  <a:pt x="257" y="28"/>
                  <a:pt x="257" y="27"/>
                </a:cubicBezTo>
                <a:cubicBezTo>
                  <a:pt x="259" y="24"/>
                  <a:pt x="259" y="22"/>
                  <a:pt x="259" y="22"/>
                </a:cubicBezTo>
                <a:cubicBezTo>
                  <a:pt x="259" y="22"/>
                  <a:pt x="257" y="23"/>
                  <a:pt x="255" y="27"/>
                </a:cubicBezTo>
                <a:cubicBezTo>
                  <a:pt x="254" y="30"/>
                  <a:pt x="252" y="35"/>
                  <a:pt x="251" y="40"/>
                </a:cubicBezTo>
                <a:cubicBezTo>
                  <a:pt x="251" y="39"/>
                  <a:pt x="251" y="39"/>
                  <a:pt x="251" y="38"/>
                </a:cubicBezTo>
                <a:cubicBezTo>
                  <a:pt x="252" y="30"/>
                  <a:pt x="254" y="23"/>
                  <a:pt x="255" y="19"/>
                </a:cubicBezTo>
                <a:cubicBezTo>
                  <a:pt x="257" y="14"/>
                  <a:pt x="258" y="12"/>
                  <a:pt x="257" y="12"/>
                </a:cubicBezTo>
                <a:cubicBezTo>
                  <a:pt x="257" y="12"/>
                  <a:pt x="256" y="14"/>
                  <a:pt x="253" y="18"/>
                </a:cubicBezTo>
                <a:cubicBezTo>
                  <a:pt x="252" y="21"/>
                  <a:pt x="250" y="25"/>
                  <a:pt x="249" y="30"/>
                </a:cubicBezTo>
                <a:cubicBezTo>
                  <a:pt x="248" y="28"/>
                  <a:pt x="248" y="27"/>
                  <a:pt x="248" y="26"/>
                </a:cubicBezTo>
                <a:cubicBezTo>
                  <a:pt x="249" y="19"/>
                  <a:pt x="251" y="13"/>
                  <a:pt x="252" y="9"/>
                </a:cubicBezTo>
                <a:cubicBezTo>
                  <a:pt x="253" y="3"/>
                  <a:pt x="254" y="0"/>
                  <a:pt x="253" y="0"/>
                </a:cubicBezTo>
                <a:cubicBezTo>
                  <a:pt x="253" y="0"/>
                  <a:pt x="252" y="3"/>
                  <a:pt x="250" y="9"/>
                </a:cubicBezTo>
                <a:cubicBezTo>
                  <a:pt x="249" y="12"/>
                  <a:pt x="247" y="17"/>
                  <a:pt x="245" y="23"/>
                </a:cubicBezTo>
                <a:cubicBezTo>
                  <a:pt x="245" y="23"/>
                  <a:pt x="245" y="22"/>
                  <a:pt x="245" y="22"/>
                </a:cubicBezTo>
                <a:cubicBezTo>
                  <a:pt x="245" y="22"/>
                  <a:pt x="245" y="24"/>
                  <a:pt x="244" y="26"/>
                </a:cubicBezTo>
                <a:cubicBezTo>
                  <a:pt x="244" y="26"/>
                  <a:pt x="243" y="26"/>
                  <a:pt x="243" y="27"/>
                </a:cubicBezTo>
                <a:cubicBezTo>
                  <a:pt x="242" y="27"/>
                  <a:pt x="242" y="27"/>
                  <a:pt x="242" y="27"/>
                </a:cubicBezTo>
                <a:cubicBezTo>
                  <a:pt x="242" y="26"/>
                  <a:pt x="242" y="25"/>
                  <a:pt x="242" y="24"/>
                </a:cubicBezTo>
                <a:cubicBezTo>
                  <a:pt x="243" y="19"/>
                  <a:pt x="243" y="17"/>
                  <a:pt x="243" y="17"/>
                </a:cubicBezTo>
                <a:cubicBezTo>
                  <a:pt x="243" y="17"/>
                  <a:pt x="242" y="19"/>
                  <a:pt x="240" y="24"/>
                </a:cubicBezTo>
                <a:cubicBezTo>
                  <a:pt x="240" y="25"/>
                  <a:pt x="239" y="27"/>
                  <a:pt x="239" y="29"/>
                </a:cubicBezTo>
                <a:cubicBezTo>
                  <a:pt x="239" y="29"/>
                  <a:pt x="239" y="29"/>
                  <a:pt x="239" y="29"/>
                </a:cubicBezTo>
                <a:cubicBezTo>
                  <a:pt x="238" y="29"/>
                  <a:pt x="238" y="30"/>
                  <a:pt x="238" y="30"/>
                </a:cubicBezTo>
                <a:cubicBezTo>
                  <a:pt x="237" y="29"/>
                  <a:pt x="237" y="29"/>
                  <a:pt x="236" y="28"/>
                </a:cubicBezTo>
                <a:cubicBezTo>
                  <a:pt x="236" y="28"/>
                  <a:pt x="236" y="28"/>
                  <a:pt x="236" y="28"/>
                </a:cubicBezTo>
                <a:cubicBezTo>
                  <a:pt x="237" y="26"/>
                  <a:pt x="237" y="25"/>
                  <a:pt x="238" y="24"/>
                </a:cubicBezTo>
                <a:cubicBezTo>
                  <a:pt x="240" y="20"/>
                  <a:pt x="241" y="18"/>
                  <a:pt x="241" y="18"/>
                </a:cubicBezTo>
                <a:cubicBezTo>
                  <a:pt x="241" y="18"/>
                  <a:pt x="240" y="19"/>
                  <a:pt x="237" y="22"/>
                </a:cubicBezTo>
                <a:cubicBezTo>
                  <a:pt x="238" y="21"/>
                  <a:pt x="238" y="20"/>
                  <a:pt x="238" y="20"/>
                </a:cubicBezTo>
                <a:cubicBezTo>
                  <a:pt x="238" y="20"/>
                  <a:pt x="237" y="20"/>
                  <a:pt x="237" y="21"/>
                </a:cubicBezTo>
                <a:cubicBezTo>
                  <a:pt x="236" y="22"/>
                  <a:pt x="235" y="24"/>
                  <a:pt x="234" y="26"/>
                </a:cubicBezTo>
                <a:cubicBezTo>
                  <a:pt x="234" y="26"/>
                  <a:pt x="234" y="26"/>
                  <a:pt x="234" y="26"/>
                </a:cubicBezTo>
                <a:cubicBezTo>
                  <a:pt x="234" y="26"/>
                  <a:pt x="234" y="27"/>
                  <a:pt x="234" y="27"/>
                </a:cubicBezTo>
                <a:cubicBezTo>
                  <a:pt x="233" y="27"/>
                  <a:pt x="233" y="27"/>
                  <a:pt x="233" y="27"/>
                </a:cubicBezTo>
                <a:cubicBezTo>
                  <a:pt x="233" y="27"/>
                  <a:pt x="233" y="27"/>
                  <a:pt x="233" y="28"/>
                </a:cubicBezTo>
                <a:cubicBezTo>
                  <a:pt x="233" y="29"/>
                  <a:pt x="232" y="30"/>
                  <a:pt x="232" y="31"/>
                </a:cubicBezTo>
                <a:cubicBezTo>
                  <a:pt x="232" y="31"/>
                  <a:pt x="232" y="31"/>
                  <a:pt x="232" y="31"/>
                </a:cubicBezTo>
                <a:cubicBezTo>
                  <a:pt x="232" y="29"/>
                  <a:pt x="232" y="28"/>
                  <a:pt x="232" y="27"/>
                </a:cubicBezTo>
                <a:cubicBezTo>
                  <a:pt x="232" y="26"/>
                  <a:pt x="232" y="25"/>
                  <a:pt x="232" y="25"/>
                </a:cubicBezTo>
                <a:cubicBezTo>
                  <a:pt x="232" y="21"/>
                  <a:pt x="232" y="18"/>
                  <a:pt x="232" y="15"/>
                </a:cubicBezTo>
                <a:cubicBezTo>
                  <a:pt x="233" y="10"/>
                  <a:pt x="233" y="7"/>
                  <a:pt x="232" y="7"/>
                </a:cubicBezTo>
                <a:cubicBezTo>
                  <a:pt x="232" y="7"/>
                  <a:pt x="231" y="10"/>
                  <a:pt x="230" y="15"/>
                </a:cubicBezTo>
                <a:cubicBezTo>
                  <a:pt x="230" y="18"/>
                  <a:pt x="229" y="22"/>
                  <a:pt x="229" y="25"/>
                </a:cubicBezTo>
                <a:cubicBezTo>
                  <a:pt x="228" y="25"/>
                  <a:pt x="228" y="24"/>
                  <a:pt x="228" y="24"/>
                </a:cubicBezTo>
                <a:cubicBezTo>
                  <a:pt x="229" y="16"/>
                  <a:pt x="231" y="12"/>
                  <a:pt x="231" y="12"/>
                </a:cubicBezTo>
                <a:cubicBezTo>
                  <a:pt x="230" y="12"/>
                  <a:pt x="229" y="15"/>
                  <a:pt x="227" y="19"/>
                </a:cubicBezTo>
                <a:cubicBezTo>
                  <a:pt x="227" y="19"/>
                  <a:pt x="227" y="20"/>
                  <a:pt x="227" y="20"/>
                </a:cubicBezTo>
                <a:cubicBezTo>
                  <a:pt x="226" y="19"/>
                  <a:pt x="226" y="19"/>
                  <a:pt x="226" y="18"/>
                </a:cubicBezTo>
                <a:cubicBezTo>
                  <a:pt x="224" y="14"/>
                  <a:pt x="223" y="11"/>
                  <a:pt x="222" y="11"/>
                </a:cubicBezTo>
                <a:cubicBezTo>
                  <a:pt x="222" y="11"/>
                  <a:pt x="223" y="14"/>
                  <a:pt x="224" y="19"/>
                </a:cubicBezTo>
                <a:cubicBezTo>
                  <a:pt x="225" y="20"/>
                  <a:pt x="225" y="22"/>
                  <a:pt x="225" y="24"/>
                </a:cubicBezTo>
                <a:cubicBezTo>
                  <a:pt x="225" y="25"/>
                  <a:pt x="225" y="26"/>
                  <a:pt x="224" y="27"/>
                </a:cubicBezTo>
                <a:cubicBezTo>
                  <a:pt x="224" y="27"/>
                  <a:pt x="224" y="27"/>
                  <a:pt x="224" y="27"/>
                </a:cubicBezTo>
                <a:cubicBezTo>
                  <a:pt x="223" y="25"/>
                  <a:pt x="223" y="24"/>
                  <a:pt x="222" y="23"/>
                </a:cubicBezTo>
                <a:cubicBezTo>
                  <a:pt x="222" y="23"/>
                  <a:pt x="222" y="23"/>
                  <a:pt x="222" y="23"/>
                </a:cubicBezTo>
                <a:cubicBezTo>
                  <a:pt x="222" y="23"/>
                  <a:pt x="222" y="23"/>
                  <a:pt x="222" y="23"/>
                </a:cubicBezTo>
                <a:cubicBezTo>
                  <a:pt x="221" y="22"/>
                  <a:pt x="221" y="21"/>
                  <a:pt x="221" y="21"/>
                </a:cubicBezTo>
                <a:cubicBezTo>
                  <a:pt x="221" y="21"/>
                  <a:pt x="221" y="22"/>
                  <a:pt x="221" y="23"/>
                </a:cubicBezTo>
                <a:cubicBezTo>
                  <a:pt x="221" y="24"/>
                  <a:pt x="219" y="25"/>
                  <a:pt x="217" y="28"/>
                </a:cubicBezTo>
                <a:cubicBezTo>
                  <a:pt x="217" y="28"/>
                  <a:pt x="217" y="28"/>
                  <a:pt x="217" y="28"/>
                </a:cubicBezTo>
                <a:cubicBezTo>
                  <a:pt x="216" y="26"/>
                  <a:pt x="216" y="25"/>
                  <a:pt x="215" y="24"/>
                </a:cubicBezTo>
                <a:cubicBezTo>
                  <a:pt x="215" y="24"/>
                  <a:pt x="214" y="23"/>
                  <a:pt x="214" y="23"/>
                </a:cubicBezTo>
                <a:cubicBezTo>
                  <a:pt x="215" y="22"/>
                  <a:pt x="215" y="21"/>
                  <a:pt x="215" y="21"/>
                </a:cubicBezTo>
                <a:cubicBezTo>
                  <a:pt x="215" y="21"/>
                  <a:pt x="215" y="21"/>
                  <a:pt x="214" y="22"/>
                </a:cubicBezTo>
                <a:cubicBezTo>
                  <a:pt x="214" y="21"/>
                  <a:pt x="214" y="20"/>
                  <a:pt x="214" y="19"/>
                </a:cubicBezTo>
                <a:cubicBezTo>
                  <a:pt x="214" y="14"/>
                  <a:pt x="214" y="12"/>
                  <a:pt x="214" y="12"/>
                </a:cubicBezTo>
                <a:cubicBezTo>
                  <a:pt x="214" y="12"/>
                  <a:pt x="213" y="14"/>
                  <a:pt x="212" y="19"/>
                </a:cubicBezTo>
                <a:cubicBezTo>
                  <a:pt x="212" y="19"/>
                  <a:pt x="212" y="20"/>
                  <a:pt x="212" y="20"/>
                </a:cubicBezTo>
                <a:cubicBezTo>
                  <a:pt x="211" y="19"/>
                  <a:pt x="211" y="19"/>
                  <a:pt x="211" y="19"/>
                </a:cubicBezTo>
                <a:cubicBezTo>
                  <a:pt x="211" y="19"/>
                  <a:pt x="211" y="20"/>
                  <a:pt x="212" y="22"/>
                </a:cubicBezTo>
                <a:cubicBezTo>
                  <a:pt x="212" y="22"/>
                  <a:pt x="212" y="23"/>
                  <a:pt x="211" y="24"/>
                </a:cubicBezTo>
                <a:cubicBezTo>
                  <a:pt x="211" y="24"/>
                  <a:pt x="210" y="25"/>
                  <a:pt x="210" y="25"/>
                </a:cubicBezTo>
                <a:cubicBezTo>
                  <a:pt x="209" y="26"/>
                  <a:pt x="209" y="27"/>
                  <a:pt x="208" y="27"/>
                </a:cubicBezTo>
                <a:cubicBezTo>
                  <a:pt x="208" y="27"/>
                  <a:pt x="208" y="27"/>
                  <a:pt x="208" y="27"/>
                </a:cubicBezTo>
                <a:cubicBezTo>
                  <a:pt x="208" y="27"/>
                  <a:pt x="208" y="28"/>
                  <a:pt x="208" y="28"/>
                </a:cubicBezTo>
                <a:cubicBezTo>
                  <a:pt x="208" y="28"/>
                  <a:pt x="207" y="29"/>
                  <a:pt x="207" y="29"/>
                </a:cubicBezTo>
                <a:cubicBezTo>
                  <a:pt x="206" y="27"/>
                  <a:pt x="206" y="25"/>
                  <a:pt x="206" y="24"/>
                </a:cubicBezTo>
                <a:cubicBezTo>
                  <a:pt x="207" y="23"/>
                  <a:pt x="207" y="22"/>
                  <a:pt x="207" y="21"/>
                </a:cubicBezTo>
                <a:cubicBezTo>
                  <a:pt x="207" y="21"/>
                  <a:pt x="207" y="21"/>
                  <a:pt x="207" y="21"/>
                </a:cubicBezTo>
                <a:cubicBezTo>
                  <a:pt x="208" y="20"/>
                  <a:pt x="209" y="19"/>
                  <a:pt x="209" y="19"/>
                </a:cubicBezTo>
                <a:cubicBezTo>
                  <a:pt x="208" y="19"/>
                  <a:pt x="208" y="19"/>
                  <a:pt x="207" y="20"/>
                </a:cubicBezTo>
                <a:cubicBezTo>
                  <a:pt x="207" y="18"/>
                  <a:pt x="208" y="17"/>
                  <a:pt x="208" y="17"/>
                </a:cubicBezTo>
                <a:cubicBezTo>
                  <a:pt x="207" y="17"/>
                  <a:pt x="207" y="18"/>
                  <a:pt x="206" y="19"/>
                </a:cubicBezTo>
                <a:cubicBezTo>
                  <a:pt x="206" y="19"/>
                  <a:pt x="206" y="20"/>
                  <a:pt x="205" y="21"/>
                </a:cubicBezTo>
                <a:cubicBezTo>
                  <a:pt x="205" y="21"/>
                  <a:pt x="205" y="21"/>
                  <a:pt x="205" y="21"/>
                </a:cubicBezTo>
                <a:cubicBezTo>
                  <a:pt x="204" y="22"/>
                  <a:pt x="204" y="22"/>
                  <a:pt x="203" y="23"/>
                </a:cubicBezTo>
                <a:cubicBezTo>
                  <a:pt x="203" y="18"/>
                  <a:pt x="204" y="13"/>
                  <a:pt x="205" y="10"/>
                </a:cubicBezTo>
                <a:cubicBezTo>
                  <a:pt x="206" y="4"/>
                  <a:pt x="207" y="1"/>
                  <a:pt x="207" y="1"/>
                </a:cubicBezTo>
                <a:cubicBezTo>
                  <a:pt x="206" y="1"/>
                  <a:pt x="206" y="2"/>
                  <a:pt x="205" y="3"/>
                </a:cubicBezTo>
                <a:cubicBezTo>
                  <a:pt x="205" y="5"/>
                  <a:pt x="204" y="7"/>
                  <a:pt x="203" y="10"/>
                </a:cubicBezTo>
                <a:cubicBezTo>
                  <a:pt x="201" y="14"/>
                  <a:pt x="200" y="20"/>
                  <a:pt x="199" y="28"/>
                </a:cubicBezTo>
                <a:cubicBezTo>
                  <a:pt x="198" y="28"/>
                  <a:pt x="198" y="29"/>
                  <a:pt x="198" y="30"/>
                </a:cubicBezTo>
                <a:cubicBezTo>
                  <a:pt x="197" y="30"/>
                  <a:pt x="197" y="31"/>
                  <a:pt x="196" y="31"/>
                </a:cubicBezTo>
                <a:cubicBezTo>
                  <a:pt x="196" y="32"/>
                  <a:pt x="196" y="32"/>
                  <a:pt x="196" y="32"/>
                </a:cubicBezTo>
                <a:cubicBezTo>
                  <a:pt x="196" y="31"/>
                  <a:pt x="196" y="30"/>
                  <a:pt x="196" y="29"/>
                </a:cubicBezTo>
                <a:cubicBezTo>
                  <a:pt x="196" y="28"/>
                  <a:pt x="197" y="28"/>
                  <a:pt x="197" y="28"/>
                </a:cubicBezTo>
                <a:cubicBezTo>
                  <a:pt x="196" y="28"/>
                  <a:pt x="196" y="28"/>
                  <a:pt x="196" y="28"/>
                </a:cubicBezTo>
                <a:cubicBezTo>
                  <a:pt x="197" y="21"/>
                  <a:pt x="198" y="15"/>
                  <a:pt x="199" y="11"/>
                </a:cubicBezTo>
                <a:cubicBezTo>
                  <a:pt x="200" y="5"/>
                  <a:pt x="200" y="2"/>
                  <a:pt x="200" y="2"/>
                </a:cubicBezTo>
                <a:cubicBezTo>
                  <a:pt x="200" y="2"/>
                  <a:pt x="198" y="5"/>
                  <a:pt x="197" y="11"/>
                </a:cubicBezTo>
                <a:cubicBezTo>
                  <a:pt x="196" y="14"/>
                  <a:pt x="195" y="17"/>
                  <a:pt x="194" y="22"/>
                </a:cubicBezTo>
                <a:cubicBezTo>
                  <a:pt x="193" y="22"/>
                  <a:pt x="192" y="23"/>
                  <a:pt x="192" y="24"/>
                </a:cubicBezTo>
                <a:cubicBezTo>
                  <a:pt x="190" y="25"/>
                  <a:pt x="189" y="27"/>
                  <a:pt x="187" y="30"/>
                </a:cubicBezTo>
                <a:cubicBezTo>
                  <a:pt x="186" y="27"/>
                  <a:pt x="184" y="25"/>
                  <a:pt x="183" y="24"/>
                </a:cubicBezTo>
                <a:cubicBezTo>
                  <a:pt x="182" y="23"/>
                  <a:pt x="182" y="22"/>
                  <a:pt x="181" y="22"/>
                </a:cubicBezTo>
                <a:cubicBezTo>
                  <a:pt x="180" y="17"/>
                  <a:pt x="179" y="13"/>
                  <a:pt x="178" y="10"/>
                </a:cubicBezTo>
                <a:cubicBezTo>
                  <a:pt x="176" y="5"/>
                  <a:pt x="175" y="2"/>
                  <a:pt x="175" y="2"/>
                </a:cubicBezTo>
                <a:cubicBezTo>
                  <a:pt x="174" y="2"/>
                  <a:pt x="177" y="12"/>
                  <a:pt x="179" y="28"/>
                </a:cubicBezTo>
                <a:cubicBezTo>
                  <a:pt x="178" y="28"/>
                  <a:pt x="178" y="28"/>
                  <a:pt x="178" y="28"/>
                </a:cubicBezTo>
                <a:cubicBezTo>
                  <a:pt x="178" y="28"/>
                  <a:pt x="178" y="28"/>
                  <a:pt x="179" y="29"/>
                </a:cubicBezTo>
                <a:cubicBezTo>
                  <a:pt x="179" y="30"/>
                  <a:pt x="179" y="31"/>
                  <a:pt x="179" y="32"/>
                </a:cubicBezTo>
                <a:cubicBezTo>
                  <a:pt x="179" y="32"/>
                  <a:pt x="179" y="31"/>
                  <a:pt x="178" y="31"/>
                </a:cubicBezTo>
                <a:cubicBezTo>
                  <a:pt x="178" y="31"/>
                  <a:pt x="177" y="30"/>
                  <a:pt x="177" y="30"/>
                </a:cubicBezTo>
                <a:cubicBezTo>
                  <a:pt x="177" y="29"/>
                  <a:pt x="176" y="28"/>
                  <a:pt x="176" y="28"/>
                </a:cubicBezTo>
                <a:cubicBezTo>
                  <a:pt x="175" y="20"/>
                  <a:pt x="173" y="14"/>
                  <a:pt x="172" y="9"/>
                </a:cubicBezTo>
                <a:cubicBezTo>
                  <a:pt x="170" y="4"/>
                  <a:pt x="168" y="1"/>
                  <a:pt x="168" y="1"/>
                </a:cubicBezTo>
                <a:cubicBezTo>
                  <a:pt x="168" y="1"/>
                  <a:pt x="169" y="4"/>
                  <a:pt x="170" y="10"/>
                </a:cubicBezTo>
                <a:cubicBezTo>
                  <a:pt x="171" y="14"/>
                  <a:pt x="171" y="18"/>
                  <a:pt x="172" y="23"/>
                </a:cubicBezTo>
                <a:cubicBezTo>
                  <a:pt x="171" y="22"/>
                  <a:pt x="170" y="22"/>
                  <a:pt x="170" y="21"/>
                </a:cubicBezTo>
                <a:cubicBezTo>
                  <a:pt x="170" y="21"/>
                  <a:pt x="169" y="21"/>
                  <a:pt x="169" y="21"/>
                </a:cubicBezTo>
                <a:cubicBezTo>
                  <a:pt x="168" y="18"/>
                  <a:pt x="167" y="17"/>
                  <a:pt x="167" y="17"/>
                </a:cubicBezTo>
                <a:cubicBezTo>
                  <a:pt x="167" y="17"/>
                  <a:pt x="167" y="18"/>
                  <a:pt x="168" y="20"/>
                </a:cubicBezTo>
                <a:cubicBezTo>
                  <a:pt x="167" y="19"/>
                  <a:pt x="166" y="19"/>
                  <a:pt x="166" y="19"/>
                </a:cubicBezTo>
                <a:cubicBezTo>
                  <a:pt x="166" y="19"/>
                  <a:pt x="167" y="20"/>
                  <a:pt x="167" y="21"/>
                </a:cubicBezTo>
                <a:cubicBezTo>
                  <a:pt x="168" y="21"/>
                  <a:pt x="168" y="21"/>
                  <a:pt x="168" y="21"/>
                </a:cubicBezTo>
                <a:cubicBezTo>
                  <a:pt x="168" y="22"/>
                  <a:pt x="168" y="23"/>
                  <a:pt x="168" y="24"/>
                </a:cubicBezTo>
                <a:cubicBezTo>
                  <a:pt x="168" y="26"/>
                  <a:pt x="168" y="27"/>
                  <a:pt x="168" y="29"/>
                </a:cubicBezTo>
                <a:cubicBezTo>
                  <a:pt x="168" y="29"/>
                  <a:pt x="167" y="28"/>
                  <a:pt x="167" y="28"/>
                </a:cubicBezTo>
                <a:cubicBezTo>
                  <a:pt x="167" y="28"/>
                  <a:pt x="167" y="27"/>
                  <a:pt x="167" y="27"/>
                </a:cubicBezTo>
                <a:cubicBezTo>
                  <a:pt x="167" y="27"/>
                  <a:pt x="166" y="27"/>
                  <a:pt x="166" y="27"/>
                </a:cubicBezTo>
                <a:cubicBezTo>
                  <a:pt x="166" y="27"/>
                  <a:pt x="165" y="26"/>
                  <a:pt x="165" y="25"/>
                </a:cubicBezTo>
                <a:cubicBezTo>
                  <a:pt x="164" y="25"/>
                  <a:pt x="164" y="24"/>
                  <a:pt x="163" y="24"/>
                </a:cubicBezTo>
                <a:cubicBezTo>
                  <a:pt x="163" y="23"/>
                  <a:pt x="163" y="22"/>
                  <a:pt x="163" y="22"/>
                </a:cubicBezTo>
                <a:cubicBezTo>
                  <a:pt x="164" y="20"/>
                  <a:pt x="164" y="19"/>
                  <a:pt x="164" y="19"/>
                </a:cubicBezTo>
                <a:cubicBezTo>
                  <a:pt x="164" y="19"/>
                  <a:pt x="164" y="19"/>
                  <a:pt x="163" y="20"/>
                </a:cubicBezTo>
                <a:cubicBezTo>
                  <a:pt x="163" y="20"/>
                  <a:pt x="162" y="19"/>
                  <a:pt x="162" y="19"/>
                </a:cubicBezTo>
                <a:cubicBezTo>
                  <a:pt x="162" y="14"/>
                  <a:pt x="161" y="12"/>
                  <a:pt x="161" y="12"/>
                </a:cubicBezTo>
                <a:cubicBezTo>
                  <a:pt x="161" y="12"/>
                  <a:pt x="161" y="15"/>
                  <a:pt x="161" y="19"/>
                </a:cubicBezTo>
                <a:cubicBezTo>
                  <a:pt x="161" y="20"/>
                  <a:pt x="161" y="21"/>
                  <a:pt x="161" y="22"/>
                </a:cubicBezTo>
                <a:cubicBezTo>
                  <a:pt x="160" y="21"/>
                  <a:pt x="160" y="21"/>
                  <a:pt x="160" y="21"/>
                </a:cubicBezTo>
                <a:cubicBezTo>
                  <a:pt x="159" y="21"/>
                  <a:pt x="160" y="22"/>
                  <a:pt x="161" y="23"/>
                </a:cubicBezTo>
                <a:cubicBezTo>
                  <a:pt x="160" y="23"/>
                  <a:pt x="160" y="24"/>
                  <a:pt x="160" y="24"/>
                </a:cubicBezTo>
                <a:cubicBezTo>
                  <a:pt x="159" y="25"/>
                  <a:pt x="158" y="27"/>
                  <a:pt x="158" y="28"/>
                </a:cubicBezTo>
                <a:cubicBezTo>
                  <a:pt x="157" y="28"/>
                  <a:pt x="157" y="27"/>
                  <a:pt x="157" y="27"/>
                </a:cubicBezTo>
                <a:cubicBezTo>
                  <a:pt x="155" y="25"/>
                  <a:pt x="154" y="24"/>
                  <a:pt x="153" y="23"/>
                </a:cubicBezTo>
                <a:cubicBezTo>
                  <a:pt x="154" y="22"/>
                  <a:pt x="154" y="21"/>
                  <a:pt x="154" y="21"/>
                </a:cubicBezTo>
                <a:cubicBezTo>
                  <a:pt x="154" y="21"/>
                  <a:pt x="153" y="22"/>
                  <a:pt x="153" y="23"/>
                </a:cubicBezTo>
                <a:cubicBezTo>
                  <a:pt x="153" y="23"/>
                  <a:pt x="153" y="23"/>
                  <a:pt x="153" y="23"/>
                </a:cubicBezTo>
                <a:cubicBezTo>
                  <a:pt x="153" y="23"/>
                  <a:pt x="153" y="23"/>
                  <a:pt x="153" y="23"/>
                </a:cubicBezTo>
                <a:cubicBezTo>
                  <a:pt x="152" y="24"/>
                  <a:pt x="151" y="25"/>
                  <a:pt x="150" y="27"/>
                </a:cubicBezTo>
                <a:cubicBezTo>
                  <a:pt x="150" y="27"/>
                  <a:pt x="150" y="27"/>
                  <a:pt x="150" y="27"/>
                </a:cubicBezTo>
                <a:cubicBezTo>
                  <a:pt x="150" y="26"/>
                  <a:pt x="150" y="25"/>
                  <a:pt x="149" y="24"/>
                </a:cubicBezTo>
                <a:cubicBezTo>
                  <a:pt x="150" y="22"/>
                  <a:pt x="150" y="20"/>
                  <a:pt x="151" y="19"/>
                </a:cubicBezTo>
                <a:cubicBezTo>
                  <a:pt x="152" y="14"/>
                  <a:pt x="153" y="11"/>
                  <a:pt x="152" y="11"/>
                </a:cubicBezTo>
                <a:cubicBezTo>
                  <a:pt x="152" y="11"/>
                  <a:pt x="151" y="14"/>
                  <a:pt x="149" y="18"/>
                </a:cubicBezTo>
                <a:cubicBezTo>
                  <a:pt x="148" y="19"/>
                  <a:pt x="148" y="19"/>
                  <a:pt x="148" y="20"/>
                </a:cubicBezTo>
                <a:cubicBezTo>
                  <a:pt x="148" y="20"/>
                  <a:pt x="148" y="19"/>
                  <a:pt x="148" y="19"/>
                </a:cubicBezTo>
                <a:cubicBezTo>
                  <a:pt x="146" y="15"/>
                  <a:pt x="145" y="12"/>
                  <a:pt x="144" y="12"/>
                </a:cubicBezTo>
                <a:cubicBezTo>
                  <a:pt x="144" y="12"/>
                  <a:pt x="145" y="15"/>
                  <a:pt x="146" y="20"/>
                </a:cubicBezTo>
                <a:cubicBezTo>
                  <a:pt x="146" y="21"/>
                  <a:pt x="147" y="22"/>
                  <a:pt x="147" y="24"/>
                </a:cubicBezTo>
                <a:cubicBezTo>
                  <a:pt x="147" y="24"/>
                  <a:pt x="146" y="25"/>
                  <a:pt x="146" y="26"/>
                </a:cubicBezTo>
                <a:cubicBezTo>
                  <a:pt x="145" y="21"/>
                  <a:pt x="145" y="18"/>
                  <a:pt x="144" y="15"/>
                </a:cubicBezTo>
                <a:cubicBezTo>
                  <a:pt x="143" y="10"/>
                  <a:pt x="143" y="7"/>
                  <a:pt x="142" y="7"/>
                </a:cubicBezTo>
                <a:cubicBezTo>
                  <a:pt x="142" y="7"/>
                  <a:pt x="142" y="10"/>
                  <a:pt x="142" y="16"/>
                </a:cubicBezTo>
                <a:cubicBezTo>
                  <a:pt x="143" y="18"/>
                  <a:pt x="143" y="22"/>
                  <a:pt x="143" y="25"/>
                </a:cubicBezTo>
                <a:cubicBezTo>
                  <a:pt x="143" y="26"/>
                  <a:pt x="143" y="27"/>
                  <a:pt x="143" y="28"/>
                </a:cubicBezTo>
                <a:cubicBezTo>
                  <a:pt x="143" y="29"/>
                  <a:pt x="143" y="30"/>
                  <a:pt x="143" y="31"/>
                </a:cubicBezTo>
                <a:cubicBezTo>
                  <a:pt x="143" y="31"/>
                  <a:pt x="143" y="31"/>
                  <a:pt x="143" y="31"/>
                </a:cubicBezTo>
                <a:cubicBezTo>
                  <a:pt x="142" y="30"/>
                  <a:pt x="142" y="29"/>
                  <a:pt x="141" y="28"/>
                </a:cubicBezTo>
                <a:cubicBezTo>
                  <a:pt x="142" y="27"/>
                  <a:pt x="142" y="27"/>
                  <a:pt x="142" y="27"/>
                </a:cubicBezTo>
                <a:cubicBezTo>
                  <a:pt x="142" y="27"/>
                  <a:pt x="142" y="27"/>
                  <a:pt x="141" y="27"/>
                </a:cubicBezTo>
                <a:cubicBezTo>
                  <a:pt x="141" y="27"/>
                  <a:pt x="141" y="26"/>
                  <a:pt x="140" y="26"/>
                </a:cubicBezTo>
                <a:cubicBezTo>
                  <a:pt x="140" y="26"/>
                  <a:pt x="140" y="26"/>
                  <a:pt x="140" y="25"/>
                </a:cubicBezTo>
                <a:cubicBezTo>
                  <a:pt x="139" y="21"/>
                  <a:pt x="137" y="20"/>
                  <a:pt x="137" y="20"/>
                </a:cubicBezTo>
                <a:cubicBezTo>
                  <a:pt x="137" y="20"/>
                  <a:pt x="137" y="21"/>
                  <a:pt x="138" y="22"/>
                </a:cubicBezTo>
                <a:cubicBezTo>
                  <a:pt x="135" y="19"/>
                  <a:pt x="134" y="18"/>
                  <a:pt x="134" y="18"/>
                </a:cubicBezTo>
                <a:cubicBezTo>
                  <a:pt x="133" y="18"/>
                  <a:pt x="135" y="21"/>
                  <a:pt x="137" y="24"/>
                </a:cubicBezTo>
                <a:cubicBezTo>
                  <a:pt x="138" y="25"/>
                  <a:pt x="138" y="27"/>
                  <a:pt x="139" y="28"/>
                </a:cubicBezTo>
                <a:cubicBezTo>
                  <a:pt x="139" y="28"/>
                  <a:pt x="139" y="28"/>
                  <a:pt x="139" y="28"/>
                </a:cubicBezTo>
                <a:cubicBezTo>
                  <a:pt x="138" y="29"/>
                  <a:pt x="137" y="29"/>
                  <a:pt x="137" y="30"/>
                </a:cubicBezTo>
                <a:cubicBezTo>
                  <a:pt x="137" y="30"/>
                  <a:pt x="136" y="30"/>
                  <a:pt x="136" y="29"/>
                </a:cubicBezTo>
                <a:cubicBezTo>
                  <a:pt x="135" y="27"/>
                  <a:pt x="135" y="25"/>
                  <a:pt x="134" y="23"/>
                </a:cubicBezTo>
                <a:cubicBezTo>
                  <a:pt x="133" y="19"/>
                  <a:pt x="132" y="17"/>
                  <a:pt x="132" y="17"/>
                </a:cubicBezTo>
                <a:cubicBezTo>
                  <a:pt x="132" y="17"/>
                  <a:pt x="132" y="20"/>
                  <a:pt x="133" y="24"/>
                </a:cubicBezTo>
                <a:cubicBezTo>
                  <a:pt x="133" y="25"/>
                  <a:pt x="133" y="26"/>
                  <a:pt x="133" y="27"/>
                </a:cubicBezTo>
                <a:cubicBezTo>
                  <a:pt x="133" y="27"/>
                  <a:pt x="132" y="27"/>
                  <a:pt x="132" y="27"/>
                </a:cubicBezTo>
                <a:cubicBezTo>
                  <a:pt x="131" y="26"/>
                  <a:pt x="131" y="26"/>
                  <a:pt x="131" y="26"/>
                </a:cubicBezTo>
                <a:cubicBezTo>
                  <a:pt x="130" y="24"/>
                  <a:pt x="130" y="23"/>
                  <a:pt x="130" y="23"/>
                </a:cubicBezTo>
                <a:cubicBezTo>
                  <a:pt x="129" y="23"/>
                  <a:pt x="129" y="30"/>
                  <a:pt x="129" y="42"/>
                </a:cubicBezTo>
                <a:cubicBezTo>
                  <a:pt x="129" y="42"/>
                  <a:pt x="129" y="42"/>
                  <a:pt x="129" y="42"/>
                </a:cubicBezTo>
                <a:cubicBezTo>
                  <a:pt x="129" y="41"/>
                  <a:pt x="128" y="40"/>
                  <a:pt x="128" y="38"/>
                </a:cubicBezTo>
                <a:cubicBezTo>
                  <a:pt x="128" y="37"/>
                  <a:pt x="128" y="37"/>
                  <a:pt x="128" y="36"/>
                </a:cubicBezTo>
                <a:cubicBezTo>
                  <a:pt x="128" y="33"/>
                  <a:pt x="128" y="30"/>
                  <a:pt x="128" y="28"/>
                </a:cubicBezTo>
                <a:cubicBezTo>
                  <a:pt x="128" y="23"/>
                  <a:pt x="128" y="21"/>
                  <a:pt x="128" y="21"/>
                </a:cubicBezTo>
                <a:cubicBezTo>
                  <a:pt x="128" y="21"/>
                  <a:pt x="127" y="24"/>
                  <a:pt x="126" y="30"/>
                </a:cubicBezTo>
                <a:cubicBezTo>
                  <a:pt x="124" y="25"/>
                  <a:pt x="123" y="21"/>
                  <a:pt x="121" y="18"/>
                </a:cubicBezTo>
                <a:cubicBezTo>
                  <a:pt x="119" y="14"/>
                  <a:pt x="118" y="12"/>
                  <a:pt x="117" y="12"/>
                </a:cubicBezTo>
                <a:cubicBezTo>
                  <a:pt x="117" y="12"/>
                  <a:pt x="118" y="15"/>
                  <a:pt x="120" y="19"/>
                </a:cubicBezTo>
                <a:cubicBezTo>
                  <a:pt x="121" y="24"/>
                  <a:pt x="123" y="30"/>
                  <a:pt x="124" y="38"/>
                </a:cubicBezTo>
                <a:cubicBezTo>
                  <a:pt x="124" y="39"/>
                  <a:pt x="124" y="39"/>
                  <a:pt x="123" y="40"/>
                </a:cubicBezTo>
                <a:cubicBezTo>
                  <a:pt x="123" y="34"/>
                  <a:pt x="121" y="30"/>
                  <a:pt x="119" y="27"/>
                </a:cubicBezTo>
                <a:cubicBezTo>
                  <a:pt x="117" y="23"/>
                  <a:pt x="116" y="22"/>
                  <a:pt x="116" y="22"/>
                </a:cubicBezTo>
                <a:cubicBezTo>
                  <a:pt x="115" y="22"/>
                  <a:pt x="116" y="24"/>
                  <a:pt x="118" y="28"/>
                </a:cubicBezTo>
                <a:cubicBezTo>
                  <a:pt x="118" y="28"/>
                  <a:pt x="118" y="28"/>
                  <a:pt x="118" y="29"/>
                </a:cubicBezTo>
                <a:cubicBezTo>
                  <a:pt x="117" y="26"/>
                  <a:pt x="116" y="24"/>
                  <a:pt x="116" y="25"/>
                </a:cubicBezTo>
                <a:cubicBezTo>
                  <a:pt x="115" y="25"/>
                  <a:pt x="117" y="31"/>
                  <a:pt x="119" y="42"/>
                </a:cubicBezTo>
                <a:cubicBezTo>
                  <a:pt x="118" y="41"/>
                  <a:pt x="117" y="40"/>
                  <a:pt x="116" y="39"/>
                </a:cubicBezTo>
                <a:cubicBezTo>
                  <a:pt x="116" y="38"/>
                  <a:pt x="116" y="38"/>
                  <a:pt x="116" y="37"/>
                </a:cubicBezTo>
                <a:cubicBezTo>
                  <a:pt x="115" y="35"/>
                  <a:pt x="114" y="33"/>
                  <a:pt x="113" y="31"/>
                </a:cubicBezTo>
                <a:cubicBezTo>
                  <a:pt x="113" y="29"/>
                  <a:pt x="112" y="27"/>
                  <a:pt x="112" y="25"/>
                </a:cubicBezTo>
                <a:cubicBezTo>
                  <a:pt x="111" y="22"/>
                  <a:pt x="110" y="19"/>
                  <a:pt x="110" y="16"/>
                </a:cubicBezTo>
                <a:cubicBezTo>
                  <a:pt x="110" y="11"/>
                  <a:pt x="109" y="8"/>
                  <a:pt x="109" y="8"/>
                </a:cubicBezTo>
                <a:cubicBezTo>
                  <a:pt x="109" y="8"/>
                  <a:pt x="108" y="11"/>
                  <a:pt x="108" y="17"/>
                </a:cubicBezTo>
                <a:cubicBezTo>
                  <a:pt x="108" y="17"/>
                  <a:pt x="108" y="18"/>
                  <a:pt x="108" y="19"/>
                </a:cubicBezTo>
                <a:cubicBezTo>
                  <a:pt x="107" y="15"/>
                  <a:pt x="106" y="13"/>
                  <a:pt x="105" y="13"/>
                </a:cubicBezTo>
                <a:cubicBezTo>
                  <a:pt x="105" y="13"/>
                  <a:pt x="105" y="13"/>
                  <a:pt x="105" y="14"/>
                </a:cubicBezTo>
                <a:cubicBezTo>
                  <a:pt x="105" y="10"/>
                  <a:pt x="104" y="8"/>
                  <a:pt x="104" y="8"/>
                </a:cubicBezTo>
                <a:cubicBezTo>
                  <a:pt x="104" y="8"/>
                  <a:pt x="104" y="11"/>
                  <a:pt x="104" y="16"/>
                </a:cubicBezTo>
                <a:cubicBezTo>
                  <a:pt x="104" y="18"/>
                  <a:pt x="104" y="19"/>
                  <a:pt x="104" y="20"/>
                </a:cubicBezTo>
                <a:cubicBezTo>
                  <a:pt x="104" y="20"/>
                  <a:pt x="103" y="20"/>
                  <a:pt x="103" y="20"/>
                </a:cubicBezTo>
                <a:cubicBezTo>
                  <a:pt x="103" y="20"/>
                  <a:pt x="103" y="21"/>
                  <a:pt x="104" y="22"/>
                </a:cubicBezTo>
                <a:cubicBezTo>
                  <a:pt x="104" y="23"/>
                  <a:pt x="104" y="25"/>
                  <a:pt x="104" y="27"/>
                </a:cubicBezTo>
                <a:cubicBezTo>
                  <a:pt x="104" y="27"/>
                  <a:pt x="104" y="27"/>
                  <a:pt x="104" y="27"/>
                </a:cubicBezTo>
                <a:cubicBezTo>
                  <a:pt x="103" y="27"/>
                  <a:pt x="103" y="27"/>
                  <a:pt x="103" y="28"/>
                </a:cubicBezTo>
                <a:cubicBezTo>
                  <a:pt x="103" y="27"/>
                  <a:pt x="103" y="27"/>
                  <a:pt x="103" y="27"/>
                </a:cubicBezTo>
                <a:cubicBezTo>
                  <a:pt x="103" y="27"/>
                  <a:pt x="103" y="26"/>
                  <a:pt x="103" y="26"/>
                </a:cubicBezTo>
                <a:cubicBezTo>
                  <a:pt x="102" y="22"/>
                  <a:pt x="100" y="20"/>
                  <a:pt x="100" y="20"/>
                </a:cubicBezTo>
                <a:cubicBezTo>
                  <a:pt x="100" y="21"/>
                  <a:pt x="100" y="21"/>
                  <a:pt x="100" y="22"/>
                </a:cubicBezTo>
                <a:cubicBezTo>
                  <a:pt x="99" y="20"/>
                  <a:pt x="98" y="19"/>
                  <a:pt x="98" y="19"/>
                </a:cubicBezTo>
                <a:cubicBezTo>
                  <a:pt x="97" y="19"/>
                  <a:pt x="98" y="21"/>
                  <a:pt x="100" y="25"/>
                </a:cubicBezTo>
                <a:cubicBezTo>
                  <a:pt x="100" y="26"/>
                  <a:pt x="101" y="27"/>
                  <a:pt x="101" y="29"/>
                </a:cubicBezTo>
                <a:cubicBezTo>
                  <a:pt x="101" y="29"/>
                  <a:pt x="101" y="29"/>
                  <a:pt x="101" y="29"/>
                </a:cubicBezTo>
                <a:cubicBezTo>
                  <a:pt x="101" y="28"/>
                  <a:pt x="100" y="28"/>
                  <a:pt x="100" y="28"/>
                </a:cubicBezTo>
                <a:cubicBezTo>
                  <a:pt x="100" y="28"/>
                  <a:pt x="100" y="29"/>
                  <a:pt x="101" y="29"/>
                </a:cubicBezTo>
                <a:cubicBezTo>
                  <a:pt x="100" y="30"/>
                  <a:pt x="100" y="30"/>
                  <a:pt x="100" y="30"/>
                </a:cubicBezTo>
                <a:cubicBezTo>
                  <a:pt x="99" y="28"/>
                  <a:pt x="99" y="26"/>
                  <a:pt x="98" y="24"/>
                </a:cubicBezTo>
                <a:cubicBezTo>
                  <a:pt x="97" y="20"/>
                  <a:pt x="96" y="18"/>
                  <a:pt x="96" y="18"/>
                </a:cubicBezTo>
                <a:cubicBezTo>
                  <a:pt x="96" y="18"/>
                  <a:pt x="96" y="24"/>
                  <a:pt x="97" y="33"/>
                </a:cubicBezTo>
                <a:cubicBezTo>
                  <a:pt x="97" y="33"/>
                  <a:pt x="97" y="33"/>
                  <a:pt x="97" y="34"/>
                </a:cubicBezTo>
                <a:cubicBezTo>
                  <a:pt x="96" y="27"/>
                  <a:pt x="95" y="23"/>
                  <a:pt x="95" y="23"/>
                </a:cubicBezTo>
                <a:cubicBezTo>
                  <a:pt x="94" y="23"/>
                  <a:pt x="94" y="29"/>
                  <a:pt x="94" y="37"/>
                </a:cubicBezTo>
                <a:cubicBezTo>
                  <a:pt x="94" y="37"/>
                  <a:pt x="94" y="37"/>
                  <a:pt x="94" y="36"/>
                </a:cubicBezTo>
                <a:cubicBezTo>
                  <a:pt x="94" y="33"/>
                  <a:pt x="94" y="30"/>
                  <a:pt x="94" y="28"/>
                </a:cubicBezTo>
                <a:cubicBezTo>
                  <a:pt x="94" y="24"/>
                  <a:pt x="94" y="22"/>
                  <a:pt x="93" y="22"/>
                </a:cubicBezTo>
                <a:cubicBezTo>
                  <a:pt x="93" y="22"/>
                  <a:pt x="93" y="24"/>
                  <a:pt x="92" y="29"/>
                </a:cubicBezTo>
                <a:cubicBezTo>
                  <a:pt x="91" y="25"/>
                  <a:pt x="90" y="22"/>
                  <a:pt x="89" y="19"/>
                </a:cubicBezTo>
                <a:cubicBezTo>
                  <a:pt x="87" y="15"/>
                  <a:pt x="86" y="12"/>
                  <a:pt x="86" y="12"/>
                </a:cubicBezTo>
                <a:cubicBezTo>
                  <a:pt x="85" y="13"/>
                  <a:pt x="86" y="15"/>
                  <a:pt x="87" y="20"/>
                </a:cubicBezTo>
                <a:cubicBezTo>
                  <a:pt x="88" y="24"/>
                  <a:pt x="89" y="29"/>
                  <a:pt x="90" y="35"/>
                </a:cubicBezTo>
                <a:cubicBezTo>
                  <a:pt x="89" y="32"/>
                  <a:pt x="88" y="30"/>
                  <a:pt x="87" y="28"/>
                </a:cubicBezTo>
                <a:cubicBezTo>
                  <a:pt x="87" y="26"/>
                  <a:pt x="86" y="25"/>
                  <a:pt x="85" y="24"/>
                </a:cubicBezTo>
                <a:cubicBezTo>
                  <a:pt x="85" y="24"/>
                  <a:pt x="85" y="24"/>
                  <a:pt x="85" y="24"/>
                </a:cubicBezTo>
                <a:cubicBezTo>
                  <a:pt x="85" y="24"/>
                  <a:pt x="85" y="24"/>
                  <a:pt x="85" y="24"/>
                </a:cubicBezTo>
                <a:cubicBezTo>
                  <a:pt x="85" y="23"/>
                  <a:pt x="84" y="22"/>
                  <a:pt x="84" y="23"/>
                </a:cubicBezTo>
                <a:cubicBezTo>
                  <a:pt x="84" y="23"/>
                  <a:pt x="84" y="23"/>
                  <a:pt x="85" y="24"/>
                </a:cubicBezTo>
                <a:cubicBezTo>
                  <a:pt x="84" y="25"/>
                  <a:pt x="83" y="27"/>
                  <a:pt x="81" y="29"/>
                </a:cubicBezTo>
                <a:cubicBezTo>
                  <a:pt x="80" y="28"/>
                  <a:pt x="80" y="27"/>
                  <a:pt x="79" y="26"/>
                </a:cubicBezTo>
                <a:cubicBezTo>
                  <a:pt x="79" y="25"/>
                  <a:pt x="79" y="25"/>
                  <a:pt x="78" y="24"/>
                </a:cubicBezTo>
                <a:cubicBezTo>
                  <a:pt x="78" y="24"/>
                  <a:pt x="78" y="24"/>
                  <a:pt x="78" y="24"/>
                </a:cubicBezTo>
                <a:cubicBezTo>
                  <a:pt x="79" y="23"/>
                  <a:pt x="79" y="22"/>
                  <a:pt x="79" y="22"/>
                </a:cubicBezTo>
                <a:cubicBezTo>
                  <a:pt x="79" y="22"/>
                  <a:pt x="79" y="22"/>
                  <a:pt x="78" y="23"/>
                </a:cubicBezTo>
                <a:cubicBezTo>
                  <a:pt x="78" y="22"/>
                  <a:pt x="78" y="21"/>
                  <a:pt x="78" y="20"/>
                </a:cubicBezTo>
                <a:cubicBezTo>
                  <a:pt x="78" y="16"/>
                  <a:pt x="78" y="13"/>
                  <a:pt x="78" y="13"/>
                </a:cubicBezTo>
                <a:cubicBezTo>
                  <a:pt x="78" y="13"/>
                  <a:pt x="77" y="16"/>
                  <a:pt x="76" y="21"/>
                </a:cubicBezTo>
                <a:cubicBezTo>
                  <a:pt x="76" y="21"/>
                  <a:pt x="76" y="21"/>
                  <a:pt x="76" y="22"/>
                </a:cubicBezTo>
                <a:cubicBezTo>
                  <a:pt x="76" y="21"/>
                  <a:pt x="75" y="20"/>
                  <a:pt x="75" y="21"/>
                </a:cubicBezTo>
                <a:cubicBezTo>
                  <a:pt x="75" y="21"/>
                  <a:pt x="75" y="22"/>
                  <a:pt x="76" y="23"/>
                </a:cubicBezTo>
                <a:cubicBezTo>
                  <a:pt x="76" y="24"/>
                  <a:pt x="76" y="25"/>
                  <a:pt x="76" y="25"/>
                </a:cubicBezTo>
                <a:cubicBezTo>
                  <a:pt x="75" y="26"/>
                  <a:pt x="75" y="27"/>
                  <a:pt x="74" y="27"/>
                </a:cubicBezTo>
                <a:cubicBezTo>
                  <a:pt x="73" y="28"/>
                  <a:pt x="73" y="29"/>
                  <a:pt x="72" y="31"/>
                </a:cubicBezTo>
                <a:cubicBezTo>
                  <a:pt x="72" y="29"/>
                  <a:pt x="71" y="27"/>
                  <a:pt x="72" y="25"/>
                </a:cubicBezTo>
                <a:cubicBezTo>
                  <a:pt x="72" y="24"/>
                  <a:pt x="72" y="23"/>
                  <a:pt x="72" y="23"/>
                </a:cubicBezTo>
                <a:cubicBezTo>
                  <a:pt x="72" y="23"/>
                  <a:pt x="72" y="22"/>
                  <a:pt x="72" y="22"/>
                </a:cubicBezTo>
                <a:cubicBezTo>
                  <a:pt x="73" y="21"/>
                  <a:pt x="73" y="21"/>
                  <a:pt x="73" y="21"/>
                </a:cubicBezTo>
                <a:cubicBezTo>
                  <a:pt x="73" y="21"/>
                  <a:pt x="73" y="21"/>
                  <a:pt x="72" y="21"/>
                </a:cubicBezTo>
                <a:cubicBezTo>
                  <a:pt x="72" y="20"/>
                  <a:pt x="73" y="19"/>
                  <a:pt x="72" y="19"/>
                </a:cubicBezTo>
                <a:cubicBezTo>
                  <a:pt x="72" y="19"/>
                  <a:pt x="72" y="19"/>
                  <a:pt x="71" y="20"/>
                </a:cubicBezTo>
                <a:cubicBezTo>
                  <a:pt x="71" y="21"/>
                  <a:pt x="71" y="22"/>
                  <a:pt x="70" y="23"/>
                </a:cubicBezTo>
                <a:cubicBezTo>
                  <a:pt x="70" y="23"/>
                  <a:pt x="69" y="24"/>
                  <a:pt x="68" y="24"/>
                </a:cubicBezTo>
                <a:cubicBezTo>
                  <a:pt x="69" y="19"/>
                  <a:pt x="69" y="15"/>
                  <a:pt x="70" y="11"/>
                </a:cubicBezTo>
                <a:cubicBezTo>
                  <a:pt x="71" y="6"/>
                  <a:pt x="72" y="3"/>
                  <a:pt x="71" y="2"/>
                </a:cubicBezTo>
                <a:cubicBezTo>
                  <a:pt x="71" y="2"/>
                  <a:pt x="71" y="3"/>
                  <a:pt x="70" y="5"/>
                </a:cubicBezTo>
                <a:cubicBezTo>
                  <a:pt x="70" y="6"/>
                  <a:pt x="69" y="8"/>
                  <a:pt x="68" y="11"/>
                </a:cubicBezTo>
                <a:cubicBezTo>
                  <a:pt x="67" y="16"/>
                  <a:pt x="65" y="22"/>
                  <a:pt x="64" y="30"/>
                </a:cubicBezTo>
                <a:cubicBezTo>
                  <a:pt x="64" y="30"/>
                  <a:pt x="64" y="31"/>
                  <a:pt x="64" y="32"/>
                </a:cubicBezTo>
                <a:cubicBezTo>
                  <a:pt x="63" y="32"/>
                  <a:pt x="63" y="33"/>
                  <a:pt x="62" y="33"/>
                </a:cubicBezTo>
                <a:cubicBezTo>
                  <a:pt x="62" y="32"/>
                  <a:pt x="62" y="31"/>
                  <a:pt x="62" y="30"/>
                </a:cubicBezTo>
                <a:cubicBezTo>
                  <a:pt x="62" y="30"/>
                  <a:pt x="63" y="30"/>
                  <a:pt x="63" y="30"/>
                </a:cubicBezTo>
                <a:cubicBezTo>
                  <a:pt x="63" y="30"/>
                  <a:pt x="62" y="30"/>
                  <a:pt x="62" y="30"/>
                </a:cubicBezTo>
                <a:cubicBezTo>
                  <a:pt x="63" y="23"/>
                  <a:pt x="64" y="17"/>
                  <a:pt x="64" y="12"/>
                </a:cubicBezTo>
                <a:cubicBezTo>
                  <a:pt x="65" y="7"/>
                  <a:pt x="66" y="4"/>
                  <a:pt x="66" y="4"/>
                </a:cubicBezTo>
                <a:cubicBezTo>
                  <a:pt x="65" y="4"/>
                  <a:pt x="64" y="7"/>
                  <a:pt x="63" y="13"/>
                </a:cubicBezTo>
                <a:cubicBezTo>
                  <a:pt x="62" y="16"/>
                  <a:pt x="61" y="19"/>
                  <a:pt x="60" y="24"/>
                </a:cubicBezTo>
                <a:cubicBezTo>
                  <a:pt x="59" y="24"/>
                  <a:pt x="59" y="25"/>
                  <a:pt x="58" y="26"/>
                </a:cubicBezTo>
                <a:cubicBezTo>
                  <a:pt x="58" y="26"/>
                  <a:pt x="58" y="26"/>
                  <a:pt x="58" y="27"/>
                </a:cubicBezTo>
                <a:cubicBezTo>
                  <a:pt x="58" y="23"/>
                  <a:pt x="58" y="20"/>
                  <a:pt x="58" y="17"/>
                </a:cubicBezTo>
                <a:cubicBezTo>
                  <a:pt x="58" y="12"/>
                  <a:pt x="57" y="10"/>
                  <a:pt x="57" y="10"/>
                </a:cubicBezTo>
                <a:cubicBezTo>
                  <a:pt x="57" y="10"/>
                  <a:pt x="57" y="13"/>
                  <a:pt x="56" y="18"/>
                </a:cubicBezTo>
                <a:cubicBezTo>
                  <a:pt x="55" y="23"/>
                  <a:pt x="54" y="30"/>
                  <a:pt x="50" y="39"/>
                </a:cubicBezTo>
                <a:cubicBezTo>
                  <a:pt x="50" y="39"/>
                  <a:pt x="50" y="40"/>
                  <a:pt x="50" y="40"/>
                </a:cubicBezTo>
                <a:cubicBezTo>
                  <a:pt x="49" y="41"/>
                  <a:pt x="48" y="42"/>
                  <a:pt x="47" y="43"/>
                </a:cubicBezTo>
                <a:cubicBezTo>
                  <a:pt x="50" y="33"/>
                  <a:pt x="51" y="26"/>
                  <a:pt x="50" y="26"/>
                </a:cubicBezTo>
                <a:cubicBezTo>
                  <a:pt x="50" y="26"/>
                  <a:pt x="49" y="28"/>
                  <a:pt x="48" y="31"/>
                </a:cubicBezTo>
                <a:cubicBezTo>
                  <a:pt x="48" y="30"/>
                  <a:pt x="48" y="30"/>
                  <a:pt x="49" y="29"/>
                </a:cubicBezTo>
                <a:cubicBezTo>
                  <a:pt x="50" y="26"/>
                  <a:pt x="51" y="24"/>
                  <a:pt x="51" y="23"/>
                </a:cubicBezTo>
                <a:cubicBezTo>
                  <a:pt x="50" y="23"/>
                  <a:pt x="49" y="25"/>
                  <a:pt x="47" y="29"/>
                </a:cubicBezTo>
                <a:cubicBezTo>
                  <a:pt x="45" y="32"/>
                  <a:pt x="44" y="37"/>
                  <a:pt x="43" y="42"/>
                </a:cubicBezTo>
                <a:cubicBezTo>
                  <a:pt x="43" y="41"/>
                  <a:pt x="42" y="41"/>
                  <a:pt x="42" y="40"/>
                </a:cubicBezTo>
                <a:cubicBezTo>
                  <a:pt x="43" y="32"/>
                  <a:pt x="45" y="25"/>
                  <a:pt x="47" y="21"/>
                </a:cubicBezTo>
                <a:cubicBezTo>
                  <a:pt x="48" y="16"/>
                  <a:pt x="49" y="14"/>
                  <a:pt x="49" y="13"/>
                </a:cubicBezTo>
                <a:cubicBezTo>
                  <a:pt x="49" y="13"/>
                  <a:pt x="47" y="16"/>
                  <a:pt x="45" y="20"/>
                </a:cubicBezTo>
                <a:cubicBezTo>
                  <a:pt x="43" y="23"/>
                  <a:pt x="42" y="27"/>
                  <a:pt x="40" y="32"/>
                </a:cubicBezTo>
                <a:cubicBezTo>
                  <a:pt x="39" y="27"/>
                  <a:pt x="39" y="23"/>
                  <a:pt x="38" y="23"/>
                </a:cubicBezTo>
                <a:cubicBezTo>
                  <a:pt x="38" y="23"/>
                  <a:pt x="38" y="26"/>
                  <a:pt x="38" y="30"/>
                </a:cubicBezTo>
                <a:cubicBezTo>
                  <a:pt x="38" y="33"/>
                  <a:pt x="38" y="35"/>
                  <a:pt x="39" y="38"/>
                </a:cubicBezTo>
                <a:cubicBezTo>
                  <a:pt x="38" y="39"/>
                  <a:pt x="38" y="40"/>
                  <a:pt x="38" y="40"/>
                </a:cubicBezTo>
                <a:cubicBezTo>
                  <a:pt x="38" y="42"/>
                  <a:pt x="38" y="43"/>
                  <a:pt x="37" y="45"/>
                </a:cubicBezTo>
                <a:cubicBezTo>
                  <a:pt x="37" y="45"/>
                  <a:pt x="37" y="44"/>
                  <a:pt x="37" y="44"/>
                </a:cubicBezTo>
                <a:cubicBezTo>
                  <a:pt x="37" y="32"/>
                  <a:pt x="37" y="25"/>
                  <a:pt x="36" y="25"/>
                </a:cubicBezTo>
                <a:cubicBezTo>
                  <a:pt x="36" y="25"/>
                  <a:pt x="35" y="30"/>
                  <a:pt x="34" y="39"/>
                </a:cubicBezTo>
                <a:cubicBezTo>
                  <a:pt x="34" y="38"/>
                  <a:pt x="33" y="37"/>
                  <a:pt x="32" y="36"/>
                </a:cubicBezTo>
                <a:cubicBezTo>
                  <a:pt x="32" y="35"/>
                  <a:pt x="32" y="35"/>
                  <a:pt x="32" y="34"/>
                </a:cubicBezTo>
                <a:cubicBezTo>
                  <a:pt x="33" y="31"/>
                  <a:pt x="33" y="28"/>
                  <a:pt x="34" y="26"/>
                </a:cubicBezTo>
                <a:cubicBezTo>
                  <a:pt x="34" y="22"/>
                  <a:pt x="35" y="20"/>
                  <a:pt x="35" y="20"/>
                </a:cubicBezTo>
                <a:cubicBezTo>
                  <a:pt x="34" y="19"/>
                  <a:pt x="33" y="22"/>
                  <a:pt x="32" y="26"/>
                </a:cubicBezTo>
                <a:cubicBezTo>
                  <a:pt x="31" y="28"/>
                  <a:pt x="30" y="30"/>
                  <a:pt x="30" y="33"/>
                </a:cubicBezTo>
                <a:cubicBezTo>
                  <a:pt x="30" y="33"/>
                  <a:pt x="30" y="33"/>
                  <a:pt x="29" y="33"/>
                </a:cubicBezTo>
                <a:cubicBezTo>
                  <a:pt x="29" y="32"/>
                  <a:pt x="28" y="31"/>
                  <a:pt x="28" y="31"/>
                </a:cubicBezTo>
                <a:cubicBezTo>
                  <a:pt x="28" y="31"/>
                  <a:pt x="28" y="31"/>
                  <a:pt x="28" y="31"/>
                </a:cubicBezTo>
                <a:cubicBezTo>
                  <a:pt x="28" y="29"/>
                  <a:pt x="29" y="28"/>
                  <a:pt x="29" y="27"/>
                </a:cubicBezTo>
                <a:cubicBezTo>
                  <a:pt x="32" y="23"/>
                  <a:pt x="33" y="21"/>
                  <a:pt x="33" y="21"/>
                </a:cubicBezTo>
                <a:cubicBezTo>
                  <a:pt x="33" y="20"/>
                  <a:pt x="31" y="22"/>
                  <a:pt x="29" y="25"/>
                </a:cubicBezTo>
                <a:cubicBezTo>
                  <a:pt x="29" y="23"/>
                  <a:pt x="29" y="23"/>
                  <a:pt x="29" y="23"/>
                </a:cubicBezTo>
                <a:cubicBezTo>
                  <a:pt x="29" y="22"/>
                  <a:pt x="29" y="23"/>
                  <a:pt x="28" y="24"/>
                </a:cubicBezTo>
                <a:cubicBezTo>
                  <a:pt x="27" y="25"/>
                  <a:pt x="27" y="27"/>
                  <a:pt x="26" y="29"/>
                </a:cubicBezTo>
                <a:cubicBezTo>
                  <a:pt x="26" y="29"/>
                  <a:pt x="26" y="29"/>
                  <a:pt x="26" y="29"/>
                </a:cubicBezTo>
                <a:cubicBezTo>
                  <a:pt x="26" y="29"/>
                  <a:pt x="25" y="30"/>
                  <a:pt x="25" y="30"/>
                </a:cubicBezTo>
                <a:cubicBezTo>
                  <a:pt x="25" y="30"/>
                  <a:pt x="24" y="30"/>
                  <a:pt x="24" y="30"/>
                </a:cubicBezTo>
                <a:cubicBezTo>
                  <a:pt x="24" y="30"/>
                  <a:pt x="24" y="30"/>
                  <a:pt x="25" y="31"/>
                </a:cubicBezTo>
                <a:cubicBezTo>
                  <a:pt x="24" y="32"/>
                  <a:pt x="24" y="33"/>
                  <a:pt x="23" y="34"/>
                </a:cubicBezTo>
                <a:cubicBezTo>
                  <a:pt x="23" y="34"/>
                  <a:pt x="23" y="34"/>
                  <a:pt x="23" y="34"/>
                </a:cubicBezTo>
                <a:cubicBezTo>
                  <a:pt x="23" y="27"/>
                  <a:pt x="24" y="22"/>
                  <a:pt x="24" y="18"/>
                </a:cubicBezTo>
                <a:cubicBezTo>
                  <a:pt x="24" y="13"/>
                  <a:pt x="24" y="10"/>
                  <a:pt x="24" y="10"/>
                </a:cubicBezTo>
                <a:cubicBezTo>
                  <a:pt x="24" y="10"/>
                  <a:pt x="23" y="13"/>
                  <a:pt x="22" y="19"/>
                </a:cubicBezTo>
                <a:cubicBezTo>
                  <a:pt x="21" y="22"/>
                  <a:pt x="20" y="26"/>
                  <a:pt x="20" y="31"/>
                </a:cubicBezTo>
                <a:cubicBezTo>
                  <a:pt x="19" y="31"/>
                  <a:pt x="19" y="31"/>
                  <a:pt x="19" y="31"/>
                </a:cubicBezTo>
                <a:cubicBezTo>
                  <a:pt x="19" y="31"/>
                  <a:pt x="19" y="31"/>
                  <a:pt x="20" y="32"/>
                </a:cubicBezTo>
                <a:cubicBezTo>
                  <a:pt x="19" y="34"/>
                  <a:pt x="19" y="37"/>
                  <a:pt x="18" y="40"/>
                </a:cubicBezTo>
                <a:cubicBezTo>
                  <a:pt x="18" y="41"/>
                  <a:pt x="18" y="41"/>
                  <a:pt x="18" y="42"/>
                </a:cubicBezTo>
                <a:cubicBezTo>
                  <a:pt x="18" y="42"/>
                  <a:pt x="18" y="41"/>
                  <a:pt x="17" y="41"/>
                </a:cubicBezTo>
                <a:cubicBezTo>
                  <a:pt x="19" y="25"/>
                  <a:pt x="23" y="16"/>
                  <a:pt x="22" y="15"/>
                </a:cubicBezTo>
                <a:cubicBezTo>
                  <a:pt x="22" y="15"/>
                  <a:pt x="20" y="18"/>
                  <a:pt x="18" y="23"/>
                </a:cubicBezTo>
                <a:cubicBezTo>
                  <a:pt x="17" y="25"/>
                  <a:pt x="17" y="28"/>
                  <a:pt x="16" y="31"/>
                </a:cubicBezTo>
                <a:cubicBezTo>
                  <a:pt x="15" y="33"/>
                  <a:pt x="15" y="35"/>
                  <a:pt x="14" y="36"/>
                </a:cubicBezTo>
                <a:cubicBezTo>
                  <a:pt x="14" y="35"/>
                  <a:pt x="14" y="34"/>
                  <a:pt x="14" y="33"/>
                </a:cubicBezTo>
                <a:cubicBezTo>
                  <a:pt x="12" y="30"/>
                  <a:pt x="11" y="28"/>
                  <a:pt x="9" y="26"/>
                </a:cubicBezTo>
                <a:cubicBezTo>
                  <a:pt x="7" y="25"/>
                  <a:pt x="6" y="24"/>
                  <a:pt x="5" y="24"/>
                </a:cubicBezTo>
                <a:cubicBezTo>
                  <a:pt x="4" y="24"/>
                  <a:pt x="3" y="23"/>
                  <a:pt x="3" y="24"/>
                </a:cubicBezTo>
                <a:cubicBezTo>
                  <a:pt x="3" y="24"/>
                  <a:pt x="5" y="25"/>
                  <a:pt x="8" y="28"/>
                </a:cubicBezTo>
                <a:cubicBezTo>
                  <a:pt x="10" y="31"/>
                  <a:pt x="12" y="36"/>
                  <a:pt x="11" y="43"/>
                </a:cubicBezTo>
                <a:cubicBezTo>
                  <a:pt x="11" y="43"/>
                  <a:pt x="10" y="42"/>
                  <a:pt x="10" y="42"/>
                </a:cubicBezTo>
                <a:cubicBezTo>
                  <a:pt x="8" y="40"/>
                  <a:pt x="7" y="38"/>
                  <a:pt x="6" y="38"/>
                </a:cubicBezTo>
                <a:cubicBezTo>
                  <a:pt x="6" y="38"/>
                  <a:pt x="7" y="41"/>
                  <a:pt x="9" y="43"/>
                </a:cubicBezTo>
                <a:cubicBezTo>
                  <a:pt x="9" y="44"/>
                  <a:pt x="10" y="45"/>
                  <a:pt x="11" y="46"/>
                </a:cubicBezTo>
                <a:cubicBezTo>
                  <a:pt x="11" y="47"/>
                  <a:pt x="11" y="47"/>
                  <a:pt x="11" y="48"/>
                </a:cubicBezTo>
                <a:cubicBezTo>
                  <a:pt x="11" y="47"/>
                  <a:pt x="10" y="46"/>
                  <a:pt x="9" y="46"/>
                </a:cubicBezTo>
                <a:cubicBezTo>
                  <a:pt x="7" y="44"/>
                  <a:pt x="6" y="44"/>
                  <a:pt x="6" y="44"/>
                </a:cubicBezTo>
                <a:cubicBezTo>
                  <a:pt x="6" y="44"/>
                  <a:pt x="6" y="44"/>
                  <a:pt x="6" y="44"/>
                </a:cubicBezTo>
                <a:cubicBezTo>
                  <a:pt x="6" y="44"/>
                  <a:pt x="6" y="45"/>
                  <a:pt x="5" y="48"/>
                </a:cubicBezTo>
                <a:cubicBezTo>
                  <a:pt x="5" y="49"/>
                  <a:pt x="5" y="51"/>
                  <a:pt x="5" y="53"/>
                </a:cubicBezTo>
                <a:cubicBezTo>
                  <a:pt x="5" y="53"/>
                  <a:pt x="5" y="53"/>
                  <a:pt x="5" y="53"/>
                </a:cubicBezTo>
                <a:cubicBezTo>
                  <a:pt x="4" y="52"/>
                  <a:pt x="3" y="51"/>
                  <a:pt x="2" y="50"/>
                </a:cubicBezTo>
                <a:cubicBezTo>
                  <a:pt x="1" y="48"/>
                  <a:pt x="0" y="47"/>
                  <a:pt x="0" y="47"/>
                </a:cubicBezTo>
                <a:cubicBezTo>
                  <a:pt x="0" y="48"/>
                  <a:pt x="0" y="49"/>
                  <a:pt x="1" y="51"/>
                </a:cubicBezTo>
                <a:cubicBezTo>
                  <a:pt x="1" y="52"/>
                  <a:pt x="1" y="53"/>
                  <a:pt x="2" y="54"/>
                </a:cubicBezTo>
                <a:cubicBezTo>
                  <a:pt x="2" y="56"/>
                  <a:pt x="3" y="57"/>
                  <a:pt x="3" y="59"/>
                </a:cubicBezTo>
                <a:cubicBezTo>
                  <a:pt x="4" y="65"/>
                  <a:pt x="2" y="70"/>
                  <a:pt x="6" y="71"/>
                </a:cubicBezTo>
                <a:cubicBezTo>
                  <a:pt x="6" y="71"/>
                  <a:pt x="7" y="70"/>
                  <a:pt x="7" y="70"/>
                </a:cubicBezTo>
                <a:cubicBezTo>
                  <a:pt x="8" y="71"/>
                  <a:pt x="10" y="71"/>
                  <a:pt x="10" y="70"/>
                </a:cubicBezTo>
                <a:cubicBezTo>
                  <a:pt x="10" y="70"/>
                  <a:pt x="11" y="70"/>
                  <a:pt x="10" y="70"/>
                </a:cubicBezTo>
                <a:cubicBezTo>
                  <a:pt x="11" y="71"/>
                  <a:pt x="12" y="70"/>
                  <a:pt x="13" y="69"/>
                </a:cubicBezTo>
                <a:cubicBezTo>
                  <a:pt x="14" y="69"/>
                  <a:pt x="14" y="68"/>
                  <a:pt x="14" y="68"/>
                </a:cubicBezTo>
                <a:cubicBezTo>
                  <a:pt x="15" y="70"/>
                  <a:pt x="15" y="70"/>
                  <a:pt x="17" y="70"/>
                </a:cubicBezTo>
                <a:cubicBezTo>
                  <a:pt x="17" y="70"/>
                  <a:pt x="17" y="70"/>
                  <a:pt x="17" y="70"/>
                </a:cubicBezTo>
                <a:cubicBezTo>
                  <a:pt x="17" y="70"/>
                  <a:pt x="17" y="70"/>
                  <a:pt x="18" y="70"/>
                </a:cubicBezTo>
                <a:cubicBezTo>
                  <a:pt x="18" y="70"/>
                  <a:pt x="18" y="70"/>
                  <a:pt x="19" y="70"/>
                </a:cubicBezTo>
                <a:cubicBezTo>
                  <a:pt x="19" y="70"/>
                  <a:pt x="19" y="70"/>
                  <a:pt x="20" y="70"/>
                </a:cubicBezTo>
                <a:cubicBezTo>
                  <a:pt x="21" y="70"/>
                  <a:pt x="21" y="69"/>
                  <a:pt x="22" y="69"/>
                </a:cubicBezTo>
                <a:cubicBezTo>
                  <a:pt x="22" y="70"/>
                  <a:pt x="23" y="70"/>
                  <a:pt x="23" y="70"/>
                </a:cubicBezTo>
                <a:cubicBezTo>
                  <a:pt x="24" y="70"/>
                  <a:pt x="24" y="70"/>
                  <a:pt x="25" y="70"/>
                </a:cubicBezTo>
                <a:cubicBezTo>
                  <a:pt x="25" y="70"/>
                  <a:pt x="25" y="70"/>
                  <a:pt x="25" y="70"/>
                </a:cubicBezTo>
                <a:cubicBezTo>
                  <a:pt x="25" y="70"/>
                  <a:pt x="26" y="70"/>
                  <a:pt x="26" y="70"/>
                </a:cubicBezTo>
                <a:cubicBezTo>
                  <a:pt x="26" y="70"/>
                  <a:pt x="26" y="69"/>
                  <a:pt x="27" y="69"/>
                </a:cubicBezTo>
                <a:cubicBezTo>
                  <a:pt x="27" y="70"/>
                  <a:pt x="27" y="70"/>
                  <a:pt x="27" y="70"/>
                </a:cubicBezTo>
                <a:cubicBezTo>
                  <a:pt x="28" y="70"/>
                  <a:pt x="29" y="69"/>
                  <a:pt x="29" y="69"/>
                </a:cubicBezTo>
                <a:cubicBezTo>
                  <a:pt x="29" y="69"/>
                  <a:pt x="30" y="70"/>
                  <a:pt x="31" y="69"/>
                </a:cubicBezTo>
                <a:cubicBezTo>
                  <a:pt x="31" y="69"/>
                  <a:pt x="31" y="69"/>
                  <a:pt x="31" y="69"/>
                </a:cubicBezTo>
                <a:cubicBezTo>
                  <a:pt x="31" y="69"/>
                  <a:pt x="31" y="69"/>
                  <a:pt x="32" y="69"/>
                </a:cubicBezTo>
                <a:cubicBezTo>
                  <a:pt x="32" y="69"/>
                  <a:pt x="32" y="69"/>
                  <a:pt x="32" y="69"/>
                </a:cubicBezTo>
                <a:cubicBezTo>
                  <a:pt x="32" y="69"/>
                  <a:pt x="32" y="69"/>
                  <a:pt x="32" y="69"/>
                </a:cubicBezTo>
                <a:cubicBezTo>
                  <a:pt x="33" y="69"/>
                  <a:pt x="34" y="69"/>
                  <a:pt x="34" y="68"/>
                </a:cubicBezTo>
                <a:cubicBezTo>
                  <a:pt x="35" y="70"/>
                  <a:pt x="37" y="70"/>
                  <a:pt x="38" y="69"/>
                </a:cubicBezTo>
                <a:cubicBezTo>
                  <a:pt x="38" y="69"/>
                  <a:pt x="38" y="69"/>
                  <a:pt x="38" y="69"/>
                </a:cubicBezTo>
                <a:cubicBezTo>
                  <a:pt x="38" y="69"/>
                  <a:pt x="38" y="69"/>
                  <a:pt x="38" y="69"/>
                </a:cubicBezTo>
                <a:cubicBezTo>
                  <a:pt x="38" y="69"/>
                  <a:pt x="39" y="69"/>
                  <a:pt x="39" y="69"/>
                </a:cubicBezTo>
                <a:cubicBezTo>
                  <a:pt x="39" y="69"/>
                  <a:pt x="39" y="69"/>
                  <a:pt x="40" y="69"/>
                </a:cubicBezTo>
                <a:cubicBezTo>
                  <a:pt x="40" y="69"/>
                  <a:pt x="40" y="69"/>
                  <a:pt x="40" y="69"/>
                </a:cubicBezTo>
                <a:cubicBezTo>
                  <a:pt x="40" y="69"/>
                  <a:pt x="41" y="69"/>
                  <a:pt x="41" y="69"/>
                </a:cubicBezTo>
                <a:cubicBezTo>
                  <a:pt x="41" y="69"/>
                  <a:pt x="42" y="69"/>
                  <a:pt x="42" y="69"/>
                </a:cubicBezTo>
                <a:cubicBezTo>
                  <a:pt x="42" y="69"/>
                  <a:pt x="42" y="69"/>
                  <a:pt x="42" y="69"/>
                </a:cubicBezTo>
                <a:cubicBezTo>
                  <a:pt x="43" y="69"/>
                  <a:pt x="43" y="69"/>
                  <a:pt x="43" y="68"/>
                </a:cubicBezTo>
                <a:cubicBezTo>
                  <a:pt x="44" y="69"/>
                  <a:pt x="44" y="69"/>
                  <a:pt x="45" y="69"/>
                </a:cubicBezTo>
                <a:cubicBezTo>
                  <a:pt x="45" y="69"/>
                  <a:pt x="45" y="69"/>
                  <a:pt x="46" y="69"/>
                </a:cubicBezTo>
                <a:cubicBezTo>
                  <a:pt x="46" y="69"/>
                  <a:pt x="46" y="69"/>
                  <a:pt x="47" y="69"/>
                </a:cubicBezTo>
                <a:cubicBezTo>
                  <a:pt x="47" y="69"/>
                  <a:pt x="47" y="69"/>
                  <a:pt x="47" y="69"/>
                </a:cubicBezTo>
                <a:cubicBezTo>
                  <a:pt x="48" y="69"/>
                  <a:pt x="48" y="69"/>
                  <a:pt x="48" y="69"/>
                </a:cubicBezTo>
                <a:cubicBezTo>
                  <a:pt x="49" y="69"/>
                  <a:pt x="49" y="68"/>
                  <a:pt x="50" y="68"/>
                </a:cubicBezTo>
                <a:cubicBezTo>
                  <a:pt x="50" y="68"/>
                  <a:pt x="51" y="69"/>
                  <a:pt x="51" y="69"/>
                </a:cubicBezTo>
                <a:cubicBezTo>
                  <a:pt x="51" y="69"/>
                  <a:pt x="52" y="69"/>
                  <a:pt x="52" y="69"/>
                </a:cubicBezTo>
                <a:cubicBezTo>
                  <a:pt x="53" y="69"/>
                  <a:pt x="54" y="69"/>
                  <a:pt x="55" y="69"/>
                </a:cubicBezTo>
                <a:cubicBezTo>
                  <a:pt x="55" y="69"/>
                  <a:pt x="55" y="69"/>
                  <a:pt x="55" y="69"/>
                </a:cubicBezTo>
                <a:cubicBezTo>
                  <a:pt x="55" y="69"/>
                  <a:pt x="55" y="69"/>
                  <a:pt x="55" y="69"/>
                </a:cubicBezTo>
                <a:cubicBezTo>
                  <a:pt x="56" y="69"/>
                  <a:pt x="56" y="68"/>
                  <a:pt x="57" y="68"/>
                </a:cubicBezTo>
                <a:cubicBezTo>
                  <a:pt x="57" y="68"/>
                  <a:pt x="57" y="69"/>
                  <a:pt x="58" y="69"/>
                </a:cubicBezTo>
                <a:cubicBezTo>
                  <a:pt x="59" y="69"/>
                  <a:pt x="59" y="68"/>
                  <a:pt x="59" y="68"/>
                </a:cubicBezTo>
                <a:cubicBezTo>
                  <a:pt x="60" y="68"/>
                  <a:pt x="60" y="68"/>
                  <a:pt x="60" y="68"/>
                </a:cubicBezTo>
                <a:cubicBezTo>
                  <a:pt x="61" y="69"/>
                  <a:pt x="62" y="68"/>
                  <a:pt x="62" y="68"/>
                </a:cubicBezTo>
                <a:cubicBezTo>
                  <a:pt x="63" y="68"/>
                  <a:pt x="63" y="69"/>
                  <a:pt x="64" y="68"/>
                </a:cubicBezTo>
                <a:cubicBezTo>
                  <a:pt x="64" y="68"/>
                  <a:pt x="64" y="68"/>
                  <a:pt x="64" y="68"/>
                </a:cubicBezTo>
                <a:cubicBezTo>
                  <a:pt x="64" y="68"/>
                  <a:pt x="65" y="68"/>
                  <a:pt x="65" y="68"/>
                </a:cubicBezTo>
                <a:cubicBezTo>
                  <a:pt x="65" y="68"/>
                  <a:pt x="65" y="68"/>
                  <a:pt x="65" y="68"/>
                </a:cubicBezTo>
                <a:cubicBezTo>
                  <a:pt x="65" y="68"/>
                  <a:pt x="65" y="68"/>
                  <a:pt x="65" y="68"/>
                </a:cubicBezTo>
                <a:cubicBezTo>
                  <a:pt x="66" y="69"/>
                  <a:pt x="67" y="69"/>
                  <a:pt x="67" y="68"/>
                </a:cubicBezTo>
                <a:cubicBezTo>
                  <a:pt x="67" y="68"/>
                  <a:pt x="68" y="68"/>
                  <a:pt x="68" y="68"/>
                </a:cubicBezTo>
                <a:cubicBezTo>
                  <a:pt x="68" y="68"/>
                  <a:pt x="69" y="68"/>
                  <a:pt x="69" y="68"/>
                </a:cubicBezTo>
                <a:cubicBezTo>
                  <a:pt x="69" y="68"/>
                  <a:pt x="70" y="68"/>
                  <a:pt x="70" y="68"/>
                </a:cubicBezTo>
                <a:cubicBezTo>
                  <a:pt x="70" y="68"/>
                  <a:pt x="71" y="68"/>
                  <a:pt x="71" y="68"/>
                </a:cubicBezTo>
                <a:cubicBezTo>
                  <a:pt x="71" y="68"/>
                  <a:pt x="71" y="68"/>
                  <a:pt x="72" y="68"/>
                </a:cubicBezTo>
                <a:cubicBezTo>
                  <a:pt x="72" y="68"/>
                  <a:pt x="72" y="68"/>
                  <a:pt x="72" y="68"/>
                </a:cubicBezTo>
                <a:cubicBezTo>
                  <a:pt x="72" y="68"/>
                  <a:pt x="72" y="68"/>
                  <a:pt x="72" y="68"/>
                </a:cubicBezTo>
                <a:cubicBezTo>
                  <a:pt x="72" y="68"/>
                  <a:pt x="73" y="68"/>
                  <a:pt x="73" y="68"/>
                </a:cubicBezTo>
                <a:cubicBezTo>
                  <a:pt x="73" y="68"/>
                  <a:pt x="73" y="68"/>
                  <a:pt x="73" y="68"/>
                </a:cubicBezTo>
                <a:cubicBezTo>
                  <a:pt x="73" y="68"/>
                  <a:pt x="73" y="68"/>
                  <a:pt x="73" y="68"/>
                </a:cubicBezTo>
                <a:cubicBezTo>
                  <a:pt x="73" y="68"/>
                  <a:pt x="74" y="68"/>
                  <a:pt x="74" y="68"/>
                </a:cubicBezTo>
                <a:cubicBezTo>
                  <a:pt x="75" y="68"/>
                  <a:pt x="75" y="68"/>
                  <a:pt x="76" y="68"/>
                </a:cubicBezTo>
                <a:cubicBezTo>
                  <a:pt x="76" y="68"/>
                  <a:pt x="76" y="68"/>
                  <a:pt x="76" y="68"/>
                </a:cubicBezTo>
                <a:cubicBezTo>
                  <a:pt x="77" y="68"/>
                  <a:pt x="77" y="68"/>
                  <a:pt x="78" y="67"/>
                </a:cubicBezTo>
                <a:cubicBezTo>
                  <a:pt x="78" y="67"/>
                  <a:pt x="79" y="68"/>
                  <a:pt x="79" y="68"/>
                </a:cubicBezTo>
                <a:cubicBezTo>
                  <a:pt x="80" y="68"/>
                  <a:pt x="80" y="68"/>
                  <a:pt x="81" y="68"/>
                </a:cubicBezTo>
                <a:cubicBezTo>
                  <a:pt x="81" y="68"/>
                  <a:pt x="81" y="68"/>
                  <a:pt x="81" y="68"/>
                </a:cubicBezTo>
                <a:cubicBezTo>
                  <a:pt x="81" y="68"/>
                  <a:pt x="81" y="68"/>
                  <a:pt x="81" y="68"/>
                </a:cubicBezTo>
                <a:cubicBezTo>
                  <a:pt x="82" y="68"/>
                  <a:pt x="83" y="68"/>
                  <a:pt x="84" y="68"/>
                </a:cubicBezTo>
                <a:cubicBezTo>
                  <a:pt x="84" y="68"/>
                  <a:pt x="84" y="68"/>
                  <a:pt x="84" y="68"/>
                </a:cubicBezTo>
                <a:cubicBezTo>
                  <a:pt x="84" y="68"/>
                  <a:pt x="84" y="68"/>
                  <a:pt x="84" y="68"/>
                </a:cubicBezTo>
                <a:cubicBezTo>
                  <a:pt x="84" y="68"/>
                  <a:pt x="84" y="68"/>
                  <a:pt x="84" y="68"/>
                </a:cubicBezTo>
                <a:cubicBezTo>
                  <a:pt x="84" y="68"/>
                  <a:pt x="84" y="68"/>
                  <a:pt x="85" y="68"/>
                </a:cubicBezTo>
                <a:cubicBezTo>
                  <a:pt x="85" y="68"/>
                  <a:pt x="85" y="68"/>
                  <a:pt x="85" y="67"/>
                </a:cubicBezTo>
                <a:cubicBezTo>
                  <a:pt x="85" y="67"/>
                  <a:pt x="85" y="67"/>
                  <a:pt x="85" y="67"/>
                </a:cubicBezTo>
                <a:cubicBezTo>
                  <a:pt x="85" y="68"/>
                  <a:pt x="86" y="68"/>
                  <a:pt x="86" y="68"/>
                </a:cubicBezTo>
                <a:cubicBezTo>
                  <a:pt x="87" y="68"/>
                  <a:pt x="87" y="67"/>
                  <a:pt x="87" y="67"/>
                </a:cubicBezTo>
                <a:cubicBezTo>
                  <a:pt x="87" y="67"/>
                  <a:pt x="87" y="67"/>
                  <a:pt x="87" y="67"/>
                </a:cubicBezTo>
                <a:cubicBezTo>
                  <a:pt x="88" y="67"/>
                  <a:pt x="88" y="68"/>
                  <a:pt x="88" y="68"/>
                </a:cubicBezTo>
                <a:cubicBezTo>
                  <a:pt x="88" y="68"/>
                  <a:pt x="88" y="68"/>
                  <a:pt x="88" y="68"/>
                </a:cubicBezTo>
                <a:cubicBezTo>
                  <a:pt x="89" y="68"/>
                  <a:pt x="90" y="68"/>
                  <a:pt x="90" y="67"/>
                </a:cubicBezTo>
                <a:cubicBezTo>
                  <a:pt x="91" y="67"/>
                  <a:pt x="91" y="67"/>
                  <a:pt x="91" y="68"/>
                </a:cubicBezTo>
                <a:cubicBezTo>
                  <a:pt x="92" y="68"/>
                  <a:pt x="92" y="68"/>
                  <a:pt x="93" y="68"/>
                </a:cubicBezTo>
                <a:cubicBezTo>
                  <a:pt x="93" y="68"/>
                  <a:pt x="93" y="68"/>
                  <a:pt x="93" y="68"/>
                </a:cubicBezTo>
                <a:cubicBezTo>
                  <a:pt x="93" y="68"/>
                  <a:pt x="93" y="68"/>
                  <a:pt x="93" y="67"/>
                </a:cubicBezTo>
                <a:cubicBezTo>
                  <a:pt x="94" y="67"/>
                  <a:pt x="94" y="68"/>
                  <a:pt x="94" y="68"/>
                </a:cubicBezTo>
                <a:cubicBezTo>
                  <a:pt x="94" y="68"/>
                  <a:pt x="95" y="67"/>
                  <a:pt x="95" y="67"/>
                </a:cubicBezTo>
                <a:cubicBezTo>
                  <a:pt x="95" y="67"/>
                  <a:pt x="95" y="68"/>
                  <a:pt x="96" y="68"/>
                </a:cubicBezTo>
                <a:cubicBezTo>
                  <a:pt x="96" y="67"/>
                  <a:pt x="97" y="67"/>
                  <a:pt x="97" y="67"/>
                </a:cubicBezTo>
                <a:cubicBezTo>
                  <a:pt x="97" y="67"/>
                  <a:pt x="98" y="68"/>
                  <a:pt x="98" y="67"/>
                </a:cubicBezTo>
                <a:cubicBezTo>
                  <a:pt x="98" y="67"/>
                  <a:pt x="98" y="67"/>
                  <a:pt x="98" y="67"/>
                </a:cubicBezTo>
                <a:cubicBezTo>
                  <a:pt x="98" y="67"/>
                  <a:pt x="98" y="67"/>
                  <a:pt x="98" y="67"/>
                </a:cubicBezTo>
                <a:cubicBezTo>
                  <a:pt x="99" y="67"/>
                  <a:pt x="99" y="67"/>
                  <a:pt x="99" y="67"/>
                </a:cubicBezTo>
                <a:cubicBezTo>
                  <a:pt x="100" y="68"/>
                  <a:pt x="101" y="68"/>
                  <a:pt x="101" y="67"/>
                </a:cubicBezTo>
                <a:cubicBezTo>
                  <a:pt x="101" y="67"/>
                  <a:pt x="101" y="67"/>
                  <a:pt x="101" y="67"/>
                </a:cubicBezTo>
                <a:cubicBezTo>
                  <a:pt x="101" y="67"/>
                  <a:pt x="101" y="67"/>
                  <a:pt x="101" y="67"/>
                </a:cubicBezTo>
                <a:cubicBezTo>
                  <a:pt x="102" y="67"/>
                  <a:pt x="102" y="67"/>
                  <a:pt x="102" y="67"/>
                </a:cubicBezTo>
                <a:cubicBezTo>
                  <a:pt x="102" y="67"/>
                  <a:pt x="102" y="67"/>
                  <a:pt x="102" y="67"/>
                </a:cubicBezTo>
                <a:cubicBezTo>
                  <a:pt x="103" y="68"/>
                  <a:pt x="103" y="67"/>
                  <a:pt x="104" y="67"/>
                </a:cubicBezTo>
                <a:cubicBezTo>
                  <a:pt x="104" y="67"/>
                  <a:pt x="104" y="67"/>
                  <a:pt x="104" y="67"/>
                </a:cubicBezTo>
                <a:cubicBezTo>
                  <a:pt x="105" y="68"/>
                  <a:pt x="105" y="67"/>
                  <a:pt x="106" y="66"/>
                </a:cubicBezTo>
                <a:cubicBezTo>
                  <a:pt x="106" y="67"/>
                  <a:pt x="107" y="67"/>
                  <a:pt x="108" y="67"/>
                </a:cubicBezTo>
                <a:cubicBezTo>
                  <a:pt x="108" y="67"/>
                  <a:pt x="108" y="67"/>
                  <a:pt x="108" y="67"/>
                </a:cubicBezTo>
                <a:cubicBezTo>
                  <a:pt x="108" y="67"/>
                  <a:pt x="108" y="67"/>
                  <a:pt x="109" y="67"/>
                </a:cubicBezTo>
                <a:cubicBezTo>
                  <a:pt x="109" y="67"/>
                  <a:pt x="109" y="67"/>
                  <a:pt x="109" y="67"/>
                </a:cubicBezTo>
                <a:cubicBezTo>
                  <a:pt x="109" y="67"/>
                  <a:pt x="110" y="67"/>
                  <a:pt x="110" y="67"/>
                </a:cubicBezTo>
                <a:cubicBezTo>
                  <a:pt x="110" y="67"/>
                  <a:pt x="110" y="67"/>
                  <a:pt x="111" y="67"/>
                </a:cubicBezTo>
                <a:cubicBezTo>
                  <a:pt x="111" y="67"/>
                  <a:pt x="111" y="67"/>
                  <a:pt x="111" y="67"/>
                </a:cubicBezTo>
                <a:cubicBezTo>
                  <a:pt x="112" y="68"/>
                  <a:pt x="113" y="68"/>
                  <a:pt x="115" y="67"/>
                </a:cubicBezTo>
                <a:cubicBezTo>
                  <a:pt x="115" y="67"/>
                  <a:pt x="115" y="67"/>
                  <a:pt x="115" y="67"/>
                </a:cubicBezTo>
                <a:cubicBezTo>
                  <a:pt x="115" y="67"/>
                  <a:pt x="115" y="67"/>
                  <a:pt x="116" y="67"/>
                </a:cubicBezTo>
                <a:cubicBezTo>
                  <a:pt x="116" y="67"/>
                  <a:pt x="116" y="67"/>
                  <a:pt x="116" y="67"/>
                </a:cubicBezTo>
                <a:cubicBezTo>
                  <a:pt x="117" y="67"/>
                  <a:pt x="117" y="67"/>
                  <a:pt x="117" y="67"/>
                </a:cubicBezTo>
                <a:cubicBezTo>
                  <a:pt x="117" y="67"/>
                  <a:pt x="118" y="67"/>
                  <a:pt x="118" y="67"/>
                </a:cubicBezTo>
                <a:cubicBezTo>
                  <a:pt x="118" y="67"/>
                  <a:pt x="119" y="67"/>
                  <a:pt x="119" y="67"/>
                </a:cubicBezTo>
                <a:cubicBezTo>
                  <a:pt x="119" y="67"/>
                  <a:pt x="119" y="67"/>
                  <a:pt x="119" y="67"/>
                </a:cubicBezTo>
                <a:cubicBezTo>
                  <a:pt x="120" y="67"/>
                  <a:pt x="120" y="67"/>
                  <a:pt x="121" y="67"/>
                </a:cubicBezTo>
                <a:cubicBezTo>
                  <a:pt x="121" y="67"/>
                  <a:pt x="121" y="67"/>
                  <a:pt x="122" y="67"/>
                </a:cubicBezTo>
                <a:cubicBezTo>
                  <a:pt x="122" y="67"/>
                  <a:pt x="123" y="67"/>
                  <a:pt x="123" y="66"/>
                </a:cubicBezTo>
                <a:cubicBezTo>
                  <a:pt x="123" y="67"/>
                  <a:pt x="123" y="67"/>
                  <a:pt x="124" y="67"/>
                </a:cubicBezTo>
                <a:cubicBezTo>
                  <a:pt x="124" y="67"/>
                  <a:pt x="124" y="67"/>
                  <a:pt x="124" y="67"/>
                </a:cubicBezTo>
                <a:cubicBezTo>
                  <a:pt x="124" y="67"/>
                  <a:pt x="125" y="67"/>
                  <a:pt x="125" y="67"/>
                </a:cubicBezTo>
                <a:cubicBezTo>
                  <a:pt x="126" y="67"/>
                  <a:pt x="126" y="67"/>
                  <a:pt x="126" y="67"/>
                </a:cubicBezTo>
                <a:cubicBezTo>
                  <a:pt x="126" y="67"/>
                  <a:pt x="127" y="67"/>
                  <a:pt x="127" y="67"/>
                </a:cubicBezTo>
                <a:cubicBezTo>
                  <a:pt x="127" y="67"/>
                  <a:pt x="127" y="67"/>
                  <a:pt x="127" y="67"/>
                </a:cubicBezTo>
                <a:cubicBezTo>
                  <a:pt x="127" y="67"/>
                  <a:pt x="128" y="67"/>
                  <a:pt x="128" y="67"/>
                </a:cubicBezTo>
                <a:cubicBezTo>
                  <a:pt x="128" y="67"/>
                  <a:pt x="128" y="67"/>
                  <a:pt x="129" y="67"/>
                </a:cubicBezTo>
                <a:cubicBezTo>
                  <a:pt x="129" y="67"/>
                  <a:pt x="129" y="67"/>
                  <a:pt x="129" y="67"/>
                </a:cubicBezTo>
                <a:cubicBezTo>
                  <a:pt x="130" y="68"/>
                  <a:pt x="131" y="67"/>
                  <a:pt x="132" y="66"/>
                </a:cubicBezTo>
                <a:cubicBezTo>
                  <a:pt x="133" y="67"/>
                  <a:pt x="133" y="67"/>
                  <a:pt x="134" y="67"/>
                </a:cubicBezTo>
                <a:cubicBezTo>
                  <a:pt x="134" y="67"/>
                  <a:pt x="134" y="67"/>
                  <a:pt x="134" y="67"/>
                </a:cubicBezTo>
                <a:cubicBezTo>
                  <a:pt x="134" y="67"/>
                  <a:pt x="135" y="67"/>
                  <a:pt x="135" y="67"/>
                </a:cubicBezTo>
                <a:cubicBezTo>
                  <a:pt x="135" y="67"/>
                  <a:pt x="135" y="67"/>
                  <a:pt x="135" y="67"/>
                </a:cubicBezTo>
                <a:cubicBezTo>
                  <a:pt x="135" y="67"/>
                  <a:pt x="135" y="67"/>
                  <a:pt x="135" y="67"/>
                </a:cubicBezTo>
                <a:cubicBezTo>
                  <a:pt x="136" y="67"/>
                  <a:pt x="137" y="66"/>
                  <a:pt x="137" y="66"/>
                </a:cubicBezTo>
                <a:cubicBezTo>
                  <a:pt x="138" y="66"/>
                  <a:pt x="138" y="67"/>
                  <a:pt x="139" y="67"/>
                </a:cubicBezTo>
                <a:cubicBezTo>
                  <a:pt x="139" y="67"/>
                  <a:pt x="139" y="67"/>
                  <a:pt x="140" y="67"/>
                </a:cubicBezTo>
                <a:cubicBezTo>
                  <a:pt x="140" y="67"/>
                  <a:pt x="140" y="67"/>
                  <a:pt x="140" y="67"/>
                </a:cubicBezTo>
                <a:cubicBezTo>
                  <a:pt x="140" y="67"/>
                  <a:pt x="141" y="67"/>
                  <a:pt x="141" y="67"/>
                </a:cubicBezTo>
                <a:cubicBezTo>
                  <a:pt x="141" y="67"/>
                  <a:pt x="141" y="67"/>
                  <a:pt x="141" y="67"/>
                </a:cubicBezTo>
                <a:cubicBezTo>
                  <a:pt x="142" y="67"/>
                  <a:pt x="142" y="67"/>
                  <a:pt x="143" y="67"/>
                </a:cubicBezTo>
                <a:cubicBezTo>
                  <a:pt x="143" y="67"/>
                  <a:pt x="143" y="67"/>
                  <a:pt x="143" y="67"/>
                </a:cubicBezTo>
                <a:cubicBezTo>
                  <a:pt x="143" y="67"/>
                  <a:pt x="143" y="67"/>
                  <a:pt x="143" y="67"/>
                </a:cubicBezTo>
                <a:cubicBezTo>
                  <a:pt x="143" y="67"/>
                  <a:pt x="143" y="67"/>
                  <a:pt x="143" y="67"/>
                </a:cubicBezTo>
                <a:cubicBezTo>
                  <a:pt x="143" y="67"/>
                  <a:pt x="143" y="67"/>
                  <a:pt x="144" y="67"/>
                </a:cubicBezTo>
                <a:cubicBezTo>
                  <a:pt x="144" y="67"/>
                  <a:pt x="144" y="67"/>
                  <a:pt x="144" y="67"/>
                </a:cubicBezTo>
                <a:cubicBezTo>
                  <a:pt x="144" y="67"/>
                  <a:pt x="145" y="67"/>
                  <a:pt x="145" y="67"/>
                </a:cubicBezTo>
                <a:cubicBezTo>
                  <a:pt x="145" y="67"/>
                  <a:pt x="146" y="67"/>
                  <a:pt x="146" y="67"/>
                </a:cubicBezTo>
                <a:cubicBezTo>
                  <a:pt x="146" y="67"/>
                  <a:pt x="146" y="67"/>
                  <a:pt x="146" y="67"/>
                </a:cubicBezTo>
                <a:cubicBezTo>
                  <a:pt x="146" y="67"/>
                  <a:pt x="146" y="67"/>
                  <a:pt x="146" y="67"/>
                </a:cubicBezTo>
                <a:cubicBezTo>
                  <a:pt x="147" y="67"/>
                  <a:pt x="147" y="67"/>
                  <a:pt x="148" y="67"/>
                </a:cubicBezTo>
                <a:cubicBezTo>
                  <a:pt x="148" y="67"/>
                  <a:pt x="148" y="67"/>
                  <a:pt x="148" y="67"/>
                </a:cubicBezTo>
                <a:cubicBezTo>
                  <a:pt x="149" y="67"/>
                  <a:pt x="149" y="67"/>
                  <a:pt x="149" y="67"/>
                </a:cubicBezTo>
                <a:cubicBezTo>
                  <a:pt x="149" y="67"/>
                  <a:pt x="149" y="67"/>
                  <a:pt x="149" y="67"/>
                </a:cubicBezTo>
                <a:cubicBezTo>
                  <a:pt x="149" y="67"/>
                  <a:pt x="149" y="67"/>
                  <a:pt x="149" y="67"/>
                </a:cubicBezTo>
                <a:cubicBezTo>
                  <a:pt x="150" y="67"/>
                  <a:pt x="151" y="67"/>
                  <a:pt x="151" y="66"/>
                </a:cubicBezTo>
                <a:cubicBezTo>
                  <a:pt x="151" y="67"/>
                  <a:pt x="151" y="67"/>
                  <a:pt x="152" y="67"/>
                </a:cubicBezTo>
                <a:cubicBezTo>
                  <a:pt x="152" y="67"/>
                  <a:pt x="153" y="67"/>
                  <a:pt x="153" y="66"/>
                </a:cubicBezTo>
                <a:cubicBezTo>
                  <a:pt x="153" y="66"/>
                  <a:pt x="154" y="66"/>
                  <a:pt x="154" y="67"/>
                </a:cubicBezTo>
                <a:cubicBezTo>
                  <a:pt x="154" y="67"/>
                  <a:pt x="154" y="67"/>
                  <a:pt x="154" y="67"/>
                </a:cubicBezTo>
                <a:cubicBezTo>
                  <a:pt x="154" y="67"/>
                  <a:pt x="154" y="67"/>
                  <a:pt x="154" y="67"/>
                </a:cubicBezTo>
                <a:cubicBezTo>
                  <a:pt x="154" y="67"/>
                  <a:pt x="154" y="67"/>
                  <a:pt x="154" y="67"/>
                </a:cubicBezTo>
                <a:cubicBezTo>
                  <a:pt x="155" y="67"/>
                  <a:pt x="155" y="67"/>
                  <a:pt x="155" y="67"/>
                </a:cubicBezTo>
                <a:cubicBezTo>
                  <a:pt x="156" y="67"/>
                  <a:pt x="156" y="67"/>
                  <a:pt x="156" y="67"/>
                </a:cubicBezTo>
                <a:cubicBezTo>
                  <a:pt x="157" y="68"/>
                  <a:pt x="159" y="67"/>
                  <a:pt x="160" y="67"/>
                </a:cubicBezTo>
                <a:cubicBezTo>
                  <a:pt x="160" y="67"/>
                  <a:pt x="160" y="67"/>
                  <a:pt x="160" y="67"/>
                </a:cubicBezTo>
                <a:cubicBezTo>
                  <a:pt x="161" y="67"/>
                  <a:pt x="161" y="66"/>
                  <a:pt x="162" y="66"/>
                </a:cubicBezTo>
                <a:cubicBezTo>
                  <a:pt x="162" y="66"/>
                  <a:pt x="163" y="67"/>
                  <a:pt x="163" y="67"/>
                </a:cubicBezTo>
                <a:cubicBezTo>
                  <a:pt x="163" y="67"/>
                  <a:pt x="164" y="66"/>
                  <a:pt x="164" y="66"/>
                </a:cubicBezTo>
                <a:cubicBezTo>
                  <a:pt x="164" y="67"/>
                  <a:pt x="165" y="67"/>
                  <a:pt x="165" y="67"/>
                </a:cubicBezTo>
                <a:cubicBezTo>
                  <a:pt x="166" y="67"/>
                  <a:pt x="166" y="66"/>
                  <a:pt x="166" y="66"/>
                </a:cubicBezTo>
                <a:cubicBezTo>
                  <a:pt x="167" y="66"/>
                  <a:pt x="167" y="67"/>
                  <a:pt x="168" y="67"/>
                </a:cubicBezTo>
                <a:cubicBezTo>
                  <a:pt x="168" y="67"/>
                  <a:pt x="168" y="67"/>
                  <a:pt x="168" y="67"/>
                </a:cubicBezTo>
                <a:cubicBezTo>
                  <a:pt x="168" y="67"/>
                  <a:pt x="168" y="67"/>
                  <a:pt x="168" y="67"/>
                </a:cubicBezTo>
                <a:cubicBezTo>
                  <a:pt x="168" y="67"/>
                  <a:pt x="169" y="66"/>
                  <a:pt x="169" y="66"/>
                </a:cubicBezTo>
                <a:cubicBezTo>
                  <a:pt x="169" y="67"/>
                  <a:pt x="169" y="67"/>
                  <a:pt x="170" y="67"/>
                </a:cubicBezTo>
                <a:cubicBezTo>
                  <a:pt x="170" y="66"/>
                  <a:pt x="170" y="66"/>
                  <a:pt x="171" y="66"/>
                </a:cubicBezTo>
                <a:cubicBezTo>
                  <a:pt x="171" y="66"/>
                  <a:pt x="171" y="66"/>
                  <a:pt x="171" y="67"/>
                </a:cubicBezTo>
                <a:cubicBezTo>
                  <a:pt x="171" y="67"/>
                  <a:pt x="172" y="67"/>
                  <a:pt x="172" y="66"/>
                </a:cubicBezTo>
                <a:cubicBezTo>
                  <a:pt x="172" y="66"/>
                  <a:pt x="172" y="67"/>
                  <a:pt x="172" y="67"/>
                </a:cubicBezTo>
                <a:cubicBezTo>
                  <a:pt x="172" y="67"/>
                  <a:pt x="173" y="67"/>
                  <a:pt x="173" y="66"/>
                </a:cubicBezTo>
                <a:cubicBezTo>
                  <a:pt x="174" y="67"/>
                  <a:pt x="174" y="67"/>
                  <a:pt x="175" y="67"/>
                </a:cubicBezTo>
                <a:cubicBezTo>
                  <a:pt x="175" y="67"/>
                  <a:pt x="175" y="66"/>
                  <a:pt x="175" y="66"/>
                </a:cubicBezTo>
                <a:cubicBezTo>
                  <a:pt x="175" y="66"/>
                  <a:pt x="175" y="67"/>
                  <a:pt x="176" y="67"/>
                </a:cubicBezTo>
                <a:cubicBezTo>
                  <a:pt x="176" y="67"/>
                  <a:pt x="176" y="66"/>
                  <a:pt x="176" y="66"/>
                </a:cubicBezTo>
                <a:cubicBezTo>
                  <a:pt x="176" y="66"/>
                  <a:pt x="176" y="66"/>
                  <a:pt x="177" y="67"/>
                </a:cubicBezTo>
                <a:cubicBezTo>
                  <a:pt x="177" y="67"/>
                  <a:pt x="178" y="66"/>
                  <a:pt x="179" y="66"/>
                </a:cubicBezTo>
                <a:cubicBezTo>
                  <a:pt x="179" y="66"/>
                  <a:pt x="180" y="67"/>
                  <a:pt x="181" y="67"/>
                </a:cubicBezTo>
                <a:cubicBezTo>
                  <a:pt x="181" y="67"/>
                  <a:pt x="181" y="66"/>
                  <a:pt x="181" y="66"/>
                </a:cubicBezTo>
                <a:cubicBezTo>
                  <a:pt x="181" y="66"/>
                  <a:pt x="182" y="66"/>
                  <a:pt x="182" y="66"/>
                </a:cubicBezTo>
                <a:cubicBezTo>
                  <a:pt x="182" y="66"/>
                  <a:pt x="183" y="67"/>
                  <a:pt x="183" y="67"/>
                </a:cubicBezTo>
                <a:cubicBezTo>
                  <a:pt x="184" y="67"/>
                  <a:pt x="185" y="66"/>
                  <a:pt x="185" y="66"/>
                </a:cubicBezTo>
                <a:cubicBezTo>
                  <a:pt x="185" y="66"/>
                  <a:pt x="186" y="66"/>
                  <a:pt x="186" y="67"/>
                </a:cubicBezTo>
                <a:cubicBezTo>
                  <a:pt x="187" y="67"/>
                  <a:pt x="187" y="66"/>
                  <a:pt x="187" y="66"/>
                </a:cubicBezTo>
                <a:cubicBezTo>
                  <a:pt x="188" y="66"/>
                  <a:pt x="188" y="67"/>
                  <a:pt x="188" y="67"/>
                </a:cubicBezTo>
                <a:cubicBezTo>
                  <a:pt x="189" y="66"/>
                  <a:pt x="189" y="66"/>
                  <a:pt x="190" y="66"/>
                </a:cubicBezTo>
                <a:cubicBezTo>
                  <a:pt x="190" y="66"/>
                  <a:pt x="191" y="67"/>
                  <a:pt x="191" y="67"/>
                </a:cubicBezTo>
                <a:cubicBezTo>
                  <a:pt x="192" y="67"/>
                  <a:pt x="193" y="66"/>
                  <a:pt x="193" y="66"/>
                </a:cubicBezTo>
                <a:cubicBezTo>
                  <a:pt x="193" y="66"/>
                  <a:pt x="193" y="66"/>
                  <a:pt x="194" y="66"/>
                </a:cubicBezTo>
                <a:cubicBezTo>
                  <a:pt x="195" y="67"/>
                  <a:pt x="195" y="66"/>
                  <a:pt x="196" y="66"/>
                </a:cubicBezTo>
                <a:cubicBezTo>
                  <a:pt x="197" y="66"/>
                  <a:pt x="198" y="67"/>
                  <a:pt x="198" y="67"/>
                </a:cubicBezTo>
                <a:cubicBezTo>
                  <a:pt x="198" y="66"/>
                  <a:pt x="198" y="66"/>
                  <a:pt x="198" y="66"/>
                </a:cubicBezTo>
                <a:cubicBezTo>
                  <a:pt x="199" y="66"/>
                  <a:pt x="199" y="67"/>
                  <a:pt x="199" y="67"/>
                </a:cubicBezTo>
                <a:cubicBezTo>
                  <a:pt x="199" y="67"/>
                  <a:pt x="199" y="66"/>
                  <a:pt x="200" y="66"/>
                </a:cubicBezTo>
                <a:cubicBezTo>
                  <a:pt x="200" y="66"/>
                  <a:pt x="200" y="66"/>
                  <a:pt x="200" y="66"/>
                </a:cubicBezTo>
                <a:cubicBezTo>
                  <a:pt x="200" y="67"/>
                  <a:pt x="201" y="67"/>
                  <a:pt x="202" y="66"/>
                </a:cubicBezTo>
                <a:cubicBezTo>
                  <a:pt x="202" y="67"/>
                  <a:pt x="202" y="67"/>
                  <a:pt x="203" y="67"/>
                </a:cubicBezTo>
                <a:cubicBezTo>
                  <a:pt x="203" y="67"/>
                  <a:pt x="203" y="66"/>
                  <a:pt x="203" y="66"/>
                </a:cubicBezTo>
                <a:cubicBezTo>
                  <a:pt x="203" y="67"/>
                  <a:pt x="203" y="67"/>
                  <a:pt x="204" y="67"/>
                </a:cubicBezTo>
                <a:cubicBezTo>
                  <a:pt x="204" y="66"/>
                  <a:pt x="204" y="66"/>
                  <a:pt x="204" y="66"/>
                </a:cubicBezTo>
                <a:cubicBezTo>
                  <a:pt x="204" y="66"/>
                  <a:pt x="205" y="66"/>
                  <a:pt x="205" y="67"/>
                </a:cubicBezTo>
                <a:cubicBezTo>
                  <a:pt x="205" y="67"/>
                  <a:pt x="206" y="67"/>
                  <a:pt x="206" y="66"/>
                </a:cubicBezTo>
                <a:cubicBezTo>
                  <a:pt x="206" y="66"/>
                  <a:pt x="206" y="67"/>
                  <a:pt x="207" y="67"/>
                </a:cubicBezTo>
                <a:cubicBezTo>
                  <a:pt x="207" y="67"/>
                  <a:pt x="207" y="67"/>
                  <a:pt x="207" y="67"/>
                </a:cubicBezTo>
                <a:cubicBezTo>
                  <a:pt x="207" y="67"/>
                  <a:pt x="207" y="67"/>
                  <a:pt x="207" y="67"/>
                </a:cubicBezTo>
                <a:cubicBezTo>
                  <a:pt x="207" y="67"/>
                  <a:pt x="208" y="66"/>
                  <a:pt x="208" y="66"/>
                </a:cubicBezTo>
                <a:cubicBezTo>
                  <a:pt x="209" y="66"/>
                  <a:pt x="209" y="66"/>
                  <a:pt x="210" y="67"/>
                </a:cubicBezTo>
                <a:cubicBezTo>
                  <a:pt x="210" y="67"/>
                  <a:pt x="211" y="67"/>
                  <a:pt x="211" y="66"/>
                </a:cubicBezTo>
                <a:cubicBezTo>
                  <a:pt x="211" y="66"/>
                  <a:pt x="211" y="67"/>
                  <a:pt x="212" y="67"/>
                </a:cubicBezTo>
                <a:cubicBezTo>
                  <a:pt x="212" y="67"/>
                  <a:pt x="213" y="66"/>
                  <a:pt x="213" y="66"/>
                </a:cubicBezTo>
                <a:cubicBezTo>
                  <a:pt x="213" y="66"/>
                  <a:pt x="214" y="66"/>
                  <a:pt x="214" y="67"/>
                </a:cubicBezTo>
                <a:cubicBezTo>
                  <a:pt x="215" y="67"/>
                  <a:pt x="215" y="67"/>
                  <a:pt x="215" y="66"/>
                </a:cubicBezTo>
                <a:cubicBezTo>
                  <a:pt x="216" y="67"/>
                  <a:pt x="217" y="68"/>
                  <a:pt x="218" y="67"/>
                </a:cubicBezTo>
                <a:cubicBezTo>
                  <a:pt x="219" y="67"/>
                  <a:pt x="219" y="67"/>
                  <a:pt x="220" y="67"/>
                </a:cubicBezTo>
                <a:cubicBezTo>
                  <a:pt x="220" y="67"/>
                  <a:pt x="220" y="67"/>
                  <a:pt x="220" y="67"/>
                </a:cubicBezTo>
                <a:cubicBezTo>
                  <a:pt x="220" y="67"/>
                  <a:pt x="221" y="67"/>
                  <a:pt x="221" y="67"/>
                </a:cubicBezTo>
                <a:cubicBezTo>
                  <a:pt x="221" y="67"/>
                  <a:pt x="221" y="67"/>
                  <a:pt x="221" y="66"/>
                </a:cubicBezTo>
                <a:cubicBezTo>
                  <a:pt x="221" y="66"/>
                  <a:pt x="222" y="66"/>
                  <a:pt x="222" y="66"/>
                </a:cubicBezTo>
                <a:cubicBezTo>
                  <a:pt x="222" y="66"/>
                  <a:pt x="223" y="67"/>
                  <a:pt x="223" y="67"/>
                </a:cubicBezTo>
                <a:cubicBezTo>
                  <a:pt x="223" y="67"/>
                  <a:pt x="224" y="67"/>
                  <a:pt x="224" y="66"/>
                </a:cubicBezTo>
                <a:cubicBezTo>
                  <a:pt x="224" y="67"/>
                  <a:pt x="225" y="67"/>
                  <a:pt x="225" y="67"/>
                </a:cubicBezTo>
                <a:cubicBezTo>
                  <a:pt x="225" y="67"/>
                  <a:pt x="225" y="67"/>
                  <a:pt x="225" y="67"/>
                </a:cubicBezTo>
                <a:cubicBezTo>
                  <a:pt x="225" y="67"/>
                  <a:pt x="226" y="67"/>
                  <a:pt x="225" y="67"/>
                </a:cubicBezTo>
                <a:cubicBezTo>
                  <a:pt x="226" y="67"/>
                  <a:pt x="226" y="67"/>
                  <a:pt x="227" y="67"/>
                </a:cubicBezTo>
                <a:cubicBezTo>
                  <a:pt x="227" y="67"/>
                  <a:pt x="227" y="67"/>
                  <a:pt x="227" y="67"/>
                </a:cubicBezTo>
                <a:cubicBezTo>
                  <a:pt x="228" y="67"/>
                  <a:pt x="228" y="67"/>
                  <a:pt x="229" y="67"/>
                </a:cubicBezTo>
                <a:cubicBezTo>
                  <a:pt x="229" y="67"/>
                  <a:pt x="229" y="67"/>
                  <a:pt x="229" y="67"/>
                </a:cubicBezTo>
                <a:cubicBezTo>
                  <a:pt x="229" y="67"/>
                  <a:pt x="229" y="67"/>
                  <a:pt x="229" y="67"/>
                </a:cubicBezTo>
                <a:cubicBezTo>
                  <a:pt x="229" y="67"/>
                  <a:pt x="230" y="67"/>
                  <a:pt x="230" y="67"/>
                </a:cubicBezTo>
                <a:cubicBezTo>
                  <a:pt x="230" y="67"/>
                  <a:pt x="230" y="67"/>
                  <a:pt x="230" y="67"/>
                </a:cubicBezTo>
                <a:cubicBezTo>
                  <a:pt x="231" y="67"/>
                  <a:pt x="231" y="67"/>
                  <a:pt x="231" y="67"/>
                </a:cubicBezTo>
                <a:cubicBezTo>
                  <a:pt x="231" y="67"/>
                  <a:pt x="232" y="67"/>
                  <a:pt x="232" y="67"/>
                </a:cubicBezTo>
                <a:cubicBezTo>
                  <a:pt x="232" y="67"/>
                  <a:pt x="233" y="67"/>
                  <a:pt x="233" y="67"/>
                </a:cubicBezTo>
                <a:cubicBezTo>
                  <a:pt x="233" y="67"/>
                  <a:pt x="233" y="67"/>
                  <a:pt x="233" y="67"/>
                </a:cubicBezTo>
                <a:cubicBezTo>
                  <a:pt x="234" y="67"/>
                  <a:pt x="234" y="67"/>
                  <a:pt x="235" y="67"/>
                </a:cubicBezTo>
                <a:cubicBezTo>
                  <a:pt x="235" y="67"/>
                  <a:pt x="235" y="67"/>
                  <a:pt x="235" y="66"/>
                </a:cubicBezTo>
                <a:cubicBezTo>
                  <a:pt x="235" y="67"/>
                  <a:pt x="236" y="67"/>
                  <a:pt x="236" y="67"/>
                </a:cubicBezTo>
                <a:cubicBezTo>
                  <a:pt x="237" y="67"/>
                  <a:pt x="237" y="66"/>
                  <a:pt x="237" y="66"/>
                </a:cubicBezTo>
                <a:cubicBezTo>
                  <a:pt x="238" y="66"/>
                  <a:pt x="238" y="67"/>
                  <a:pt x="239" y="67"/>
                </a:cubicBezTo>
                <a:cubicBezTo>
                  <a:pt x="239" y="67"/>
                  <a:pt x="240" y="67"/>
                  <a:pt x="240" y="67"/>
                </a:cubicBezTo>
                <a:cubicBezTo>
                  <a:pt x="240" y="67"/>
                  <a:pt x="240" y="67"/>
                  <a:pt x="240" y="67"/>
                </a:cubicBezTo>
                <a:cubicBezTo>
                  <a:pt x="240" y="67"/>
                  <a:pt x="240" y="67"/>
                  <a:pt x="241" y="67"/>
                </a:cubicBezTo>
                <a:cubicBezTo>
                  <a:pt x="241" y="67"/>
                  <a:pt x="241" y="67"/>
                  <a:pt x="241" y="67"/>
                </a:cubicBezTo>
                <a:cubicBezTo>
                  <a:pt x="241" y="67"/>
                  <a:pt x="242" y="67"/>
                  <a:pt x="242" y="66"/>
                </a:cubicBezTo>
                <a:cubicBezTo>
                  <a:pt x="242" y="67"/>
                  <a:pt x="243" y="67"/>
                  <a:pt x="243" y="67"/>
                </a:cubicBezTo>
                <a:cubicBezTo>
                  <a:pt x="243" y="67"/>
                  <a:pt x="243" y="67"/>
                  <a:pt x="243" y="67"/>
                </a:cubicBezTo>
                <a:cubicBezTo>
                  <a:pt x="244" y="67"/>
                  <a:pt x="245" y="67"/>
                  <a:pt x="246" y="67"/>
                </a:cubicBezTo>
                <a:cubicBezTo>
                  <a:pt x="246" y="67"/>
                  <a:pt x="246" y="67"/>
                  <a:pt x="246" y="67"/>
                </a:cubicBezTo>
                <a:cubicBezTo>
                  <a:pt x="246" y="67"/>
                  <a:pt x="246" y="67"/>
                  <a:pt x="247" y="67"/>
                </a:cubicBezTo>
                <a:cubicBezTo>
                  <a:pt x="247" y="67"/>
                  <a:pt x="247" y="67"/>
                  <a:pt x="248" y="67"/>
                </a:cubicBezTo>
                <a:cubicBezTo>
                  <a:pt x="248" y="67"/>
                  <a:pt x="248" y="67"/>
                  <a:pt x="248" y="67"/>
                </a:cubicBezTo>
                <a:cubicBezTo>
                  <a:pt x="248" y="67"/>
                  <a:pt x="248" y="67"/>
                  <a:pt x="248" y="67"/>
                </a:cubicBezTo>
                <a:cubicBezTo>
                  <a:pt x="249" y="67"/>
                  <a:pt x="249" y="67"/>
                  <a:pt x="249" y="67"/>
                </a:cubicBezTo>
                <a:cubicBezTo>
                  <a:pt x="250" y="67"/>
                  <a:pt x="250" y="67"/>
                  <a:pt x="251" y="67"/>
                </a:cubicBezTo>
                <a:cubicBezTo>
                  <a:pt x="251" y="67"/>
                  <a:pt x="251" y="67"/>
                  <a:pt x="251" y="67"/>
                </a:cubicBezTo>
                <a:cubicBezTo>
                  <a:pt x="251" y="67"/>
                  <a:pt x="252" y="67"/>
                  <a:pt x="252" y="66"/>
                </a:cubicBezTo>
                <a:cubicBezTo>
                  <a:pt x="252" y="67"/>
                  <a:pt x="253" y="67"/>
                  <a:pt x="253" y="67"/>
                </a:cubicBezTo>
                <a:cubicBezTo>
                  <a:pt x="254" y="67"/>
                  <a:pt x="254" y="67"/>
                  <a:pt x="254" y="67"/>
                </a:cubicBezTo>
                <a:cubicBezTo>
                  <a:pt x="254" y="67"/>
                  <a:pt x="255" y="67"/>
                  <a:pt x="255" y="67"/>
                </a:cubicBezTo>
                <a:cubicBezTo>
                  <a:pt x="255" y="67"/>
                  <a:pt x="256" y="67"/>
                  <a:pt x="256" y="67"/>
                </a:cubicBezTo>
                <a:cubicBezTo>
                  <a:pt x="256" y="67"/>
                  <a:pt x="256" y="67"/>
                  <a:pt x="257" y="67"/>
                </a:cubicBezTo>
                <a:cubicBezTo>
                  <a:pt x="257" y="67"/>
                  <a:pt x="257" y="67"/>
                  <a:pt x="258" y="67"/>
                </a:cubicBezTo>
                <a:cubicBezTo>
                  <a:pt x="258" y="67"/>
                  <a:pt x="258" y="67"/>
                  <a:pt x="259" y="67"/>
                </a:cubicBezTo>
                <a:cubicBezTo>
                  <a:pt x="259" y="67"/>
                  <a:pt x="259" y="67"/>
                  <a:pt x="259" y="67"/>
                </a:cubicBezTo>
                <a:cubicBezTo>
                  <a:pt x="259" y="67"/>
                  <a:pt x="260" y="67"/>
                  <a:pt x="260" y="67"/>
                </a:cubicBezTo>
                <a:cubicBezTo>
                  <a:pt x="260" y="67"/>
                  <a:pt x="260" y="67"/>
                  <a:pt x="260" y="67"/>
                </a:cubicBezTo>
                <a:cubicBezTo>
                  <a:pt x="262" y="68"/>
                  <a:pt x="263" y="68"/>
                  <a:pt x="264" y="67"/>
                </a:cubicBezTo>
                <a:cubicBezTo>
                  <a:pt x="264" y="67"/>
                  <a:pt x="264" y="67"/>
                  <a:pt x="264" y="67"/>
                </a:cubicBezTo>
                <a:cubicBezTo>
                  <a:pt x="264" y="67"/>
                  <a:pt x="264" y="67"/>
                  <a:pt x="264" y="67"/>
                </a:cubicBezTo>
                <a:cubicBezTo>
                  <a:pt x="264" y="67"/>
                  <a:pt x="265" y="67"/>
                  <a:pt x="265" y="67"/>
                </a:cubicBezTo>
                <a:cubicBezTo>
                  <a:pt x="265" y="67"/>
                  <a:pt x="266" y="67"/>
                  <a:pt x="266" y="67"/>
                </a:cubicBezTo>
                <a:cubicBezTo>
                  <a:pt x="266" y="67"/>
                  <a:pt x="266" y="67"/>
                  <a:pt x="266" y="67"/>
                </a:cubicBezTo>
                <a:cubicBezTo>
                  <a:pt x="266" y="67"/>
                  <a:pt x="266" y="67"/>
                  <a:pt x="266" y="67"/>
                </a:cubicBezTo>
                <a:cubicBezTo>
                  <a:pt x="267" y="67"/>
                  <a:pt x="267" y="67"/>
                  <a:pt x="267" y="67"/>
                </a:cubicBezTo>
                <a:cubicBezTo>
                  <a:pt x="268" y="67"/>
                  <a:pt x="268" y="67"/>
                  <a:pt x="269" y="66"/>
                </a:cubicBezTo>
                <a:cubicBezTo>
                  <a:pt x="269" y="67"/>
                  <a:pt x="270" y="67"/>
                  <a:pt x="271" y="67"/>
                </a:cubicBezTo>
                <a:cubicBezTo>
                  <a:pt x="271" y="67"/>
                  <a:pt x="271" y="67"/>
                  <a:pt x="271" y="67"/>
                </a:cubicBezTo>
                <a:cubicBezTo>
                  <a:pt x="272" y="67"/>
                  <a:pt x="272" y="67"/>
                  <a:pt x="272" y="67"/>
                </a:cubicBezTo>
                <a:cubicBezTo>
                  <a:pt x="272" y="67"/>
                  <a:pt x="273" y="67"/>
                  <a:pt x="273" y="67"/>
                </a:cubicBezTo>
                <a:cubicBezTo>
                  <a:pt x="273" y="67"/>
                  <a:pt x="273" y="67"/>
                  <a:pt x="273" y="67"/>
                </a:cubicBezTo>
                <a:cubicBezTo>
                  <a:pt x="273" y="67"/>
                  <a:pt x="273" y="67"/>
                  <a:pt x="274" y="67"/>
                </a:cubicBezTo>
                <a:cubicBezTo>
                  <a:pt x="274" y="67"/>
                  <a:pt x="274" y="67"/>
                  <a:pt x="274" y="67"/>
                </a:cubicBezTo>
                <a:cubicBezTo>
                  <a:pt x="274" y="68"/>
                  <a:pt x="275" y="68"/>
                  <a:pt x="276" y="67"/>
                </a:cubicBezTo>
                <a:cubicBezTo>
                  <a:pt x="276" y="67"/>
                  <a:pt x="276" y="67"/>
                  <a:pt x="276" y="67"/>
                </a:cubicBezTo>
                <a:cubicBezTo>
                  <a:pt x="276" y="67"/>
                  <a:pt x="277" y="67"/>
                  <a:pt x="277" y="67"/>
                </a:cubicBezTo>
                <a:cubicBezTo>
                  <a:pt x="277" y="67"/>
                  <a:pt x="277" y="67"/>
                  <a:pt x="277" y="67"/>
                </a:cubicBezTo>
                <a:cubicBezTo>
                  <a:pt x="277" y="67"/>
                  <a:pt x="278" y="67"/>
                  <a:pt x="278" y="67"/>
                </a:cubicBezTo>
                <a:cubicBezTo>
                  <a:pt x="278" y="67"/>
                  <a:pt x="279" y="67"/>
                  <a:pt x="279" y="67"/>
                </a:cubicBezTo>
                <a:cubicBezTo>
                  <a:pt x="279" y="67"/>
                  <a:pt x="280" y="67"/>
                  <a:pt x="280" y="67"/>
                </a:cubicBezTo>
                <a:cubicBezTo>
                  <a:pt x="280" y="67"/>
                  <a:pt x="280" y="67"/>
                  <a:pt x="281" y="67"/>
                </a:cubicBezTo>
                <a:cubicBezTo>
                  <a:pt x="281" y="67"/>
                  <a:pt x="281" y="67"/>
                  <a:pt x="281" y="67"/>
                </a:cubicBezTo>
                <a:cubicBezTo>
                  <a:pt x="282" y="67"/>
                  <a:pt x="282" y="67"/>
                  <a:pt x="282" y="67"/>
                </a:cubicBezTo>
                <a:cubicBezTo>
                  <a:pt x="282" y="67"/>
                  <a:pt x="282" y="67"/>
                  <a:pt x="282" y="67"/>
                </a:cubicBezTo>
                <a:cubicBezTo>
                  <a:pt x="283" y="68"/>
                  <a:pt x="283" y="68"/>
                  <a:pt x="284" y="67"/>
                </a:cubicBezTo>
                <a:cubicBezTo>
                  <a:pt x="284" y="67"/>
                  <a:pt x="284" y="67"/>
                  <a:pt x="284" y="67"/>
                </a:cubicBezTo>
                <a:cubicBezTo>
                  <a:pt x="285" y="67"/>
                  <a:pt x="286" y="68"/>
                  <a:pt x="286" y="68"/>
                </a:cubicBezTo>
                <a:cubicBezTo>
                  <a:pt x="286" y="68"/>
                  <a:pt x="286" y="67"/>
                  <a:pt x="287" y="67"/>
                </a:cubicBezTo>
                <a:cubicBezTo>
                  <a:pt x="287" y="67"/>
                  <a:pt x="287" y="67"/>
                  <a:pt x="287" y="67"/>
                </a:cubicBezTo>
                <a:cubicBezTo>
                  <a:pt x="287" y="67"/>
                  <a:pt x="287" y="67"/>
                  <a:pt x="287" y="67"/>
                </a:cubicBezTo>
                <a:cubicBezTo>
                  <a:pt x="288" y="67"/>
                  <a:pt x="288" y="68"/>
                  <a:pt x="289" y="68"/>
                </a:cubicBezTo>
                <a:cubicBezTo>
                  <a:pt x="289" y="68"/>
                  <a:pt x="289" y="67"/>
                  <a:pt x="290" y="67"/>
                </a:cubicBezTo>
                <a:cubicBezTo>
                  <a:pt x="290" y="67"/>
                  <a:pt x="290" y="67"/>
                  <a:pt x="290" y="67"/>
                </a:cubicBezTo>
                <a:cubicBezTo>
                  <a:pt x="290" y="67"/>
                  <a:pt x="290" y="67"/>
                  <a:pt x="290" y="67"/>
                </a:cubicBezTo>
                <a:cubicBezTo>
                  <a:pt x="290" y="68"/>
                  <a:pt x="291" y="68"/>
                  <a:pt x="291" y="68"/>
                </a:cubicBezTo>
                <a:cubicBezTo>
                  <a:pt x="291" y="68"/>
                  <a:pt x="291" y="68"/>
                  <a:pt x="291" y="68"/>
                </a:cubicBezTo>
                <a:cubicBezTo>
                  <a:pt x="291" y="68"/>
                  <a:pt x="291" y="68"/>
                  <a:pt x="291" y="68"/>
                </a:cubicBezTo>
                <a:cubicBezTo>
                  <a:pt x="291" y="68"/>
                  <a:pt x="291" y="68"/>
                  <a:pt x="291" y="68"/>
                </a:cubicBezTo>
                <a:cubicBezTo>
                  <a:pt x="292" y="68"/>
                  <a:pt x="293" y="68"/>
                  <a:pt x="294" y="68"/>
                </a:cubicBezTo>
                <a:cubicBezTo>
                  <a:pt x="294" y="68"/>
                  <a:pt x="294" y="68"/>
                  <a:pt x="294" y="68"/>
                </a:cubicBezTo>
                <a:cubicBezTo>
                  <a:pt x="294" y="68"/>
                  <a:pt x="294" y="68"/>
                  <a:pt x="294" y="68"/>
                </a:cubicBezTo>
                <a:cubicBezTo>
                  <a:pt x="294" y="68"/>
                  <a:pt x="294" y="68"/>
                  <a:pt x="294" y="68"/>
                </a:cubicBezTo>
                <a:cubicBezTo>
                  <a:pt x="295" y="68"/>
                  <a:pt x="295" y="68"/>
                  <a:pt x="295" y="68"/>
                </a:cubicBezTo>
                <a:cubicBezTo>
                  <a:pt x="296" y="68"/>
                  <a:pt x="297" y="67"/>
                  <a:pt x="297" y="66"/>
                </a:cubicBezTo>
                <a:cubicBezTo>
                  <a:pt x="297" y="67"/>
                  <a:pt x="298" y="68"/>
                  <a:pt x="299" y="68"/>
                </a:cubicBezTo>
                <a:cubicBezTo>
                  <a:pt x="299" y="68"/>
                  <a:pt x="299" y="68"/>
                  <a:pt x="299" y="68"/>
                </a:cubicBezTo>
                <a:cubicBezTo>
                  <a:pt x="300" y="68"/>
                  <a:pt x="300" y="68"/>
                  <a:pt x="300" y="68"/>
                </a:cubicBezTo>
                <a:cubicBezTo>
                  <a:pt x="301" y="68"/>
                  <a:pt x="301" y="68"/>
                  <a:pt x="302" y="67"/>
                </a:cubicBezTo>
                <a:cubicBezTo>
                  <a:pt x="302" y="67"/>
                  <a:pt x="302" y="67"/>
                  <a:pt x="302" y="67"/>
                </a:cubicBezTo>
                <a:cubicBezTo>
                  <a:pt x="302" y="67"/>
                  <a:pt x="302" y="68"/>
                  <a:pt x="302" y="68"/>
                </a:cubicBezTo>
                <a:cubicBezTo>
                  <a:pt x="302" y="68"/>
                  <a:pt x="303" y="68"/>
                  <a:pt x="303" y="68"/>
                </a:cubicBezTo>
                <a:cubicBezTo>
                  <a:pt x="303" y="68"/>
                  <a:pt x="303" y="68"/>
                  <a:pt x="303" y="68"/>
                </a:cubicBezTo>
                <a:cubicBezTo>
                  <a:pt x="303" y="68"/>
                  <a:pt x="303" y="68"/>
                  <a:pt x="303" y="68"/>
                </a:cubicBezTo>
                <a:cubicBezTo>
                  <a:pt x="303" y="68"/>
                  <a:pt x="304" y="68"/>
                  <a:pt x="304" y="68"/>
                </a:cubicBezTo>
                <a:cubicBezTo>
                  <a:pt x="304" y="68"/>
                  <a:pt x="304" y="68"/>
                  <a:pt x="305" y="68"/>
                </a:cubicBezTo>
                <a:cubicBezTo>
                  <a:pt x="305" y="68"/>
                  <a:pt x="306" y="68"/>
                  <a:pt x="306" y="67"/>
                </a:cubicBezTo>
                <a:cubicBezTo>
                  <a:pt x="306" y="68"/>
                  <a:pt x="306" y="68"/>
                  <a:pt x="307" y="68"/>
                </a:cubicBezTo>
                <a:cubicBezTo>
                  <a:pt x="307" y="68"/>
                  <a:pt x="307" y="68"/>
                  <a:pt x="308" y="68"/>
                </a:cubicBezTo>
                <a:cubicBezTo>
                  <a:pt x="308" y="68"/>
                  <a:pt x="309" y="68"/>
                  <a:pt x="309" y="68"/>
                </a:cubicBezTo>
                <a:cubicBezTo>
                  <a:pt x="310" y="68"/>
                  <a:pt x="310" y="68"/>
                  <a:pt x="310" y="68"/>
                </a:cubicBezTo>
                <a:cubicBezTo>
                  <a:pt x="310" y="68"/>
                  <a:pt x="310" y="68"/>
                  <a:pt x="310" y="68"/>
                </a:cubicBezTo>
                <a:cubicBezTo>
                  <a:pt x="310" y="68"/>
                  <a:pt x="310" y="68"/>
                  <a:pt x="311" y="68"/>
                </a:cubicBezTo>
                <a:cubicBezTo>
                  <a:pt x="311" y="68"/>
                  <a:pt x="312" y="68"/>
                  <a:pt x="313" y="67"/>
                </a:cubicBezTo>
                <a:cubicBezTo>
                  <a:pt x="313" y="68"/>
                  <a:pt x="314" y="68"/>
                  <a:pt x="315" y="68"/>
                </a:cubicBezTo>
                <a:cubicBezTo>
                  <a:pt x="315" y="68"/>
                  <a:pt x="315" y="68"/>
                  <a:pt x="315" y="68"/>
                </a:cubicBezTo>
                <a:cubicBezTo>
                  <a:pt x="316" y="68"/>
                  <a:pt x="316" y="68"/>
                  <a:pt x="317" y="68"/>
                </a:cubicBezTo>
                <a:cubicBezTo>
                  <a:pt x="317" y="68"/>
                  <a:pt x="318" y="68"/>
                  <a:pt x="318" y="68"/>
                </a:cubicBezTo>
                <a:cubicBezTo>
                  <a:pt x="318" y="68"/>
                  <a:pt x="319" y="68"/>
                  <a:pt x="319" y="68"/>
                </a:cubicBezTo>
                <a:cubicBezTo>
                  <a:pt x="320" y="68"/>
                  <a:pt x="320" y="68"/>
                  <a:pt x="320" y="68"/>
                </a:cubicBezTo>
                <a:cubicBezTo>
                  <a:pt x="320" y="69"/>
                  <a:pt x="322" y="69"/>
                  <a:pt x="323" y="68"/>
                </a:cubicBezTo>
                <a:cubicBezTo>
                  <a:pt x="323" y="68"/>
                  <a:pt x="323" y="68"/>
                  <a:pt x="323" y="68"/>
                </a:cubicBezTo>
                <a:cubicBezTo>
                  <a:pt x="323" y="68"/>
                  <a:pt x="323" y="68"/>
                  <a:pt x="323" y="68"/>
                </a:cubicBezTo>
                <a:cubicBezTo>
                  <a:pt x="323" y="68"/>
                  <a:pt x="324" y="68"/>
                  <a:pt x="324" y="68"/>
                </a:cubicBezTo>
                <a:cubicBezTo>
                  <a:pt x="324" y="68"/>
                  <a:pt x="324" y="68"/>
                  <a:pt x="324" y="68"/>
                </a:cubicBezTo>
                <a:cubicBezTo>
                  <a:pt x="324" y="68"/>
                  <a:pt x="324" y="68"/>
                  <a:pt x="324" y="68"/>
                </a:cubicBezTo>
                <a:cubicBezTo>
                  <a:pt x="325" y="68"/>
                  <a:pt x="325" y="68"/>
                  <a:pt x="325" y="68"/>
                </a:cubicBezTo>
                <a:cubicBezTo>
                  <a:pt x="325" y="68"/>
                  <a:pt x="326" y="69"/>
                  <a:pt x="326" y="69"/>
                </a:cubicBezTo>
                <a:cubicBezTo>
                  <a:pt x="326" y="69"/>
                  <a:pt x="326" y="69"/>
                  <a:pt x="326" y="69"/>
                </a:cubicBezTo>
                <a:cubicBezTo>
                  <a:pt x="326" y="69"/>
                  <a:pt x="326" y="69"/>
                  <a:pt x="326" y="69"/>
                </a:cubicBezTo>
                <a:cubicBezTo>
                  <a:pt x="326" y="69"/>
                  <a:pt x="326" y="69"/>
                  <a:pt x="327" y="69"/>
                </a:cubicBezTo>
                <a:cubicBezTo>
                  <a:pt x="327" y="69"/>
                  <a:pt x="327" y="69"/>
                  <a:pt x="327" y="69"/>
                </a:cubicBezTo>
                <a:cubicBezTo>
                  <a:pt x="327" y="69"/>
                  <a:pt x="327" y="69"/>
                  <a:pt x="328" y="68"/>
                </a:cubicBezTo>
                <a:cubicBezTo>
                  <a:pt x="328" y="68"/>
                  <a:pt x="328" y="69"/>
                  <a:pt x="328" y="69"/>
                </a:cubicBezTo>
                <a:cubicBezTo>
                  <a:pt x="328" y="69"/>
                  <a:pt x="329" y="69"/>
                  <a:pt x="329" y="68"/>
                </a:cubicBezTo>
                <a:cubicBezTo>
                  <a:pt x="329" y="69"/>
                  <a:pt x="330" y="69"/>
                  <a:pt x="330" y="69"/>
                </a:cubicBezTo>
                <a:cubicBezTo>
                  <a:pt x="331" y="69"/>
                  <a:pt x="331" y="69"/>
                  <a:pt x="331" y="68"/>
                </a:cubicBezTo>
                <a:cubicBezTo>
                  <a:pt x="332" y="68"/>
                  <a:pt x="332" y="69"/>
                  <a:pt x="332" y="69"/>
                </a:cubicBezTo>
                <a:cubicBezTo>
                  <a:pt x="332" y="69"/>
                  <a:pt x="332" y="69"/>
                  <a:pt x="332" y="69"/>
                </a:cubicBezTo>
                <a:cubicBezTo>
                  <a:pt x="333" y="69"/>
                  <a:pt x="333" y="69"/>
                  <a:pt x="334" y="69"/>
                </a:cubicBezTo>
                <a:cubicBezTo>
                  <a:pt x="334" y="69"/>
                  <a:pt x="335" y="69"/>
                  <a:pt x="335" y="69"/>
                </a:cubicBezTo>
                <a:cubicBezTo>
                  <a:pt x="335" y="69"/>
                  <a:pt x="335" y="69"/>
                  <a:pt x="335" y="69"/>
                </a:cubicBezTo>
                <a:cubicBezTo>
                  <a:pt x="335" y="69"/>
                  <a:pt x="335" y="69"/>
                  <a:pt x="335" y="69"/>
                </a:cubicBezTo>
                <a:cubicBezTo>
                  <a:pt x="336" y="69"/>
                  <a:pt x="336" y="69"/>
                  <a:pt x="337" y="69"/>
                </a:cubicBezTo>
                <a:cubicBezTo>
                  <a:pt x="337" y="69"/>
                  <a:pt x="337" y="69"/>
                  <a:pt x="337" y="69"/>
                </a:cubicBezTo>
                <a:cubicBezTo>
                  <a:pt x="337" y="69"/>
                  <a:pt x="337" y="69"/>
                  <a:pt x="337" y="69"/>
                </a:cubicBezTo>
                <a:cubicBezTo>
                  <a:pt x="338" y="70"/>
                  <a:pt x="339" y="70"/>
                  <a:pt x="340" y="69"/>
                </a:cubicBezTo>
                <a:cubicBezTo>
                  <a:pt x="340" y="69"/>
                  <a:pt x="340" y="69"/>
                  <a:pt x="341" y="69"/>
                </a:cubicBezTo>
                <a:cubicBezTo>
                  <a:pt x="341" y="69"/>
                  <a:pt x="341" y="69"/>
                  <a:pt x="341" y="69"/>
                </a:cubicBezTo>
                <a:cubicBezTo>
                  <a:pt x="341" y="69"/>
                  <a:pt x="341" y="69"/>
                  <a:pt x="342" y="69"/>
                </a:cubicBezTo>
                <a:cubicBezTo>
                  <a:pt x="342" y="69"/>
                  <a:pt x="342" y="69"/>
                  <a:pt x="343" y="69"/>
                </a:cubicBezTo>
                <a:cubicBezTo>
                  <a:pt x="343" y="69"/>
                  <a:pt x="343" y="69"/>
                  <a:pt x="343" y="69"/>
                </a:cubicBezTo>
                <a:cubicBezTo>
                  <a:pt x="343" y="69"/>
                  <a:pt x="343" y="69"/>
                  <a:pt x="343" y="69"/>
                </a:cubicBezTo>
                <a:cubicBezTo>
                  <a:pt x="343" y="69"/>
                  <a:pt x="343" y="69"/>
                  <a:pt x="344" y="69"/>
                </a:cubicBezTo>
                <a:cubicBezTo>
                  <a:pt x="344" y="69"/>
                  <a:pt x="344" y="69"/>
                  <a:pt x="344" y="69"/>
                </a:cubicBezTo>
                <a:cubicBezTo>
                  <a:pt x="344" y="69"/>
                  <a:pt x="344" y="69"/>
                  <a:pt x="345" y="69"/>
                </a:cubicBezTo>
                <a:cubicBezTo>
                  <a:pt x="345" y="69"/>
                  <a:pt x="345" y="69"/>
                  <a:pt x="345" y="69"/>
                </a:cubicBezTo>
                <a:cubicBezTo>
                  <a:pt x="345" y="69"/>
                  <a:pt x="345" y="69"/>
                  <a:pt x="345" y="69"/>
                </a:cubicBezTo>
                <a:cubicBezTo>
                  <a:pt x="345" y="69"/>
                  <a:pt x="346" y="69"/>
                  <a:pt x="346" y="69"/>
                </a:cubicBezTo>
                <a:cubicBezTo>
                  <a:pt x="346" y="69"/>
                  <a:pt x="346" y="69"/>
                  <a:pt x="346" y="69"/>
                </a:cubicBezTo>
                <a:cubicBezTo>
                  <a:pt x="346" y="69"/>
                  <a:pt x="346" y="69"/>
                  <a:pt x="347" y="69"/>
                </a:cubicBezTo>
                <a:cubicBezTo>
                  <a:pt x="347" y="69"/>
                  <a:pt x="347" y="69"/>
                  <a:pt x="347" y="69"/>
                </a:cubicBezTo>
                <a:cubicBezTo>
                  <a:pt x="348" y="69"/>
                  <a:pt x="348" y="69"/>
                  <a:pt x="348" y="69"/>
                </a:cubicBezTo>
                <a:cubicBezTo>
                  <a:pt x="348" y="69"/>
                  <a:pt x="348" y="69"/>
                  <a:pt x="348" y="69"/>
                </a:cubicBezTo>
                <a:cubicBezTo>
                  <a:pt x="348" y="69"/>
                  <a:pt x="348" y="69"/>
                  <a:pt x="349" y="69"/>
                </a:cubicBezTo>
                <a:cubicBezTo>
                  <a:pt x="349" y="70"/>
                  <a:pt x="350" y="70"/>
                  <a:pt x="352" y="69"/>
                </a:cubicBezTo>
                <a:cubicBezTo>
                  <a:pt x="352" y="69"/>
                  <a:pt x="352" y="69"/>
                  <a:pt x="352" y="69"/>
                </a:cubicBezTo>
                <a:cubicBezTo>
                  <a:pt x="352" y="69"/>
                  <a:pt x="352" y="70"/>
                  <a:pt x="352" y="70"/>
                </a:cubicBezTo>
                <a:cubicBezTo>
                  <a:pt x="352" y="70"/>
                  <a:pt x="353" y="69"/>
                  <a:pt x="353" y="69"/>
                </a:cubicBezTo>
                <a:cubicBezTo>
                  <a:pt x="353" y="69"/>
                  <a:pt x="353" y="69"/>
                  <a:pt x="353" y="70"/>
                </a:cubicBezTo>
                <a:cubicBezTo>
                  <a:pt x="354" y="70"/>
                  <a:pt x="354" y="69"/>
                  <a:pt x="354" y="69"/>
                </a:cubicBezTo>
                <a:cubicBezTo>
                  <a:pt x="354" y="70"/>
                  <a:pt x="355" y="70"/>
                  <a:pt x="355" y="70"/>
                </a:cubicBezTo>
                <a:cubicBezTo>
                  <a:pt x="355" y="70"/>
                  <a:pt x="355" y="70"/>
                  <a:pt x="355" y="70"/>
                </a:cubicBezTo>
                <a:cubicBezTo>
                  <a:pt x="355" y="70"/>
                  <a:pt x="355" y="70"/>
                  <a:pt x="355" y="70"/>
                </a:cubicBezTo>
                <a:cubicBezTo>
                  <a:pt x="355" y="70"/>
                  <a:pt x="355" y="70"/>
                  <a:pt x="355" y="70"/>
                </a:cubicBezTo>
                <a:cubicBezTo>
                  <a:pt x="356" y="70"/>
                  <a:pt x="356" y="70"/>
                  <a:pt x="356" y="70"/>
                </a:cubicBezTo>
                <a:cubicBezTo>
                  <a:pt x="356" y="70"/>
                  <a:pt x="357" y="70"/>
                  <a:pt x="357" y="70"/>
                </a:cubicBezTo>
                <a:cubicBezTo>
                  <a:pt x="357" y="70"/>
                  <a:pt x="357" y="70"/>
                  <a:pt x="357" y="70"/>
                </a:cubicBezTo>
                <a:cubicBezTo>
                  <a:pt x="357" y="70"/>
                  <a:pt x="357" y="70"/>
                  <a:pt x="358" y="70"/>
                </a:cubicBezTo>
                <a:cubicBezTo>
                  <a:pt x="358" y="70"/>
                  <a:pt x="358" y="70"/>
                  <a:pt x="358" y="70"/>
                </a:cubicBezTo>
                <a:cubicBezTo>
                  <a:pt x="358" y="70"/>
                  <a:pt x="358" y="70"/>
                  <a:pt x="359" y="70"/>
                </a:cubicBezTo>
                <a:cubicBezTo>
                  <a:pt x="359" y="70"/>
                  <a:pt x="359" y="70"/>
                  <a:pt x="359" y="70"/>
                </a:cubicBezTo>
                <a:cubicBezTo>
                  <a:pt x="359" y="70"/>
                  <a:pt x="359" y="70"/>
                  <a:pt x="359" y="70"/>
                </a:cubicBezTo>
                <a:cubicBezTo>
                  <a:pt x="359" y="70"/>
                  <a:pt x="359" y="70"/>
                  <a:pt x="359" y="70"/>
                </a:cubicBezTo>
                <a:cubicBezTo>
                  <a:pt x="360" y="70"/>
                  <a:pt x="360" y="69"/>
                  <a:pt x="360" y="69"/>
                </a:cubicBezTo>
                <a:cubicBezTo>
                  <a:pt x="360" y="69"/>
                  <a:pt x="361" y="70"/>
                  <a:pt x="361" y="70"/>
                </a:cubicBezTo>
                <a:cubicBezTo>
                  <a:pt x="361" y="70"/>
                  <a:pt x="361" y="70"/>
                  <a:pt x="361" y="70"/>
                </a:cubicBezTo>
                <a:cubicBezTo>
                  <a:pt x="362" y="70"/>
                  <a:pt x="362" y="70"/>
                  <a:pt x="363" y="70"/>
                </a:cubicBezTo>
                <a:cubicBezTo>
                  <a:pt x="363" y="70"/>
                  <a:pt x="363" y="70"/>
                  <a:pt x="363" y="70"/>
                </a:cubicBezTo>
                <a:cubicBezTo>
                  <a:pt x="363" y="70"/>
                  <a:pt x="364" y="70"/>
                  <a:pt x="364" y="70"/>
                </a:cubicBezTo>
                <a:cubicBezTo>
                  <a:pt x="364" y="70"/>
                  <a:pt x="364" y="70"/>
                  <a:pt x="364" y="70"/>
                </a:cubicBezTo>
                <a:cubicBezTo>
                  <a:pt x="365" y="71"/>
                  <a:pt x="366" y="71"/>
                  <a:pt x="368" y="70"/>
                </a:cubicBezTo>
                <a:cubicBezTo>
                  <a:pt x="368" y="70"/>
                  <a:pt x="368" y="70"/>
                  <a:pt x="368" y="70"/>
                </a:cubicBezTo>
                <a:cubicBezTo>
                  <a:pt x="369" y="70"/>
                  <a:pt x="369" y="70"/>
                  <a:pt x="369" y="70"/>
                </a:cubicBezTo>
                <a:cubicBezTo>
                  <a:pt x="369" y="70"/>
                  <a:pt x="370" y="70"/>
                  <a:pt x="370" y="70"/>
                </a:cubicBezTo>
                <a:cubicBezTo>
                  <a:pt x="370" y="70"/>
                  <a:pt x="371" y="70"/>
                  <a:pt x="371" y="70"/>
                </a:cubicBezTo>
                <a:cubicBezTo>
                  <a:pt x="371" y="70"/>
                  <a:pt x="371" y="70"/>
                  <a:pt x="371" y="70"/>
                </a:cubicBezTo>
                <a:cubicBezTo>
                  <a:pt x="372" y="70"/>
                  <a:pt x="372" y="70"/>
                  <a:pt x="372" y="70"/>
                </a:cubicBezTo>
                <a:cubicBezTo>
                  <a:pt x="372" y="70"/>
                  <a:pt x="372" y="70"/>
                  <a:pt x="372" y="70"/>
                </a:cubicBezTo>
                <a:cubicBezTo>
                  <a:pt x="372" y="70"/>
                  <a:pt x="373" y="70"/>
                  <a:pt x="373" y="70"/>
                </a:cubicBezTo>
                <a:cubicBezTo>
                  <a:pt x="374" y="70"/>
                  <a:pt x="374" y="70"/>
                  <a:pt x="375" y="70"/>
                </a:cubicBezTo>
                <a:cubicBezTo>
                  <a:pt x="375" y="70"/>
                  <a:pt x="375" y="70"/>
                  <a:pt x="376" y="71"/>
                </a:cubicBezTo>
                <a:cubicBezTo>
                  <a:pt x="376" y="71"/>
                  <a:pt x="377" y="70"/>
                  <a:pt x="377" y="70"/>
                </a:cubicBezTo>
                <a:cubicBezTo>
                  <a:pt x="377" y="70"/>
                  <a:pt x="377" y="70"/>
                  <a:pt x="377" y="71"/>
                </a:cubicBezTo>
                <a:cubicBezTo>
                  <a:pt x="378" y="71"/>
                  <a:pt x="378" y="71"/>
                  <a:pt x="379" y="71"/>
                </a:cubicBezTo>
                <a:cubicBezTo>
                  <a:pt x="379" y="71"/>
                  <a:pt x="379" y="71"/>
                  <a:pt x="379" y="71"/>
                </a:cubicBezTo>
                <a:cubicBezTo>
                  <a:pt x="379" y="71"/>
                  <a:pt x="380" y="71"/>
                  <a:pt x="380" y="71"/>
                </a:cubicBezTo>
                <a:cubicBezTo>
                  <a:pt x="380" y="71"/>
                  <a:pt x="380" y="71"/>
                  <a:pt x="380" y="71"/>
                </a:cubicBezTo>
                <a:cubicBezTo>
                  <a:pt x="380" y="71"/>
                  <a:pt x="380" y="71"/>
                  <a:pt x="380" y="71"/>
                </a:cubicBezTo>
                <a:cubicBezTo>
                  <a:pt x="380" y="71"/>
                  <a:pt x="380" y="71"/>
                  <a:pt x="380" y="71"/>
                </a:cubicBezTo>
                <a:cubicBezTo>
                  <a:pt x="380" y="71"/>
                  <a:pt x="381" y="71"/>
                  <a:pt x="381" y="71"/>
                </a:cubicBezTo>
                <a:cubicBezTo>
                  <a:pt x="381" y="71"/>
                  <a:pt x="381" y="71"/>
                  <a:pt x="382" y="71"/>
                </a:cubicBezTo>
                <a:cubicBezTo>
                  <a:pt x="382" y="71"/>
                  <a:pt x="382" y="71"/>
                  <a:pt x="382" y="71"/>
                </a:cubicBezTo>
                <a:cubicBezTo>
                  <a:pt x="382" y="71"/>
                  <a:pt x="383" y="71"/>
                  <a:pt x="383" y="71"/>
                </a:cubicBezTo>
                <a:cubicBezTo>
                  <a:pt x="383" y="71"/>
                  <a:pt x="383" y="71"/>
                  <a:pt x="383" y="71"/>
                </a:cubicBezTo>
                <a:cubicBezTo>
                  <a:pt x="383" y="71"/>
                  <a:pt x="383" y="71"/>
                  <a:pt x="383" y="71"/>
                </a:cubicBezTo>
                <a:cubicBezTo>
                  <a:pt x="384" y="71"/>
                  <a:pt x="384" y="71"/>
                  <a:pt x="385" y="71"/>
                </a:cubicBezTo>
                <a:cubicBezTo>
                  <a:pt x="385" y="71"/>
                  <a:pt x="385" y="71"/>
                  <a:pt x="385" y="71"/>
                </a:cubicBezTo>
                <a:cubicBezTo>
                  <a:pt x="386" y="71"/>
                  <a:pt x="386" y="71"/>
                  <a:pt x="387" y="71"/>
                </a:cubicBezTo>
                <a:cubicBezTo>
                  <a:pt x="387" y="71"/>
                  <a:pt x="387" y="71"/>
                  <a:pt x="387" y="71"/>
                </a:cubicBezTo>
                <a:cubicBezTo>
                  <a:pt x="387" y="71"/>
                  <a:pt x="387" y="71"/>
                  <a:pt x="387" y="71"/>
                </a:cubicBezTo>
                <a:cubicBezTo>
                  <a:pt x="387" y="71"/>
                  <a:pt x="388" y="71"/>
                  <a:pt x="388" y="71"/>
                </a:cubicBezTo>
                <a:cubicBezTo>
                  <a:pt x="388" y="71"/>
                  <a:pt x="389" y="71"/>
                  <a:pt x="389" y="71"/>
                </a:cubicBezTo>
                <a:cubicBezTo>
                  <a:pt x="389" y="71"/>
                  <a:pt x="390" y="71"/>
                  <a:pt x="390" y="71"/>
                </a:cubicBezTo>
                <a:cubicBezTo>
                  <a:pt x="390" y="71"/>
                  <a:pt x="391" y="71"/>
                  <a:pt x="391" y="71"/>
                </a:cubicBezTo>
                <a:cubicBezTo>
                  <a:pt x="391" y="71"/>
                  <a:pt x="391" y="71"/>
                  <a:pt x="391" y="71"/>
                </a:cubicBezTo>
                <a:cubicBezTo>
                  <a:pt x="392" y="71"/>
                  <a:pt x="392" y="71"/>
                  <a:pt x="392" y="71"/>
                </a:cubicBezTo>
                <a:cubicBezTo>
                  <a:pt x="392" y="71"/>
                  <a:pt x="392" y="71"/>
                  <a:pt x="392" y="71"/>
                </a:cubicBezTo>
                <a:cubicBezTo>
                  <a:pt x="392" y="72"/>
                  <a:pt x="392" y="72"/>
                  <a:pt x="392" y="72"/>
                </a:cubicBezTo>
                <a:cubicBezTo>
                  <a:pt x="393" y="72"/>
                  <a:pt x="393" y="72"/>
                  <a:pt x="394" y="72"/>
                </a:cubicBezTo>
                <a:cubicBezTo>
                  <a:pt x="395" y="73"/>
                  <a:pt x="396" y="72"/>
                  <a:pt x="397" y="72"/>
                </a:cubicBezTo>
                <a:cubicBezTo>
                  <a:pt x="397" y="72"/>
                  <a:pt x="397" y="72"/>
                  <a:pt x="398" y="72"/>
                </a:cubicBezTo>
                <a:cubicBezTo>
                  <a:pt x="398" y="72"/>
                  <a:pt x="399" y="71"/>
                  <a:pt x="399" y="71"/>
                </a:cubicBezTo>
                <a:cubicBezTo>
                  <a:pt x="400" y="72"/>
                  <a:pt x="400" y="72"/>
                  <a:pt x="400" y="72"/>
                </a:cubicBezTo>
                <a:cubicBezTo>
                  <a:pt x="401" y="72"/>
                  <a:pt x="401" y="72"/>
                  <a:pt x="401" y="72"/>
                </a:cubicBezTo>
                <a:cubicBezTo>
                  <a:pt x="401" y="72"/>
                  <a:pt x="402" y="72"/>
                  <a:pt x="402" y="72"/>
                </a:cubicBezTo>
                <a:cubicBezTo>
                  <a:pt x="403" y="72"/>
                  <a:pt x="403" y="72"/>
                  <a:pt x="404" y="71"/>
                </a:cubicBezTo>
                <a:cubicBezTo>
                  <a:pt x="404" y="72"/>
                  <a:pt x="405" y="72"/>
                  <a:pt x="405" y="72"/>
                </a:cubicBezTo>
                <a:cubicBezTo>
                  <a:pt x="405" y="72"/>
                  <a:pt x="405" y="72"/>
                  <a:pt x="405" y="72"/>
                </a:cubicBezTo>
                <a:cubicBezTo>
                  <a:pt x="405" y="72"/>
                  <a:pt x="405" y="72"/>
                  <a:pt x="405" y="72"/>
                </a:cubicBezTo>
                <a:cubicBezTo>
                  <a:pt x="406" y="72"/>
                  <a:pt x="406" y="72"/>
                  <a:pt x="406" y="72"/>
                </a:cubicBezTo>
                <a:cubicBezTo>
                  <a:pt x="406" y="72"/>
                  <a:pt x="407" y="72"/>
                  <a:pt x="407" y="72"/>
                </a:cubicBezTo>
                <a:cubicBezTo>
                  <a:pt x="407" y="72"/>
                  <a:pt x="408" y="72"/>
                  <a:pt x="408" y="72"/>
                </a:cubicBezTo>
                <a:cubicBezTo>
                  <a:pt x="408" y="72"/>
                  <a:pt x="408" y="72"/>
                  <a:pt x="408" y="72"/>
                </a:cubicBezTo>
                <a:cubicBezTo>
                  <a:pt x="409" y="72"/>
                  <a:pt x="409" y="72"/>
                  <a:pt x="409" y="72"/>
                </a:cubicBezTo>
                <a:cubicBezTo>
                  <a:pt x="409" y="72"/>
                  <a:pt x="409" y="72"/>
                  <a:pt x="409" y="72"/>
                </a:cubicBezTo>
                <a:cubicBezTo>
                  <a:pt x="410" y="72"/>
                  <a:pt x="410" y="72"/>
                  <a:pt x="410" y="72"/>
                </a:cubicBezTo>
                <a:cubicBezTo>
                  <a:pt x="411" y="73"/>
                  <a:pt x="412" y="73"/>
                  <a:pt x="412" y="73"/>
                </a:cubicBezTo>
                <a:cubicBezTo>
                  <a:pt x="412" y="73"/>
                  <a:pt x="412" y="72"/>
                  <a:pt x="412" y="72"/>
                </a:cubicBezTo>
                <a:cubicBezTo>
                  <a:pt x="413" y="72"/>
                  <a:pt x="413" y="72"/>
                  <a:pt x="413" y="73"/>
                </a:cubicBezTo>
                <a:cubicBezTo>
                  <a:pt x="413" y="73"/>
                  <a:pt x="413" y="72"/>
                  <a:pt x="414" y="72"/>
                </a:cubicBezTo>
                <a:cubicBezTo>
                  <a:pt x="414" y="72"/>
                  <a:pt x="414" y="72"/>
                  <a:pt x="414" y="73"/>
                </a:cubicBezTo>
                <a:cubicBezTo>
                  <a:pt x="414" y="73"/>
                  <a:pt x="415" y="73"/>
                  <a:pt x="416" y="72"/>
                </a:cubicBezTo>
                <a:cubicBezTo>
                  <a:pt x="417" y="73"/>
                  <a:pt x="417" y="73"/>
                  <a:pt x="418" y="73"/>
                </a:cubicBezTo>
                <a:cubicBezTo>
                  <a:pt x="418" y="73"/>
                  <a:pt x="418" y="73"/>
                  <a:pt x="418" y="73"/>
                </a:cubicBezTo>
                <a:cubicBezTo>
                  <a:pt x="419" y="73"/>
                  <a:pt x="419" y="73"/>
                  <a:pt x="419" y="72"/>
                </a:cubicBezTo>
                <a:cubicBezTo>
                  <a:pt x="419" y="73"/>
                  <a:pt x="420" y="73"/>
                  <a:pt x="421" y="73"/>
                </a:cubicBezTo>
                <a:cubicBezTo>
                  <a:pt x="421" y="73"/>
                  <a:pt x="422" y="73"/>
                  <a:pt x="422" y="72"/>
                </a:cubicBezTo>
                <a:cubicBezTo>
                  <a:pt x="423" y="73"/>
                  <a:pt x="423" y="73"/>
                  <a:pt x="424" y="73"/>
                </a:cubicBezTo>
                <a:cubicBezTo>
                  <a:pt x="424" y="73"/>
                  <a:pt x="424" y="73"/>
                  <a:pt x="425" y="73"/>
                </a:cubicBezTo>
                <a:cubicBezTo>
                  <a:pt x="425" y="73"/>
                  <a:pt x="425" y="73"/>
                  <a:pt x="426" y="73"/>
                </a:cubicBezTo>
                <a:cubicBezTo>
                  <a:pt x="426" y="73"/>
                  <a:pt x="427" y="73"/>
                  <a:pt x="427" y="73"/>
                </a:cubicBezTo>
                <a:cubicBezTo>
                  <a:pt x="427" y="73"/>
                  <a:pt x="428" y="74"/>
                  <a:pt x="429" y="74"/>
                </a:cubicBezTo>
                <a:cubicBezTo>
                  <a:pt x="429" y="74"/>
                  <a:pt x="430" y="73"/>
                  <a:pt x="430" y="73"/>
                </a:cubicBezTo>
                <a:cubicBezTo>
                  <a:pt x="430" y="73"/>
                  <a:pt x="431" y="74"/>
                  <a:pt x="431" y="74"/>
                </a:cubicBezTo>
                <a:cubicBezTo>
                  <a:pt x="432" y="74"/>
                  <a:pt x="433" y="74"/>
                  <a:pt x="433" y="73"/>
                </a:cubicBezTo>
                <a:cubicBezTo>
                  <a:pt x="434" y="74"/>
                  <a:pt x="435" y="74"/>
                  <a:pt x="435" y="74"/>
                </a:cubicBezTo>
                <a:cubicBezTo>
                  <a:pt x="436" y="74"/>
                  <a:pt x="436" y="74"/>
                  <a:pt x="436" y="74"/>
                </a:cubicBezTo>
                <a:cubicBezTo>
                  <a:pt x="436" y="74"/>
                  <a:pt x="436" y="74"/>
                  <a:pt x="436" y="74"/>
                </a:cubicBezTo>
                <a:cubicBezTo>
                  <a:pt x="437" y="74"/>
                  <a:pt x="437" y="74"/>
                  <a:pt x="437" y="74"/>
                </a:cubicBezTo>
                <a:cubicBezTo>
                  <a:pt x="437" y="74"/>
                  <a:pt x="437" y="74"/>
                  <a:pt x="437" y="74"/>
                </a:cubicBezTo>
                <a:cubicBezTo>
                  <a:pt x="438" y="75"/>
                  <a:pt x="438" y="75"/>
                  <a:pt x="439" y="74"/>
                </a:cubicBezTo>
                <a:cubicBezTo>
                  <a:pt x="439" y="74"/>
                  <a:pt x="440" y="74"/>
                  <a:pt x="440" y="74"/>
                </a:cubicBezTo>
                <a:cubicBezTo>
                  <a:pt x="440" y="74"/>
                  <a:pt x="440" y="74"/>
                  <a:pt x="440" y="74"/>
                </a:cubicBezTo>
                <a:cubicBezTo>
                  <a:pt x="440" y="74"/>
                  <a:pt x="441" y="75"/>
                  <a:pt x="441" y="74"/>
                </a:cubicBezTo>
                <a:cubicBezTo>
                  <a:pt x="441" y="74"/>
                  <a:pt x="441" y="74"/>
                  <a:pt x="441" y="74"/>
                </a:cubicBezTo>
                <a:cubicBezTo>
                  <a:pt x="442" y="74"/>
                  <a:pt x="442" y="74"/>
                  <a:pt x="442" y="75"/>
                </a:cubicBezTo>
                <a:cubicBezTo>
                  <a:pt x="443" y="75"/>
                  <a:pt x="443" y="75"/>
                  <a:pt x="443" y="74"/>
                </a:cubicBezTo>
                <a:cubicBezTo>
                  <a:pt x="443" y="75"/>
                  <a:pt x="444" y="75"/>
                  <a:pt x="444" y="75"/>
                </a:cubicBezTo>
                <a:cubicBezTo>
                  <a:pt x="444" y="75"/>
                  <a:pt x="444" y="75"/>
                  <a:pt x="444" y="75"/>
                </a:cubicBezTo>
                <a:cubicBezTo>
                  <a:pt x="444" y="75"/>
                  <a:pt x="444" y="75"/>
                  <a:pt x="444" y="75"/>
                </a:cubicBezTo>
                <a:cubicBezTo>
                  <a:pt x="445" y="75"/>
                  <a:pt x="445" y="75"/>
                  <a:pt x="446" y="74"/>
                </a:cubicBezTo>
                <a:cubicBezTo>
                  <a:pt x="446" y="74"/>
                  <a:pt x="446" y="75"/>
                  <a:pt x="447" y="75"/>
                </a:cubicBezTo>
                <a:cubicBezTo>
                  <a:pt x="447" y="75"/>
                  <a:pt x="448" y="75"/>
                  <a:pt x="448" y="75"/>
                </a:cubicBezTo>
                <a:cubicBezTo>
                  <a:pt x="448" y="75"/>
                  <a:pt x="449" y="75"/>
                  <a:pt x="449" y="75"/>
                </a:cubicBezTo>
                <a:cubicBezTo>
                  <a:pt x="449" y="75"/>
                  <a:pt x="450" y="75"/>
                  <a:pt x="450" y="75"/>
                </a:cubicBezTo>
                <a:cubicBezTo>
                  <a:pt x="451" y="75"/>
                  <a:pt x="451" y="75"/>
                  <a:pt x="452" y="75"/>
                </a:cubicBezTo>
                <a:cubicBezTo>
                  <a:pt x="452" y="75"/>
                  <a:pt x="452" y="75"/>
                  <a:pt x="452" y="75"/>
                </a:cubicBezTo>
                <a:cubicBezTo>
                  <a:pt x="454" y="76"/>
                  <a:pt x="455" y="77"/>
                  <a:pt x="456" y="76"/>
                </a:cubicBezTo>
                <a:cubicBezTo>
                  <a:pt x="456" y="76"/>
                  <a:pt x="456" y="76"/>
                  <a:pt x="457" y="76"/>
                </a:cubicBezTo>
                <a:cubicBezTo>
                  <a:pt x="457" y="76"/>
                  <a:pt x="457" y="76"/>
                  <a:pt x="458" y="76"/>
                </a:cubicBezTo>
                <a:cubicBezTo>
                  <a:pt x="458" y="76"/>
                  <a:pt x="458" y="76"/>
                  <a:pt x="458" y="76"/>
                </a:cubicBezTo>
                <a:cubicBezTo>
                  <a:pt x="458" y="76"/>
                  <a:pt x="458" y="76"/>
                  <a:pt x="458" y="76"/>
                </a:cubicBezTo>
                <a:cubicBezTo>
                  <a:pt x="459" y="76"/>
                  <a:pt x="459" y="76"/>
                  <a:pt x="459" y="76"/>
                </a:cubicBezTo>
                <a:cubicBezTo>
                  <a:pt x="459" y="76"/>
                  <a:pt x="460" y="76"/>
                  <a:pt x="460" y="76"/>
                </a:cubicBezTo>
                <a:cubicBezTo>
                  <a:pt x="461" y="76"/>
                  <a:pt x="461" y="76"/>
                  <a:pt x="461" y="76"/>
                </a:cubicBezTo>
                <a:cubicBezTo>
                  <a:pt x="462" y="76"/>
                  <a:pt x="462" y="76"/>
                  <a:pt x="463" y="76"/>
                </a:cubicBezTo>
                <a:cubicBezTo>
                  <a:pt x="463" y="76"/>
                  <a:pt x="463" y="76"/>
                  <a:pt x="463" y="76"/>
                </a:cubicBezTo>
                <a:cubicBezTo>
                  <a:pt x="463" y="76"/>
                  <a:pt x="463" y="76"/>
                  <a:pt x="463" y="76"/>
                </a:cubicBezTo>
                <a:cubicBezTo>
                  <a:pt x="463" y="77"/>
                  <a:pt x="463" y="76"/>
                  <a:pt x="464" y="76"/>
                </a:cubicBezTo>
                <a:cubicBezTo>
                  <a:pt x="464" y="76"/>
                  <a:pt x="464" y="76"/>
                  <a:pt x="464" y="76"/>
                </a:cubicBezTo>
                <a:cubicBezTo>
                  <a:pt x="465" y="77"/>
                  <a:pt x="465" y="77"/>
                  <a:pt x="466" y="77"/>
                </a:cubicBezTo>
                <a:cubicBezTo>
                  <a:pt x="466" y="77"/>
                  <a:pt x="466" y="77"/>
                  <a:pt x="466" y="77"/>
                </a:cubicBezTo>
                <a:cubicBezTo>
                  <a:pt x="466" y="77"/>
                  <a:pt x="466" y="77"/>
                  <a:pt x="466" y="77"/>
                </a:cubicBezTo>
                <a:cubicBezTo>
                  <a:pt x="466" y="77"/>
                  <a:pt x="467" y="77"/>
                  <a:pt x="467" y="77"/>
                </a:cubicBezTo>
                <a:cubicBezTo>
                  <a:pt x="467" y="77"/>
                  <a:pt x="468" y="77"/>
                  <a:pt x="468" y="77"/>
                </a:cubicBezTo>
                <a:cubicBezTo>
                  <a:pt x="468" y="77"/>
                  <a:pt x="468" y="77"/>
                  <a:pt x="468" y="77"/>
                </a:cubicBezTo>
                <a:cubicBezTo>
                  <a:pt x="469" y="77"/>
                  <a:pt x="469" y="77"/>
                  <a:pt x="469" y="77"/>
                </a:cubicBezTo>
                <a:cubicBezTo>
                  <a:pt x="470" y="77"/>
                  <a:pt x="470" y="77"/>
                  <a:pt x="471" y="77"/>
                </a:cubicBezTo>
                <a:cubicBezTo>
                  <a:pt x="471" y="77"/>
                  <a:pt x="471" y="77"/>
                  <a:pt x="471" y="77"/>
                </a:cubicBezTo>
                <a:cubicBezTo>
                  <a:pt x="471" y="77"/>
                  <a:pt x="472" y="77"/>
                  <a:pt x="472" y="77"/>
                </a:cubicBezTo>
                <a:cubicBezTo>
                  <a:pt x="472" y="77"/>
                  <a:pt x="472" y="77"/>
                  <a:pt x="472" y="77"/>
                </a:cubicBezTo>
                <a:cubicBezTo>
                  <a:pt x="473" y="77"/>
                  <a:pt x="473" y="77"/>
                  <a:pt x="473" y="77"/>
                </a:cubicBezTo>
                <a:cubicBezTo>
                  <a:pt x="474" y="77"/>
                  <a:pt x="474" y="77"/>
                  <a:pt x="475" y="77"/>
                </a:cubicBezTo>
                <a:cubicBezTo>
                  <a:pt x="475" y="77"/>
                  <a:pt x="476" y="78"/>
                  <a:pt x="477" y="78"/>
                </a:cubicBezTo>
                <a:cubicBezTo>
                  <a:pt x="477" y="78"/>
                  <a:pt x="477" y="78"/>
                  <a:pt x="477" y="78"/>
                </a:cubicBezTo>
                <a:cubicBezTo>
                  <a:pt x="477" y="78"/>
                  <a:pt x="477" y="78"/>
                  <a:pt x="477" y="78"/>
                </a:cubicBezTo>
                <a:cubicBezTo>
                  <a:pt x="477" y="78"/>
                  <a:pt x="478" y="78"/>
                  <a:pt x="478" y="78"/>
                </a:cubicBezTo>
                <a:cubicBezTo>
                  <a:pt x="478" y="78"/>
                  <a:pt x="478" y="78"/>
                  <a:pt x="478" y="78"/>
                </a:cubicBezTo>
                <a:cubicBezTo>
                  <a:pt x="479" y="78"/>
                  <a:pt x="479" y="78"/>
                  <a:pt x="480" y="77"/>
                </a:cubicBezTo>
                <a:cubicBezTo>
                  <a:pt x="481" y="79"/>
                  <a:pt x="482" y="79"/>
                  <a:pt x="483" y="78"/>
                </a:cubicBezTo>
                <a:cubicBezTo>
                  <a:pt x="483" y="78"/>
                  <a:pt x="483" y="78"/>
                  <a:pt x="483" y="78"/>
                </a:cubicBezTo>
                <a:cubicBezTo>
                  <a:pt x="484" y="78"/>
                  <a:pt x="484" y="78"/>
                  <a:pt x="484" y="78"/>
                </a:cubicBezTo>
                <a:cubicBezTo>
                  <a:pt x="484" y="79"/>
                  <a:pt x="485" y="79"/>
                  <a:pt x="485" y="79"/>
                </a:cubicBezTo>
                <a:cubicBezTo>
                  <a:pt x="485" y="79"/>
                  <a:pt x="485" y="78"/>
                  <a:pt x="485" y="79"/>
                </a:cubicBezTo>
                <a:cubicBezTo>
                  <a:pt x="485" y="79"/>
                  <a:pt x="486" y="79"/>
                  <a:pt x="486" y="79"/>
                </a:cubicBezTo>
                <a:cubicBezTo>
                  <a:pt x="486" y="79"/>
                  <a:pt x="486" y="79"/>
                  <a:pt x="487" y="79"/>
                </a:cubicBezTo>
                <a:cubicBezTo>
                  <a:pt x="487" y="79"/>
                  <a:pt x="488" y="79"/>
                  <a:pt x="488" y="79"/>
                </a:cubicBezTo>
                <a:cubicBezTo>
                  <a:pt x="488" y="79"/>
                  <a:pt x="488" y="79"/>
                  <a:pt x="488" y="79"/>
                </a:cubicBezTo>
                <a:cubicBezTo>
                  <a:pt x="489" y="79"/>
                  <a:pt x="489" y="79"/>
                  <a:pt x="489" y="79"/>
                </a:cubicBezTo>
                <a:cubicBezTo>
                  <a:pt x="489" y="79"/>
                  <a:pt x="490" y="79"/>
                  <a:pt x="490" y="79"/>
                </a:cubicBezTo>
                <a:cubicBezTo>
                  <a:pt x="491" y="79"/>
                  <a:pt x="491" y="79"/>
                  <a:pt x="491" y="79"/>
                </a:cubicBezTo>
                <a:cubicBezTo>
                  <a:pt x="492" y="79"/>
                  <a:pt x="492" y="80"/>
                  <a:pt x="493" y="80"/>
                </a:cubicBezTo>
                <a:cubicBezTo>
                  <a:pt x="493" y="79"/>
                  <a:pt x="493" y="79"/>
                  <a:pt x="493" y="79"/>
                </a:cubicBezTo>
                <a:cubicBezTo>
                  <a:pt x="493" y="80"/>
                  <a:pt x="494" y="80"/>
                  <a:pt x="494" y="80"/>
                </a:cubicBezTo>
                <a:cubicBezTo>
                  <a:pt x="494" y="80"/>
                  <a:pt x="495" y="80"/>
                  <a:pt x="495" y="80"/>
                </a:cubicBezTo>
                <a:cubicBezTo>
                  <a:pt x="495" y="80"/>
                  <a:pt x="495" y="80"/>
                  <a:pt x="496" y="80"/>
                </a:cubicBezTo>
                <a:cubicBezTo>
                  <a:pt x="496" y="80"/>
                  <a:pt x="496" y="80"/>
                  <a:pt x="496" y="80"/>
                </a:cubicBezTo>
                <a:cubicBezTo>
                  <a:pt x="497" y="80"/>
                  <a:pt x="497" y="80"/>
                  <a:pt x="497" y="80"/>
                </a:cubicBezTo>
                <a:cubicBezTo>
                  <a:pt x="497" y="80"/>
                  <a:pt x="497" y="80"/>
                  <a:pt x="497" y="80"/>
                </a:cubicBezTo>
                <a:cubicBezTo>
                  <a:pt x="499" y="81"/>
                  <a:pt x="500" y="81"/>
                  <a:pt x="501" y="81"/>
                </a:cubicBezTo>
                <a:cubicBezTo>
                  <a:pt x="501" y="81"/>
                  <a:pt x="501" y="81"/>
                  <a:pt x="501" y="81"/>
                </a:cubicBezTo>
                <a:cubicBezTo>
                  <a:pt x="501" y="81"/>
                  <a:pt x="501" y="81"/>
                  <a:pt x="501" y="81"/>
                </a:cubicBezTo>
                <a:cubicBezTo>
                  <a:pt x="502" y="81"/>
                  <a:pt x="502" y="81"/>
                  <a:pt x="502" y="80"/>
                </a:cubicBezTo>
                <a:cubicBezTo>
                  <a:pt x="503" y="81"/>
                  <a:pt x="503" y="81"/>
                  <a:pt x="504" y="81"/>
                </a:cubicBezTo>
                <a:cubicBezTo>
                  <a:pt x="504" y="81"/>
                  <a:pt x="504" y="81"/>
                  <a:pt x="504" y="81"/>
                </a:cubicBezTo>
                <a:cubicBezTo>
                  <a:pt x="504" y="81"/>
                  <a:pt x="504" y="81"/>
                  <a:pt x="504" y="81"/>
                </a:cubicBezTo>
                <a:cubicBezTo>
                  <a:pt x="504" y="81"/>
                  <a:pt x="504" y="81"/>
                  <a:pt x="504" y="81"/>
                </a:cubicBezTo>
                <a:cubicBezTo>
                  <a:pt x="505" y="81"/>
                  <a:pt x="506" y="81"/>
                  <a:pt x="506" y="80"/>
                </a:cubicBezTo>
                <a:cubicBezTo>
                  <a:pt x="507" y="81"/>
                  <a:pt x="507" y="82"/>
                  <a:pt x="508" y="82"/>
                </a:cubicBezTo>
                <a:cubicBezTo>
                  <a:pt x="508" y="82"/>
                  <a:pt x="508" y="82"/>
                  <a:pt x="508" y="82"/>
                </a:cubicBezTo>
                <a:cubicBezTo>
                  <a:pt x="509" y="82"/>
                  <a:pt x="509" y="82"/>
                  <a:pt x="510" y="82"/>
                </a:cubicBezTo>
                <a:cubicBezTo>
                  <a:pt x="510" y="82"/>
                  <a:pt x="510" y="82"/>
                  <a:pt x="510" y="82"/>
                </a:cubicBezTo>
                <a:cubicBezTo>
                  <a:pt x="510" y="82"/>
                  <a:pt x="510" y="82"/>
                  <a:pt x="511" y="82"/>
                </a:cubicBezTo>
                <a:cubicBezTo>
                  <a:pt x="511" y="82"/>
                  <a:pt x="511" y="82"/>
                  <a:pt x="511" y="82"/>
                </a:cubicBezTo>
                <a:cubicBezTo>
                  <a:pt x="511" y="82"/>
                  <a:pt x="511" y="82"/>
                  <a:pt x="511" y="82"/>
                </a:cubicBezTo>
                <a:cubicBezTo>
                  <a:pt x="512" y="83"/>
                  <a:pt x="512" y="83"/>
                  <a:pt x="513" y="82"/>
                </a:cubicBezTo>
                <a:cubicBezTo>
                  <a:pt x="513" y="82"/>
                  <a:pt x="513" y="83"/>
                  <a:pt x="514" y="83"/>
                </a:cubicBezTo>
                <a:cubicBezTo>
                  <a:pt x="514" y="83"/>
                  <a:pt x="514" y="83"/>
                  <a:pt x="514" y="83"/>
                </a:cubicBezTo>
                <a:cubicBezTo>
                  <a:pt x="514" y="83"/>
                  <a:pt x="514" y="83"/>
                  <a:pt x="514" y="83"/>
                </a:cubicBezTo>
                <a:cubicBezTo>
                  <a:pt x="514" y="83"/>
                  <a:pt x="515" y="83"/>
                  <a:pt x="515" y="83"/>
                </a:cubicBezTo>
                <a:cubicBezTo>
                  <a:pt x="516" y="83"/>
                  <a:pt x="516" y="83"/>
                  <a:pt x="516" y="83"/>
                </a:cubicBezTo>
                <a:cubicBezTo>
                  <a:pt x="517" y="83"/>
                  <a:pt x="517" y="83"/>
                  <a:pt x="517" y="83"/>
                </a:cubicBezTo>
                <a:cubicBezTo>
                  <a:pt x="517" y="83"/>
                  <a:pt x="518" y="83"/>
                  <a:pt x="518" y="83"/>
                </a:cubicBezTo>
                <a:cubicBezTo>
                  <a:pt x="518" y="84"/>
                  <a:pt x="518" y="84"/>
                  <a:pt x="519" y="83"/>
                </a:cubicBezTo>
                <a:cubicBezTo>
                  <a:pt x="519" y="84"/>
                  <a:pt x="519" y="84"/>
                  <a:pt x="519" y="84"/>
                </a:cubicBezTo>
                <a:cubicBezTo>
                  <a:pt x="519" y="84"/>
                  <a:pt x="519" y="84"/>
                  <a:pt x="519" y="84"/>
                </a:cubicBezTo>
                <a:cubicBezTo>
                  <a:pt x="520" y="84"/>
                  <a:pt x="520" y="84"/>
                  <a:pt x="521" y="84"/>
                </a:cubicBezTo>
                <a:cubicBezTo>
                  <a:pt x="523" y="84"/>
                  <a:pt x="522" y="81"/>
                  <a:pt x="522" y="77"/>
                </a:cubicBezTo>
                <a:cubicBezTo>
                  <a:pt x="522" y="76"/>
                  <a:pt x="521" y="75"/>
                  <a:pt x="521" y="73"/>
                </a:cubicBezTo>
                <a:cubicBezTo>
                  <a:pt x="521" y="68"/>
                  <a:pt x="521" y="63"/>
                  <a:pt x="522" y="56"/>
                </a:cubicBezTo>
                <a:cubicBezTo>
                  <a:pt x="523" y="48"/>
                  <a:pt x="524" y="41"/>
                  <a:pt x="525" y="37"/>
                </a:cubicBezTo>
                <a:close/>
                <a:moveTo>
                  <a:pt x="16" y="57"/>
                </a:moveTo>
                <a:cubicBezTo>
                  <a:pt x="16" y="56"/>
                  <a:pt x="16" y="55"/>
                  <a:pt x="16" y="54"/>
                </a:cubicBezTo>
                <a:cubicBezTo>
                  <a:pt x="16" y="53"/>
                  <a:pt x="17" y="53"/>
                  <a:pt x="17" y="53"/>
                </a:cubicBezTo>
                <a:cubicBezTo>
                  <a:pt x="17" y="53"/>
                  <a:pt x="17" y="53"/>
                  <a:pt x="17" y="53"/>
                </a:cubicBezTo>
                <a:cubicBezTo>
                  <a:pt x="17" y="54"/>
                  <a:pt x="18" y="54"/>
                  <a:pt x="18" y="55"/>
                </a:cubicBezTo>
                <a:cubicBezTo>
                  <a:pt x="18" y="56"/>
                  <a:pt x="17" y="58"/>
                  <a:pt x="17" y="59"/>
                </a:cubicBezTo>
                <a:cubicBezTo>
                  <a:pt x="17" y="58"/>
                  <a:pt x="17" y="58"/>
                  <a:pt x="16" y="57"/>
                </a:cubicBezTo>
                <a:close/>
                <a:moveTo>
                  <a:pt x="25" y="40"/>
                </a:moveTo>
                <a:cubicBezTo>
                  <a:pt x="25" y="42"/>
                  <a:pt x="25" y="44"/>
                  <a:pt x="25" y="47"/>
                </a:cubicBezTo>
                <a:cubicBezTo>
                  <a:pt x="26" y="48"/>
                  <a:pt x="26" y="49"/>
                  <a:pt x="26" y="49"/>
                </a:cubicBezTo>
                <a:cubicBezTo>
                  <a:pt x="25" y="49"/>
                  <a:pt x="24" y="48"/>
                  <a:pt x="24" y="47"/>
                </a:cubicBezTo>
                <a:cubicBezTo>
                  <a:pt x="24" y="46"/>
                  <a:pt x="24" y="45"/>
                  <a:pt x="24" y="45"/>
                </a:cubicBezTo>
                <a:cubicBezTo>
                  <a:pt x="24" y="43"/>
                  <a:pt x="24" y="42"/>
                  <a:pt x="25" y="40"/>
                </a:cubicBezTo>
                <a:cubicBezTo>
                  <a:pt x="25" y="40"/>
                  <a:pt x="25" y="40"/>
                  <a:pt x="25" y="40"/>
                </a:cubicBezTo>
                <a:close/>
                <a:moveTo>
                  <a:pt x="24" y="55"/>
                </a:moveTo>
                <a:cubicBezTo>
                  <a:pt x="24" y="54"/>
                  <a:pt x="24" y="54"/>
                  <a:pt x="24" y="53"/>
                </a:cubicBezTo>
                <a:cubicBezTo>
                  <a:pt x="24" y="53"/>
                  <a:pt x="24" y="54"/>
                  <a:pt x="25" y="54"/>
                </a:cubicBezTo>
                <a:cubicBezTo>
                  <a:pt x="25" y="54"/>
                  <a:pt x="24" y="55"/>
                  <a:pt x="24" y="55"/>
                </a:cubicBezTo>
                <a:close/>
                <a:moveTo>
                  <a:pt x="32" y="48"/>
                </a:moveTo>
                <a:cubicBezTo>
                  <a:pt x="32" y="47"/>
                  <a:pt x="31" y="47"/>
                  <a:pt x="31" y="46"/>
                </a:cubicBezTo>
                <a:cubicBezTo>
                  <a:pt x="31" y="45"/>
                  <a:pt x="31" y="45"/>
                  <a:pt x="31" y="45"/>
                </a:cubicBezTo>
                <a:cubicBezTo>
                  <a:pt x="31" y="43"/>
                  <a:pt x="31" y="42"/>
                  <a:pt x="32" y="41"/>
                </a:cubicBezTo>
                <a:cubicBezTo>
                  <a:pt x="32" y="42"/>
                  <a:pt x="33" y="44"/>
                  <a:pt x="33" y="46"/>
                </a:cubicBezTo>
                <a:cubicBezTo>
                  <a:pt x="33" y="46"/>
                  <a:pt x="33" y="47"/>
                  <a:pt x="33" y="47"/>
                </a:cubicBezTo>
                <a:cubicBezTo>
                  <a:pt x="33" y="48"/>
                  <a:pt x="33" y="49"/>
                  <a:pt x="33" y="50"/>
                </a:cubicBezTo>
                <a:cubicBezTo>
                  <a:pt x="33" y="49"/>
                  <a:pt x="32" y="49"/>
                  <a:pt x="32" y="48"/>
                </a:cubicBezTo>
                <a:close/>
                <a:moveTo>
                  <a:pt x="278" y="40"/>
                </a:moveTo>
                <a:cubicBezTo>
                  <a:pt x="278" y="40"/>
                  <a:pt x="278" y="40"/>
                  <a:pt x="278" y="40"/>
                </a:cubicBezTo>
                <a:cubicBezTo>
                  <a:pt x="277" y="41"/>
                  <a:pt x="277" y="42"/>
                  <a:pt x="277" y="43"/>
                </a:cubicBezTo>
                <a:cubicBezTo>
                  <a:pt x="277" y="43"/>
                  <a:pt x="277" y="42"/>
                  <a:pt x="277" y="42"/>
                </a:cubicBezTo>
                <a:cubicBezTo>
                  <a:pt x="277" y="40"/>
                  <a:pt x="277" y="39"/>
                  <a:pt x="277" y="38"/>
                </a:cubicBezTo>
                <a:cubicBezTo>
                  <a:pt x="277" y="38"/>
                  <a:pt x="277" y="39"/>
                  <a:pt x="278" y="40"/>
                </a:cubicBezTo>
                <a:close/>
                <a:moveTo>
                  <a:pt x="313" y="38"/>
                </a:moveTo>
                <a:cubicBezTo>
                  <a:pt x="313" y="38"/>
                  <a:pt x="313" y="38"/>
                  <a:pt x="313" y="38"/>
                </a:cubicBezTo>
                <a:cubicBezTo>
                  <a:pt x="313" y="38"/>
                  <a:pt x="313" y="38"/>
                  <a:pt x="313" y="38"/>
                </a:cubicBezTo>
                <a:cubicBezTo>
                  <a:pt x="313" y="38"/>
                  <a:pt x="313" y="38"/>
                  <a:pt x="313" y="38"/>
                </a:cubicBezTo>
                <a:close/>
                <a:moveTo>
                  <a:pt x="261" y="47"/>
                </a:moveTo>
                <a:cubicBezTo>
                  <a:pt x="261" y="46"/>
                  <a:pt x="261" y="44"/>
                  <a:pt x="262" y="42"/>
                </a:cubicBezTo>
                <a:cubicBezTo>
                  <a:pt x="262" y="42"/>
                  <a:pt x="262" y="41"/>
                  <a:pt x="262" y="41"/>
                </a:cubicBezTo>
                <a:cubicBezTo>
                  <a:pt x="262" y="43"/>
                  <a:pt x="262" y="44"/>
                  <a:pt x="261" y="46"/>
                </a:cubicBezTo>
                <a:cubicBezTo>
                  <a:pt x="261" y="47"/>
                  <a:pt x="261" y="47"/>
                  <a:pt x="261" y="47"/>
                </a:cubicBezTo>
                <a:close/>
                <a:moveTo>
                  <a:pt x="293" y="44"/>
                </a:moveTo>
                <a:cubicBezTo>
                  <a:pt x="293" y="43"/>
                  <a:pt x="293" y="42"/>
                  <a:pt x="293" y="42"/>
                </a:cubicBezTo>
                <a:cubicBezTo>
                  <a:pt x="293" y="42"/>
                  <a:pt x="293" y="42"/>
                  <a:pt x="293" y="41"/>
                </a:cubicBezTo>
                <a:cubicBezTo>
                  <a:pt x="293" y="42"/>
                  <a:pt x="294" y="42"/>
                  <a:pt x="294" y="43"/>
                </a:cubicBezTo>
                <a:cubicBezTo>
                  <a:pt x="294" y="43"/>
                  <a:pt x="293" y="43"/>
                  <a:pt x="293" y="44"/>
                </a:cubicBezTo>
                <a:close/>
                <a:moveTo>
                  <a:pt x="300" y="40"/>
                </a:moveTo>
                <a:cubicBezTo>
                  <a:pt x="300" y="40"/>
                  <a:pt x="300" y="39"/>
                  <a:pt x="300" y="39"/>
                </a:cubicBezTo>
                <a:cubicBezTo>
                  <a:pt x="300" y="40"/>
                  <a:pt x="301" y="41"/>
                  <a:pt x="301" y="43"/>
                </a:cubicBezTo>
                <a:cubicBezTo>
                  <a:pt x="301" y="42"/>
                  <a:pt x="300" y="41"/>
                  <a:pt x="300" y="40"/>
                </a:cubicBezTo>
                <a:close/>
                <a:moveTo>
                  <a:pt x="299" y="29"/>
                </a:moveTo>
                <a:cubicBezTo>
                  <a:pt x="300" y="29"/>
                  <a:pt x="300" y="30"/>
                  <a:pt x="300" y="30"/>
                </a:cubicBezTo>
                <a:cubicBezTo>
                  <a:pt x="300" y="31"/>
                  <a:pt x="300" y="31"/>
                  <a:pt x="299" y="31"/>
                </a:cubicBezTo>
                <a:cubicBezTo>
                  <a:pt x="299" y="31"/>
                  <a:pt x="299" y="30"/>
                  <a:pt x="299" y="29"/>
                </a:cubicBezTo>
                <a:close/>
                <a:moveTo>
                  <a:pt x="295" y="37"/>
                </a:moveTo>
                <a:cubicBezTo>
                  <a:pt x="295" y="37"/>
                  <a:pt x="295" y="38"/>
                  <a:pt x="296" y="39"/>
                </a:cubicBezTo>
                <a:cubicBezTo>
                  <a:pt x="296" y="39"/>
                  <a:pt x="295" y="39"/>
                  <a:pt x="295" y="40"/>
                </a:cubicBezTo>
                <a:cubicBezTo>
                  <a:pt x="295" y="40"/>
                  <a:pt x="294" y="39"/>
                  <a:pt x="294" y="39"/>
                </a:cubicBezTo>
                <a:cubicBezTo>
                  <a:pt x="294" y="39"/>
                  <a:pt x="294" y="38"/>
                  <a:pt x="294" y="38"/>
                </a:cubicBezTo>
                <a:cubicBezTo>
                  <a:pt x="294" y="37"/>
                  <a:pt x="294" y="37"/>
                  <a:pt x="295" y="36"/>
                </a:cubicBezTo>
                <a:cubicBezTo>
                  <a:pt x="295" y="36"/>
                  <a:pt x="295" y="36"/>
                  <a:pt x="295" y="37"/>
                </a:cubicBezTo>
                <a:close/>
                <a:moveTo>
                  <a:pt x="290" y="39"/>
                </a:moveTo>
                <a:cubicBezTo>
                  <a:pt x="290" y="39"/>
                  <a:pt x="290" y="39"/>
                  <a:pt x="289" y="39"/>
                </a:cubicBezTo>
                <a:cubicBezTo>
                  <a:pt x="289" y="39"/>
                  <a:pt x="289" y="39"/>
                  <a:pt x="289" y="38"/>
                </a:cubicBezTo>
                <a:cubicBezTo>
                  <a:pt x="289" y="38"/>
                  <a:pt x="290" y="38"/>
                  <a:pt x="290" y="39"/>
                </a:cubicBezTo>
                <a:cubicBezTo>
                  <a:pt x="290" y="39"/>
                  <a:pt x="290" y="39"/>
                  <a:pt x="290" y="39"/>
                </a:cubicBezTo>
                <a:close/>
                <a:moveTo>
                  <a:pt x="289" y="30"/>
                </a:moveTo>
                <a:cubicBezTo>
                  <a:pt x="289" y="28"/>
                  <a:pt x="290" y="26"/>
                  <a:pt x="290" y="25"/>
                </a:cubicBezTo>
                <a:cubicBezTo>
                  <a:pt x="290" y="26"/>
                  <a:pt x="291" y="28"/>
                  <a:pt x="292" y="29"/>
                </a:cubicBezTo>
                <a:cubicBezTo>
                  <a:pt x="292" y="29"/>
                  <a:pt x="291" y="31"/>
                  <a:pt x="289" y="33"/>
                </a:cubicBezTo>
                <a:cubicBezTo>
                  <a:pt x="289" y="32"/>
                  <a:pt x="289" y="31"/>
                  <a:pt x="289" y="30"/>
                </a:cubicBezTo>
                <a:close/>
                <a:moveTo>
                  <a:pt x="270" y="30"/>
                </a:moveTo>
                <a:cubicBezTo>
                  <a:pt x="270" y="30"/>
                  <a:pt x="270" y="30"/>
                  <a:pt x="270" y="30"/>
                </a:cubicBezTo>
                <a:cubicBezTo>
                  <a:pt x="271" y="30"/>
                  <a:pt x="271" y="29"/>
                  <a:pt x="271" y="29"/>
                </a:cubicBezTo>
                <a:cubicBezTo>
                  <a:pt x="271" y="30"/>
                  <a:pt x="270" y="30"/>
                  <a:pt x="270" y="30"/>
                </a:cubicBezTo>
                <a:close/>
                <a:moveTo>
                  <a:pt x="268" y="23"/>
                </a:moveTo>
                <a:cubicBezTo>
                  <a:pt x="268" y="21"/>
                  <a:pt x="268" y="20"/>
                  <a:pt x="269" y="19"/>
                </a:cubicBezTo>
                <a:cubicBezTo>
                  <a:pt x="268" y="20"/>
                  <a:pt x="268" y="22"/>
                  <a:pt x="268" y="23"/>
                </a:cubicBezTo>
                <a:cubicBezTo>
                  <a:pt x="268" y="23"/>
                  <a:pt x="268" y="23"/>
                  <a:pt x="268" y="23"/>
                </a:cubicBezTo>
                <a:close/>
                <a:moveTo>
                  <a:pt x="250" y="52"/>
                </a:moveTo>
                <a:cubicBezTo>
                  <a:pt x="250" y="51"/>
                  <a:pt x="250" y="50"/>
                  <a:pt x="250" y="49"/>
                </a:cubicBezTo>
                <a:cubicBezTo>
                  <a:pt x="250" y="49"/>
                  <a:pt x="250" y="49"/>
                  <a:pt x="250" y="50"/>
                </a:cubicBezTo>
                <a:cubicBezTo>
                  <a:pt x="250" y="50"/>
                  <a:pt x="250" y="51"/>
                  <a:pt x="250" y="52"/>
                </a:cubicBezTo>
                <a:close/>
                <a:moveTo>
                  <a:pt x="215" y="36"/>
                </a:moveTo>
                <a:cubicBezTo>
                  <a:pt x="216" y="37"/>
                  <a:pt x="216" y="37"/>
                  <a:pt x="216" y="38"/>
                </a:cubicBezTo>
                <a:cubicBezTo>
                  <a:pt x="216" y="38"/>
                  <a:pt x="216" y="39"/>
                  <a:pt x="215" y="39"/>
                </a:cubicBezTo>
                <a:cubicBezTo>
                  <a:pt x="215" y="38"/>
                  <a:pt x="215" y="38"/>
                  <a:pt x="215" y="37"/>
                </a:cubicBezTo>
                <a:cubicBezTo>
                  <a:pt x="215" y="37"/>
                  <a:pt x="215" y="37"/>
                  <a:pt x="215" y="36"/>
                </a:cubicBezTo>
                <a:close/>
                <a:moveTo>
                  <a:pt x="218" y="40"/>
                </a:moveTo>
                <a:cubicBezTo>
                  <a:pt x="218" y="40"/>
                  <a:pt x="218" y="41"/>
                  <a:pt x="218" y="41"/>
                </a:cubicBezTo>
                <a:cubicBezTo>
                  <a:pt x="218" y="41"/>
                  <a:pt x="218" y="42"/>
                  <a:pt x="218" y="42"/>
                </a:cubicBezTo>
                <a:cubicBezTo>
                  <a:pt x="218" y="42"/>
                  <a:pt x="218" y="42"/>
                  <a:pt x="218" y="42"/>
                </a:cubicBezTo>
                <a:cubicBezTo>
                  <a:pt x="218" y="42"/>
                  <a:pt x="217" y="42"/>
                  <a:pt x="217" y="41"/>
                </a:cubicBezTo>
                <a:cubicBezTo>
                  <a:pt x="217" y="41"/>
                  <a:pt x="218" y="41"/>
                  <a:pt x="218" y="40"/>
                </a:cubicBezTo>
                <a:close/>
                <a:moveTo>
                  <a:pt x="236" y="36"/>
                </a:moveTo>
                <a:cubicBezTo>
                  <a:pt x="237" y="35"/>
                  <a:pt x="237" y="35"/>
                  <a:pt x="237" y="34"/>
                </a:cubicBezTo>
                <a:cubicBezTo>
                  <a:pt x="237" y="35"/>
                  <a:pt x="237" y="36"/>
                  <a:pt x="237" y="37"/>
                </a:cubicBezTo>
                <a:cubicBezTo>
                  <a:pt x="237" y="37"/>
                  <a:pt x="236" y="36"/>
                  <a:pt x="236" y="36"/>
                </a:cubicBezTo>
                <a:close/>
                <a:moveTo>
                  <a:pt x="204" y="44"/>
                </a:moveTo>
                <a:cubicBezTo>
                  <a:pt x="204" y="44"/>
                  <a:pt x="204" y="44"/>
                  <a:pt x="204" y="43"/>
                </a:cubicBezTo>
                <a:cubicBezTo>
                  <a:pt x="204" y="43"/>
                  <a:pt x="203" y="43"/>
                  <a:pt x="203" y="43"/>
                </a:cubicBezTo>
                <a:cubicBezTo>
                  <a:pt x="204" y="42"/>
                  <a:pt x="204" y="42"/>
                  <a:pt x="204" y="42"/>
                </a:cubicBezTo>
                <a:cubicBezTo>
                  <a:pt x="204" y="42"/>
                  <a:pt x="204" y="42"/>
                  <a:pt x="204" y="42"/>
                </a:cubicBezTo>
                <a:cubicBezTo>
                  <a:pt x="204" y="42"/>
                  <a:pt x="204" y="43"/>
                  <a:pt x="204" y="44"/>
                </a:cubicBezTo>
                <a:close/>
                <a:moveTo>
                  <a:pt x="234" y="45"/>
                </a:moveTo>
                <a:cubicBezTo>
                  <a:pt x="234" y="46"/>
                  <a:pt x="234" y="46"/>
                  <a:pt x="234" y="47"/>
                </a:cubicBezTo>
                <a:cubicBezTo>
                  <a:pt x="234" y="46"/>
                  <a:pt x="234" y="46"/>
                  <a:pt x="234" y="46"/>
                </a:cubicBezTo>
                <a:cubicBezTo>
                  <a:pt x="234" y="46"/>
                  <a:pt x="234" y="46"/>
                  <a:pt x="234" y="45"/>
                </a:cubicBezTo>
                <a:close/>
                <a:moveTo>
                  <a:pt x="241" y="46"/>
                </a:moveTo>
                <a:cubicBezTo>
                  <a:pt x="240" y="45"/>
                  <a:pt x="240" y="44"/>
                  <a:pt x="240" y="43"/>
                </a:cubicBezTo>
                <a:cubicBezTo>
                  <a:pt x="240" y="43"/>
                  <a:pt x="240" y="42"/>
                  <a:pt x="240" y="42"/>
                </a:cubicBezTo>
                <a:cubicBezTo>
                  <a:pt x="240" y="40"/>
                  <a:pt x="240" y="39"/>
                  <a:pt x="240" y="38"/>
                </a:cubicBezTo>
                <a:cubicBezTo>
                  <a:pt x="241" y="39"/>
                  <a:pt x="241" y="40"/>
                  <a:pt x="241" y="41"/>
                </a:cubicBezTo>
                <a:cubicBezTo>
                  <a:pt x="241" y="42"/>
                  <a:pt x="241" y="44"/>
                  <a:pt x="241" y="46"/>
                </a:cubicBezTo>
                <a:close/>
                <a:moveTo>
                  <a:pt x="222" y="38"/>
                </a:moveTo>
                <a:cubicBezTo>
                  <a:pt x="222" y="38"/>
                  <a:pt x="222" y="38"/>
                  <a:pt x="221" y="38"/>
                </a:cubicBezTo>
                <a:cubicBezTo>
                  <a:pt x="221" y="38"/>
                  <a:pt x="221" y="38"/>
                  <a:pt x="221" y="38"/>
                </a:cubicBezTo>
                <a:cubicBezTo>
                  <a:pt x="222" y="38"/>
                  <a:pt x="222" y="37"/>
                  <a:pt x="222" y="37"/>
                </a:cubicBezTo>
                <a:cubicBezTo>
                  <a:pt x="222" y="38"/>
                  <a:pt x="222" y="38"/>
                  <a:pt x="222" y="38"/>
                </a:cubicBezTo>
                <a:close/>
                <a:moveTo>
                  <a:pt x="217" y="37"/>
                </a:moveTo>
                <a:cubicBezTo>
                  <a:pt x="217" y="36"/>
                  <a:pt x="216" y="36"/>
                  <a:pt x="216" y="35"/>
                </a:cubicBezTo>
                <a:cubicBezTo>
                  <a:pt x="216" y="35"/>
                  <a:pt x="216" y="35"/>
                  <a:pt x="216" y="35"/>
                </a:cubicBezTo>
                <a:cubicBezTo>
                  <a:pt x="216" y="35"/>
                  <a:pt x="216" y="35"/>
                  <a:pt x="216" y="35"/>
                </a:cubicBezTo>
                <a:cubicBezTo>
                  <a:pt x="216" y="35"/>
                  <a:pt x="217" y="36"/>
                  <a:pt x="217" y="37"/>
                </a:cubicBezTo>
                <a:close/>
                <a:moveTo>
                  <a:pt x="210" y="40"/>
                </a:moveTo>
                <a:cubicBezTo>
                  <a:pt x="209" y="41"/>
                  <a:pt x="209" y="42"/>
                  <a:pt x="208" y="43"/>
                </a:cubicBezTo>
                <a:cubicBezTo>
                  <a:pt x="208" y="43"/>
                  <a:pt x="208" y="43"/>
                  <a:pt x="208" y="43"/>
                </a:cubicBezTo>
                <a:cubicBezTo>
                  <a:pt x="208" y="41"/>
                  <a:pt x="209" y="40"/>
                  <a:pt x="209" y="39"/>
                </a:cubicBezTo>
                <a:cubicBezTo>
                  <a:pt x="210" y="39"/>
                  <a:pt x="210" y="39"/>
                  <a:pt x="210" y="40"/>
                </a:cubicBezTo>
                <a:close/>
                <a:moveTo>
                  <a:pt x="208" y="37"/>
                </a:moveTo>
                <a:cubicBezTo>
                  <a:pt x="208" y="37"/>
                  <a:pt x="208" y="37"/>
                  <a:pt x="208" y="37"/>
                </a:cubicBezTo>
                <a:cubicBezTo>
                  <a:pt x="208" y="37"/>
                  <a:pt x="208" y="37"/>
                  <a:pt x="208" y="37"/>
                </a:cubicBezTo>
                <a:cubicBezTo>
                  <a:pt x="208" y="37"/>
                  <a:pt x="208" y="37"/>
                  <a:pt x="208" y="37"/>
                </a:cubicBezTo>
                <a:close/>
                <a:moveTo>
                  <a:pt x="203" y="36"/>
                </a:moveTo>
                <a:cubicBezTo>
                  <a:pt x="202" y="35"/>
                  <a:pt x="202" y="34"/>
                  <a:pt x="202" y="34"/>
                </a:cubicBezTo>
                <a:cubicBezTo>
                  <a:pt x="202" y="33"/>
                  <a:pt x="202" y="33"/>
                  <a:pt x="202" y="33"/>
                </a:cubicBezTo>
                <a:cubicBezTo>
                  <a:pt x="203" y="33"/>
                  <a:pt x="203" y="33"/>
                  <a:pt x="203" y="33"/>
                </a:cubicBezTo>
                <a:cubicBezTo>
                  <a:pt x="204" y="33"/>
                  <a:pt x="204" y="34"/>
                  <a:pt x="204" y="34"/>
                </a:cubicBezTo>
                <a:cubicBezTo>
                  <a:pt x="203" y="34"/>
                  <a:pt x="203" y="35"/>
                  <a:pt x="203" y="36"/>
                </a:cubicBezTo>
                <a:close/>
                <a:moveTo>
                  <a:pt x="191" y="37"/>
                </a:moveTo>
                <a:cubicBezTo>
                  <a:pt x="191" y="36"/>
                  <a:pt x="191" y="35"/>
                  <a:pt x="190" y="34"/>
                </a:cubicBezTo>
                <a:cubicBezTo>
                  <a:pt x="191" y="34"/>
                  <a:pt x="191" y="33"/>
                  <a:pt x="192" y="33"/>
                </a:cubicBezTo>
                <a:cubicBezTo>
                  <a:pt x="192" y="33"/>
                  <a:pt x="192" y="34"/>
                  <a:pt x="192" y="34"/>
                </a:cubicBezTo>
                <a:cubicBezTo>
                  <a:pt x="192" y="35"/>
                  <a:pt x="191" y="36"/>
                  <a:pt x="191" y="37"/>
                </a:cubicBezTo>
                <a:close/>
                <a:moveTo>
                  <a:pt x="159" y="36"/>
                </a:moveTo>
                <a:cubicBezTo>
                  <a:pt x="160" y="37"/>
                  <a:pt x="160" y="37"/>
                  <a:pt x="160" y="37"/>
                </a:cubicBezTo>
                <a:cubicBezTo>
                  <a:pt x="160" y="38"/>
                  <a:pt x="159" y="38"/>
                  <a:pt x="159" y="39"/>
                </a:cubicBezTo>
                <a:cubicBezTo>
                  <a:pt x="159" y="39"/>
                  <a:pt x="159" y="39"/>
                  <a:pt x="158" y="38"/>
                </a:cubicBezTo>
                <a:cubicBezTo>
                  <a:pt x="159" y="38"/>
                  <a:pt x="159" y="37"/>
                  <a:pt x="159" y="36"/>
                </a:cubicBezTo>
                <a:close/>
                <a:moveTo>
                  <a:pt x="171" y="42"/>
                </a:moveTo>
                <a:cubicBezTo>
                  <a:pt x="171" y="42"/>
                  <a:pt x="171" y="42"/>
                  <a:pt x="171" y="42"/>
                </a:cubicBezTo>
                <a:cubicBezTo>
                  <a:pt x="171" y="42"/>
                  <a:pt x="171" y="42"/>
                  <a:pt x="171" y="43"/>
                </a:cubicBezTo>
                <a:cubicBezTo>
                  <a:pt x="171" y="43"/>
                  <a:pt x="171" y="43"/>
                  <a:pt x="171" y="44"/>
                </a:cubicBezTo>
                <a:cubicBezTo>
                  <a:pt x="171" y="44"/>
                  <a:pt x="171" y="44"/>
                  <a:pt x="171" y="44"/>
                </a:cubicBezTo>
                <a:cubicBezTo>
                  <a:pt x="171" y="43"/>
                  <a:pt x="171" y="42"/>
                  <a:pt x="171" y="42"/>
                </a:cubicBezTo>
                <a:close/>
                <a:moveTo>
                  <a:pt x="158" y="41"/>
                </a:moveTo>
                <a:cubicBezTo>
                  <a:pt x="157" y="42"/>
                  <a:pt x="157" y="42"/>
                  <a:pt x="157" y="42"/>
                </a:cubicBezTo>
                <a:cubicBezTo>
                  <a:pt x="157" y="42"/>
                  <a:pt x="157" y="42"/>
                  <a:pt x="157" y="42"/>
                </a:cubicBezTo>
                <a:cubicBezTo>
                  <a:pt x="157" y="42"/>
                  <a:pt x="157" y="41"/>
                  <a:pt x="157" y="41"/>
                </a:cubicBezTo>
                <a:cubicBezTo>
                  <a:pt x="157" y="41"/>
                  <a:pt x="157" y="40"/>
                  <a:pt x="157" y="40"/>
                </a:cubicBezTo>
                <a:cubicBezTo>
                  <a:pt x="157" y="41"/>
                  <a:pt x="157" y="41"/>
                  <a:pt x="158" y="41"/>
                </a:cubicBezTo>
                <a:close/>
                <a:moveTo>
                  <a:pt x="167" y="37"/>
                </a:moveTo>
                <a:cubicBezTo>
                  <a:pt x="167" y="37"/>
                  <a:pt x="167" y="37"/>
                  <a:pt x="167" y="37"/>
                </a:cubicBezTo>
                <a:cubicBezTo>
                  <a:pt x="167" y="37"/>
                  <a:pt x="167" y="37"/>
                  <a:pt x="167" y="37"/>
                </a:cubicBezTo>
                <a:cubicBezTo>
                  <a:pt x="167" y="37"/>
                  <a:pt x="167" y="37"/>
                  <a:pt x="167" y="37"/>
                </a:cubicBezTo>
                <a:close/>
                <a:moveTo>
                  <a:pt x="167" y="43"/>
                </a:moveTo>
                <a:cubicBezTo>
                  <a:pt x="166" y="42"/>
                  <a:pt x="165" y="41"/>
                  <a:pt x="165" y="40"/>
                </a:cubicBezTo>
                <a:cubicBezTo>
                  <a:pt x="165" y="39"/>
                  <a:pt x="165" y="39"/>
                  <a:pt x="165" y="39"/>
                </a:cubicBezTo>
                <a:cubicBezTo>
                  <a:pt x="166" y="40"/>
                  <a:pt x="166" y="41"/>
                  <a:pt x="167" y="43"/>
                </a:cubicBezTo>
                <a:close/>
                <a:moveTo>
                  <a:pt x="138" y="36"/>
                </a:moveTo>
                <a:cubicBezTo>
                  <a:pt x="138" y="36"/>
                  <a:pt x="138" y="37"/>
                  <a:pt x="138" y="37"/>
                </a:cubicBezTo>
                <a:cubicBezTo>
                  <a:pt x="138" y="36"/>
                  <a:pt x="138" y="35"/>
                  <a:pt x="137" y="34"/>
                </a:cubicBezTo>
                <a:cubicBezTo>
                  <a:pt x="138" y="35"/>
                  <a:pt x="138" y="35"/>
                  <a:pt x="138" y="36"/>
                </a:cubicBezTo>
                <a:close/>
                <a:moveTo>
                  <a:pt x="140" y="46"/>
                </a:moveTo>
                <a:cubicBezTo>
                  <a:pt x="140" y="46"/>
                  <a:pt x="140" y="46"/>
                  <a:pt x="141" y="46"/>
                </a:cubicBezTo>
                <a:cubicBezTo>
                  <a:pt x="140" y="46"/>
                  <a:pt x="140" y="46"/>
                  <a:pt x="140" y="47"/>
                </a:cubicBezTo>
                <a:cubicBezTo>
                  <a:pt x="140" y="46"/>
                  <a:pt x="140" y="46"/>
                  <a:pt x="140" y="46"/>
                </a:cubicBezTo>
                <a:close/>
                <a:moveTo>
                  <a:pt x="172" y="34"/>
                </a:moveTo>
                <a:cubicBezTo>
                  <a:pt x="172" y="35"/>
                  <a:pt x="172" y="35"/>
                  <a:pt x="172" y="36"/>
                </a:cubicBezTo>
                <a:cubicBezTo>
                  <a:pt x="172" y="35"/>
                  <a:pt x="171" y="34"/>
                  <a:pt x="171" y="34"/>
                </a:cubicBezTo>
                <a:cubicBezTo>
                  <a:pt x="171" y="33"/>
                  <a:pt x="171" y="33"/>
                  <a:pt x="172" y="33"/>
                </a:cubicBezTo>
                <a:cubicBezTo>
                  <a:pt x="172" y="33"/>
                  <a:pt x="172" y="33"/>
                  <a:pt x="172" y="33"/>
                </a:cubicBezTo>
                <a:cubicBezTo>
                  <a:pt x="172" y="33"/>
                  <a:pt x="172" y="33"/>
                  <a:pt x="172" y="34"/>
                </a:cubicBezTo>
                <a:close/>
                <a:moveTo>
                  <a:pt x="165" y="35"/>
                </a:moveTo>
                <a:cubicBezTo>
                  <a:pt x="165" y="35"/>
                  <a:pt x="164" y="34"/>
                  <a:pt x="164" y="34"/>
                </a:cubicBezTo>
                <a:cubicBezTo>
                  <a:pt x="165" y="33"/>
                  <a:pt x="165" y="31"/>
                  <a:pt x="166" y="30"/>
                </a:cubicBezTo>
                <a:cubicBezTo>
                  <a:pt x="166" y="31"/>
                  <a:pt x="167" y="32"/>
                  <a:pt x="167" y="34"/>
                </a:cubicBezTo>
                <a:cubicBezTo>
                  <a:pt x="167" y="34"/>
                  <a:pt x="166" y="34"/>
                  <a:pt x="165" y="35"/>
                </a:cubicBezTo>
                <a:close/>
                <a:moveTo>
                  <a:pt x="159" y="35"/>
                </a:moveTo>
                <a:cubicBezTo>
                  <a:pt x="159" y="36"/>
                  <a:pt x="158" y="36"/>
                  <a:pt x="157" y="37"/>
                </a:cubicBezTo>
                <a:cubicBezTo>
                  <a:pt x="158" y="36"/>
                  <a:pt x="158" y="35"/>
                  <a:pt x="159" y="35"/>
                </a:cubicBezTo>
                <a:cubicBezTo>
                  <a:pt x="159" y="35"/>
                  <a:pt x="159" y="35"/>
                  <a:pt x="159" y="35"/>
                </a:cubicBezTo>
                <a:close/>
                <a:moveTo>
                  <a:pt x="153" y="38"/>
                </a:moveTo>
                <a:cubicBezTo>
                  <a:pt x="153" y="38"/>
                  <a:pt x="153" y="38"/>
                  <a:pt x="153" y="37"/>
                </a:cubicBezTo>
                <a:cubicBezTo>
                  <a:pt x="153" y="38"/>
                  <a:pt x="153" y="38"/>
                  <a:pt x="153" y="38"/>
                </a:cubicBezTo>
                <a:cubicBezTo>
                  <a:pt x="153" y="38"/>
                  <a:pt x="153" y="38"/>
                  <a:pt x="153" y="38"/>
                </a:cubicBezTo>
                <a:close/>
                <a:moveTo>
                  <a:pt x="125" y="50"/>
                </a:moveTo>
                <a:cubicBezTo>
                  <a:pt x="125" y="49"/>
                  <a:pt x="125" y="49"/>
                  <a:pt x="125" y="49"/>
                </a:cubicBezTo>
                <a:cubicBezTo>
                  <a:pt x="125" y="50"/>
                  <a:pt x="125" y="51"/>
                  <a:pt x="125" y="52"/>
                </a:cubicBezTo>
                <a:cubicBezTo>
                  <a:pt x="125" y="51"/>
                  <a:pt x="125" y="50"/>
                  <a:pt x="125" y="50"/>
                </a:cubicBezTo>
                <a:close/>
                <a:moveTo>
                  <a:pt x="82" y="42"/>
                </a:moveTo>
                <a:cubicBezTo>
                  <a:pt x="82" y="43"/>
                  <a:pt x="82" y="43"/>
                  <a:pt x="81" y="44"/>
                </a:cubicBezTo>
                <a:cubicBezTo>
                  <a:pt x="81" y="44"/>
                  <a:pt x="81" y="43"/>
                  <a:pt x="81" y="43"/>
                </a:cubicBezTo>
                <a:cubicBezTo>
                  <a:pt x="81" y="42"/>
                  <a:pt x="81" y="42"/>
                  <a:pt x="82" y="41"/>
                </a:cubicBezTo>
                <a:cubicBezTo>
                  <a:pt x="82" y="42"/>
                  <a:pt x="82" y="42"/>
                  <a:pt x="82" y="42"/>
                </a:cubicBezTo>
                <a:close/>
                <a:moveTo>
                  <a:pt x="75" y="40"/>
                </a:moveTo>
                <a:cubicBezTo>
                  <a:pt x="74" y="41"/>
                  <a:pt x="74" y="42"/>
                  <a:pt x="73" y="43"/>
                </a:cubicBezTo>
                <a:cubicBezTo>
                  <a:pt x="74" y="41"/>
                  <a:pt x="74" y="40"/>
                  <a:pt x="75" y="39"/>
                </a:cubicBezTo>
                <a:cubicBezTo>
                  <a:pt x="75" y="39"/>
                  <a:pt x="75" y="40"/>
                  <a:pt x="75" y="40"/>
                </a:cubicBezTo>
                <a:close/>
                <a:moveTo>
                  <a:pt x="113" y="41"/>
                </a:moveTo>
                <a:cubicBezTo>
                  <a:pt x="113" y="41"/>
                  <a:pt x="113" y="42"/>
                  <a:pt x="113" y="42"/>
                </a:cubicBezTo>
                <a:cubicBezTo>
                  <a:pt x="113" y="44"/>
                  <a:pt x="114" y="46"/>
                  <a:pt x="114" y="48"/>
                </a:cubicBezTo>
                <a:cubicBezTo>
                  <a:pt x="114" y="47"/>
                  <a:pt x="114" y="47"/>
                  <a:pt x="113" y="47"/>
                </a:cubicBezTo>
                <a:cubicBezTo>
                  <a:pt x="113" y="45"/>
                  <a:pt x="113" y="43"/>
                  <a:pt x="113" y="41"/>
                </a:cubicBezTo>
                <a:close/>
                <a:moveTo>
                  <a:pt x="104" y="30"/>
                </a:moveTo>
                <a:cubicBezTo>
                  <a:pt x="104" y="30"/>
                  <a:pt x="104" y="30"/>
                  <a:pt x="104" y="29"/>
                </a:cubicBezTo>
                <a:cubicBezTo>
                  <a:pt x="104" y="29"/>
                  <a:pt x="104" y="30"/>
                  <a:pt x="104" y="30"/>
                </a:cubicBezTo>
                <a:cubicBezTo>
                  <a:pt x="104" y="30"/>
                  <a:pt x="104" y="30"/>
                  <a:pt x="104" y="30"/>
                </a:cubicBezTo>
                <a:close/>
                <a:moveTo>
                  <a:pt x="98" y="38"/>
                </a:moveTo>
                <a:cubicBezTo>
                  <a:pt x="98" y="39"/>
                  <a:pt x="98" y="41"/>
                  <a:pt x="98" y="42"/>
                </a:cubicBezTo>
                <a:cubicBezTo>
                  <a:pt x="98" y="42"/>
                  <a:pt x="98" y="43"/>
                  <a:pt x="98" y="43"/>
                </a:cubicBezTo>
                <a:cubicBezTo>
                  <a:pt x="97" y="42"/>
                  <a:pt x="97" y="41"/>
                  <a:pt x="97" y="40"/>
                </a:cubicBezTo>
                <a:cubicBezTo>
                  <a:pt x="97" y="40"/>
                  <a:pt x="97" y="40"/>
                  <a:pt x="97" y="39"/>
                </a:cubicBezTo>
                <a:cubicBezTo>
                  <a:pt x="97" y="39"/>
                  <a:pt x="98" y="38"/>
                  <a:pt x="98" y="38"/>
                </a:cubicBezTo>
                <a:close/>
                <a:moveTo>
                  <a:pt x="85" y="40"/>
                </a:moveTo>
                <a:cubicBezTo>
                  <a:pt x="85" y="39"/>
                  <a:pt x="85" y="39"/>
                  <a:pt x="85" y="39"/>
                </a:cubicBezTo>
                <a:cubicBezTo>
                  <a:pt x="85" y="39"/>
                  <a:pt x="85" y="39"/>
                  <a:pt x="85" y="39"/>
                </a:cubicBezTo>
                <a:cubicBezTo>
                  <a:pt x="85" y="39"/>
                  <a:pt x="85" y="38"/>
                  <a:pt x="85" y="38"/>
                </a:cubicBezTo>
                <a:cubicBezTo>
                  <a:pt x="85" y="39"/>
                  <a:pt x="85" y="39"/>
                  <a:pt x="85" y="40"/>
                </a:cubicBezTo>
                <a:close/>
                <a:moveTo>
                  <a:pt x="81" y="38"/>
                </a:moveTo>
                <a:cubicBezTo>
                  <a:pt x="81" y="38"/>
                  <a:pt x="81" y="39"/>
                  <a:pt x="81" y="39"/>
                </a:cubicBezTo>
                <a:cubicBezTo>
                  <a:pt x="81" y="39"/>
                  <a:pt x="80" y="40"/>
                  <a:pt x="80" y="40"/>
                </a:cubicBezTo>
                <a:cubicBezTo>
                  <a:pt x="79" y="40"/>
                  <a:pt x="79" y="39"/>
                  <a:pt x="79" y="39"/>
                </a:cubicBezTo>
                <a:cubicBezTo>
                  <a:pt x="79" y="38"/>
                  <a:pt x="80" y="37"/>
                  <a:pt x="80" y="36"/>
                </a:cubicBezTo>
                <a:cubicBezTo>
                  <a:pt x="80" y="36"/>
                  <a:pt x="80" y="36"/>
                  <a:pt x="80" y="36"/>
                </a:cubicBezTo>
                <a:cubicBezTo>
                  <a:pt x="80" y="37"/>
                  <a:pt x="81" y="38"/>
                  <a:pt x="81" y="38"/>
                </a:cubicBezTo>
                <a:close/>
                <a:moveTo>
                  <a:pt x="75" y="36"/>
                </a:moveTo>
                <a:cubicBezTo>
                  <a:pt x="75" y="36"/>
                  <a:pt x="74" y="36"/>
                  <a:pt x="74" y="37"/>
                </a:cubicBezTo>
                <a:cubicBezTo>
                  <a:pt x="73" y="37"/>
                  <a:pt x="73" y="38"/>
                  <a:pt x="73" y="38"/>
                </a:cubicBezTo>
                <a:cubicBezTo>
                  <a:pt x="72" y="37"/>
                  <a:pt x="72" y="36"/>
                  <a:pt x="72" y="35"/>
                </a:cubicBezTo>
                <a:cubicBezTo>
                  <a:pt x="73" y="34"/>
                  <a:pt x="73" y="33"/>
                  <a:pt x="74" y="32"/>
                </a:cubicBezTo>
                <a:cubicBezTo>
                  <a:pt x="74" y="33"/>
                  <a:pt x="75" y="34"/>
                  <a:pt x="75" y="35"/>
                </a:cubicBezTo>
                <a:cubicBezTo>
                  <a:pt x="75" y="35"/>
                  <a:pt x="75" y="36"/>
                  <a:pt x="75" y="36"/>
                </a:cubicBezTo>
                <a:close/>
                <a:moveTo>
                  <a:pt x="58" y="36"/>
                </a:moveTo>
                <a:cubicBezTo>
                  <a:pt x="58" y="38"/>
                  <a:pt x="58" y="39"/>
                  <a:pt x="58" y="41"/>
                </a:cubicBezTo>
                <a:cubicBezTo>
                  <a:pt x="57" y="41"/>
                  <a:pt x="57" y="42"/>
                  <a:pt x="57" y="43"/>
                </a:cubicBezTo>
                <a:cubicBezTo>
                  <a:pt x="57" y="43"/>
                  <a:pt x="57" y="43"/>
                  <a:pt x="57" y="43"/>
                </a:cubicBezTo>
                <a:cubicBezTo>
                  <a:pt x="55" y="44"/>
                  <a:pt x="54" y="46"/>
                  <a:pt x="52" y="49"/>
                </a:cubicBezTo>
                <a:cubicBezTo>
                  <a:pt x="53" y="47"/>
                  <a:pt x="53" y="46"/>
                  <a:pt x="53" y="44"/>
                </a:cubicBezTo>
                <a:cubicBezTo>
                  <a:pt x="53" y="43"/>
                  <a:pt x="54" y="42"/>
                  <a:pt x="54" y="41"/>
                </a:cubicBezTo>
                <a:cubicBezTo>
                  <a:pt x="54" y="40"/>
                  <a:pt x="54" y="40"/>
                  <a:pt x="54" y="40"/>
                </a:cubicBezTo>
                <a:cubicBezTo>
                  <a:pt x="54" y="40"/>
                  <a:pt x="54" y="40"/>
                  <a:pt x="54" y="39"/>
                </a:cubicBezTo>
                <a:cubicBezTo>
                  <a:pt x="56" y="38"/>
                  <a:pt x="57" y="36"/>
                  <a:pt x="58" y="35"/>
                </a:cubicBezTo>
                <a:cubicBezTo>
                  <a:pt x="58" y="35"/>
                  <a:pt x="58" y="36"/>
                  <a:pt x="58" y="36"/>
                </a:cubicBezTo>
                <a:close/>
                <a:moveTo>
                  <a:pt x="41" y="54"/>
                </a:moveTo>
                <a:cubicBezTo>
                  <a:pt x="41" y="53"/>
                  <a:pt x="41" y="52"/>
                  <a:pt x="41" y="51"/>
                </a:cubicBezTo>
                <a:cubicBezTo>
                  <a:pt x="41" y="51"/>
                  <a:pt x="41" y="51"/>
                  <a:pt x="41" y="52"/>
                </a:cubicBezTo>
                <a:cubicBezTo>
                  <a:pt x="41" y="52"/>
                  <a:pt x="41" y="53"/>
                  <a:pt x="41" y="54"/>
                </a:cubicBezTo>
                <a:close/>
                <a:moveTo>
                  <a:pt x="67" y="54"/>
                </a:moveTo>
                <a:cubicBezTo>
                  <a:pt x="67" y="54"/>
                  <a:pt x="67" y="55"/>
                  <a:pt x="67" y="55"/>
                </a:cubicBezTo>
                <a:cubicBezTo>
                  <a:pt x="67" y="55"/>
                  <a:pt x="67" y="55"/>
                  <a:pt x="67" y="56"/>
                </a:cubicBezTo>
                <a:cubicBezTo>
                  <a:pt x="67" y="55"/>
                  <a:pt x="67" y="55"/>
                  <a:pt x="67" y="54"/>
                </a:cubicBezTo>
                <a:close/>
                <a:moveTo>
                  <a:pt x="133" y="45"/>
                </a:moveTo>
                <a:cubicBezTo>
                  <a:pt x="133" y="44"/>
                  <a:pt x="133" y="44"/>
                  <a:pt x="133" y="43"/>
                </a:cubicBezTo>
                <a:cubicBezTo>
                  <a:pt x="133" y="41"/>
                  <a:pt x="134" y="40"/>
                  <a:pt x="135" y="38"/>
                </a:cubicBezTo>
                <a:cubicBezTo>
                  <a:pt x="135" y="39"/>
                  <a:pt x="135" y="41"/>
                  <a:pt x="135" y="42"/>
                </a:cubicBezTo>
                <a:cubicBezTo>
                  <a:pt x="135" y="42"/>
                  <a:pt x="135" y="43"/>
                  <a:pt x="135" y="43"/>
                </a:cubicBezTo>
                <a:cubicBezTo>
                  <a:pt x="135" y="44"/>
                  <a:pt x="134" y="45"/>
                  <a:pt x="134" y="46"/>
                </a:cubicBezTo>
                <a:cubicBezTo>
                  <a:pt x="134" y="46"/>
                  <a:pt x="134" y="47"/>
                  <a:pt x="134" y="47"/>
                </a:cubicBezTo>
                <a:cubicBezTo>
                  <a:pt x="133" y="46"/>
                  <a:pt x="133" y="46"/>
                  <a:pt x="133" y="45"/>
                </a:cubicBezTo>
                <a:close/>
                <a:moveTo>
                  <a:pt x="187" y="45"/>
                </a:moveTo>
                <a:cubicBezTo>
                  <a:pt x="186" y="44"/>
                  <a:pt x="186" y="43"/>
                  <a:pt x="186" y="43"/>
                </a:cubicBezTo>
                <a:cubicBezTo>
                  <a:pt x="186" y="42"/>
                  <a:pt x="186" y="42"/>
                  <a:pt x="186" y="42"/>
                </a:cubicBezTo>
                <a:cubicBezTo>
                  <a:pt x="186" y="40"/>
                  <a:pt x="187" y="39"/>
                  <a:pt x="187" y="37"/>
                </a:cubicBezTo>
                <a:cubicBezTo>
                  <a:pt x="187" y="37"/>
                  <a:pt x="187" y="37"/>
                  <a:pt x="187" y="37"/>
                </a:cubicBezTo>
                <a:cubicBezTo>
                  <a:pt x="187" y="37"/>
                  <a:pt x="188" y="37"/>
                  <a:pt x="188" y="38"/>
                </a:cubicBezTo>
                <a:cubicBezTo>
                  <a:pt x="188" y="39"/>
                  <a:pt x="189" y="40"/>
                  <a:pt x="189" y="42"/>
                </a:cubicBezTo>
                <a:cubicBezTo>
                  <a:pt x="189" y="42"/>
                  <a:pt x="189" y="42"/>
                  <a:pt x="189" y="43"/>
                </a:cubicBezTo>
                <a:cubicBezTo>
                  <a:pt x="189" y="43"/>
                  <a:pt x="188" y="44"/>
                  <a:pt x="188" y="45"/>
                </a:cubicBezTo>
                <a:cubicBezTo>
                  <a:pt x="188" y="46"/>
                  <a:pt x="188" y="47"/>
                  <a:pt x="187" y="47"/>
                </a:cubicBezTo>
                <a:cubicBezTo>
                  <a:pt x="187" y="47"/>
                  <a:pt x="187" y="46"/>
                  <a:pt x="187" y="45"/>
                </a:cubicBezTo>
                <a:close/>
                <a:moveTo>
                  <a:pt x="308" y="55"/>
                </a:moveTo>
                <a:cubicBezTo>
                  <a:pt x="308" y="55"/>
                  <a:pt x="308" y="54"/>
                  <a:pt x="308" y="54"/>
                </a:cubicBezTo>
                <a:cubicBezTo>
                  <a:pt x="308" y="55"/>
                  <a:pt x="308" y="55"/>
                  <a:pt x="308" y="56"/>
                </a:cubicBezTo>
                <a:cubicBezTo>
                  <a:pt x="308" y="56"/>
                  <a:pt x="308" y="55"/>
                  <a:pt x="308" y="55"/>
                </a:cubicBezTo>
                <a:close/>
                <a:moveTo>
                  <a:pt x="337" y="42"/>
                </a:moveTo>
                <a:cubicBezTo>
                  <a:pt x="337" y="42"/>
                  <a:pt x="337" y="43"/>
                  <a:pt x="337" y="43"/>
                </a:cubicBezTo>
                <a:cubicBezTo>
                  <a:pt x="337" y="43"/>
                  <a:pt x="337" y="44"/>
                  <a:pt x="337" y="44"/>
                </a:cubicBezTo>
                <a:cubicBezTo>
                  <a:pt x="338" y="44"/>
                  <a:pt x="337" y="44"/>
                  <a:pt x="337" y="44"/>
                </a:cubicBezTo>
                <a:cubicBezTo>
                  <a:pt x="337" y="44"/>
                  <a:pt x="337" y="43"/>
                  <a:pt x="337" y="42"/>
                </a:cubicBezTo>
                <a:close/>
                <a:moveTo>
                  <a:pt x="344" y="24"/>
                </a:moveTo>
                <a:cubicBezTo>
                  <a:pt x="344" y="24"/>
                  <a:pt x="344" y="25"/>
                  <a:pt x="344" y="25"/>
                </a:cubicBezTo>
                <a:cubicBezTo>
                  <a:pt x="344" y="25"/>
                  <a:pt x="344" y="25"/>
                  <a:pt x="344" y="25"/>
                </a:cubicBezTo>
                <a:cubicBezTo>
                  <a:pt x="344" y="25"/>
                  <a:pt x="344" y="24"/>
                  <a:pt x="344" y="24"/>
                </a:cubicBezTo>
                <a:cubicBezTo>
                  <a:pt x="344" y="24"/>
                  <a:pt x="344" y="24"/>
                  <a:pt x="344" y="24"/>
                </a:cubicBezTo>
                <a:close/>
                <a:moveTo>
                  <a:pt x="453" y="45"/>
                </a:moveTo>
                <a:cubicBezTo>
                  <a:pt x="453" y="46"/>
                  <a:pt x="453" y="46"/>
                  <a:pt x="454" y="47"/>
                </a:cubicBezTo>
                <a:cubicBezTo>
                  <a:pt x="453" y="47"/>
                  <a:pt x="453" y="48"/>
                  <a:pt x="453" y="48"/>
                </a:cubicBezTo>
                <a:cubicBezTo>
                  <a:pt x="452" y="47"/>
                  <a:pt x="452" y="47"/>
                  <a:pt x="452" y="46"/>
                </a:cubicBezTo>
                <a:cubicBezTo>
                  <a:pt x="452" y="46"/>
                  <a:pt x="452" y="45"/>
                  <a:pt x="453" y="45"/>
                </a:cubicBezTo>
                <a:close/>
                <a:moveTo>
                  <a:pt x="455" y="49"/>
                </a:moveTo>
                <a:cubicBezTo>
                  <a:pt x="455" y="50"/>
                  <a:pt x="455" y="50"/>
                  <a:pt x="455" y="50"/>
                </a:cubicBezTo>
                <a:cubicBezTo>
                  <a:pt x="455" y="50"/>
                  <a:pt x="455" y="51"/>
                  <a:pt x="455" y="51"/>
                </a:cubicBezTo>
                <a:cubicBezTo>
                  <a:pt x="455" y="51"/>
                  <a:pt x="455" y="51"/>
                  <a:pt x="455" y="51"/>
                </a:cubicBezTo>
                <a:cubicBezTo>
                  <a:pt x="455" y="51"/>
                  <a:pt x="454" y="51"/>
                  <a:pt x="454" y="50"/>
                </a:cubicBezTo>
                <a:cubicBezTo>
                  <a:pt x="455" y="50"/>
                  <a:pt x="455" y="50"/>
                  <a:pt x="455" y="49"/>
                </a:cubicBezTo>
                <a:close/>
                <a:moveTo>
                  <a:pt x="441" y="52"/>
                </a:moveTo>
                <a:cubicBezTo>
                  <a:pt x="441" y="52"/>
                  <a:pt x="441" y="52"/>
                  <a:pt x="441" y="51"/>
                </a:cubicBezTo>
                <a:cubicBezTo>
                  <a:pt x="441" y="51"/>
                  <a:pt x="441" y="51"/>
                  <a:pt x="441" y="51"/>
                </a:cubicBezTo>
                <a:cubicBezTo>
                  <a:pt x="441" y="50"/>
                  <a:pt x="441" y="50"/>
                  <a:pt x="441" y="50"/>
                </a:cubicBezTo>
                <a:cubicBezTo>
                  <a:pt x="441" y="50"/>
                  <a:pt x="441" y="50"/>
                  <a:pt x="441" y="50"/>
                </a:cubicBezTo>
                <a:cubicBezTo>
                  <a:pt x="441" y="50"/>
                  <a:pt x="441" y="51"/>
                  <a:pt x="441" y="52"/>
                </a:cubicBezTo>
                <a:close/>
                <a:moveTo>
                  <a:pt x="472" y="56"/>
                </a:moveTo>
                <a:cubicBezTo>
                  <a:pt x="472" y="56"/>
                  <a:pt x="472" y="57"/>
                  <a:pt x="472" y="57"/>
                </a:cubicBezTo>
                <a:cubicBezTo>
                  <a:pt x="472" y="57"/>
                  <a:pt x="472" y="57"/>
                  <a:pt x="471" y="57"/>
                </a:cubicBezTo>
                <a:cubicBezTo>
                  <a:pt x="471" y="56"/>
                  <a:pt x="471" y="56"/>
                  <a:pt x="472" y="56"/>
                </a:cubicBezTo>
                <a:close/>
                <a:moveTo>
                  <a:pt x="474" y="46"/>
                </a:moveTo>
                <a:cubicBezTo>
                  <a:pt x="474" y="46"/>
                  <a:pt x="474" y="45"/>
                  <a:pt x="475" y="45"/>
                </a:cubicBezTo>
                <a:cubicBezTo>
                  <a:pt x="474" y="46"/>
                  <a:pt x="474" y="47"/>
                  <a:pt x="474" y="48"/>
                </a:cubicBezTo>
                <a:cubicBezTo>
                  <a:pt x="474" y="47"/>
                  <a:pt x="474" y="47"/>
                  <a:pt x="474" y="46"/>
                </a:cubicBezTo>
                <a:close/>
                <a:moveTo>
                  <a:pt x="459" y="48"/>
                </a:moveTo>
                <a:cubicBezTo>
                  <a:pt x="459" y="48"/>
                  <a:pt x="459" y="47"/>
                  <a:pt x="459" y="47"/>
                </a:cubicBezTo>
                <a:cubicBezTo>
                  <a:pt x="459" y="47"/>
                  <a:pt x="459" y="47"/>
                  <a:pt x="459" y="47"/>
                </a:cubicBezTo>
                <a:cubicBezTo>
                  <a:pt x="459" y="47"/>
                  <a:pt x="459" y="47"/>
                  <a:pt x="459" y="47"/>
                </a:cubicBezTo>
                <a:cubicBezTo>
                  <a:pt x="459" y="47"/>
                  <a:pt x="459" y="47"/>
                  <a:pt x="459" y="48"/>
                </a:cubicBezTo>
                <a:close/>
                <a:moveTo>
                  <a:pt x="455" y="46"/>
                </a:moveTo>
                <a:cubicBezTo>
                  <a:pt x="454" y="45"/>
                  <a:pt x="453" y="45"/>
                  <a:pt x="453" y="44"/>
                </a:cubicBezTo>
                <a:cubicBezTo>
                  <a:pt x="453" y="44"/>
                  <a:pt x="453" y="44"/>
                  <a:pt x="453" y="44"/>
                </a:cubicBezTo>
                <a:cubicBezTo>
                  <a:pt x="453" y="44"/>
                  <a:pt x="453" y="44"/>
                  <a:pt x="453" y="44"/>
                </a:cubicBezTo>
                <a:cubicBezTo>
                  <a:pt x="454" y="44"/>
                  <a:pt x="454" y="45"/>
                  <a:pt x="455" y="46"/>
                </a:cubicBezTo>
                <a:close/>
                <a:moveTo>
                  <a:pt x="447" y="48"/>
                </a:moveTo>
                <a:cubicBezTo>
                  <a:pt x="446" y="49"/>
                  <a:pt x="446" y="50"/>
                  <a:pt x="445" y="51"/>
                </a:cubicBezTo>
                <a:cubicBezTo>
                  <a:pt x="445" y="51"/>
                  <a:pt x="445" y="51"/>
                  <a:pt x="445" y="51"/>
                </a:cubicBezTo>
                <a:cubicBezTo>
                  <a:pt x="446" y="50"/>
                  <a:pt x="446" y="49"/>
                  <a:pt x="447" y="47"/>
                </a:cubicBezTo>
                <a:cubicBezTo>
                  <a:pt x="447" y="48"/>
                  <a:pt x="447" y="48"/>
                  <a:pt x="447" y="48"/>
                </a:cubicBezTo>
                <a:close/>
                <a:moveTo>
                  <a:pt x="445" y="45"/>
                </a:moveTo>
                <a:cubicBezTo>
                  <a:pt x="445" y="45"/>
                  <a:pt x="445" y="45"/>
                  <a:pt x="445" y="45"/>
                </a:cubicBezTo>
                <a:cubicBezTo>
                  <a:pt x="445" y="45"/>
                  <a:pt x="445" y="45"/>
                  <a:pt x="445" y="45"/>
                </a:cubicBezTo>
                <a:cubicBezTo>
                  <a:pt x="445" y="45"/>
                  <a:pt x="445" y="45"/>
                  <a:pt x="445" y="45"/>
                </a:cubicBezTo>
                <a:close/>
                <a:moveTo>
                  <a:pt x="440" y="44"/>
                </a:moveTo>
                <a:cubicBezTo>
                  <a:pt x="440" y="43"/>
                  <a:pt x="440" y="42"/>
                  <a:pt x="440" y="42"/>
                </a:cubicBezTo>
                <a:cubicBezTo>
                  <a:pt x="440" y="41"/>
                  <a:pt x="440" y="41"/>
                  <a:pt x="440" y="40"/>
                </a:cubicBezTo>
                <a:cubicBezTo>
                  <a:pt x="440" y="41"/>
                  <a:pt x="440" y="41"/>
                  <a:pt x="441" y="41"/>
                </a:cubicBezTo>
                <a:cubicBezTo>
                  <a:pt x="441" y="41"/>
                  <a:pt x="441" y="41"/>
                  <a:pt x="441" y="42"/>
                </a:cubicBezTo>
                <a:cubicBezTo>
                  <a:pt x="441" y="42"/>
                  <a:pt x="440" y="43"/>
                  <a:pt x="440" y="44"/>
                </a:cubicBezTo>
                <a:close/>
                <a:moveTo>
                  <a:pt x="429" y="44"/>
                </a:moveTo>
                <a:cubicBezTo>
                  <a:pt x="428" y="43"/>
                  <a:pt x="428" y="42"/>
                  <a:pt x="427" y="41"/>
                </a:cubicBezTo>
                <a:cubicBezTo>
                  <a:pt x="428" y="41"/>
                  <a:pt x="429" y="40"/>
                  <a:pt x="429" y="40"/>
                </a:cubicBezTo>
                <a:cubicBezTo>
                  <a:pt x="429" y="40"/>
                  <a:pt x="429" y="41"/>
                  <a:pt x="429" y="41"/>
                </a:cubicBezTo>
                <a:cubicBezTo>
                  <a:pt x="429" y="42"/>
                  <a:pt x="429" y="43"/>
                  <a:pt x="429" y="44"/>
                </a:cubicBezTo>
                <a:close/>
                <a:moveTo>
                  <a:pt x="397" y="41"/>
                </a:moveTo>
                <a:cubicBezTo>
                  <a:pt x="397" y="42"/>
                  <a:pt x="397" y="42"/>
                  <a:pt x="397" y="42"/>
                </a:cubicBezTo>
                <a:cubicBezTo>
                  <a:pt x="397" y="43"/>
                  <a:pt x="397" y="43"/>
                  <a:pt x="396" y="44"/>
                </a:cubicBezTo>
                <a:cubicBezTo>
                  <a:pt x="396" y="44"/>
                  <a:pt x="396" y="43"/>
                  <a:pt x="396" y="43"/>
                </a:cubicBezTo>
                <a:cubicBezTo>
                  <a:pt x="396" y="42"/>
                  <a:pt x="396" y="42"/>
                  <a:pt x="397" y="41"/>
                </a:cubicBezTo>
                <a:close/>
                <a:moveTo>
                  <a:pt x="408" y="47"/>
                </a:moveTo>
                <a:cubicBezTo>
                  <a:pt x="408" y="47"/>
                  <a:pt x="408" y="47"/>
                  <a:pt x="408" y="47"/>
                </a:cubicBezTo>
                <a:cubicBezTo>
                  <a:pt x="408" y="48"/>
                  <a:pt x="408" y="48"/>
                  <a:pt x="409" y="48"/>
                </a:cubicBezTo>
                <a:cubicBezTo>
                  <a:pt x="409" y="49"/>
                  <a:pt x="409" y="49"/>
                  <a:pt x="408" y="49"/>
                </a:cubicBezTo>
                <a:cubicBezTo>
                  <a:pt x="408" y="49"/>
                  <a:pt x="408" y="50"/>
                  <a:pt x="408" y="50"/>
                </a:cubicBezTo>
                <a:cubicBezTo>
                  <a:pt x="408" y="49"/>
                  <a:pt x="408" y="48"/>
                  <a:pt x="408" y="47"/>
                </a:cubicBezTo>
                <a:close/>
                <a:moveTo>
                  <a:pt x="395" y="46"/>
                </a:moveTo>
                <a:cubicBezTo>
                  <a:pt x="395" y="47"/>
                  <a:pt x="394" y="47"/>
                  <a:pt x="394" y="47"/>
                </a:cubicBezTo>
                <a:cubicBezTo>
                  <a:pt x="394" y="47"/>
                  <a:pt x="394" y="47"/>
                  <a:pt x="394" y="47"/>
                </a:cubicBezTo>
                <a:cubicBezTo>
                  <a:pt x="394" y="47"/>
                  <a:pt x="394" y="46"/>
                  <a:pt x="394" y="45"/>
                </a:cubicBezTo>
                <a:cubicBezTo>
                  <a:pt x="394" y="45"/>
                  <a:pt x="394" y="45"/>
                  <a:pt x="394" y="45"/>
                </a:cubicBezTo>
                <a:cubicBezTo>
                  <a:pt x="394" y="46"/>
                  <a:pt x="395" y="46"/>
                  <a:pt x="395" y="46"/>
                </a:cubicBezTo>
                <a:close/>
                <a:moveTo>
                  <a:pt x="372" y="46"/>
                </a:moveTo>
                <a:cubicBezTo>
                  <a:pt x="372" y="46"/>
                  <a:pt x="372" y="46"/>
                  <a:pt x="372" y="47"/>
                </a:cubicBezTo>
                <a:cubicBezTo>
                  <a:pt x="372" y="48"/>
                  <a:pt x="372" y="48"/>
                  <a:pt x="371" y="49"/>
                </a:cubicBezTo>
                <a:cubicBezTo>
                  <a:pt x="371" y="50"/>
                  <a:pt x="371" y="50"/>
                  <a:pt x="371" y="51"/>
                </a:cubicBezTo>
                <a:cubicBezTo>
                  <a:pt x="371" y="50"/>
                  <a:pt x="370" y="49"/>
                  <a:pt x="370" y="48"/>
                </a:cubicBezTo>
                <a:cubicBezTo>
                  <a:pt x="371" y="47"/>
                  <a:pt x="371" y="46"/>
                  <a:pt x="372" y="45"/>
                </a:cubicBezTo>
                <a:cubicBezTo>
                  <a:pt x="372" y="45"/>
                  <a:pt x="372" y="45"/>
                  <a:pt x="372" y="46"/>
                </a:cubicBezTo>
                <a:close/>
                <a:moveTo>
                  <a:pt x="350" y="47"/>
                </a:moveTo>
                <a:cubicBezTo>
                  <a:pt x="350" y="46"/>
                  <a:pt x="350" y="45"/>
                  <a:pt x="350" y="43"/>
                </a:cubicBezTo>
                <a:cubicBezTo>
                  <a:pt x="350" y="44"/>
                  <a:pt x="350" y="44"/>
                  <a:pt x="350" y="45"/>
                </a:cubicBezTo>
                <a:cubicBezTo>
                  <a:pt x="350" y="45"/>
                  <a:pt x="351" y="46"/>
                  <a:pt x="351" y="47"/>
                </a:cubicBezTo>
                <a:cubicBezTo>
                  <a:pt x="351" y="47"/>
                  <a:pt x="351" y="47"/>
                  <a:pt x="350" y="47"/>
                </a:cubicBezTo>
                <a:close/>
                <a:moveTo>
                  <a:pt x="404" y="43"/>
                </a:moveTo>
                <a:cubicBezTo>
                  <a:pt x="404" y="43"/>
                  <a:pt x="404" y="43"/>
                  <a:pt x="404" y="43"/>
                </a:cubicBezTo>
                <a:cubicBezTo>
                  <a:pt x="404" y="43"/>
                  <a:pt x="404" y="42"/>
                  <a:pt x="404" y="42"/>
                </a:cubicBezTo>
                <a:cubicBezTo>
                  <a:pt x="404" y="43"/>
                  <a:pt x="404" y="43"/>
                  <a:pt x="404" y="43"/>
                </a:cubicBezTo>
                <a:close/>
                <a:moveTo>
                  <a:pt x="404" y="48"/>
                </a:moveTo>
                <a:cubicBezTo>
                  <a:pt x="403" y="47"/>
                  <a:pt x="403" y="46"/>
                  <a:pt x="402" y="45"/>
                </a:cubicBezTo>
                <a:cubicBezTo>
                  <a:pt x="402" y="45"/>
                  <a:pt x="402" y="45"/>
                  <a:pt x="403" y="44"/>
                </a:cubicBezTo>
                <a:cubicBezTo>
                  <a:pt x="403" y="46"/>
                  <a:pt x="403" y="47"/>
                  <a:pt x="404" y="48"/>
                </a:cubicBezTo>
                <a:close/>
                <a:moveTo>
                  <a:pt x="375" y="38"/>
                </a:moveTo>
                <a:cubicBezTo>
                  <a:pt x="375" y="38"/>
                  <a:pt x="375" y="38"/>
                  <a:pt x="375" y="38"/>
                </a:cubicBezTo>
                <a:cubicBezTo>
                  <a:pt x="375" y="38"/>
                  <a:pt x="375" y="38"/>
                  <a:pt x="375" y="38"/>
                </a:cubicBezTo>
                <a:cubicBezTo>
                  <a:pt x="375" y="38"/>
                  <a:pt x="375" y="38"/>
                  <a:pt x="375" y="38"/>
                </a:cubicBezTo>
                <a:close/>
                <a:moveTo>
                  <a:pt x="378" y="49"/>
                </a:moveTo>
                <a:cubicBezTo>
                  <a:pt x="378" y="50"/>
                  <a:pt x="378" y="50"/>
                  <a:pt x="378" y="50"/>
                </a:cubicBezTo>
                <a:cubicBezTo>
                  <a:pt x="378" y="50"/>
                  <a:pt x="378" y="50"/>
                  <a:pt x="378" y="50"/>
                </a:cubicBezTo>
                <a:cubicBezTo>
                  <a:pt x="378" y="50"/>
                  <a:pt x="378" y="50"/>
                  <a:pt x="378" y="49"/>
                </a:cubicBezTo>
                <a:close/>
                <a:moveTo>
                  <a:pt x="410" y="40"/>
                </a:moveTo>
                <a:cubicBezTo>
                  <a:pt x="410" y="40"/>
                  <a:pt x="409" y="41"/>
                  <a:pt x="409" y="42"/>
                </a:cubicBezTo>
                <a:cubicBezTo>
                  <a:pt x="409" y="41"/>
                  <a:pt x="409" y="40"/>
                  <a:pt x="408" y="39"/>
                </a:cubicBezTo>
                <a:cubicBezTo>
                  <a:pt x="408" y="39"/>
                  <a:pt x="409" y="39"/>
                  <a:pt x="409" y="39"/>
                </a:cubicBezTo>
                <a:cubicBezTo>
                  <a:pt x="409" y="39"/>
                  <a:pt x="409" y="39"/>
                  <a:pt x="410" y="38"/>
                </a:cubicBezTo>
                <a:cubicBezTo>
                  <a:pt x="410" y="39"/>
                  <a:pt x="410" y="39"/>
                  <a:pt x="410" y="40"/>
                </a:cubicBezTo>
                <a:close/>
                <a:moveTo>
                  <a:pt x="402" y="40"/>
                </a:moveTo>
                <a:cubicBezTo>
                  <a:pt x="402" y="40"/>
                  <a:pt x="402" y="40"/>
                  <a:pt x="401" y="39"/>
                </a:cubicBezTo>
                <a:cubicBezTo>
                  <a:pt x="402" y="38"/>
                  <a:pt x="402" y="37"/>
                  <a:pt x="403" y="36"/>
                </a:cubicBezTo>
                <a:cubicBezTo>
                  <a:pt x="403" y="37"/>
                  <a:pt x="404" y="38"/>
                  <a:pt x="405" y="39"/>
                </a:cubicBezTo>
                <a:cubicBezTo>
                  <a:pt x="404" y="39"/>
                  <a:pt x="403" y="40"/>
                  <a:pt x="402" y="40"/>
                </a:cubicBezTo>
                <a:close/>
                <a:moveTo>
                  <a:pt x="396" y="40"/>
                </a:moveTo>
                <a:cubicBezTo>
                  <a:pt x="396" y="41"/>
                  <a:pt x="395" y="41"/>
                  <a:pt x="394" y="42"/>
                </a:cubicBezTo>
                <a:cubicBezTo>
                  <a:pt x="395" y="41"/>
                  <a:pt x="396" y="40"/>
                  <a:pt x="396" y="40"/>
                </a:cubicBezTo>
                <a:cubicBezTo>
                  <a:pt x="396" y="40"/>
                  <a:pt x="396" y="40"/>
                  <a:pt x="396" y="40"/>
                </a:cubicBezTo>
                <a:close/>
                <a:moveTo>
                  <a:pt x="390" y="43"/>
                </a:moveTo>
                <a:cubicBezTo>
                  <a:pt x="390" y="43"/>
                  <a:pt x="390" y="42"/>
                  <a:pt x="390" y="42"/>
                </a:cubicBezTo>
                <a:cubicBezTo>
                  <a:pt x="390" y="42"/>
                  <a:pt x="390" y="42"/>
                  <a:pt x="391" y="42"/>
                </a:cubicBezTo>
                <a:cubicBezTo>
                  <a:pt x="390" y="43"/>
                  <a:pt x="390" y="43"/>
                  <a:pt x="390" y="43"/>
                </a:cubicBezTo>
                <a:close/>
                <a:moveTo>
                  <a:pt x="334" y="54"/>
                </a:moveTo>
                <a:cubicBezTo>
                  <a:pt x="334" y="53"/>
                  <a:pt x="333" y="52"/>
                  <a:pt x="333" y="51"/>
                </a:cubicBezTo>
                <a:cubicBezTo>
                  <a:pt x="333" y="51"/>
                  <a:pt x="333" y="51"/>
                  <a:pt x="334" y="50"/>
                </a:cubicBezTo>
                <a:cubicBezTo>
                  <a:pt x="334" y="52"/>
                  <a:pt x="334" y="53"/>
                  <a:pt x="334" y="54"/>
                </a:cubicBezTo>
                <a:close/>
                <a:moveTo>
                  <a:pt x="325" y="40"/>
                </a:moveTo>
                <a:cubicBezTo>
                  <a:pt x="325" y="40"/>
                  <a:pt x="325" y="40"/>
                  <a:pt x="325" y="40"/>
                </a:cubicBezTo>
                <a:cubicBezTo>
                  <a:pt x="325" y="40"/>
                  <a:pt x="325" y="40"/>
                  <a:pt x="325" y="39"/>
                </a:cubicBezTo>
                <a:cubicBezTo>
                  <a:pt x="324" y="35"/>
                  <a:pt x="324" y="32"/>
                  <a:pt x="325" y="29"/>
                </a:cubicBezTo>
                <a:cubicBezTo>
                  <a:pt x="325" y="29"/>
                  <a:pt x="325" y="30"/>
                  <a:pt x="325" y="31"/>
                </a:cubicBezTo>
                <a:cubicBezTo>
                  <a:pt x="325" y="32"/>
                  <a:pt x="325" y="33"/>
                  <a:pt x="325" y="34"/>
                </a:cubicBezTo>
                <a:cubicBezTo>
                  <a:pt x="325" y="36"/>
                  <a:pt x="325" y="38"/>
                  <a:pt x="325" y="40"/>
                </a:cubicBezTo>
                <a:close/>
                <a:moveTo>
                  <a:pt x="424" y="52"/>
                </a:moveTo>
                <a:cubicBezTo>
                  <a:pt x="424" y="51"/>
                  <a:pt x="423" y="50"/>
                  <a:pt x="423" y="49"/>
                </a:cubicBezTo>
                <a:cubicBezTo>
                  <a:pt x="423" y="49"/>
                  <a:pt x="423" y="49"/>
                  <a:pt x="423" y="48"/>
                </a:cubicBezTo>
                <a:cubicBezTo>
                  <a:pt x="423" y="47"/>
                  <a:pt x="424" y="46"/>
                  <a:pt x="424" y="44"/>
                </a:cubicBezTo>
                <a:cubicBezTo>
                  <a:pt x="424" y="44"/>
                  <a:pt x="424" y="44"/>
                  <a:pt x="425" y="44"/>
                </a:cubicBezTo>
                <a:cubicBezTo>
                  <a:pt x="425" y="44"/>
                  <a:pt x="425" y="44"/>
                  <a:pt x="425" y="44"/>
                </a:cubicBezTo>
                <a:cubicBezTo>
                  <a:pt x="425" y="46"/>
                  <a:pt x="426" y="47"/>
                  <a:pt x="426" y="48"/>
                </a:cubicBezTo>
                <a:cubicBezTo>
                  <a:pt x="426" y="49"/>
                  <a:pt x="426" y="49"/>
                  <a:pt x="426" y="50"/>
                </a:cubicBezTo>
                <a:cubicBezTo>
                  <a:pt x="426" y="50"/>
                  <a:pt x="426" y="51"/>
                  <a:pt x="425" y="52"/>
                </a:cubicBezTo>
                <a:cubicBezTo>
                  <a:pt x="425" y="53"/>
                  <a:pt x="425" y="53"/>
                  <a:pt x="425" y="54"/>
                </a:cubicBezTo>
                <a:cubicBezTo>
                  <a:pt x="424" y="53"/>
                  <a:pt x="424" y="53"/>
                  <a:pt x="424" y="52"/>
                </a:cubicBezTo>
                <a:close/>
                <a:moveTo>
                  <a:pt x="478" y="57"/>
                </a:moveTo>
                <a:cubicBezTo>
                  <a:pt x="478" y="56"/>
                  <a:pt x="477" y="55"/>
                  <a:pt x="477" y="54"/>
                </a:cubicBezTo>
                <a:cubicBezTo>
                  <a:pt x="477" y="54"/>
                  <a:pt x="477" y="53"/>
                  <a:pt x="477" y="53"/>
                </a:cubicBezTo>
                <a:cubicBezTo>
                  <a:pt x="477" y="51"/>
                  <a:pt x="477" y="50"/>
                  <a:pt x="477" y="49"/>
                </a:cubicBezTo>
                <a:cubicBezTo>
                  <a:pt x="478" y="51"/>
                  <a:pt x="479" y="52"/>
                  <a:pt x="479" y="54"/>
                </a:cubicBezTo>
                <a:cubicBezTo>
                  <a:pt x="479" y="55"/>
                  <a:pt x="479" y="55"/>
                  <a:pt x="479" y="56"/>
                </a:cubicBezTo>
                <a:cubicBezTo>
                  <a:pt x="479" y="57"/>
                  <a:pt x="479" y="57"/>
                  <a:pt x="478" y="58"/>
                </a:cubicBezTo>
                <a:cubicBezTo>
                  <a:pt x="478" y="58"/>
                  <a:pt x="478" y="57"/>
                  <a:pt x="478" y="57"/>
                </a:cubicBezTo>
                <a:close/>
                <a:moveTo>
                  <a:pt x="515" y="55"/>
                </a:moveTo>
                <a:cubicBezTo>
                  <a:pt x="515" y="55"/>
                  <a:pt x="515" y="55"/>
                  <a:pt x="515" y="55"/>
                </a:cubicBezTo>
                <a:cubicBezTo>
                  <a:pt x="515" y="56"/>
                  <a:pt x="515" y="58"/>
                  <a:pt x="514" y="59"/>
                </a:cubicBezTo>
                <a:cubicBezTo>
                  <a:pt x="514" y="58"/>
                  <a:pt x="514" y="58"/>
                  <a:pt x="514" y="57"/>
                </a:cubicBezTo>
                <a:cubicBezTo>
                  <a:pt x="514" y="56"/>
                  <a:pt x="514" y="54"/>
                  <a:pt x="514" y="53"/>
                </a:cubicBezTo>
                <a:cubicBezTo>
                  <a:pt x="514" y="54"/>
                  <a:pt x="515" y="54"/>
                  <a:pt x="515" y="55"/>
                </a:cubicBezTo>
                <a:close/>
                <a:moveTo>
                  <a:pt x="498" y="60"/>
                </a:moveTo>
                <a:cubicBezTo>
                  <a:pt x="498" y="59"/>
                  <a:pt x="499" y="57"/>
                  <a:pt x="499" y="56"/>
                </a:cubicBezTo>
                <a:cubicBezTo>
                  <a:pt x="499" y="55"/>
                  <a:pt x="499" y="55"/>
                  <a:pt x="499" y="54"/>
                </a:cubicBezTo>
                <a:cubicBezTo>
                  <a:pt x="499" y="56"/>
                  <a:pt x="499" y="58"/>
                  <a:pt x="499" y="60"/>
                </a:cubicBezTo>
                <a:cubicBezTo>
                  <a:pt x="498" y="60"/>
                  <a:pt x="498" y="60"/>
                  <a:pt x="498" y="60"/>
                </a:cubicBezTo>
                <a:close/>
                <a:moveTo>
                  <a:pt x="508" y="45"/>
                </a:moveTo>
                <a:cubicBezTo>
                  <a:pt x="508" y="45"/>
                  <a:pt x="508" y="44"/>
                  <a:pt x="508" y="44"/>
                </a:cubicBezTo>
                <a:cubicBezTo>
                  <a:pt x="508" y="44"/>
                  <a:pt x="508" y="44"/>
                  <a:pt x="508" y="44"/>
                </a:cubicBezTo>
                <a:cubicBezTo>
                  <a:pt x="508" y="44"/>
                  <a:pt x="508" y="44"/>
                  <a:pt x="508" y="45"/>
                </a:cubicBezTo>
                <a:close/>
                <a:moveTo>
                  <a:pt x="505" y="37"/>
                </a:moveTo>
                <a:cubicBezTo>
                  <a:pt x="505" y="36"/>
                  <a:pt x="506" y="34"/>
                  <a:pt x="506" y="33"/>
                </a:cubicBezTo>
                <a:cubicBezTo>
                  <a:pt x="506" y="34"/>
                  <a:pt x="505" y="36"/>
                  <a:pt x="505" y="37"/>
                </a:cubicBezTo>
                <a:cubicBezTo>
                  <a:pt x="505" y="37"/>
                  <a:pt x="505" y="37"/>
                  <a:pt x="505" y="37"/>
                </a:cubicBezTo>
                <a:close/>
                <a:moveTo>
                  <a:pt x="487" y="63"/>
                </a:moveTo>
                <a:cubicBezTo>
                  <a:pt x="487" y="63"/>
                  <a:pt x="487" y="62"/>
                  <a:pt x="487" y="61"/>
                </a:cubicBezTo>
                <a:cubicBezTo>
                  <a:pt x="487" y="61"/>
                  <a:pt x="487" y="61"/>
                  <a:pt x="487" y="62"/>
                </a:cubicBezTo>
                <a:cubicBezTo>
                  <a:pt x="487" y="62"/>
                  <a:pt x="487" y="63"/>
                  <a:pt x="487" y="63"/>
                </a:cubicBezTo>
                <a:close/>
                <a:moveTo>
                  <a:pt x="511" y="50"/>
                </a:moveTo>
                <a:cubicBezTo>
                  <a:pt x="511" y="48"/>
                  <a:pt x="511" y="47"/>
                  <a:pt x="511" y="46"/>
                </a:cubicBezTo>
                <a:cubicBezTo>
                  <a:pt x="511" y="47"/>
                  <a:pt x="511" y="47"/>
                  <a:pt x="512" y="47"/>
                </a:cubicBezTo>
                <a:cubicBezTo>
                  <a:pt x="511" y="48"/>
                  <a:pt x="511" y="49"/>
                  <a:pt x="511" y="50"/>
                </a:cubicBezTo>
                <a:close/>
                <a:moveTo>
                  <a:pt x="508" y="42"/>
                </a:moveTo>
                <a:cubicBezTo>
                  <a:pt x="508" y="43"/>
                  <a:pt x="508" y="43"/>
                  <a:pt x="508" y="43"/>
                </a:cubicBezTo>
                <a:cubicBezTo>
                  <a:pt x="508" y="43"/>
                  <a:pt x="508" y="43"/>
                  <a:pt x="508" y="43"/>
                </a:cubicBezTo>
                <a:cubicBezTo>
                  <a:pt x="508" y="43"/>
                  <a:pt x="508" y="43"/>
                  <a:pt x="508" y="43"/>
                </a:cubicBezTo>
                <a:cubicBezTo>
                  <a:pt x="508" y="43"/>
                  <a:pt x="508" y="43"/>
                  <a:pt x="508" y="42"/>
                </a:cubicBezTo>
                <a:cubicBezTo>
                  <a:pt x="508" y="42"/>
                  <a:pt x="508" y="42"/>
                  <a:pt x="508" y="42"/>
                </a:cubicBezTo>
                <a:close/>
                <a:moveTo>
                  <a:pt x="480" y="39"/>
                </a:moveTo>
                <a:cubicBezTo>
                  <a:pt x="481" y="38"/>
                  <a:pt x="481" y="38"/>
                  <a:pt x="481" y="38"/>
                </a:cubicBezTo>
                <a:cubicBezTo>
                  <a:pt x="481" y="40"/>
                  <a:pt x="480" y="43"/>
                  <a:pt x="480" y="47"/>
                </a:cubicBezTo>
                <a:cubicBezTo>
                  <a:pt x="479" y="46"/>
                  <a:pt x="479" y="45"/>
                  <a:pt x="478" y="44"/>
                </a:cubicBezTo>
                <a:cubicBezTo>
                  <a:pt x="478" y="44"/>
                  <a:pt x="478" y="43"/>
                  <a:pt x="478" y="43"/>
                </a:cubicBezTo>
                <a:cubicBezTo>
                  <a:pt x="478" y="42"/>
                  <a:pt x="478" y="41"/>
                  <a:pt x="479" y="40"/>
                </a:cubicBezTo>
                <a:cubicBezTo>
                  <a:pt x="479" y="40"/>
                  <a:pt x="480" y="39"/>
                  <a:pt x="480" y="39"/>
                </a:cubicBezTo>
                <a:close/>
                <a:moveTo>
                  <a:pt x="473" y="42"/>
                </a:moveTo>
                <a:cubicBezTo>
                  <a:pt x="473" y="42"/>
                  <a:pt x="473" y="41"/>
                  <a:pt x="473" y="41"/>
                </a:cubicBezTo>
                <a:cubicBezTo>
                  <a:pt x="473" y="41"/>
                  <a:pt x="474" y="41"/>
                  <a:pt x="474" y="42"/>
                </a:cubicBezTo>
                <a:cubicBezTo>
                  <a:pt x="474" y="42"/>
                  <a:pt x="473" y="42"/>
                  <a:pt x="473" y="42"/>
                </a:cubicBezTo>
                <a:close/>
                <a:moveTo>
                  <a:pt x="464" y="41"/>
                </a:moveTo>
                <a:cubicBezTo>
                  <a:pt x="464" y="42"/>
                  <a:pt x="464" y="43"/>
                  <a:pt x="464" y="45"/>
                </a:cubicBezTo>
                <a:cubicBezTo>
                  <a:pt x="464" y="45"/>
                  <a:pt x="464" y="45"/>
                  <a:pt x="464" y="46"/>
                </a:cubicBezTo>
                <a:cubicBezTo>
                  <a:pt x="464" y="45"/>
                  <a:pt x="464" y="44"/>
                  <a:pt x="464" y="43"/>
                </a:cubicBezTo>
                <a:cubicBezTo>
                  <a:pt x="464" y="42"/>
                  <a:pt x="464" y="41"/>
                  <a:pt x="464" y="41"/>
                </a:cubicBezTo>
                <a:close/>
                <a:moveTo>
                  <a:pt x="456" y="37"/>
                </a:moveTo>
                <a:cubicBezTo>
                  <a:pt x="457" y="36"/>
                  <a:pt x="458" y="35"/>
                  <a:pt x="459" y="34"/>
                </a:cubicBezTo>
                <a:cubicBezTo>
                  <a:pt x="459" y="35"/>
                  <a:pt x="460" y="36"/>
                  <a:pt x="460" y="39"/>
                </a:cubicBezTo>
                <a:cubicBezTo>
                  <a:pt x="460" y="40"/>
                  <a:pt x="460" y="41"/>
                  <a:pt x="460" y="42"/>
                </a:cubicBezTo>
                <a:cubicBezTo>
                  <a:pt x="458" y="39"/>
                  <a:pt x="457" y="37"/>
                  <a:pt x="457" y="37"/>
                </a:cubicBezTo>
                <a:cubicBezTo>
                  <a:pt x="456" y="37"/>
                  <a:pt x="457" y="39"/>
                  <a:pt x="458" y="43"/>
                </a:cubicBezTo>
                <a:cubicBezTo>
                  <a:pt x="459" y="44"/>
                  <a:pt x="459" y="44"/>
                  <a:pt x="459" y="45"/>
                </a:cubicBezTo>
                <a:cubicBezTo>
                  <a:pt x="459" y="45"/>
                  <a:pt x="458" y="45"/>
                  <a:pt x="458" y="45"/>
                </a:cubicBezTo>
                <a:cubicBezTo>
                  <a:pt x="457" y="43"/>
                  <a:pt x="456" y="41"/>
                  <a:pt x="455" y="39"/>
                </a:cubicBezTo>
                <a:cubicBezTo>
                  <a:pt x="456" y="38"/>
                  <a:pt x="456" y="38"/>
                  <a:pt x="456" y="37"/>
                </a:cubicBezTo>
                <a:close/>
                <a:moveTo>
                  <a:pt x="453" y="39"/>
                </a:moveTo>
                <a:cubicBezTo>
                  <a:pt x="453" y="39"/>
                  <a:pt x="452" y="39"/>
                  <a:pt x="452" y="40"/>
                </a:cubicBezTo>
                <a:cubicBezTo>
                  <a:pt x="452" y="39"/>
                  <a:pt x="452" y="39"/>
                  <a:pt x="451" y="39"/>
                </a:cubicBezTo>
                <a:cubicBezTo>
                  <a:pt x="451" y="38"/>
                  <a:pt x="451" y="37"/>
                  <a:pt x="451" y="36"/>
                </a:cubicBezTo>
                <a:cubicBezTo>
                  <a:pt x="451" y="36"/>
                  <a:pt x="451" y="36"/>
                  <a:pt x="451" y="35"/>
                </a:cubicBezTo>
                <a:cubicBezTo>
                  <a:pt x="452" y="36"/>
                  <a:pt x="452" y="38"/>
                  <a:pt x="453" y="39"/>
                </a:cubicBezTo>
                <a:close/>
                <a:moveTo>
                  <a:pt x="448" y="36"/>
                </a:moveTo>
                <a:cubicBezTo>
                  <a:pt x="448" y="37"/>
                  <a:pt x="448" y="38"/>
                  <a:pt x="448" y="39"/>
                </a:cubicBezTo>
                <a:cubicBezTo>
                  <a:pt x="448" y="38"/>
                  <a:pt x="447" y="38"/>
                  <a:pt x="447" y="38"/>
                </a:cubicBezTo>
                <a:cubicBezTo>
                  <a:pt x="448" y="37"/>
                  <a:pt x="448" y="36"/>
                  <a:pt x="448" y="36"/>
                </a:cubicBezTo>
                <a:close/>
                <a:moveTo>
                  <a:pt x="448" y="43"/>
                </a:moveTo>
                <a:cubicBezTo>
                  <a:pt x="448" y="43"/>
                  <a:pt x="447" y="43"/>
                  <a:pt x="447" y="43"/>
                </a:cubicBezTo>
                <a:cubicBezTo>
                  <a:pt x="446" y="43"/>
                  <a:pt x="445" y="42"/>
                  <a:pt x="445" y="42"/>
                </a:cubicBezTo>
                <a:cubicBezTo>
                  <a:pt x="445" y="41"/>
                  <a:pt x="446" y="40"/>
                  <a:pt x="446" y="39"/>
                </a:cubicBezTo>
                <a:cubicBezTo>
                  <a:pt x="447" y="40"/>
                  <a:pt x="447" y="41"/>
                  <a:pt x="448" y="43"/>
                </a:cubicBezTo>
                <a:close/>
                <a:moveTo>
                  <a:pt x="441" y="32"/>
                </a:moveTo>
                <a:cubicBezTo>
                  <a:pt x="442" y="32"/>
                  <a:pt x="442" y="32"/>
                  <a:pt x="442" y="32"/>
                </a:cubicBezTo>
                <a:cubicBezTo>
                  <a:pt x="442" y="32"/>
                  <a:pt x="442" y="32"/>
                  <a:pt x="442" y="32"/>
                </a:cubicBezTo>
                <a:cubicBezTo>
                  <a:pt x="441" y="34"/>
                  <a:pt x="441" y="36"/>
                  <a:pt x="441" y="39"/>
                </a:cubicBezTo>
                <a:cubicBezTo>
                  <a:pt x="441" y="39"/>
                  <a:pt x="440" y="39"/>
                  <a:pt x="440" y="39"/>
                </a:cubicBezTo>
                <a:cubicBezTo>
                  <a:pt x="440" y="37"/>
                  <a:pt x="440" y="36"/>
                  <a:pt x="440" y="34"/>
                </a:cubicBezTo>
                <a:cubicBezTo>
                  <a:pt x="440" y="34"/>
                  <a:pt x="441" y="33"/>
                  <a:pt x="441" y="32"/>
                </a:cubicBezTo>
                <a:close/>
                <a:moveTo>
                  <a:pt x="433" y="44"/>
                </a:moveTo>
                <a:cubicBezTo>
                  <a:pt x="433" y="44"/>
                  <a:pt x="433" y="44"/>
                  <a:pt x="433" y="44"/>
                </a:cubicBezTo>
                <a:cubicBezTo>
                  <a:pt x="433" y="44"/>
                  <a:pt x="433" y="44"/>
                  <a:pt x="433" y="44"/>
                </a:cubicBezTo>
                <a:cubicBezTo>
                  <a:pt x="433" y="44"/>
                  <a:pt x="433" y="44"/>
                  <a:pt x="433" y="44"/>
                </a:cubicBezTo>
                <a:close/>
                <a:moveTo>
                  <a:pt x="430" y="32"/>
                </a:moveTo>
                <a:cubicBezTo>
                  <a:pt x="430" y="34"/>
                  <a:pt x="430" y="36"/>
                  <a:pt x="429" y="37"/>
                </a:cubicBezTo>
                <a:cubicBezTo>
                  <a:pt x="429" y="38"/>
                  <a:pt x="428" y="38"/>
                  <a:pt x="428" y="38"/>
                </a:cubicBezTo>
                <a:cubicBezTo>
                  <a:pt x="427" y="38"/>
                  <a:pt x="427" y="39"/>
                  <a:pt x="427" y="39"/>
                </a:cubicBezTo>
                <a:cubicBezTo>
                  <a:pt x="428" y="36"/>
                  <a:pt x="429" y="34"/>
                  <a:pt x="430" y="32"/>
                </a:cubicBezTo>
                <a:close/>
                <a:moveTo>
                  <a:pt x="419" y="32"/>
                </a:moveTo>
                <a:cubicBezTo>
                  <a:pt x="420" y="34"/>
                  <a:pt x="421" y="36"/>
                  <a:pt x="423" y="39"/>
                </a:cubicBezTo>
                <a:cubicBezTo>
                  <a:pt x="422" y="38"/>
                  <a:pt x="422" y="38"/>
                  <a:pt x="421" y="38"/>
                </a:cubicBezTo>
                <a:cubicBezTo>
                  <a:pt x="421" y="37"/>
                  <a:pt x="420" y="37"/>
                  <a:pt x="420" y="37"/>
                </a:cubicBezTo>
                <a:cubicBezTo>
                  <a:pt x="420" y="35"/>
                  <a:pt x="419" y="33"/>
                  <a:pt x="419" y="32"/>
                </a:cubicBezTo>
                <a:close/>
                <a:moveTo>
                  <a:pt x="422" y="41"/>
                </a:moveTo>
                <a:cubicBezTo>
                  <a:pt x="421" y="42"/>
                  <a:pt x="421" y="43"/>
                  <a:pt x="421" y="43"/>
                </a:cubicBezTo>
                <a:cubicBezTo>
                  <a:pt x="421" y="43"/>
                  <a:pt x="420" y="42"/>
                  <a:pt x="420" y="41"/>
                </a:cubicBezTo>
                <a:cubicBezTo>
                  <a:pt x="420" y="40"/>
                  <a:pt x="420" y="40"/>
                  <a:pt x="420" y="39"/>
                </a:cubicBezTo>
                <a:cubicBezTo>
                  <a:pt x="421" y="40"/>
                  <a:pt x="421" y="40"/>
                  <a:pt x="422" y="41"/>
                </a:cubicBezTo>
                <a:close/>
                <a:moveTo>
                  <a:pt x="416" y="43"/>
                </a:moveTo>
                <a:cubicBezTo>
                  <a:pt x="416" y="43"/>
                  <a:pt x="416" y="43"/>
                  <a:pt x="416" y="43"/>
                </a:cubicBezTo>
                <a:cubicBezTo>
                  <a:pt x="416" y="43"/>
                  <a:pt x="416" y="43"/>
                  <a:pt x="416" y="43"/>
                </a:cubicBezTo>
                <a:close/>
                <a:moveTo>
                  <a:pt x="409" y="32"/>
                </a:moveTo>
                <a:cubicBezTo>
                  <a:pt x="410" y="34"/>
                  <a:pt x="410" y="35"/>
                  <a:pt x="410" y="37"/>
                </a:cubicBezTo>
                <a:cubicBezTo>
                  <a:pt x="409" y="37"/>
                  <a:pt x="409" y="37"/>
                  <a:pt x="408" y="37"/>
                </a:cubicBezTo>
                <a:cubicBezTo>
                  <a:pt x="408" y="37"/>
                  <a:pt x="408" y="37"/>
                  <a:pt x="408" y="37"/>
                </a:cubicBezTo>
                <a:cubicBezTo>
                  <a:pt x="408" y="34"/>
                  <a:pt x="408" y="31"/>
                  <a:pt x="407" y="29"/>
                </a:cubicBezTo>
                <a:cubicBezTo>
                  <a:pt x="408" y="30"/>
                  <a:pt x="408" y="30"/>
                  <a:pt x="408" y="30"/>
                </a:cubicBezTo>
                <a:cubicBezTo>
                  <a:pt x="409" y="31"/>
                  <a:pt x="409" y="32"/>
                  <a:pt x="409" y="32"/>
                </a:cubicBezTo>
                <a:close/>
                <a:moveTo>
                  <a:pt x="402" y="35"/>
                </a:moveTo>
                <a:cubicBezTo>
                  <a:pt x="402" y="35"/>
                  <a:pt x="401" y="35"/>
                  <a:pt x="401" y="36"/>
                </a:cubicBezTo>
                <a:cubicBezTo>
                  <a:pt x="401" y="35"/>
                  <a:pt x="401" y="34"/>
                  <a:pt x="401" y="33"/>
                </a:cubicBezTo>
                <a:cubicBezTo>
                  <a:pt x="401" y="33"/>
                  <a:pt x="401" y="32"/>
                  <a:pt x="401" y="32"/>
                </a:cubicBezTo>
                <a:cubicBezTo>
                  <a:pt x="401" y="33"/>
                  <a:pt x="402" y="34"/>
                  <a:pt x="402" y="35"/>
                </a:cubicBezTo>
                <a:close/>
                <a:moveTo>
                  <a:pt x="398" y="32"/>
                </a:moveTo>
                <a:cubicBezTo>
                  <a:pt x="398" y="33"/>
                  <a:pt x="398" y="34"/>
                  <a:pt x="398" y="35"/>
                </a:cubicBezTo>
                <a:cubicBezTo>
                  <a:pt x="398" y="35"/>
                  <a:pt x="397" y="36"/>
                  <a:pt x="397" y="36"/>
                </a:cubicBezTo>
                <a:cubicBezTo>
                  <a:pt x="397" y="36"/>
                  <a:pt x="397" y="35"/>
                  <a:pt x="397" y="35"/>
                </a:cubicBezTo>
                <a:cubicBezTo>
                  <a:pt x="397" y="34"/>
                  <a:pt x="397" y="33"/>
                  <a:pt x="398" y="32"/>
                </a:cubicBezTo>
                <a:close/>
                <a:moveTo>
                  <a:pt x="393" y="33"/>
                </a:moveTo>
                <a:cubicBezTo>
                  <a:pt x="393" y="34"/>
                  <a:pt x="393" y="34"/>
                  <a:pt x="394" y="35"/>
                </a:cubicBezTo>
                <a:cubicBezTo>
                  <a:pt x="393" y="37"/>
                  <a:pt x="392" y="39"/>
                  <a:pt x="391" y="41"/>
                </a:cubicBezTo>
                <a:cubicBezTo>
                  <a:pt x="391" y="41"/>
                  <a:pt x="390" y="41"/>
                  <a:pt x="390" y="40"/>
                </a:cubicBezTo>
                <a:cubicBezTo>
                  <a:pt x="390" y="40"/>
                  <a:pt x="391" y="39"/>
                  <a:pt x="391" y="38"/>
                </a:cubicBezTo>
                <a:cubicBezTo>
                  <a:pt x="392" y="35"/>
                  <a:pt x="393" y="33"/>
                  <a:pt x="393" y="33"/>
                </a:cubicBezTo>
                <a:cubicBezTo>
                  <a:pt x="393" y="33"/>
                  <a:pt x="391" y="34"/>
                  <a:pt x="389" y="37"/>
                </a:cubicBezTo>
                <a:cubicBezTo>
                  <a:pt x="389" y="36"/>
                  <a:pt x="389" y="35"/>
                  <a:pt x="390" y="34"/>
                </a:cubicBezTo>
                <a:cubicBezTo>
                  <a:pt x="390" y="31"/>
                  <a:pt x="390" y="30"/>
                  <a:pt x="391" y="29"/>
                </a:cubicBezTo>
                <a:cubicBezTo>
                  <a:pt x="391" y="30"/>
                  <a:pt x="392" y="31"/>
                  <a:pt x="393" y="33"/>
                </a:cubicBezTo>
                <a:close/>
                <a:moveTo>
                  <a:pt x="386" y="37"/>
                </a:moveTo>
                <a:cubicBezTo>
                  <a:pt x="385" y="38"/>
                  <a:pt x="385" y="39"/>
                  <a:pt x="385" y="40"/>
                </a:cubicBezTo>
                <a:cubicBezTo>
                  <a:pt x="385" y="40"/>
                  <a:pt x="385" y="39"/>
                  <a:pt x="385" y="39"/>
                </a:cubicBezTo>
                <a:cubicBezTo>
                  <a:pt x="385" y="38"/>
                  <a:pt x="385" y="37"/>
                  <a:pt x="385" y="35"/>
                </a:cubicBezTo>
                <a:cubicBezTo>
                  <a:pt x="385" y="36"/>
                  <a:pt x="385" y="37"/>
                  <a:pt x="386" y="37"/>
                </a:cubicBezTo>
                <a:close/>
                <a:moveTo>
                  <a:pt x="375" y="35"/>
                </a:moveTo>
                <a:cubicBezTo>
                  <a:pt x="376" y="34"/>
                  <a:pt x="376" y="34"/>
                  <a:pt x="376" y="34"/>
                </a:cubicBezTo>
                <a:cubicBezTo>
                  <a:pt x="376" y="34"/>
                  <a:pt x="376" y="35"/>
                  <a:pt x="376" y="35"/>
                </a:cubicBezTo>
                <a:cubicBezTo>
                  <a:pt x="376" y="35"/>
                  <a:pt x="376" y="35"/>
                  <a:pt x="375" y="35"/>
                </a:cubicBezTo>
                <a:cubicBezTo>
                  <a:pt x="375" y="35"/>
                  <a:pt x="375" y="35"/>
                  <a:pt x="375" y="35"/>
                </a:cubicBezTo>
                <a:close/>
                <a:moveTo>
                  <a:pt x="369" y="31"/>
                </a:moveTo>
                <a:cubicBezTo>
                  <a:pt x="369" y="31"/>
                  <a:pt x="370" y="32"/>
                  <a:pt x="371" y="33"/>
                </a:cubicBezTo>
                <a:cubicBezTo>
                  <a:pt x="371" y="34"/>
                  <a:pt x="371" y="35"/>
                  <a:pt x="371" y="37"/>
                </a:cubicBezTo>
                <a:cubicBezTo>
                  <a:pt x="371" y="37"/>
                  <a:pt x="370" y="38"/>
                  <a:pt x="369" y="40"/>
                </a:cubicBezTo>
                <a:cubicBezTo>
                  <a:pt x="369" y="35"/>
                  <a:pt x="368" y="32"/>
                  <a:pt x="368" y="30"/>
                </a:cubicBezTo>
                <a:cubicBezTo>
                  <a:pt x="368" y="30"/>
                  <a:pt x="368" y="30"/>
                  <a:pt x="369" y="31"/>
                </a:cubicBezTo>
                <a:close/>
                <a:moveTo>
                  <a:pt x="366" y="43"/>
                </a:moveTo>
                <a:cubicBezTo>
                  <a:pt x="366" y="43"/>
                  <a:pt x="366" y="43"/>
                  <a:pt x="366" y="43"/>
                </a:cubicBezTo>
                <a:cubicBezTo>
                  <a:pt x="366" y="43"/>
                  <a:pt x="366" y="44"/>
                  <a:pt x="366" y="45"/>
                </a:cubicBezTo>
                <a:cubicBezTo>
                  <a:pt x="366" y="45"/>
                  <a:pt x="366" y="45"/>
                  <a:pt x="366" y="45"/>
                </a:cubicBezTo>
                <a:cubicBezTo>
                  <a:pt x="366" y="44"/>
                  <a:pt x="366" y="44"/>
                  <a:pt x="366" y="43"/>
                </a:cubicBezTo>
                <a:cubicBezTo>
                  <a:pt x="366" y="43"/>
                  <a:pt x="366" y="43"/>
                  <a:pt x="366" y="43"/>
                </a:cubicBezTo>
                <a:close/>
                <a:moveTo>
                  <a:pt x="344" y="22"/>
                </a:moveTo>
                <a:cubicBezTo>
                  <a:pt x="344" y="22"/>
                  <a:pt x="344" y="22"/>
                  <a:pt x="344" y="22"/>
                </a:cubicBezTo>
                <a:cubicBezTo>
                  <a:pt x="343" y="21"/>
                  <a:pt x="343" y="21"/>
                  <a:pt x="343" y="20"/>
                </a:cubicBezTo>
                <a:cubicBezTo>
                  <a:pt x="343" y="21"/>
                  <a:pt x="344" y="21"/>
                  <a:pt x="344" y="22"/>
                </a:cubicBezTo>
                <a:close/>
                <a:moveTo>
                  <a:pt x="342" y="32"/>
                </a:moveTo>
                <a:cubicBezTo>
                  <a:pt x="342" y="32"/>
                  <a:pt x="342" y="32"/>
                  <a:pt x="342" y="32"/>
                </a:cubicBezTo>
                <a:cubicBezTo>
                  <a:pt x="341" y="32"/>
                  <a:pt x="341" y="31"/>
                  <a:pt x="341" y="31"/>
                </a:cubicBezTo>
                <a:cubicBezTo>
                  <a:pt x="341" y="31"/>
                  <a:pt x="341" y="31"/>
                  <a:pt x="342" y="32"/>
                </a:cubicBezTo>
                <a:close/>
                <a:moveTo>
                  <a:pt x="337" y="26"/>
                </a:moveTo>
                <a:cubicBezTo>
                  <a:pt x="337" y="26"/>
                  <a:pt x="337" y="26"/>
                  <a:pt x="337" y="27"/>
                </a:cubicBezTo>
                <a:cubicBezTo>
                  <a:pt x="337" y="27"/>
                  <a:pt x="338" y="28"/>
                  <a:pt x="338" y="28"/>
                </a:cubicBezTo>
                <a:cubicBezTo>
                  <a:pt x="338" y="29"/>
                  <a:pt x="338" y="29"/>
                  <a:pt x="338" y="30"/>
                </a:cubicBezTo>
                <a:cubicBezTo>
                  <a:pt x="338" y="30"/>
                  <a:pt x="337" y="30"/>
                  <a:pt x="337" y="30"/>
                </a:cubicBezTo>
                <a:cubicBezTo>
                  <a:pt x="337" y="30"/>
                  <a:pt x="337" y="30"/>
                  <a:pt x="338" y="31"/>
                </a:cubicBezTo>
                <a:cubicBezTo>
                  <a:pt x="338" y="34"/>
                  <a:pt x="337" y="37"/>
                  <a:pt x="337" y="41"/>
                </a:cubicBezTo>
                <a:cubicBezTo>
                  <a:pt x="337" y="41"/>
                  <a:pt x="337" y="41"/>
                  <a:pt x="337" y="41"/>
                </a:cubicBezTo>
                <a:cubicBezTo>
                  <a:pt x="337" y="41"/>
                  <a:pt x="337" y="41"/>
                  <a:pt x="337" y="40"/>
                </a:cubicBezTo>
                <a:cubicBezTo>
                  <a:pt x="336" y="39"/>
                  <a:pt x="336" y="39"/>
                  <a:pt x="336" y="38"/>
                </a:cubicBezTo>
                <a:cubicBezTo>
                  <a:pt x="336" y="35"/>
                  <a:pt x="337" y="32"/>
                  <a:pt x="337" y="30"/>
                </a:cubicBezTo>
                <a:cubicBezTo>
                  <a:pt x="337" y="28"/>
                  <a:pt x="337" y="27"/>
                  <a:pt x="337" y="26"/>
                </a:cubicBezTo>
                <a:close/>
                <a:moveTo>
                  <a:pt x="333" y="40"/>
                </a:moveTo>
                <a:cubicBezTo>
                  <a:pt x="332" y="40"/>
                  <a:pt x="332" y="41"/>
                  <a:pt x="332" y="42"/>
                </a:cubicBezTo>
                <a:cubicBezTo>
                  <a:pt x="331" y="37"/>
                  <a:pt x="330" y="34"/>
                  <a:pt x="329" y="31"/>
                </a:cubicBezTo>
                <a:cubicBezTo>
                  <a:pt x="329" y="28"/>
                  <a:pt x="329" y="25"/>
                  <a:pt x="329" y="22"/>
                </a:cubicBezTo>
                <a:cubicBezTo>
                  <a:pt x="330" y="27"/>
                  <a:pt x="332" y="33"/>
                  <a:pt x="333" y="40"/>
                </a:cubicBezTo>
                <a:close/>
                <a:moveTo>
                  <a:pt x="325" y="27"/>
                </a:moveTo>
                <a:cubicBezTo>
                  <a:pt x="325" y="27"/>
                  <a:pt x="325" y="27"/>
                  <a:pt x="325" y="27"/>
                </a:cubicBezTo>
                <a:cubicBezTo>
                  <a:pt x="325" y="27"/>
                  <a:pt x="325" y="26"/>
                  <a:pt x="325" y="26"/>
                </a:cubicBezTo>
                <a:cubicBezTo>
                  <a:pt x="325" y="26"/>
                  <a:pt x="325" y="26"/>
                  <a:pt x="325" y="25"/>
                </a:cubicBezTo>
                <a:cubicBezTo>
                  <a:pt x="325" y="26"/>
                  <a:pt x="325" y="26"/>
                  <a:pt x="325" y="27"/>
                </a:cubicBezTo>
                <a:close/>
                <a:moveTo>
                  <a:pt x="316" y="28"/>
                </a:moveTo>
                <a:cubicBezTo>
                  <a:pt x="316" y="29"/>
                  <a:pt x="317" y="31"/>
                  <a:pt x="318" y="34"/>
                </a:cubicBezTo>
                <a:cubicBezTo>
                  <a:pt x="318" y="33"/>
                  <a:pt x="318" y="33"/>
                  <a:pt x="317" y="33"/>
                </a:cubicBezTo>
                <a:cubicBezTo>
                  <a:pt x="317" y="33"/>
                  <a:pt x="317" y="32"/>
                  <a:pt x="316" y="32"/>
                </a:cubicBezTo>
                <a:cubicBezTo>
                  <a:pt x="316" y="31"/>
                  <a:pt x="316" y="29"/>
                  <a:pt x="316" y="28"/>
                </a:cubicBezTo>
                <a:close/>
                <a:moveTo>
                  <a:pt x="320" y="39"/>
                </a:moveTo>
                <a:cubicBezTo>
                  <a:pt x="320" y="39"/>
                  <a:pt x="320" y="40"/>
                  <a:pt x="320" y="40"/>
                </a:cubicBezTo>
                <a:cubicBezTo>
                  <a:pt x="320" y="40"/>
                  <a:pt x="320" y="40"/>
                  <a:pt x="321" y="40"/>
                </a:cubicBezTo>
                <a:cubicBezTo>
                  <a:pt x="321" y="40"/>
                  <a:pt x="321" y="40"/>
                  <a:pt x="321" y="41"/>
                </a:cubicBezTo>
                <a:cubicBezTo>
                  <a:pt x="321" y="41"/>
                  <a:pt x="321" y="41"/>
                  <a:pt x="321" y="42"/>
                </a:cubicBezTo>
                <a:cubicBezTo>
                  <a:pt x="321" y="43"/>
                  <a:pt x="321" y="44"/>
                  <a:pt x="321" y="46"/>
                </a:cubicBezTo>
                <a:cubicBezTo>
                  <a:pt x="320" y="44"/>
                  <a:pt x="319" y="43"/>
                  <a:pt x="318" y="43"/>
                </a:cubicBezTo>
                <a:cubicBezTo>
                  <a:pt x="318" y="42"/>
                  <a:pt x="317" y="41"/>
                  <a:pt x="317" y="41"/>
                </a:cubicBezTo>
                <a:cubicBezTo>
                  <a:pt x="317" y="39"/>
                  <a:pt x="317" y="38"/>
                  <a:pt x="317" y="36"/>
                </a:cubicBezTo>
                <a:cubicBezTo>
                  <a:pt x="317" y="36"/>
                  <a:pt x="317" y="35"/>
                  <a:pt x="317" y="35"/>
                </a:cubicBezTo>
                <a:cubicBezTo>
                  <a:pt x="318" y="36"/>
                  <a:pt x="319" y="38"/>
                  <a:pt x="320" y="39"/>
                </a:cubicBezTo>
                <a:close/>
                <a:moveTo>
                  <a:pt x="305" y="27"/>
                </a:moveTo>
                <a:cubicBezTo>
                  <a:pt x="306" y="28"/>
                  <a:pt x="306" y="29"/>
                  <a:pt x="307" y="30"/>
                </a:cubicBezTo>
                <a:cubicBezTo>
                  <a:pt x="307" y="32"/>
                  <a:pt x="307" y="34"/>
                  <a:pt x="307" y="35"/>
                </a:cubicBezTo>
                <a:cubicBezTo>
                  <a:pt x="307" y="36"/>
                  <a:pt x="307" y="36"/>
                  <a:pt x="307" y="37"/>
                </a:cubicBezTo>
                <a:cubicBezTo>
                  <a:pt x="306" y="36"/>
                  <a:pt x="306" y="36"/>
                  <a:pt x="306" y="35"/>
                </a:cubicBezTo>
                <a:cubicBezTo>
                  <a:pt x="306" y="32"/>
                  <a:pt x="306" y="30"/>
                  <a:pt x="305" y="27"/>
                </a:cubicBezTo>
                <a:close/>
                <a:moveTo>
                  <a:pt x="302" y="38"/>
                </a:moveTo>
                <a:cubicBezTo>
                  <a:pt x="302" y="38"/>
                  <a:pt x="301" y="37"/>
                  <a:pt x="301" y="37"/>
                </a:cubicBezTo>
                <a:cubicBezTo>
                  <a:pt x="300" y="36"/>
                  <a:pt x="300" y="36"/>
                  <a:pt x="300" y="35"/>
                </a:cubicBezTo>
                <a:cubicBezTo>
                  <a:pt x="300" y="35"/>
                  <a:pt x="300" y="35"/>
                  <a:pt x="300" y="35"/>
                </a:cubicBezTo>
                <a:cubicBezTo>
                  <a:pt x="300" y="34"/>
                  <a:pt x="301" y="33"/>
                  <a:pt x="301" y="32"/>
                </a:cubicBezTo>
                <a:cubicBezTo>
                  <a:pt x="301" y="33"/>
                  <a:pt x="302" y="34"/>
                  <a:pt x="302" y="35"/>
                </a:cubicBezTo>
                <a:cubicBezTo>
                  <a:pt x="302" y="36"/>
                  <a:pt x="302" y="37"/>
                  <a:pt x="302" y="38"/>
                </a:cubicBezTo>
                <a:close/>
                <a:moveTo>
                  <a:pt x="296" y="28"/>
                </a:moveTo>
                <a:cubicBezTo>
                  <a:pt x="296" y="29"/>
                  <a:pt x="296" y="30"/>
                  <a:pt x="296" y="31"/>
                </a:cubicBezTo>
                <a:cubicBezTo>
                  <a:pt x="296" y="31"/>
                  <a:pt x="296" y="32"/>
                  <a:pt x="296" y="32"/>
                </a:cubicBezTo>
                <a:cubicBezTo>
                  <a:pt x="296" y="32"/>
                  <a:pt x="295" y="32"/>
                  <a:pt x="295" y="31"/>
                </a:cubicBezTo>
                <a:cubicBezTo>
                  <a:pt x="296" y="30"/>
                  <a:pt x="296" y="29"/>
                  <a:pt x="296" y="28"/>
                </a:cubicBezTo>
                <a:close/>
                <a:moveTo>
                  <a:pt x="293" y="31"/>
                </a:moveTo>
                <a:cubicBezTo>
                  <a:pt x="292" y="33"/>
                  <a:pt x="291" y="35"/>
                  <a:pt x="290" y="37"/>
                </a:cubicBezTo>
                <a:cubicBezTo>
                  <a:pt x="290" y="37"/>
                  <a:pt x="290" y="37"/>
                  <a:pt x="290" y="37"/>
                </a:cubicBezTo>
                <a:cubicBezTo>
                  <a:pt x="290" y="36"/>
                  <a:pt x="290" y="35"/>
                  <a:pt x="291" y="34"/>
                </a:cubicBezTo>
                <a:cubicBezTo>
                  <a:pt x="292" y="31"/>
                  <a:pt x="292" y="30"/>
                  <a:pt x="292" y="29"/>
                </a:cubicBezTo>
                <a:cubicBezTo>
                  <a:pt x="292" y="29"/>
                  <a:pt x="292" y="30"/>
                  <a:pt x="292" y="30"/>
                </a:cubicBezTo>
                <a:cubicBezTo>
                  <a:pt x="292" y="30"/>
                  <a:pt x="293" y="31"/>
                  <a:pt x="293" y="31"/>
                </a:cubicBezTo>
                <a:close/>
                <a:moveTo>
                  <a:pt x="274" y="35"/>
                </a:moveTo>
                <a:cubicBezTo>
                  <a:pt x="274" y="33"/>
                  <a:pt x="274" y="32"/>
                  <a:pt x="274" y="31"/>
                </a:cubicBezTo>
                <a:cubicBezTo>
                  <a:pt x="274" y="32"/>
                  <a:pt x="274" y="32"/>
                  <a:pt x="274" y="32"/>
                </a:cubicBezTo>
                <a:cubicBezTo>
                  <a:pt x="274" y="33"/>
                  <a:pt x="274" y="34"/>
                  <a:pt x="274" y="35"/>
                </a:cubicBezTo>
                <a:close/>
                <a:moveTo>
                  <a:pt x="271" y="28"/>
                </a:moveTo>
                <a:cubicBezTo>
                  <a:pt x="271" y="28"/>
                  <a:pt x="271" y="28"/>
                  <a:pt x="271" y="28"/>
                </a:cubicBezTo>
                <a:cubicBezTo>
                  <a:pt x="271" y="28"/>
                  <a:pt x="271" y="29"/>
                  <a:pt x="271" y="29"/>
                </a:cubicBezTo>
                <a:cubicBezTo>
                  <a:pt x="271" y="29"/>
                  <a:pt x="271" y="29"/>
                  <a:pt x="270" y="29"/>
                </a:cubicBezTo>
                <a:cubicBezTo>
                  <a:pt x="270" y="28"/>
                  <a:pt x="270" y="28"/>
                  <a:pt x="270" y="28"/>
                </a:cubicBezTo>
                <a:cubicBezTo>
                  <a:pt x="271" y="28"/>
                  <a:pt x="271" y="28"/>
                  <a:pt x="271" y="28"/>
                </a:cubicBezTo>
                <a:close/>
                <a:moveTo>
                  <a:pt x="247" y="33"/>
                </a:moveTo>
                <a:cubicBezTo>
                  <a:pt x="247" y="33"/>
                  <a:pt x="247" y="33"/>
                  <a:pt x="247" y="33"/>
                </a:cubicBezTo>
                <a:cubicBezTo>
                  <a:pt x="247" y="34"/>
                  <a:pt x="247" y="35"/>
                  <a:pt x="247" y="36"/>
                </a:cubicBezTo>
                <a:cubicBezTo>
                  <a:pt x="247" y="37"/>
                  <a:pt x="247" y="37"/>
                  <a:pt x="247" y="38"/>
                </a:cubicBezTo>
                <a:cubicBezTo>
                  <a:pt x="246" y="40"/>
                  <a:pt x="246" y="41"/>
                  <a:pt x="246" y="42"/>
                </a:cubicBezTo>
                <a:cubicBezTo>
                  <a:pt x="246" y="41"/>
                  <a:pt x="246" y="41"/>
                  <a:pt x="246" y="40"/>
                </a:cubicBezTo>
                <a:cubicBezTo>
                  <a:pt x="246" y="38"/>
                  <a:pt x="246" y="35"/>
                  <a:pt x="247" y="33"/>
                </a:cubicBezTo>
                <a:close/>
                <a:moveTo>
                  <a:pt x="243" y="27"/>
                </a:moveTo>
                <a:cubicBezTo>
                  <a:pt x="244" y="27"/>
                  <a:pt x="244" y="27"/>
                  <a:pt x="244" y="27"/>
                </a:cubicBezTo>
                <a:cubicBezTo>
                  <a:pt x="244" y="27"/>
                  <a:pt x="244" y="27"/>
                  <a:pt x="244" y="28"/>
                </a:cubicBezTo>
                <a:cubicBezTo>
                  <a:pt x="243" y="29"/>
                  <a:pt x="243" y="31"/>
                  <a:pt x="243" y="32"/>
                </a:cubicBezTo>
                <a:cubicBezTo>
                  <a:pt x="243" y="33"/>
                  <a:pt x="242" y="34"/>
                  <a:pt x="242" y="35"/>
                </a:cubicBezTo>
                <a:cubicBezTo>
                  <a:pt x="242" y="34"/>
                  <a:pt x="241" y="34"/>
                  <a:pt x="241" y="33"/>
                </a:cubicBezTo>
                <a:cubicBezTo>
                  <a:pt x="241" y="33"/>
                  <a:pt x="241" y="32"/>
                  <a:pt x="241" y="31"/>
                </a:cubicBezTo>
                <a:cubicBezTo>
                  <a:pt x="241" y="31"/>
                  <a:pt x="241" y="30"/>
                  <a:pt x="241" y="29"/>
                </a:cubicBezTo>
                <a:cubicBezTo>
                  <a:pt x="242" y="28"/>
                  <a:pt x="243" y="28"/>
                  <a:pt x="243" y="27"/>
                </a:cubicBezTo>
                <a:close/>
                <a:moveTo>
                  <a:pt x="236" y="32"/>
                </a:moveTo>
                <a:cubicBezTo>
                  <a:pt x="236" y="31"/>
                  <a:pt x="236" y="31"/>
                  <a:pt x="236" y="30"/>
                </a:cubicBezTo>
                <a:cubicBezTo>
                  <a:pt x="236" y="30"/>
                  <a:pt x="236" y="31"/>
                  <a:pt x="237" y="31"/>
                </a:cubicBezTo>
                <a:cubicBezTo>
                  <a:pt x="236" y="31"/>
                  <a:pt x="236" y="31"/>
                  <a:pt x="236" y="32"/>
                </a:cubicBezTo>
                <a:close/>
                <a:moveTo>
                  <a:pt x="227" y="31"/>
                </a:moveTo>
                <a:cubicBezTo>
                  <a:pt x="227" y="32"/>
                  <a:pt x="227" y="33"/>
                  <a:pt x="227" y="35"/>
                </a:cubicBezTo>
                <a:cubicBezTo>
                  <a:pt x="227" y="35"/>
                  <a:pt x="227" y="35"/>
                  <a:pt x="227" y="36"/>
                </a:cubicBezTo>
                <a:cubicBezTo>
                  <a:pt x="227" y="35"/>
                  <a:pt x="227" y="34"/>
                  <a:pt x="226" y="33"/>
                </a:cubicBezTo>
                <a:cubicBezTo>
                  <a:pt x="226" y="32"/>
                  <a:pt x="227" y="32"/>
                  <a:pt x="227" y="31"/>
                </a:cubicBezTo>
                <a:close/>
                <a:moveTo>
                  <a:pt x="219" y="28"/>
                </a:moveTo>
                <a:cubicBezTo>
                  <a:pt x="220" y="27"/>
                  <a:pt x="221" y="25"/>
                  <a:pt x="221" y="24"/>
                </a:cubicBezTo>
                <a:cubicBezTo>
                  <a:pt x="222" y="25"/>
                  <a:pt x="222" y="27"/>
                  <a:pt x="222" y="29"/>
                </a:cubicBezTo>
                <a:cubicBezTo>
                  <a:pt x="223" y="30"/>
                  <a:pt x="223" y="31"/>
                  <a:pt x="223" y="32"/>
                </a:cubicBezTo>
                <a:cubicBezTo>
                  <a:pt x="221" y="29"/>
                  <a:pt x="220" y="28"/>
                  <a:pt x="219" y="28"/>
                </a:cubicBezTo>
                <a:cubicBezTo>
                  <a:pt x="219" y="28"/>
                  <a:pt x="220" y="30"/>
                  <a:pt x="221" y="34"/>
                </a:cubicBezTo>
                <a:cubicBezTo>
                  <a:pt x="221" y="34"/>
                  <a:pt x="222" y="35"/>
                  <a:pt x="222" y="36"/>
                </a:cubicBezTo>
                <a:cubicBezTo>
                  <a:pt x="222" y="36"/>
                  <a:pt x="221" y="36"/>
                  <a:pt x="221" y="36"/>
                </a:cubicBezTo>
                <a:cubicBezTo>
                  <a:pt x="220" y="34"/>
                  <a:pt x="219" y="32"/>
                  <a:pt x="218" y="30"/>
                </a:cubicBezTo>
                <a:cubicBezTo>
                  <a:pt x="219" y="29"/>
                  <a:pt x="219" y="29"/>
                  <a:pt x="219" y="28"/>
                </a:cubicBezTo>
                <a:close/>
                <a:moveTo>
                  <a:pt x="215" y="30"/>
                </a:moveTo>
                <a:cubicBezTo>
                  <a:pt x="215" y="30"/>
                  <a:pt x="215" y="31"/>
                  <a:pt x="215" y="31"/>
                </a:cubicBezTo>
                <a:cubicBezTo>
                  <a:pt x="215" y="31"/>
                  <a:pt x="214" y="30"/>
                  <a:pt x="214" y="30"/>
                </a:cubicBezTo>
                <a:cubicBezTo>
                  <a:pt x="214" y="29"/>
                  <a:pt x="214" y="28"/>
                  <a:pt x="214" y="28"/>
                </a:cubicBezTo>
                <a:cubicBezTo>
                  <a:pt x="214" y="27"/>
                  <a:pt x="214" y="27"/>
                  <a:pt x="214" y="26"/>
                </a:cubicBezTo>
                <a:cubicBezTo>
                  <a:pt x="214" y="28"/>
                  <a:pt x="215" y="29"/>
                  <a:pt x="215" y="30"/>
                </a:cubicBezTo>
                <a:close/>
                <a:moveTo>
                  <a:pt x="211" y="27"/>
                </a:moveTo>
                <a:cubicBezTo>
                  <a:pt x="211" y="28"/>
                  <a:pt x="211" y="29"/>
                  <a:pt x="211" y="31"/>
                </a:cubicBezTo>
                <a:cubicBezTo>
                  <a:pt x="211" y="30"/>
                  <a:pt x="210" y="29"/>
                  <a:pt x="210" y="29"/>
                </a:cubicBezTo>
                <a:cubicBezTo>
                  <a:pt x="210" y="28"/>
                  <a:pt x="211" y="28"/>
                  <a:pt x="211" y="27"/>
                </a:cubicBezTo>
                <a:close/>
                <a:moveTo>
                  <a:pt x="211" y="34"/>
                </a:moveTo>
                <a:cubicBezTo>
                  <a:pt x="210" y="34"/>
                  <a:pt x="210" y="35"/>
                  <a:pt x="209" y="35"/>
                </a:cubicBezTo>
                <a:cubicBezTo>
                  <a:pt x="209" y="34"/>
                  <a:pt x="208" y="34"/>
                  <a:pt x="207" y="34"/>
                </a:cubicBezTo>
                <a:cubicBezTo>
                  <a:pt x="208" y="32"/>
                  <a:pt x="209" y="31"/>
                  <a:pt x="209" y="30"/>
                </a:cubicBezTo>
                <a:cubicBezTo>
                  <a:pt x="210" y="31"/>
                  <a:pt x="210" y="33"/>
                  <a:pt x="211" y="34"/>
                </a:cubicBezTo>
                <a:close/>
                <a:moveTo>
                  <a:pt x="204" y="24"/>
                </a:moveTo>
                <a:cubicBezTo>
                  <a:pt x="204" y="24"/>
                  <a:pt x="204" y="24"/>
                  <a:pt x="205" y="24"/>
                </a:cubicBezTo>
                <a:cubicBezTo>
                  <a:pt x="205" y="24"/>
                  <a:pt x="205" y="24"/>
                  <a:pt x="205" y="24"/>
                </a:cubicBezTo>
                <a:cubicBezTo>
                  <a:pt x="204" y="26"/>
                  <a:pt x="204" y="29"/>
                  <a:pt x="204" y="31"/>
                </a:cubicBezTo>
                <a:cubicBezTo>
                  <a:pt x="203" y="31"/>
                  <a:pt x="203" y="31"/>
                  <a:pt x="202" y="31"/>
                </a:cubicBezTo>
                <a:cubicBezTo>
                  <a:pt x="202" y="29"/>
                  <a:pt x="202" y="28"/>
                  <a:pt x="202" y="26"/>
                </a:cubicBezTo>
                <a:cubicBezTo>
                  <a:pt x="203" y="26"/>
                  <a:pt x="204" y="25"/>
                  <a:pt x="204" y="24"/>
                </a:cubicBezTo>
                <a:close/>
                <a:moveTo>
                  <a:pt x="196" y="36"/>
                </a:moveTo>
                <a:cubicBezTo>
                  <a:pt x="196" y="36"/>
                  <a:pt x="196" y="36"/>
                  <a:pt x="196" y="36"/>
                </a:cubicBezTo>
                <a:cubicBezTo>
                  <a:pt x="196" y="36"/>
                  <a:pt x="196" y="36"/>
                  <a:pt x="196" y="36"/>
                </a:cubicBezTo>
                <a:cubicBezTo>
                  <a:pt x="196" y="36"/>
                  <a:pt x="196" y="36"/>
                  <a:pt x="196" y="36"/>
                </a:cubicBezTo>
                <a:close/>
                <a:moveTo>
                  <a:pt x="193" y="25"/>
                </a:moveTo>
                <a:cubicBezTo>
                  <a:pt x="193" y="27"/>
                  <a:pt x="192" y="28"/>
                  <a:pt x="192" y="30"/>
                </a:cubicBezTo>
                <a:cubicBezTo>
                  <a:pt x="192" y="30"/>
                  <a:pt x="191" y="31"/>
                  <a:pt x="191" y="31"/>
                </a:cubicBezTo>
                <a:cubicBezTo>
                  <a:pt x="190" y="31"/>
                  <a:pt x="190" y="32"/>
                  <a:pt x="189" y="32"/>
                </a:cubicBezTo>
                <a:cubicBezTo>
                  <a:pt x="191" y="29"/>
                  <a:pt x="192" y="27"/>
                  <a:pt x="193" y="25"/>
                </a:cubicBezTo>
                <a:close/>
                <a:moveTo>
                  <a:pt x="182" y="25"/>
                </a:moveTo>
                <a:cubicBezTo>
                  <a:pt x="183" y="27"/>
                  <a:pt x="184" y="29"/>
                  <a:pt x="185" y="32"/>
                </a:cubicBezTo>
                <a:cubicBezTo>
                  <a:pt x="185" y="32"/>
                  <a:pt x="184" y="31"/>
                  <a:pt x="184" y="31"/>
                </a:cubicBezTo>
                <a:cubicBezTo>
                  <a:pt x="183" y="31"/>
                  <a:pt x="183" y="30"/>
                  <a:pt x="183" y="30"/>
                </a:cubicBezTo>
                <a:cubicBezTo>
                  <a:pt x="182" y="28"/>
                  <a:pt x="182" y="27"/>
                  <a:pt x="182" y="25"/>
                </a:cubicBezTo>
                <a:close/>
                <a:moveTo>
                  <a:pt x="185" y="34"/>
                </a:moveTo>
                <a:cubicBezTo>
                  <a:pt x="184" y="35"/>
                  <a:pt x="184" y="36"/>
                  <a:pt x="183" y="37"/>
                </a:cubicBezTo>
                <a:cubicBezTo>
                  <a:pt x="183" y="36"/>
                  <a:pt x="183" y="35"/>
                  <a:pt x="183" y="34"/>
                </a:cubicBezTo>
                <a:cubicBezTo>
                  <a:pt x="183" y="34"/>
                  <a:pt x="183" y="33"/>
                  <a:pt x="183" y="33"/>
                </a:cubicBezTo>
                <a:cubicBezTo>
                  <a:pt x="183" y="33"/>
                  <a:pt x="184" y="34"/>
                  <a:pt x="185" y="34"/>
                </a:cubicBezTo>
                <a:close/>
                <a:moveTo>
                  <a:pt x="179" y="36"/>
                </a:moveTo>
                <a:cubicBezTo>
                  <a:pt x="179" y="36"/>
                  <a:pt x="179" y="36"/>
                  <a:pt x="179" y="36"/>
                </a:cubicBezTo>
                <a:cubicBezTo>
                  <a:pt x="179" y="36"/>
                  <a:pt x="179" y="36"/>
                  <a:pt x="179" y="36"/>
                </a:cubicBezTo>
                <a:cubicBezTo>
                  <a:pt x="179" y="36"/>
                  <a:pt x="179" y="36"/>
                  <a:pt x="179" y="36"/>
                </a:cubicBezTo>
                <a:close/>
                <a:moveTo>
                  <a:pt x="172" y="26"/>
                </a:moveTo>
                <a:cubicBezTo>
                  <a:pt x="172" y="28"/>
                  <a:pt x="172" y="29"/>
                  <a:pt x="172" y="31"/>
                </a:cubicBezTo>
                <a:cubicBezTo>
                  <a:pt x="172" y="31"/>
                  <a:pt x="171" y="31"/>
                  <a:pt x="171" y="31"/>
                </a:cubicBezTo>
                <a:cubicBezTo>
                  <a:pt x="171" y="31"/>
                  <a:pt x="171" y="31"/>
                  <a:pt x="171" y="31"/>
                </a:cubicBezTo>
                <a:cubicBezTo>
                  <a:pt x="171" y="28"/>
                  <a:pt x="171" y="26"/>
                  <a:pt x="170" y="24"/>
                </a:cubicBezTo>
                <a:cubicBezTo>
                  <a:pt x="170" y="24"/>
                  <a:pt x="171" y="24"/>
                  <a:pt x="171" y="25"/>
                </a:cubicBezTo>
                <a:cubicBezTo>
                  <a:pt x="171" y="25"/>
                  <a:pt x="172" y="26"/>
                  <a:pt x="172" y="26"/>
                </a:cubicBezTo>
                <a:close/>
                <a:moveTo>
                  <a:pt x="165" y="29"/>
                </a:moveTo>
                <a:cubicBezTo>
                  <a:pt x="165" y="30"/>
                  <a:pt x="164" y="30"/>
                  <a:pt x="164" y="31"/>
                </a:cubicBezTo>
                <a:cubicBezTo>
                  <a:pt x="164" y="30"/>
                  <a:pt x="164" y="28"/>
                  <a:pt x="164" y="27"/>
                </a:cubicBezTo>
                <a:cubicBezTo>
                  <a:pt x="164" y="27"/>
                  <a:pt x="164" y="27"/>
                  <a:pt x="164" y="27"/>
                </a:cubicBezTo>
                <a:cubicBezTo>
                  <a:pt x="164" y="28"/>
                  <a:pt x="164" y="28"/>
                  <a:pt x="165" y="29"/>
                </a:cubicBezTo>
                <a:close/>
                <a:moveTo>
                  <a:pt x="161" y="27"/>
                </a:moveTo>
                <a:cubicBezTo>
                  <a:pt x="161" y="28"/>
                  <a:pt x="161" y="29"/>
                  <a:pt x="161" y="30"/>
                </a:cubicBezTo>
                <a:cubicBezTo>
                  <a:pt x="160" y="30"/>
                  <a:pt x="160" y="31"/>
                  <a:pt x="160" y="31"/>
                </a:cubicBezTo>
                <a:cubicBezTo>
                  <a:pt x="159" y="31"/>
                  <a:pt x="159" y="30"/>
                  <a:pt x="159" y="30"/>
                </a:cubicBezTo>
                <a:cubicBezTo>
                  <a:pt x="160" y="29"/>
                  <a:pt x="160" y="28"/>
                  <a:pt x="161" y="27"/>
                </a:cubicBezTo>
                <a:close/>
                <a:moveTo>
                  <a:pt x="156" y="29"/>
                </a:moveTo>
                <a:cubicBezTo>
                  <a:pt x="156" y="29"/>
                  <a:pt x="156" y="30"/>
                  <a:pt x="156" y="30"/>
                </a:cubicBezTo>
                <a:cubicBezTo>
                  <a:pt x="156" y="32"/>
                  <a:pt x="155" y="34"/>
                  <a:pt x="154" y="36"/>
                </a:cubicBezTo>
                <a:cubicBezTo>
                  <a:pt x="153" y="36"/>
                  <a:pt x="153" y="36"/>
                  <a:pt x="153" y="36"/>
                </a:cubicBezTo>
                <a:cubicBezTo>
                  <a:pt x="153" y="35"/>
                  <a:pt x="154" y="34"/>
                  <a:pt x="154" y="33"/>
                </a:cubicBezTo>
                <a:cubicBezTo>
                  <a:pt x="155" y="30"/>
                  <a:pt x="156" y="28"/>
                  <a:pt x="156" y="28"/>
                </a:cubicBezTo>
                <a:cubicBezTo>
                  <a:pt x="155" y="28"/>
                  <a:pt x="154" y="30"/>
                  <a:pt x="152" y="32"/>
                </a:cubicBezTo>
                <a:cubicBezTo>
                  <a:pt x="152" y="31"/>
                  <a:pt x="152" y="30"/>
                  <a:pt x="152" y="29"/>
                </a:cubicBezTo>
                <a:cubicBezTo>
                  <a:pt x="152" y="27"/>
                  <a:pt x="153" y="25"/>
                  <a:pt x="153" y="24"/>
                </a:cubicBezTo>
                <a:cubicBezTo>
                  <a:pt x="154" y="25"/>
                  <a:pt x="155" y="27"/>
                  <a:pt x="156" y="29"/>
                </a:cubicBezTo>
                <a:close/>
                <a:moveTo>
                  <a:pt x="148" y="33"/>
                </a:moveTo>
                <a:cubicBezTo>
                  <a:pt x="148" y="34"/>
                  <a:pt x="148" y="35"/>
                  <a:pt x="148" y="36"/>
                </a:cubicBezTo>
                <a:cubicBezTo>
                  <a:pt x="148" y="35"/>
                  <a:pt x="148" y="35"/>
                  <a:pt x="148" y="35"/>
                </a:cubicBezTo>
                <a:cubicBezTo>
                  <a:pt x="148" y="33"/>
                  <a:pt x="148" y="32"/>
                  <a:pt x="148" y="31"/>
                </a:cubicBezTo>
                <a:cubicBezTo>
                  <a:pt x="148" y="32"/>
                  <a:pt x="148" y="32"/>
                  <a:pt x="148" y="33"/>
                </a:cubicBezTo>
                <a:close/>
                <a:moveTo>
                  <a:pt x="138" y="31"/>
                </a:moveTo>
                <a:cubicBezTo>
                  <a:pt x="138" y="31"/>
                  <a:pt x="139" y="31"/>
                  <a:pt x="139" y="30"/>
                </a:cubicBezTo>
                <a:cubicBezTo>
                  <a:pt x="139" y="31"/>
                  <a:pt x="139" y="31"/>
                  <a:pt x="139" y="32"/>
                </a:cubicBezTo>
                <a:cubicBezTo>
                  <a:pt x="138" y="31"/>
                  <a:pt x="138" y="31"/>
                  <a:pt x="138" y="31"/>
                </a:cubicBezTo>
                <a:cubicBezTo>
                  <a:pt x="138" y="31"/>
                  <a:pt x="138" y="31"/>
                  <a:pt x="138" y="31"/>
                </a:cubicBezTo>
                <a:close/>
                <a:moveTo>
                  <a:pt x="132" y="28"/>
                </a:moveTo>
                <a:cubicBezTo>
                  <a:pt x="132" y="28"/>
                  <a:pt x="133" y="29"/>
                  <a:pt x="133" y="29"/>
                </a:cubicBezTo>
                <a:cubicBezTo>
                  <a:pt x="134" y="30"/>
                  <a:pt x="134" y="32"/>
                  <a:pt x="134" y="33"/>
                </a:cubicBezTo>
                <a:cubicBezTo>
                  <a:pt x="133" y="34"/>
                  <a:pt x="133" y="35"/>
                  <a:pt x="132" y="36"/>
                </a:cubicBezTo>
                <a:cubicBezTo>
                  <a:pt x="132" y="32"/>
                  <a:pt x="131" y="29"/>
                  <a:pt x="131" y="27"/>
                </a:cubicBezTo>
                <a:cubicBezTo>
                  <a:pt x="131" y="27"/>
                  <a:pt x="131" y="27"/>
                  <a:pt x="132" y="28"/>
                </a:cubicBezTo>
                <a:close/>
                <a:moveTo>
                  <a:pt x="106" y="20"/>
                </a:moveTo>
                <a:cubicBezTo>
                  <a:pt x="107" y="21"/>
                  <a:pt x="107" y="22"/>
                  <a:pt x="107" y="23"/>
                </a:cubicBezTo>
                <a:cubicBezTo>
                  <a:pt x="107" y="23"/>
                  <a:pt x="107" y="23"/>
                  <a:pt x="107" y="23"/>
                </a:cubicBezTo>
                <a:cubicBezTo>
                  <a:pt x="107" y="22"/>
                  <a:pt x="106" y="20"/>
                  <a:pt x="106" y="18"/>
                </a:cubicBezTo>
                <a:cubicBezTo>
                  <a:pt x="106" y="19"/>
                  <a:pt x="106" y="20"/>
                  <a:pt x="106" y="20"/>
                </a:cubicBezTo>
                <a:close/>
                <a:moveTo>
                  <a:pt x="104" y="28"/>
                </a:moveTo>
                <a:cubicBezTo>
                  <a:pt x="104" y="28"/>
                  <a:pt x="104" y="28"/>
                  <a:pt x="104" y="28"/>
                </a:cubicBezTo>
                <a:cubicBezTo>
                  <a:pt x="104" y="28"/>
                  <a:pt x="104" y="29"/>
                  <a:pt x="104" y="29"/>
                </a:cubicBezTo>
                <a:cubicBezTo>
                  <a:pt x="104" y="29"/>
                  <a:pt x="104" y="29"/>
                  <a:pt x="104" y="29"/>
                </a:cubicBezTo>
                <a:cubicBezTo>
                  <a:pt x="104" y="29"/>
                  <a:pt x="104" y="29"/>
                  <a:pt x="104" y="29"/>
                </a:cubicBezTo>
                <a:cubicBezTo>
                  <a:pt x="104" y="28"/>
                  <a:pt x="104" y="28"/>
                  <a:pt x="104" y="28"/>
                </a:cubicBezTo>
                <a:close/>
                <a:moveTo>
                  <a:pt x="101" y="32"/>
                </a:moveTo>
                <a:cubicBezTo>
                  <a:pt x="101" y="33"/>
                  <a:pt x="101" y="34"/>
                  <a:pt x="101" y="35"/>
                </a:cubicBezTo>
                <a:cubicBezTo>
                  <a:pt x="101" y="34"/>
                  <a:pt x="101" y="33"/>
                  <a:pt x="100" y="33"/>
                </a:cubicBezTo>
                <a:cubicBezTo>
                  <a:pt x="101" y="32"/>
                  <a:pt x="101" y="32"/>
                  <a:pt x="101" y="32"/>
                </a:cubicBezTo>
                <a:close/>
                <a:moveTo>
                  <a:pt x="83" y="30"/>
                </a:moveTo>
                <a:cubicBezTo>
                  <a:pt x="84" y="28"/>
                  <a:pt x="84" y="27"/>
                  <a:pt x="85" y="26"/>
                </a:cubicBezTo>
                <a:cubicBezTo>
                  <a:pt x="85" y="26"/>
                  <a:pt x="86" y="28"/>
                  <a:pt x="86" y="30"/>
                </a:cubicBezTo>
                <a:cubicBezTo>
                  <a:pt x="86" y="31"/>
                  <a:pt x="86" y="32"/>
                  <a:pt x="86" y="33"/>
                </a:cubicBezTo>
                <a:cubicBezTo>
                  <a:pt x="84" y="31"/>
                  <a:pt x="83" y="29"/>
                  <a:pt x="83" y="29"/>
                </a:cubicBezTo>
                <a:cubicBezTo>
                  <a:pt x="83" y="29"/>
                  <a:pt x="83" y="31"/>
                  <a:pt x="84" y="35"/>
                </a:cubicBezTo>
                <a:cubicBezTo>
                  <a:pt x="85" y="35"/>
                  <a:pt x="85" y="36"/>
                  <a:pt x="85" y="37"/>
                </a:cubicBezTo>
                <a:cubicBezTo>
                  <a:pt x="85" y="37"/>
                  <a:pt x="85" y="37"/>
                  <a:pt x="84" y="37"/>
                </a:cubicBezTo>
                <a:cubicBezTo>
                  <a:pt x="84" y="35"/>
                  <a:pt x="83" y="33"/>
                  <a:pt x="82" y="31"/>
                </a:cubicBezTo>
                <a:cubicBezTo>
                  <a:pt x="82" y="31"/>
                  <a:pt x="82" y="30"/>
                  <a:pt x="83" y="30"/>
                </a:cubicBezTo>
                <a:close/>
                <a:moveTo>
                  <a:pt x="79" y="32"/>
                </a:moveTo>
                <a:cubicBezTo>
                  <a:pt x="79" y="32"/>
                  <a:pt x="79" y="32"/>
                  <a:pt x="79" y="32"/>
                </a:cubicBezTo>
                <a:cubicBezTo>
                  <a:pt x="79" y="32"/>
                  <a:pt x="79" y="32"/>
                  <a:pt x="78" y="31"/>
                </a:cubicBezTo>
                <a:cubicBezTo>
                  <a:pt x="78" y="31"/>
                  <a:pt x="78" y="30"/>
                  <a:pt x="78" y="29"/>
                </a:cubicBezTo>
                <a:cubicBezTo>
                  <a:pt x="78" y="29"/>
                  <a:pt x="78" y="29"/>
                  <a:pt x="78" y="28"/>
                </a:cubicBezTo>
                <a:cubicBezTo>
                  <a:pt x="79" y="29"/>
                  <a:pt x="79" y="30"/>
                  <a:pt x="79" y="32"/>
                </a:cubicBezTo>
                <a:close/>
                <a:moveTo>
                  <a:pt x="75" y="32"/>
                </a:moveTo>
                <a:cubicBezTo>
                  <a:pt x="75" y="31"/>
                  <a:pt x="75" y="31"/>
                  <a:pt x="75" y="31"/>
                </a:cubicBezTo>
                <a:cubicBezTo>
                  <a:pt x="75" y="30"/>
                  <a:pt x="75" y="30"/>
                  <a:pt x="75" y="29"/>
                </a:cubicBezTo>
                <a:cubicBezTo>
                  <a:pt x="75" y="30"/>
                  <a:pt x="75" y="31"/>
                  <a:pt x="75" y="32"/>
                </a:cubicBezTo>
                <a:close/>
                <a:moveTo>
                  <a:pt x="69" y="26"/>
                </a:moveTo>
                <a:cubicBezTo>
                  <a:pt x="69" y="26"/>
                  <a:pt x="70" y="26"/>
                  <a:pt x="70" y="25"/>
                </a:cubicBezTo>
                <a:cubicBezTo>
                  <a:pt x="69" y="28"/>
                  <a:pt x="69" y="31"/>
                  <a:pt x="69" y="35"/>
                </a:cubicBezTo>
                <a:cubicBezTo>
                  <a:pt x="69" y="36"/>
                  <a:pt x="68" y="36"/>
                  <a:pt x="68" y="37"/>
                </a:cubicBezTo>
                <a:cubicBezTo>
                  <a:pt x="68" y="36"/>
                  <a:pt x="68" y="36"/>
                  <a:pt x="68" y="36"/>
                </a:cubicBezTo>
                <a:cubicBezTo>
                  <a:pt x="68" y="33"/>
                  <a:pt x="68" y="30"/>
                  <a:pt x="68" y="28"/>
                </a:cubicBezTo>
                <a:cubicBezTo>
                  <a:pt x="68" y="27"/>
                  <a:pt x="69" y="27"/>
                  <a:pt x="69" y="26"/>
                </a:cubicBezTo>
                <a:close/>
                <a:moveTo>
                  <a:pt x="59" y="28"/>
                </a:moveTo>
                <a:cubicBezTo>
                  <a:pt x="59" y="29"/>
                  <a:pt x="59" y="31"/>
                  <a:pt x="58" y="32"/>
                </a:cubicBezTo>
                <a:cubicBezTo>
                  <a:pt x="58" y="33"/>
                  <a:pt x="58" y="33"/>
                  <a:pt x="57" y="33"/>
                </a:cubicBezTo>
                <a:cubicBezTo>
                  <a:pt x="57" y="33"/>
                  <a:pt x="57" y="34"/>
                  <a:pt x="56" y="34"/>
                </a:cubicBezTo>
                <a:cubicBezTo>
                  <a:pt x="57" y="32"/>
                  <a:pt x="58" y="30"/>
                  <a:pt x="59" y="28"/>
                </a:cubicBezTo>
                <a:close/>
                <a:moveTo>
                  <a:pt x="29" y="35"/>
                </a:moveTo>
                <a:cubicBezTo>
                  <a:pt x="29" y="37"/>
                  <a:pt x="28" y="38"/>
                  <a:pt x="28" y="40"/>
                </a:cubicBezTo>
                <a:cubicBezTo>
                  <a:pt x="28" y="37"/>
                  <a:pt x="27" y="35"/>
                  <a:pt x="27" y="33"/>
                </a:cubicBezTo>
                <a:cubicBezTo>
                  <a:pt x="28" y="33"/>
                  <a:pt x="28" y="34"/>
                  <a:pt x="28" y="34"/>
                </a:cubicBezTo>
                <a:cubicBezTo>
                  <a:pt x="29" y="34"/>
                  <a:pt x="29" y="35"/>
                  <a:pt x="29" y="35"/>
                </a:cubicBezTo>
                <a:close/>
                <a:moveTo>
                  <a:pt x="18" y="44"/>
                </a:moveTo>
                <a:cubicBezTo>
                  <a:pt x="18" y="45"/>
                  <a:pt x="18" y="47"/>
                  <a:pt x="18" y="49"/>
                </a:cubicBezTo>
                <a:cubicBezTo>
                  <a:pt x="18" y="48"/>
                  <a:pt x="17" y="48"/>
                  <a:pt x="17" y="47"/>
                </a:cubicBezTo>
                <a:cubicBezTo>
                  <a:pt x="17" y="46"/>
                  <a:pt x="17" y="44"/>
                  <a:pt x="17" y="43"/>
                </a:cubicBezTo>
                <a:cubicBezTo>
                  <a:pt x="17" y="43"/>
                  <a:pt x="17" y="42"/>
                  <a:pt x="17" y="42"/>
                </a:cubicBezTo>
                <a:cubicBezTo>
                  <a:pt x="18" y="43"/>
                  <a:pt x="18" y="43"/>
                  <a:pt x="18" y="44"/>
                </a:cubicBezTo>
                <a:close/>
                <a:moveTo>
                  <a:pt x="11" y="53"/>
                </a:moveTo>
                <a:cubicBezTo>
                  <a:pt x="10" y="56"/>
                  <a:pt x="10" y="59"/>
                  <a:pt x="9" y="62"/>
                </a:cubicBezTo>
                <a:cubicBezTo>
                  <a:pt x="9" y="60"/>
                  <a:pt x="9" y="59"/>
                  <a:pt x="8" y="57"/>
                </a:cubicBezTo>
                <a:cubicBezTo>
                  <a:pt x="8" y="53"/>
                  <a:pt x="7" y="50"/>
                  <a:pt x="7" y="47"/>
                </a:cubicBezTo>
                <a:cubicBezTo>
                  <a:pt x="7" y="47"/>
                  <a:pt x="7" y="46"/>
                  <a:pt x="7" y="45"/>
                </a:cubicBezTo>
                <a:cubicBezTo>
                  <a:pt x="7" y="46"/>
                  <a:pt x="7" y="46"/>
                  <a:pt x="8" y="47"/>
                </a:cubicBezTo>
                <a:cubicBezTo>
                  <a:pt x="9" y="49"/>
                  <a:pt x="10" y="51"/>
                  <a:pt x="11" y="53"/>
                </a:cubicBez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nvGrpSpPr>
          <p:cNvPr id="1299" name="组合 1298"/>
          <p:cNvGrpSpPr/>
          <p:nvPr/>
        </p:nvGrpSpPr>
        <p:grpSpPr>
          <a:xfrm>
            <a:off x="0" y="1047211"/>
            <a:ext cx="2761744" cy="4270375"/>
            <a:chOff x="-1835151" y="-2765425"/>
            <a:chExt cx="1612900" cy="2493963"/>
          </a:xfrm>
        </p:grpSpPr>
        <p:sp>
          <p:nvSpPr>
            <p:cNvPr id="26" name="Freeform 258"/>
            <p:cNvSpPr/>
            <p:nvPr/>
          </p:nvSpPr>
          <p:spPr bwMode="auto">
            <a:xfrm>
              <a:off x="-1690688" y="-1054100"/>
              <a:ext cx="1370013" cy="782638"/>
            </a:xfrm>
            <a:custGeom>
              <a:avLst/>
              <a:gdLst>
                <a:gd name="T0" fmla="*/ 0 w 863"/>
                <a:gd name="T1" fmla="*/ 0 h 493"/>
                <a:gd name="T2" fmla="*/ 57 w 863"/>
                <a:gd name="T3" fmla="*/ 493 h 493"/>
                <a:gd name="T4" fmla="*/ 847 w 863"/>
                <a:gd name="T5" fmla="*/ 493 h 493"/>
                <a:gd name="T6" fmla="*/ 863 w 863"/>
                <a:gd name="T7" fmla="*/ 11 h 493"/>
                <a:gd name="T8" fmla="*/ 0 w 863"/>
                <a:gd name="T9" fmla="*/ 0 h 493"/>
              </a:gdLst>
              <a:ahLst/>
              <a:cxnLst>
                <a:cxn ang="0">
                  <a:pos x="T0" y="T1"/>
                </a:cxn>
                <a:cxn ang="0">
                  <a:pos x="T2" y="T3"/>
                </a:cxn>
                <a:cxn ang="0">
                  <a:pos x="T4" y="T5"/>
                </a:cxn>
                <a:cxn ang="0">
                  <a:pos x="T6" y="T7"/>
                </a:cxn>
                <a:cxn ang="0">
                  <a:pos x="T8" y="T9"/>
                </a:cxn>
              </a:cxnLst>
              <a:rect l="0" t="0" r="r" b="b"/>
              <a:pathLst>
                <a:path w="863" h="493">
                  <a:moveTo>
                    <a:pt x="0" y="0"/>
                  </a:moveTo>
                  <a:lnTo>
                    <a:pt x="57" y="493"/>
                  </a:lnTo>
                  <a:lnTo>
                    <a:pt x="847" y="493"/>
                  </a:lnTo>
                  <a:lnTo>
                    <a:pt x="863" y="11"/>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259"/>
            <p:cNvSpPr/>
            <p:nvPr/>
          </p:nvSpPr>
          <p:spPr bwMode="auto">
            <a:xfrm>
              <a:off x="-1835151" y="-1295400"/>
              <a:ext cx="1612900" cy="373063"/>
            </a:xfrm>
            <a:custGeom>
              <a:avLst/>
              <a:gdLst>
                <a:gd name="T0" fmla="*/ 145 w 1016"/>
                <a:gd name="T1" fmla="*/ 0 h 235"/>
                <a:gd name="T2" fmla="*/ 0 w 1016"/>
                <a:gd name="T3" fmla="*/ 235 h 235"/>
                <a:gd name="T4" fmla="*/ 1016 w 1016"/>
                <a:gd name="T5" fmla="*/ 235 h 235"/>
                <a:gd name="T6" fmla="*/ 927 w 1016"/>
                <a:gd name="T7" fmla="*/ 13 h 235"/>
                <a:gd name="T8" fmla="*/ 145 w 1016"/>
                <a:gd name="T9" fmla="*/ 0 h 235"/>
              </a:gdLst>
              <a:ahLst/>
              <a:cxnLst>
                <a:cxn ang="0">
                  <a:pos x="T0" y="T1"/>
                </a:cxn>
                <a:cxn ang="0">
                  <a:pos x="T2" y="T3"/>
                </a:cxn>
                <a:cxn ang="0">
                  <a:pos x="T4" y="T5"/>
                </a:cxn>
                <a:cxn ang="0">
                  <a:pos x="T6" y="T7"/>
                </a:cxn>
                <a:cxn ang="0">
                  <a:pos x="T8" y="T9"/>
                </a:cxn>
              </a:cxnLst>
              <a:rect l="0" t="0" r="r" b="b"/>
              <a:pathLst>
                <a:path w="1016" h="235">
                  <a:moveTo>
                    <a:pt x="145" y="0"/>
                  </a:moveTo>
                  <a:lnTo>
                    <a:pt x="0" y="235"/>
                  </a:lnTo>
                  <a:lnTo>
                    <a:pt x="1016" y="235"/>
                  </a:lnTo>
                  <a:lnTo>
                    <a:pt x="927" y="13"/>
                  </a:lnTo>
                  <a:lnTo>
                    <a:pt x="145"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260"/>
            <p:cNvSpPr/>
            <p:nvPr/>
          </p:nvSpPr>
          <p:spPr bwMode="auto">
            <a:xfrm>
              <a:off x="-1404938" y="-1695450"/>
              <a:ext cx="760413" cy="450850"/>
            </a:xfrm>
            <a:custGeom>
              <a:avLst/>
              <a:gdLst>
                <a:gd name="T0" fmla="*/ 0 w 479"/>
                <a:gd name="T1" fmla="*/ 0 h 284"/>
                <a:gd name="T2" fmla="*/ 46 w 479"/>
                <a:gd name="T3" fmla="*/ 284 h 284"/>
                <a:gd name="T4" fmla="*/ 438 w 479"/>
                <a:gd name="T5" fmla="*/ 273 h 284"/>
                <a:gd name="T6" fmla="*/ 479 w 479"/>
                <a:gd name="T7" fmla="*/ 8 h 284"/>
                <a:gd name="T8" fmla="*/ 0 w 479"/>
                <a:gd name="T9" fmla="*/ 0 h 284"/>
              </a:gdLst>
              <a:ahLst/>
              <a:cxnLst>
                <a:cxn ang="0">
                  <a:pos x="T0" y="T1"/>
                </a:cxn>
                <a:cxn ang="0">
                  <a:pos x="T2" y="T3"/>
                </a:cxn>
                <a:cxn ang="0">
                  <a:pos x="T4" y="T5"/>
                </a:cxn>
                <a:cxn ang="0">
                  <a:pos x="T6" y="T7"/>
                </a:cxn>
                <a:cxn ang="0">
                  <a:pos x="T8" y="T9"/>
                </a:cxn>
              </a:cxnLst>
              <a:rect l="0" t="0" r="r" b="b"/>
              <a:pathLst>
                <a:path w="479" h="284">
                  <a:moveTo>
                    <a:pt x="0" y="0"/>
                  </a:moveTo>
                  <a:lnTo>
                    <a:pt x="46" y="284"/>
                  </a:lnTo>
                  <a:lnTo>
                    <a:pt x="438" y="273"/>
                  </a:lnTo>
                  <a:lnTo>
                    <a:pt x="479" y="8"/>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Freeform 261"/>
            <p:cNvSpPr/>
            <p:nvPr/>
          </p:nvSpPr>
          <p:spPr bwMode="auto">
            <a:xfrm>
              <a:off x="-1541463" y="-1946275"/>
              <a:ext cx="998538" cy="319088"/>
            </a:xfrm>
            <a:custGeom>
              <a:avLst/>
              <a:gdLst>
                <a:gd name="T0" fmla="*/ 113 w 629"/>
                <a:gd name="T1" fmla="*/ 0 h 201"/>
                <a:gd name="T2" fmla="*/ 0 w 629"/>
                <a:gd name="T3" fmla="*/ 201 h 201"/>
                <a:gd name="T4" fmla="*/ 629 w 629"/>
                <a:gd name="T5" fmla="*/ 198 h 201"/>
                <a:gd name="T6" fmla="*/ 548 w 629"/>
                <a:gd name="T7" fmla="*/ 24 h 201"/>
                <a:gd name="T8" fmla="*/ 113 w 629"/>
                <a:gd name="T9" fmla="*/ 0 h 201"/>
              </a:gdLst>
              <a:ahLst/>
              <a:cxnLst>
                <a:cxn ang="0">
                  <a:pos x="T0" y="T1"/>
                </a:cxn>
                <a:cxn ang="0">
                  <a:pos x="T2" y="T3"/>
                </a:cxn>
                <a:cxn ang="0">
                  <a:pos x="T4" y="T5"/>
                </a:cxn>
                <a:cxn ang="0">
                  <a:pos x="T6" y="T7"/>
                </a:cxn>
                <a:cxn ang="0">
                  <a:pos x="T8" y="T9"/>
                </a:cxn>
              </a:cxnLst>
              <a:rect l="0" t="0" r="r" b="b"/>
              <a:pathLst>
                <a:path w="629" h="201">
                  <a:moveTo>
                    <a:pt x="113" y="0"/>
                  </a:moveTo>
                  <a:lnTo>
                    <a:pt x="0" y="201"/>
                  </a:lnTo>
                  <a:lnTo>
                    <a:pt x="629" y="198"/>
                  </a:lnTo>
                  <a:lnTo>
                    <a:pt x="548" y="24"/>
                  </a:lnTo>
                  <a:lnTo>
                    <a:pt x="113"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262"/>
            <p:cNvSpPr/>
            <p:nvPr/>
          </p:nvSpPr>
          <p:spPr bwMode="auto">
            <a:xfrm>
              <a:off x="-1741488" y="-1627188"/>
              <a:ext cx="200025" cy="573088"/>
            </a:xfrm>
            <a:custGeom>
              <a:avLst/>
              <a:gdLst>
                <a:gd name="T0" fmla="*/ 21 w 126"/>
                <a:gd name="T1" fmla="*/ 361 h 361"/>
                <a:gd name="T2" fmla="*/ 0 w 126"/>
                <a:gd name="T3" fmla="*/ 13 h 361"/>
                <a:gd name="T4" fmla="*/ 102 w 126"/>
                <a:gd name="T5" fmla="*/ 0 h 361"/>
                <a:gd name="T6" fmla="*/ 126 w 126"/>
                <a:gd name="T7" fmla="*/ 326 h 361"/>
                <a:gd name="T8" fmla="*/ 21 w 126"/>
                <a:gd name="T9" fmla="*/ 361 h 361"/>
              </a:gdLst>
              <a:ahLst/>
              <a:cxnLst>
                <a:cxn ang="0">
                  <a:pos x="T0" y="T1"/>
                </a:cxn>
                <a:cxn ang="0">
                  <a:pos x="T2" y="T3"/>
                </a:cxn>
                <a:cxn ang="0">
                  <a:pos x="T4" y="T5"/>
                </a:cxn>
                <a:cxn ang="0">
                  <a:pos x="T6" y="T7"/>
                </a:cxn>
                <a:cxn ang="0">
                  <a:pos x="T8" y="T9"/>
                </a:cxn>
              </a:cxnLst>
              <a:rect l="0" t="0" r="r" b="b"/>
              <a:pathLst>
                <a:path w="126" h="361">
                  <a:moveTo>
                    <a:pt x="21" y="361"/>
                  </a:moveTo>
                  <a:lnTo>
                    <a:pt x="0" y="13"/>
                  </a:lnTo>
                  <a:lnTo>
                    <a:pt x="102" y="0"/>
                  </a:lnTo>
                  <a:lnTo>
                    <a:pt x="126" y="326"/>
                  </a:lnTo>
                  <a:lnTo>
                    <a:pt x="21" y="361"/>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Freeform 263"/>
            <p:cNvSpPr/>
            <p:nvPr/>
          </p:nvSpPr>
          <p:spPr bwMode="auto">
            <a:xfrm>
              <a:off x="-1784351" y="-1958975"/>
              <a:ext cx="242888" cy="403225"/>
            </a:xfrm>
            <a:custGeom>
              <a:avLst/>
              <a:gdLst>
                <a:gd name="T0" fmla="*/ 0 w 57"/>
                <a:gd name="T1" fmla="*/ 95 h 95"/>
                <a:gd name="T2" fmla="*/ 22 w 57"/>
                <a:gd name="T3" fmla="*/ 0 h 95"/>
                <a:gd name="T4" fmla="*/ 57 w 57"/>
                <a:gd name="T5" fmla="*/ 86 h 95"/>
                <a:gd name="T6" fmla="*/ 0 w 57"/>
                <a:gd name="T7" fmla="*/ 95 h 95"/>
              </a:gdLst>
              <a:ahLst/>
              <a:cxnLst>
                <a:cxn ang="0">
                  <a:pos x="T0" y="T1"/>
                </a:cxn>
                <a:cxn ang="0">
                  <a:pos x="T2" y="T3"/>
                </a:cxn>
                <a:cxn ang="0">
                  <a:pos x="T4" y="T5"/>
                </a:cxn>
                <a:cxn ang="0">
                  <a:pos x="T6" y="T7"/>
                </a:cxn>
              </a:cxnLst>
              <a:rect l="0" t="0" r="r" b="b"/>
              <a:pathLst>
                <a:path w="57" h="95">
                  <a:moveTo>
                    <a:pt x="0" y="95"/>
                  </a:moveTo>
                  <a:cubicBezTo>
                    <a:pt x="0" y="95"/>
                    <a:pt x="23" y="48"/>
                    <a:pt x="22" y="0"/>
                  </a:cubicBezTo>
                  <a:cubicBezTo>
                    <a:pt x="22" y="0"/>
                    <a:pt x="43" y="73"/>
                    <a:pt x="57" y="86"/>
                  </a:cubicBezTo>
                  <a:lnTo>
                    <a:pt x="0" y="95"/>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33" name="Freeform 264"/>
            <p:cNvSpPr/>
            <p:nvPr/>
          </p:nvSpPr>
          <p:spPr bwMode="auto">
            <a:xfrm>
              <a:off x="-469901" y="-1639888"/>
              <a:ext cx="192088" cy="577850"/>
            </a:xfrm>
            <a:custGeom>
              <a:avLst/>
              <a:gdLst>
                <a:gd name="T0" fmla="*/ 102 w 121"/>
                <a:gd name="T1" fmla="*/ 364 h 364"/>
                <a:gd name="T2" fmla="*/ 121 w 121"/>
                <a:gd name="T3" fmla="*/ 16 h 364"/>
                <a:gd name="T4" fmla="*/ 21 w 121"/>
                <a:gd name="T5" fmla="*/ 0 h 364"/>
                <a:gd name="T6" fmla="*/ 0 w 121"/>
                <a:gd name="T7" fmla="*/ 326 h 364"/>
                <a:gd name="T8" fmla="*/ 102 w 121"/>
                <a:gd name="T9" fmla="*/ 364 h 364"/>
              </a:gdLst>
              <a:ahLst/>
              <a:cxnLst>
                <a:cxn ang="0">
                  <a:pos x="T0" y="T1"/>
                </a:cxn>
                <a:cxn ang="0">
                  <a:pos x="T2" y="T3"/>
                </a:cxn>
                <a:cxn ang="0">
                  <a:pos x="T4" y="T5"/>
                </a:cxn>
                <a:cxn ang="0">
                  <a:pos x="T6" y="T7"/>
                </a:cxn>
                <a:cxn ang="0">
                  <a:pos x="T8" y="T9"/>
                </a:cxn>
              </a:cxnLst>
              <a:rect l="0" t="0" r="r" b="b"/>
              <a:pathLst>
                <a:path w="121" h="364">
                  <a:moveTo>
                    <a:pt x="102" y="364"/>
                  </a:moveTo>
                  <a:lnTo>
                    <a:pt x="121" y="16"/>
                  </a:lnTo>
                  <a:lnTo>
                    <a:pt x="21" y="0"/>
                  </a:lnTo>
                  <a:lnTo>
                    <a:pt x="0" y="326"/>
                  </a:lnTo>
                  <a:lnTo>
                    <a:pt x="102" y="364"/>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4" name="Freeform 265"/>
            <p:cNvSpPr/>
            <p:nvPr/>
          </p:nvSpPr>
          <p:spPr bwMode="auto">
            <a:xfrm>
              <a:off x="-482601" y="-1971675"/>
              <a:ext cx="260350" cy="403225"/>
            </a:xfrm>
            <a:custGeom>
              <a:avLst/>
              <a:gdLst>
                <a:gd name="T0" fmla="*/ 61 w 61"/>
                <a:gd name="T1" fmla="*/ 95 h 95"/>
                <a:gd name="T2" fmla="*/ 38 w 61"/>
                <a:gd name="T3" fmla="*/ 0 h 95"/>
                <a:gd name="T4" fmla="*/ 0 w 61"/>
                <a:gd name="T5" fmla="*/ 86 h 95"/>
                <a:gd name="T6" fmla="*/ 61 w 61"/>
                <a:gd name="T7" fmla="*/ 95 h 95"/>
              </a:gdLst>
              <a:ahLst/>
              <a:cxnLst>
                <a:cxn ang="0">
                  <a:pos x="T0" y="T1"/>
                </a:cxn>
                <a:cxn ang="0">
                  <a:pos x="T2" y="T3"/>
                </a:cxn>
                <a:cxn ang="0">
                  <a:pos x="T4" y="T5"/>
                </a:cxn>
                <a:cxn ang="0">
                  <a:pos x="T6" y="T7"/>
                </a:cxn>
              </a:cxnLst>
              <a:rect l="0" t="0" r="r" b="b"/>
              <a:pathLst>
                <a:path w="61" h="95">
                  <a:moveTo>
                    <a:pt x="61" y="95"/>
                  </a:moveTo>
                  <a:cubicBezTo>
                    <a:pt x="61" y="95"/>
                    <a:pt x="36" y="49"/>
                    <a:pt x="38" y="0"/>
                  </a:cubicBezTo>
                  <a:cubicBezTo>
                    <a:pt x="38" y="0"/>
                    <a:pt x="16" y="74"/>
                    <a:pt x="0" y="86"/>
                  </a:cubicBezTo>
                  <a:lnTo>
                    <a:pt x="61" y="95"/>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5" name="Freeform 266"/>
            <p:cNvSpPr/>
            <p:nvPr/>
          </p:nvSpPr>
          <p:spPr bwMode="auto">
            <a:xfrm>
              <a:off x="-1468438" y="-2166938"/>
              <a:ext cx="166688" cy="441325"/>
            </a:xfrm>
            <a:custGeom>
              <a:avLst/>
              <a:gdLst>
                <a:gd name="T0" fmla="*/ 29 w 105"/>
                <a:gd name="T1" fmla="*/ 278 h 278"/>
                <a:gd name="T2" fmla="*/ 0 w 105"/>
                <a:gd name="T3" fmla="*/ 19 h 278"/>
                <a:gd name="T4" fmla="*/ 75 w 105"/>
                <a:gd name="T5" fmla="*/ 0 h 278"/>
                <a:gd name="T6" fmla="*/ 105 w 105"/>
                <a:gd name="T7" fmla="*/ 230 h 278"/>
                <a:gd name="T8" fmla="*/ 29 w 105"/>
                <a:gd name="T9" fmla="*/ 278 h 278"/>
              </a:gdLst>
              <a:ahLst/>
              <a:cxnLst>
                <a:cxn ang="0">
                  <a:pos x="T0" y="T1"/>
                </a:cxn>
                <a:cxn ang="0">
                  <a:pos x="T2" y="T3"/>
                </a:cxn>
                <a:cxn ang="0">
                  <a:pos x="T4" y="T5"/>
                </a:cxn>
                <a:cxn ang="0">
                  <a:pos x="T6" y="T7"/>
                </a:cxn>
                <a:cxn ang="0">
                  <a:pos x="T8" y="T9"/>
                </a:cxn>
              </a:cxnLst>
              <a:rect l="0" t="0" r="r" b="b"/>
              <a:pathLst>
                <a:path w="105" h="278">
                  <a:moveTo>
                    <a:pt x="29" y="278"/>
                  </a:moveTo>
                  <a:lnTo>
                    <a:pt x="0" y="19"/>
                  </a:lnTo>
                  <a:lnTo>
                    <a:pt x="75" y="0"/>
                  </a:lnTo>
                  <a:lnTo>
                    <a:pt x="105" y="230"/>
                  </a:lnTo>
                  <a:lnTo>
                    <a:pt x="29" y="278"/>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6" name="Freeform 267"/>
            <p:cNvSpPr/>
            <p:nvPr/>
          </p:nvSpPr>
          <p:spPr bwMode="auto">
            <a:xfrm>
              <a:off x="-1498601" y="-2468563"/>
              <a:ext cx="196850" cy="382588"/>
            </a:xfrm>
            <a:custGeom>
              <a:avLst/>
              <a:gdLst>
                <a:gd name="T0" fmla="*/ 0 w 46"/>
                <a:gd name="T1" fmla="*/ 90 h 90"/>
                <a:gd name="T2" fmla="*/ 7 w 46"/>
                <a:gd name="T3" fmla="*/ 0 h 90"/>
                <a:gd name="T4" fmla="*/ 46 w 46"/>
                <a:gd name="T5" fmla="*/ 77 h 90"/>
                <a:gd name="T6" fmla="*/ 0 w 46"/>
                <a:gd name="T7" fmla="*/ 90 h 90"/>
              </a:gdLst>
              <a:ahLst/>
              <a:cxnLst>
                <a:cxn ang="0">
                  <a:pos x="T0" y="T1"/>
                </a:cxn>
                <a:cxn ang="0">
                  <a:pos x="T2" y="T3"/>
                </a:cxn>
                <a:cxn ang="0">
                  <a:pos x="T4" y="T5"/>
                </a:cxn>
                <a:cxn ang="0">
                  <a:pos x="T6" y="T7"/>
                </a:cxn>
              </a:cxnLst>
              <a:rect l="0" t="0" r="r" b="b"/>
              <a:pathLst>
                <a:path w="46" h="90">
                  <a:moveTo>
                    <a:pt x="0" y="90"/>
                  </a:moveTo>
                  <a:cubicBezTo>
                    <a:pt x="0" y="90"/>
                    <a:pt x="12" y="63"/>
                    <a:pt x="7" y="0"/>
                  </a:cubicBezTo>
                  <a:cubicBezTo>
                    <a:pt x="7" y="0"/>
                    <a:pt x="26" y="66"/>
                    <a:pt x="46" y="77"/>
                  </a:cubicBezTo>
                  <a:lnTo>
                    <a:pt x="0" y="9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7" name="Freeform 268"/>
            <p:cNvSpPr/>
            <p:nvPr/>
          </p:nvSpPr>
          <p:spPr bwMode="auto">
            <a:xfrm>
              <a:off x="-752476" y="-2192338"/>
              <a:ext cx="149225" cy="438150"/>
            </a:xfrm>
            <a:custGeom>
              <a:avLst/>
              <a:gdLst>
                <a:gd name="T0" fmla="*/ 68 w 94"/>
                <a:gd name="T1" fmla="*/ 276 h 276"/>
                <a:gd name="T2" fmla="*/ 94 w 94"/>
                <a:gd name="T3" fmla="*/ 19 h 276"/>
                <a:gd name="T4" fmla="*/ 27 w 94"/>
                <a:gd name="T5" fmla="*/ 0 h 276"/>
                <a:gd name="T6" fmla="*/ 0 w 94"/>
                <a:gd name="T7" fmla="*/ 230 h 276"/>
                <a:gd name="T8" fmla="*/ 68 w 94"/>
                <a:gd name="T9" fmla="*/ 276 h 276"/>
              </a:gdLst>
              <a:ahLst/>
              <a:cxnLst>
                <a:cxn ang="0">
                  <a:pos x="T0" y="T1"/>
                </a:cxn>
                <a:cxn ang="0">
                  <a:pos x="T2" y="T3"/>
                </a:cxn>
                <a:cxn ang="0">
                  <a:pos x="T4" y="T5"/>
                </a:cxn>
                <a:cxn ang="0">
                  <a:pos x="T6" y="T7"/>
                </a:cxn>
                <a:cxn ang="0">
                  <a:pos x="T8" y="T9"/>
                </a:cxn>
              </a:cxnLst>
              <a:rect l="0" t="0" r="r" b="b"/>
              <a:pathLst>
                <a:path w="94" h="276">
                  <a:moveTo>
                    <a:pt x="68" y="276"/>
                  </a:moveTo>
                  <a:lnTo>
                    <a:pt x="94" y="19"/>
                  </a:lnTo>
                  <a:lnTo>
                    <a:pt x="27" y="0"/>
                  </a:lnTo>
                  <a:lnTo>
                    <a:pt x="0" y="230"/>
                  </a:lnTo>
                  <a:lnTo>
                    <a:pt x="68" y="276"/>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8" name="Freeform 269"/>
            <p:cNvSpPr/>
            <p:nvPr/>
          </p:nvSpPr>
          <p:spPr bwMode="auto">
            <a:xfrm>
              <a:off x="-752476" y="-2498725"/>
              <a:ext cx="176213" cy="382588"/>
            </a:xfrm>
            <a:custGeom>
              <a:avLst/>
              <a:gdLst>
                <a:gd name="T0" fmla="*/ 41 w 41"/>
                <a:gd name="T1" fmla="*/ 90 h 90"/>
                <a:gd name="T2" fmla="*/ 35 w 41"/>
                <a:gd name="T3" fmla="*/ 0 h 90"/>
                <a:gd name="T4" fmla="*/ 0 w 41"/>
                <a:gd name="T5" fmla="*/ 78 h 90"/>
                <a:gd name="T6" fmla="*/ 41 w 41"/>
                <a:gd name="T7" fmla="*/ 90 h 90"/>
              </a:gdLst>
              <a:ahLst/>
              <a:cxnLst>
                <a:cxn ang="0">
                  <a:pos x="T0" y="T1"/>
                </a:cxn>
                <a:cxn ang="0">
                  <a:pos x="T2" y="T3"/>
                </a:cxn>
                <a:cxn ang="0">
                  <a:pos x="T4" y="T5"/>
                </a:cxn>
                <a:cxn ang="0">
                  <a:pos x="T6" y="T7"/>
                </a:cxn>
              </a:cxnLst>
              <a:rect l="0" t="0" r="r" b="b"/>
              <a:pathLst>
                <a:path w="41" h="90">
                  <a:moveTo>
                    <a:pt x="41" y="90"/>
                  </a:moveTo>
                  <a:cubicBezTo>
                    <a:pt x="41" y="90"/>
                    <a:pt x="30" y="64"/>
                    <a:pt x="35" y="0"/>
                  </a:cubicBezTo>
                  <a:cubicBezTo>
                    <a:pt x="35" y="0"/>
                    <a:pt x="17" y="66"/>
                    <a:pt x="0" y="78"/>
                  </a:cubicBezTo>
                  <a:lnTo>
                    <a:pt x="41" y="9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0" name="Freeform 270"/>
            <p:cNvSpPr/>
            <p:nvPr/>
          </p:nvSpPr>
          <p:spPr bwMode="auto">
            <a:xfrm>
              <a:off x="-1250951" y="-2225675"/>
              <a:ext cx="404813" cy="368300"/>
            </a:xfrm>
            <a:custGeom>
              <a:avLst/>
              <a:gdLst>
                <a:gd name="T0" fmla="*/ 38 w 255"/>
                <a:gd name="T1" fmla="*/ 232 h 232"/>
                <a:gd name="T2" fmla="*/ 0 w 255"/>
                <a:gd name="T3" fmla="*/ 8 h 232"/>
                <a:gd name="T4" fmla="*/ 255 w 255"/>
                <a:gd name="T5" fmla="*/ 0 h 232"/>
                <a:gd name="T6" fmla="*/ 242 w 255"/>
                <a:gd name="T7" fmla="*/ 232 h 232"/>
                <a:gd name="T8" fmla="*/ 38 w 255"/>
                <a:gd name="T9" fmla="*/ 232 h 232"/>
              </a:gdLst>
              <a:ahLst/>
              <a:cxnLst>
                <a:cxn ang="0">
                  <a:pos x="T0" y="T1"/>
                </a:cxn>
                <a:cxn ang="0">
                  <a:pos x="T2" y="T3"/>
                </a:cxn>
                <a:cxn ang="0">
                  <a:pos x="T4" y="T5"/>
                </a:cxn>
                <a:cxn ang="0">
                  <a:pos x="T6" y="T7"/>
                </a:cxn>
                <a:cxn ang="0">
                  <a:pos x="T8" y="T9"/>
                </a:cxn>
              </a:cxnLst>
              <a:rect l="0" t="0" r="r" b="b"/>
              <a:pathLst>
                <a:path w="255" h="232">
                  <a:moveTo>
                    <a:pt x="38" y="232"/>
                  </a:moveTo>
                  <a:lnTo>
                    <a:pt x="0" y="8"/>
                  </a:lnTo>
                  <a:lnTo>
                    <a:pt x="255" y="0"/>
                  </a:lnTo>
                  <a:lnTo>
                    <a:pt x="242" y="232"/>
                  </a:lnTo>
                  <a:lnTo>
                    <a:pt x="38" y="232"/>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1" name="Freeform 271"/>
            <p:cNvSpPr/>
            <p:nvPr/>
          </p:nvSpPr>
          <p:spPr bwMode="auto">
            <a:xfrm>
              <a:off x="-1301751" y="-2366963"/>
              <a:ext cx="523875" cy="200025"/>
            </a:xfrm>
            <a:custGeom>
              <a:avLst/>
              <a:gdLst>
                <a:gd name="T0" fmla="*/ 0 w 330"/>
                <a:gd name="T1" fmla="*/ 126 h 126"/>
                <a:gd name="T2" fmla="*/ 37 w 330"/>
                <a:gd name="T3" fmla="*/ 0 h 126"/>
                <a:gd name="T4" fmla="*/ 274 w 330"/>
                <a:gd name="T5" fmla="*/ 0 h 126"/>
                <a:gd name="T6" fmla="*/ 330 w 330"/>
                <a:gd name="T7" fmla="*/ 126 h 126"/>
                <a:gd name="T8" fmla="*/ 0 w 330"/>
                <a:gd name="T9" fmla="*/ 126 h 126"/>
              </a:gdLst>
              <a:ahLst/>
              <a:cxnLst>
                <a:cxn ang="0">
                  <a:pos x="T0" y="T1"/>
                </a:cxn>
                <a:cxn ang="0">
                  <a:pos x="T2" y="T3"/>
                </a:cxn>
                <a:cxn ang="0">
                  <a:pos x="T4" y="T5"/>
                </a:cxn>
                <a:cxn ang="0">
                  <a:pos x="T6" y="T7"/>
                </a:cxn>
                <a:cxn ang="0">
                  <a:pos x="T8" y="T9"/>
                </a:cxn>
              </a:cxnLst>
              <a:rect l="0" t="0" r="r" b="b"/>
              <a:pathLst>
                <a:path w="330" h="126">
                  <a:moveTo>
                    <a:pt x="0" y="126"/>
                  </a:moveTo>
                  <a:lnTo>
                    <a:pt x="37" y="0"/>
                  </a:lnTo>
                  <a:lnTo>
                    <a:pt x="274" y="0"/>
                  </a:lnTo>
                  <a:lnTo>
                    <a:pt x="330" y="126"/>
                  </a:lnTo>
                  <a:lnTo>
                    <a:pt x="0" y="126"/>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2" name="Freeform 272"/>
            <p:cNvSpPr/>
            <p:nvPr/>
          </p:nvSpPr>
          <p:spPr bwMode="auto">
            <a:xfrm>
              <a:off x="-1157288" y="-2765425"/>
              <a:ext cx="225425" cy="474663"/>
            </a:xfrm>
            <a:custGeom>
              <a:avLst/>
              <a:gdLst>
                <a:gd name="T0" fmla="*/ 0 w 53"/>
                <a:gd name="T1" fmla="*/ 112 h 112"/>
                <a:gd name="T2" fmla="*/ 25 w 53"/>
                <a:gd name="T3" fmla="*/ 0 h 112"/>
                <a:gd name="T4" fmla="*/ 53 w 53"/>
                <a:gd name="T5" fmla="*/ 108 h 112"/>
                <a:gd name="T6" fmla="*/ 0 w 53"/>
                <a:gd name="T7" fmla="*/ 112 h 112"/>
              </a:gdLst>
              <a:ahLst/>
              <a:cxnLst>
                <a:cxn ang="0">
                  <a:pos x="T0" y="T1"/>
                </a:cxn>
                <a:cxn ang="0">
                  <a:pos x="T2" y="T3"/>
                </a:cxn>
                <a:cxn ang="0">
                  <a:pos x="T4" y="T5"/>
                </a:cxn>
                <a:cxn ang="0">
                  <a:pos x="T6" y="T7"/>
                </a:cxn>
              </a:cxnLst>
              <a:rect l="0" t="0" r="r" b="b"/>
              <a:pathLst>
                <a:path w="53" h="112">
                  <a:moveTo>
                    <a:pt x="0" y="112"/>
                  </a:moveTo>
                  <a:cubicBezTo>
                    <a:pt x="0" y="112"/>
                    <a:pt x="23" y="36"/>
                    <a:pt x="25" y="0"/>
                  </a:cubicBezTo>
                  <a:cubicBezTo>
                    <a:pt x="25" y="0"/>
                    <a:pt x="34" y="96"/>
                    <a:pt x="53" y="108"/>
                  </a:cubicBezTo>
                  <a:lnTo>
                    <a:pt x="0" y="112"/>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2" name="Freeform 273"/>
            <p:cNvSpPr/>
            <p:nvPr/>
          </p:nvSpPr>
          <p:spPr bwMode="auto">
            <a:xfrm>
              <a:off x="-1068388" y="-696912"/>
              <a:ext cx="192088" cy="400050"/>
            </a:xfrm>
            <a:custGeom>
              <a:avLst/>
              <a:gdLst>
                <a:gd name="T0" fmla="*/ 41 w 45"/>
                <a:gd name="T1" fmla="*/ 41 h 94"/>
                <a:gd name="T2" fmla="*/ 41 w 45"/>
                <a:gd name="T3" fmla="*/ 94 h 94"/>
                <a:gd name="T4" fmla="*/ 0 w 45"/>
                <a:gd name="T5" fmla="*/ 90 h 94"/>
                <a:gd name="T6" fmla="*/ 1 w 45"/>
                <a:gd name="T7" fmla="*/ 35 h 94"/>
                <a:gd name="T8" fmla="*/ 22 w 45"/>
                <a:gd name="T9" fmla="*/ 0 h 94"/>
                <a:gd name="T10" fmla="*/ 41 w 45"/>
                <a:gd name="T11" fmla="*/ 41 h 94"/>
              </a:gdLst>
              <a:ahLst/>
              <a:cxnLst>
                <a:cxn ang="0">
                  <a:pos x="T0" y="T1"/>
                </a:cxn>
                <a:cxn ang="0">
                  <a:pos x="T2" y="T3"/>
                </a:cxn>
                <a:cxn ang="0">
                  <a:pos x="T4" y="T5"/>
                </a:cxn>
                <a:cxn ang="0">
                  <a:pos x="T6" y="T7"/>
                </a:cxn>
                <a:cxn ang="0">
                  <a:pos x="T8" y="T9"/>
                </a:cxn>
                <a:cxn ang="0">
                  <a:pos x="T10" y="T11"/>
                </a:cxn>
              </a:cxnLst>
              <a:rect l="0" t="0" r="r" b="b"/>
              <a:pathLst>
                <a:path w="45" h="94">
                  <a:moveTo>
                    <a:pt x="41" y="41"/>
                  </a:moveTo>
                  <a:cubicBezTo>
                    <a:pt x="41" y="94"/>
                    <a:pt x="41" y="94"/>
                    <a:pt x="41" y="94"/>
                  </a:cubicBezTo>
                  <a:cubicBezTo>
                    <a:pt x="0" y="90"/>
                    <a:pt x="0" y="90"/>
                    <a:pt x="0" y="90"/>
                  </a:cubicBezTo>
                  <a:cubicBezTo>
                    <a:pt x="0" y="90"/>
                    <a:pt x="0" y="49"/>
                    <a:pt x="1" y="35"/>
                  </a:cubicBezTo>
                  <a:cubicBezTo>
                    <a:pt x="2" y="22"/>
                    <a:pt x="4" y="0"/>
                    <a:pt x="22" y="0"/>
                  </a:cubicBezTo>
                  <a:cubicBezTo>
                    <a:pt x="45" y="0"/>
                    <a:pt x="41" y="41"/>
                    <a:pt x="41" y="41"/>
                  </a:cubicBezTo>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3" name="Freeform 274"/>
            <p:cNvSpPr/>
            <p:nvPr/>
          </p:nvSpPr>
          <p:spPr bwMode="auto">
            <a:xfrm>
              <a:off x="-1562101" y="-896937"/>
              <a:ext cx="136525" cy="230188"/>
            </a:xfrm>
            <a:custGeom>
              <a:avLst/>
              <a:gdLst>
                <a:gd name="T0" fmla="*/ 4 w 32"/>
                <a:gd name="T1" fmla="*/ 54 h 54"/>
                <a:gd name="T2" fmla="*/ 0 w 32"/>
                <a:gd name="T3" fmla="*/ 24 h 54"/>
                <a:gd name="T4" fmla="*/ 13 w 32"/>
                <a:gd name="T5" fmla="*/ 2 h 54"/>
                <a:gd name="T6" fmla="*/ 29 w 32"/>
                <a:gd name="T7" fmla="*/ 23 h 54"/>
                <a:gd name="T8" fmla="*/ 32 w 32"/>
                <a:gd name="T9" fmla="*/ 53 h 54"/>
                <a:gd name="T10" fmla="*/ 4 w 32"/>
                <a:gd name="T11" fmla="*/ 54 h 54"/>
              </a:gdLst>
              <a:ahLst/>
              <a:cxnLst>
                <a:cxn ang="0">
                  <a:pos x="T0" y="T1"/>
                </a:cxn>
                <a:cxn ang="0">
                  <a:pos x="T2" y="T3"/>
                </a:cxn>
                <a:cxn ang="0">
                  <a:pos x="T4" y="T5"/>
                </a:cxn>
                <a:cxn ang="0">
                  <a:pos x="T6" y="T7"/>
                </a:cxn>
                <a:cxn ang="0">
                  <a:pos x="T8" y="T9"/>
                </a:cxn>
                <a:cxn ang="0">
                  <a:pos x="T10" y="T11"/>
                </a:cxn>
              </a:cxnLst>
              <a:rect l="0" t="0" r="r" b="b"/>
              <a:pathLst>
                <a:path w="32" h="54">
                  <a:moveTo>
                    <a:pt x="4" y="54"/>
                  </a:moveTo>
                  <a:cubicBezTo>
                    <a:pt x="4" y="54"/>
                    <a:pt x="1" y="31"/>
                    <a:pt x="0" y="24"/>
                  </a:cubicBezTo>
                  <a:cubicBezTo>
                    <a:pt x="0" y="16"/>
                    <a:pt x="0" y="4"/>
                    <a:pt x="13" y="2"/>
                  </a:cubicBezTo>
                  <a:cubicBezTo>
                    <a:pt x="28" y="0"/>
                    <a:pt x="29" y="23"/>
                    <a:pt x="29" y="23"/>
                  </a:cubicBezTo>
                  <a:cubicBezTo>
                    <a:pt x="32" y="53"/>
                    <a:pt x="32" y="53"/>
                    <a:pt x="32" y="53"/>
                  </a:cubicBezTo>
                  <a:lnTo>
                    <a:pt x="4" y="54"/>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4" name="Freeform 275"/>
            <p:cNvSpPr/>
            <p:nvPr/>
          </p:nvSpPr>
          <p:spPr bwMode="auto">
            <a:xfrm>
              <a:off x="-1519238" y="-900112"/>
              <a:ext cx="46038" cy="241300"/>
            </a:xfrm>
            <a:custGeom>
              <a:avLst/>
              <a:gdLst>
                <a:gd name="T0" fmla="*/ 0 w 29"/>
                <a:gd name="T1" fmla="*/ 0 h 152"/>
                <a:gd name="T2" fmla="*/ 21 w 29"/>
                <a:gd name="T3" fmla="*/ 152 h 152"/>
                <a:gd name="T4" fmla="*/ 29 w 29"/>
                <a:gd name="T5" fmla="*/ 152 h 152"/>
                <a:gd name="T6" fmla="*/ 8 w 29"/>
                <a:gd name="T7" fmla="*/ 0 h 152"/>
                <a:gd name="T8" fmla="*/ 0 w 29"/>
                <a:gd name="T9" fmla="*/ 0 h 152"/>
              </a:gdLst>
              <a:ahLst/>
              <a:cxnLst>
                <a:cxn ang="0">
                  <a:pos x="T0" y="T1"/>
                </a:cxn>
                <a:cxn ang="0">
                  <a:pos x="T2" y="T3"/>
                </a:cxn>
                <a:cxn ang="0">
                  <a:pos x="T4" y="T5"/>
                </a:cxn>
                <a:cxn ang="0">
                  <a:pos x="T6" y="T7"/>
                </a:cxn>
                <a:cxn ang="0">
                  <a:pos x="T8" y="T9"/>
                </a:cxn>
              </a:cxnLst>
              <a:rect l="0" t="0" r="r" b="b"/>
              <a:pathLst>
                <a:path w="29" h="152">
                  <a:moveTo>
                    <a:pt x="0" y="0"/>
                  </a:moveTo>
                  <a:lnTo>
                    <a:pt x="21" y="152"/>
                  </a:lnTo>
                  <a:lnTo>
                    <a:pt x="29" y="152"/>
                  </a:lnTo>
                  <a:lnTo>
                    <a:pt x="8" y="0"/>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5" name="Freeform 276"/>
            <p:cNvSpPr/>
            <p:nvPr/>
          </p:nvSpPr>
          <p:spPr bwMode="auto">
            <a:xfrm>
              <a:off x="-1579563" y="-803275"/>
              <a:ext cx="166688" cy="42863"/>
            </a:xfrm>
            <a:custGeom>
              <a:avLst/>
              <a:gdLst>
                <a:gd name="T0" fmla="*/ 105 w 105"/>
                <a:gd name="T1" fmla="*/ 0 h 27"/>
                <a:gd name="T2" fmla="*/ 0 w 105"/>
                <a:gd name="T3" fmla="*/ 21 h 27"/>
                <a:gd name="T4" fmla="*/ 0 w 105"/>
                <a:gd name="T5" fmla="*/ 27 h 27"/>
                <a:gd name="T6" fmla="*/ 105 w 105"/>
                <a:gd name="T7" fmla="*/ 5 h 27"/>
                <a:gd name="T8" fmla="*/ 105 w 105"/>
                <a:gd name="T9" fmla="*/ 0 h 27"/>
              </a:gdLst>
              <a:ahLst/>
              <a:cxnLst>
                <a:cxn ang="0">
                  <a:pos x="T0" y="T1"/>
                </a:cxn>
                <a:cxn ang="0">
                  <a:pos x="T2" y="T3"/>
                </a:cxn>
                <a:cxn ang="0">
                  <a:pos x="T4" y="T5"/>
                </a:cxn>
                <a:cxn ang="0">
                  <a:pos x="T6" y="T7"/>
                </a:cxn>
                <a:cxn ang="0">
                  <a:pos x="T8" y="T9"/>
                </a:cxn>
              </a:cxnLst>
              <a:rect l="0" t="0" r="r" b="b"/>
              <a:pathLst>
                <a:path w="105" h="27">
                  <a:moveTo>
                    <a:pt x="105" y="0"/>
                  </a:moveTo>
                  <a:lnTo>
                    <a:pt x="0" y="21"/>
                  </a:lnTo>
                  <a:lnTo>
                    <a:pt x="0" y="27"/>
                  </a:lnTo>
                  <a:lnTo>
                    <a:pt x="105" y="5"/>
                  </a:lnTo>
                  <a:lnTo>
                    <a:pt x="105"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6" name="Freeform 277"/>
            <p:cNvSpPr/>
            <p:nvPr/>
          </p:nvSpPr>
          <p:spPr bwMode="auto">
            <a:xfrm>
              <a:off x="-563563" y="-892175"/>
              <a:ext cx="144463" cy="233363"/>
            </a:xfrm>
            <a:custGeom>
              <a:avLst/>
              <a:gdLst>
                <a:gd name="T0" fmla="*/ 0 w 34"/>
                <a:gd name="T1" fmla="*/ 51 h 55"/>
                <a:gd name="T2" fmla="*/ 2 w 34"/>
                <a:gd name="T3" fmla="*/ 20 h 55"/>
                <a:gd name="T4" fmla="*/ 18 w 34"/>
                <a:gd name="T5" fmla="*/ 1 h 55"/>
                <a:gd name="T6" fmla="*/ 30 w 34"/>
                <a:gd name="T7" fmla="*/ 25 h 55"/>
                <a:gd name="T8" fmla="*/ 28 w 34"/>
                <a:gd name="T9" fmla="*/ 55 h 55"/>
                <a:gd name="T10" fmla="*/ 0 w 34"/>
                <a:gd name="T11" fmla="*/ 51 h 55"/>
              </a:gdLst>
              <a:ahLst/>
              <a:cxnLst>
                <a:cxn ang="0">
                  <a:pos x="T0" y="T1"/>
                </a:cxn>
                <a:cxn ang="0">
                  <a:pos x="T2" y="T3"/>
                </a:cxn>
                <a:cxn ang="0">
                  <a:pos x="T4" y="T5"/>
                </a:cxn>
                <a:cxn ang="0">
                  <a:pos x="T6" y="T7"/>
                </a:cxn>
                <a:cxn ang="0">
                  <a:pos x="T8" y="T9"/>
                </a:cxn>
                <a:cxn ang="0">
                  <a:pos x="T10" y="T11"/>
                </a:cxn>
              </a:cxnLst>
              <a:rect l="0" t="0" r="r" b="b"/>
              <a:pathLst>
                <a:path w="34" h="55">
                  <a:moveTo>
                    <a:pt x="0" y="51"/>
                  </a:moveTo>
                  <a:cubicBezTo>
                    <a:pt x="0" y="51"/>
                    <a:pt x="1" y="28"/>
                    <a:pt x="2" y="20"/>
                  </a:cubicBezTo>
                  <a:cubicBezTo>
                    <a:pt x="3" y="12"/>
                    <a:pt x="6" y="0"/>
                    <a:pt x="18" y="1"/>
                  </a:cubicBezTo>
                  <a:cubicBezTo>
                    <a:pt x="34" y="2"/>
                    <a:pt x="30" y="25"/>
                    <a:pt x="30" y="25"/>
                  </a:cubicBezTo>
                  <a:cubicBezTo>
                    <a:pt x="28" y="55"/>
                    <a:pt x="28" y="55"/>
                    <a:pt x="28" y="55"/>
                  </a:cubicBezTo>
                  <a:lnTo>
                    <a:pt x="0" y="51"/>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7" name="Freeform 278"/>
            <p:cNvSpPr/>
            <p:nvPr/>
          </p:nvSpPr>
          <p:spPr bwMode="auto">
            <a:xfrm>
              <a:off x="-504826" y="-909637"/>
              <a:ext cx="17463" cy="263525"/>
            </a:xfrm>
            <a:custGeom>
              <a:avLst/>
              <a:gdLst>
                <a:gd name="T0" fmla="*/ 8 w 11"/>
                <a:gd name="T1" fmla="*/ 0 h 166"/>
                <a:gd name="T2" fmla="*/ 0 w 11"/>
                <a:gd name="T3" fmla="*/ 166 h 166"/>
                <a:gd name="T4" fmla="*/ 6 w 11"/>
                <a:gd name="T5" fmla="*/ 166 h 166"/>
                <a:gd name="T6" fmla="*/ 11 w 11"/>
                <a:gd name="T7" fmla="*/ 0 h 166"/>
                <a:gd name="T8" fmla="*/ 8 w 11"/>
                <a:gd name="T9" fmla="*/ 0 h 166"/>
              </a:gdLst>
              <a:ahLst/>
              <a:cxnLst>
                <a:cxn ang="0">
                  <a:pos x="T0" y="T1"/>
                </a:cxn>
                <a:cxn ang="0">
                  <a:pos x="T2" y="T3"/>
                </a:cxn>
                <a:cxn ang="0">
                  <a:pos x="T4" y="T5"/>
                </a:cxn>
                <a:cxn ang="0">
                  <a:pos x="T6" y="T7"/>
                </a:cxn>
                <a:cxn ang="0">
                  <a:pos x="T8" y="T9"/>
                </a:cxn>
              </a:cxnLst>
              <a:rect l="0" t="0" r="r" b="b"/>
              <a:pathLst>
                <a:path w="11" h="166">
                  <a:moveTo>
                    <a:pt x="8" y="0"/>
                  </a:moveTo>
                  <a:lnTo>
                    <a:pt x="0" y="166"/>
                  </a:lnTo>
                  <a:lnTo>
                    <a:pt x="6" y="166"/>
                  </a:lnTo>
                  <a:lnTo>
                    <a:pt x="11" y="0"/>
                  </a:lnTo>
                  <a:lnTo>
                    <a:pt x="8"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8" name="Freeform 279"/>
            <p:cNvSpPr/>
            <p:nvPr/>
          </p:nvSpPr>
          <p:spPr bwMode="auto">
            <a:xfrm>
              <a:off x="-623888" y="-773112"/>
              <a:ext cx="260350" cy="25400"/>
            </a:xfrm>
            <a:custGeom>
              <a:avLst/>
              <a:gdLst>
                <a:gd name="T0" fmla="*/ 164 w 164"/>
                <a:gd name="T1" fmla="*/ 11 h 16"/>
                <a:gd name="T2" fmla="*/ 0 w 164"/>
                <a:gd name="T3" fmla="*/ 0 h 16"/>
                <a:gd name="T4" fmla="*/ 0 w 164"/>
                <a:gd name="T5" fmla="*/ 5 h 16"/>
                <a:gd name="T6" fmla="*/ 164 w 164"/>
                <a:gd name="T7" fmla="*/ 16 h 16"/>
                <a:gd name="T8" fmla="*/ 164 w 164"/>
                <a:gd name="T9" fmla="*/ 11 h 16"/>
              </a:gdLst>
              <a:ahLst/>
              <a:cxnLst>
                <a:cxn ang="0">
                  <a:pos x="T0" y="T1"/>
                </a:cxn>
                <a:cxn ang="0">
                  <a:pos x="T2" y="T3"/>
                </a:cxn>
                <a:cxn ang="0">
                  <a:pos x="T4" y="T5"/>
                </a:cxn>
                <a:cxn ang="0">
                  <a:pos x="T6" y="T7"/>
                </a:cxn>
                <a:cxn ang="0">
                  <a:pos x="T8" y="T9"/>
                </a:cxn>
              </a:cxnLst>
              <a:rect l="0" t="0" r="r" b="b"/>
              <a:pathLst>
                <a:path w="164" h="16">
                  <a:moveTo>
                    <a:pt x="164" y="11"/>
                  </a:moveTo>
                  <a:lnTo>
                    <a:pt x="0" y="0"/>
                  </a:lnTo>
                  <a:lnTo>
                    <a:pt x="0" y="5"/>
                  </a:lnTo>
                  <a:lnTo>
                    <a:pt x="164" y="16"/>
                  </a:lnTo>
                  <a:lnTo>
                    <a:pt x="164" y="11"/>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9" name="Freeform 280"/>
            <p:cNvSpPr/>
            <p:nvPr/>
          </p:nvSpPr>
          <p:spPr bwMode="auto">
            <a:xfrm>
              <a:off x="-1289051" y="-1576388"/>
              <a:ext cx="106363" cy="182563"/>
            </a:xfrm>
            <a:custGeom>
              <a:avLst/>
              <a:gdLst>
                <a:gd name="T0" fmla="*/ 3 w 25"/>
                <a:gd name="T1" fmla="*/ 43 h 43"/>
                <a:gd name="T2" fmla="*/ 0 w 25"/>
                <a:gd name="T3" fmla="*/ 19 h 43"/>
                <a:gd name="T4" fmla="*/ 10 w 25"/>
                <a:gd name="T5" fmla="*/ 2 h 43"/>
                <a:gd name="T6" fmla="*/ 22 w 25"/>
                <a:gd name="T7" fmla="*/ 19 h 43"/>
                <a:gd name="T8" fmla="*/ 25 w 25"/>
                <a:gd name="T9" fmla="*/ 42 h 43"/>
                <a:gd name="T10" fmla="*/ 3 w 25"/>
                <a:gd name="T11" fmla="*/ 43 h 43"/>
              </a:gdLst>
              <a:ahLst/>
              <a:cxnLst>
                <a:cxn ang="0">
                  <a:pos x="T0" y="T1"/>
                </a:cxn>
                <a:cxn ang="0">
                  <a:pos x="T2" y="T3"/>
                </a:cxn>
                <a:cxn ang="0">
                  <a:pos x="T4" y="T5"/>
                </a:cxn>
                <a:cxn ang="0">
                  <a:pos x="T6" y="T7"/>
                </a:cxn>
                <a:cxn ang="0">
                  <a:pos x="T8" y="T9"/>
                </a:cxn>
                <a:cxn ang="0">
                  <a:pos x="T10" y="T11"/>
                </a:cxn>
              </a:cxnLst>
              <a:rect l="0" t="0" r="r" b="b"/>
              <a:pathLst>
                <a:path w="25" h="43">
                  <a:moveTo>
                    <a:pt x="3" y="43"/>
                  </a:moveTo>
                  <a:cubicBezTo>
                    <a:pt x="3" y="43"/>
                    <a:pt x="0" y="25"/>
                    <a:pt x="0" y="19"/>
                  </a:cubicBezTo>
                  <a:cubicBezTo>
                    <a:pt x="0" y="13"/>
                    <a:pt x="0" y="3"/>
                    <a:pt x="10" y="2"/>
                  </a:cubicBezTo>
                  <a:cubicBezTo>
                    <a:pt x="22" y="0"/>
                    <a:pt x="22" y="19"/>
                    <a:pt x="22" y="19"/>
                  </a:cubicBezTo>
                  <a:cubicBezTo>
                    <a:pt x="25" y="42"/>
                    <a:pt x="25" y="42"/>
                    <a:pt x="25" y="42"/>
                  </a:cubicBezTo>
                  <a:lnTo>
                    <a:pt x="3" y="43"/>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0" name="Freeform 281"/>
            <p:cNvSpPr/>
            <p:nvPr/>
          </p:nvSpPr>
          <p:spPr bwMode="auto">
            <a:xfrm>
              <a:off x="-1255713" y="-1581150"/>
              <a:ext cx="34925" cy="192088"/>
            </a:xfrm>
            <a:custGeom>
              <a:avLst/>
              <a:gdLst>
                <a:gd name="T0" fmla="*/ 0 w 22"/>
                <a:gd name="T1" fmla="*/ 0 h 121"/>
                <a:gd name="T2" fmla="*/ 16 w 22"/>
                <a:gd name="T3" fmla="*/ 121 h 121"/>
                <a:gd name="T4" fmla="*/ 22 w 22"/>
                <a:gd name="T5" fmla="*/ 121 h 121"/>
                <a:gd name="T6" fmla="*/ 6 w 22"/>
                <a:gd name="T7" fmla="*/ 0 h 121"/>
                <a:gd name="T8" fmla="*/ 0 w 22"/>
                <a:gd name="T9" fmla="*/ 0 h 121"/>
              </a:gdLst>
              <a:ahLst/>
              <a:cxnLst>
                <a:cxn ang="0">
                  <a:pos x="T0" y="T1"/>
                </a:cxn>
                <a:cxn ang="0">
                  <a:pos x="T2" y="T3"/>
                </a:cxn>
                <a:cxn ang="0">
                  <a:pos x="T4" y="T5"/>
                </a:cxn>
                <a:cxn ang="0">
                  <a:pos x="T6" y="T7"/>
                </a:cxn>
                <a:cxn ang="0">
                  <a:pos x="T8" y="T9"/>
                </a:cxn>
              </a:cxnLst>
              <a:rect l="0" t="0" r="r" b="b"/>
              <a:pathLst>
                <a:path w="22" h="121">
                  <a:moveTo>
                    <a:pt x="0" y="0"/>
                  </a:moveTo>
                  <a:lnTo>
                    <a:pt x="16" y="121"/>
                  </a:lnTo>
                  <a:lnTo>
                    <a:pt x="22" y="121"/>
                  </a:lnTo>
                  <a:lnTo>
                    <a:pt x="6" y="0"/>
                  </a:lnTo>
                  <a:lnTo>
                    <a:pt x="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1" name="Freeform 282"/>
            <p:cNvSpPr/>
            <p:nvPr/>
          </p:nvSpPr>
          <p:spPr bwMode="auto">
            <a:xfrm>
              <a:off x="-1301751" y="-1500188"/>
              <a:ext cx="127000" cy="34925"/>
            </a:xfrm>
            <a:custGeom>
              <a:avLst/>
              <a:gdLst>
                <a:gd name="T0" fmla="*/ 80 w 80"/>
                <a:gd name="T1" fmla="*/ 0 h 22"/>
                <a:gd name="T2" fmla="*/ 0 w 80"/>
                <a:gd name="T3" fmla="*/ 14 h 22"/>
                <a:gd name="T4" fmla="*/ 0 w 80"/>
                <a:gd name="T5" fmla="*/ 22 h 22"/>
                <a:gd name="T6" fmla="*/ 80 w 80"/>
                <a:gd name="T7" fmla="*/ 3 h 22"/>
                <a:gd name="T8" fmla="*/ 80 w 80"/>
                <a:gd name="T9" fmla="*/ 0 h 22"/>
              </a:gdLst>
              <a:ahLst/>
              <a:cxnLst>
                <a:cxn ang="0">
                  <a:pos x="T0" y="T1"/>
                </a:cxn>
                <a:cxn ang="0">
                  <a:pos x="T2" y="T3"/>
                </a:cxn>
                <a:cxn ang="0">
                  <a:pos x="T4" y="T5"/>
                </a:cxn>
                <a:cxn ang="0">
                  <a:pos x="T6" y="T7"/>
                </a:cxn>
                <a:cxn ang="0">
                  <a:pos x="T8" y="T9"/>
                </a:cxn>
              </a:cxnLst>
              <a:rect l="0" t="0" r="r" b="b"/>
              <a:pathLst>
                <a:path w="80" h="22">
                  <a:moveTo>
                    <a:pt x="80" y="0"/>
                  </a:moveTo>
                  <a:lnTo>
                    <a:pt x="0" y="14"/>
                  </a:lnTo>
                  <a:lnTo>
                    <a:pt x="0" y="22"/>
                  </a:lnTo>
                  <a:lnTo>
                    <a:pt x="80" y="3"/>
                  </a:lnTo>
                  <a:lnTo>
                    <a:pt x="80"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2" name="Freeform 283"/>
            <p:cNvSpPr/>
            <p:nvPr/>
          </p:nvSpPr>
          <p:spPr bwMode="auto">
            <a:xfrm>
              <a:off x="-1081088" y="-2159000"/>
              <a:ext cx="111125" cy="182563"/>
            </a:xfrm>
            <a:custGeom>
              <a:avLst/>
              <a:gdLst>
                <a:gd name="T0" fmla="*/ 0 w 26"/>
                <a:gd name="T1" fmla="*/ 41 h 43"/>
                <a:gd name="T2" fmla="*/ 1 w 26"/>
                <a:gd name="T3" fmla="*/ 16 h 43"/>
                <a:gd name="T4" fmla="*/ 13 w 26"/>
                <a:gd name="T5" fmla="*/ 1 h 43"/>
                <a:gd name="T6" fmla="*/ 23 w 26"/>
                <a:gd name="T7" fmla="*/ 19 h 43"/>
                <a:gd name="T8" fmla="*/ 22 w 26"/>
                <a:gd name="T9" fmla="*/ 43 h 43"/>
                <a:gd name="T10" fmla="*/ 0 w 26"/>
                <a:gd name="T11" fmla="*/ 41 h 43"/>
              </a:gdLst>
              <a:ahLst/>
              <a:cxnLst>
                <a:cxn ang="0">
                  <a:pos x="T0" y="T1"/>
                </a:cxn>
                <a:cxn ang="0">
                  <a:pos x="T2" y="T3"/>
                </a:cxn>
                <a:cxn ang="0">
                  <a:pos x="T4" y="T5"/>
                </a:cxn>
                <a:cxn ang="0">
                  <a:pos x="T6" y="T7"/>
                </a:cxn>
                <a:cxn ang="0">
                  <a:pos x="T8" y="T9"/>
                </a:cxn>
                <a:cxn ang="0">
                  <a:pos x="T10" y="T11"/>
                </a:cxn>
              </a:cxnLst>
              <a:rect l="0" t="0" r="r" b="b"/>
              <a:pathLst>
                <a:path w="26" h="43">
                  <a:moveTo>
                    <a:pt x="0" y="41"/>
                  </a:moveTo>
                  <a:cubicBezTo>
                    <a:pt x="0" y="41"/>
                    <a:pt x="0" y="22"/>
                    <a:pt x="1" y="16"/>
                  </a:cubicBezTo>
                  <a:cubicBezTo>
                    <a:pt x="2" y="10"/>
                    <a:pt x="4" y="0"/>
                    <a:pt x="13" y="1"/>
                  </a:cubicBezTo>
                  <a:cubicBezTo>
                    <a:pt x="26" y="1"/>
                    <a:pt x="23" y="19"/>
                    <a:pt x="23" y="19"/>
                  </a:cubicBezTo>
                  <a:cubicBezTo>
                    <a:pt x="22" y="43"/>
                    <a:pt x="22" y="43"/>
                    <a:pt x="22" y="43"/>
                  </a:cubicBezTo>
                  <a:lnTo>
                    <a:pt x="0" y="41"/>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3" name="Freeform 284"/>
            <p:cNvSpPr/>
            <p:nvPr/>
          </p:nvSpPr>
          <p:spPr bwMode="auto">
            <a:xfrm>
              <a:off x="-1033463" y="-2166938"/>
              <a:ext cx="12700" cy="190500"/>
            </a:xfrm>
            <a:custGeom>
              <a:avLst/>
              <a:gdLst>
                <a:gd name="T0" fmla="*/ 3 w 8"/>
                <a:gd name="T1" fmla="*/ 0 h 120"/>
                <a:gd name="T2" fmla="*/ 0 w 8"/>
                <a:gd name="T3" fmla="*/ 120 h 120"/>
                <a:gd name="T4" fmla="*/ 5 w 8"/>
                <a:gd name="T5" fmla="*/ 120 h 120"/>
                <a:gd name="T6" fmla="*/ 8 w 8"/>
                <a:gd name="T7" fmla="*/ 0 h 120"/>
                <a:gd name="T8" fmla="*/ 3 w 8"/>
                <a:gd name="T9" fmla="*/ 0 h 120"/>
              </a:gdLst>
              <a:ahLst/>
              <a:cxnLst>
                <a:cxn ang="0">
                  <a:pos x="T0" y="T1"/>
                </a:cxn>
                <a:cxn ang="0">
                  <a:pos x="T2" y="T3"/>
                </a:cxn>
                <a:cxn ang="0">
                  <a:pos x="T4" y="T5"/>
                </a:cxn>
                <a:cxn ang="0">
                  <a:pos x="T6" y="T7"/>
                </a:cxn>
                <a:cxn ang="0">
                  <a:pos x="T8" y="T9"/>
                </a:cxn>
              </a:cxnLst>
              <a:rect l="0" t="0" r="r" b="b"/>
              <a:pathLst>
                <a:path w="8" h="120">
                  <a:moveTo>
                    <a:pt x="3" y="0"/>
                  </a:moveTo>
                  <a:lnTo>
                    <a:pt x="0" y="120"/>
                  </a:lnTo>
                  <a:lnTo>
                    <a:pt x="5" y="120"/>
                  </a:lnTo>
                  <a:lnTo>
                    <a:pt x="8" y="0"/>
                  </a:lnTo>
                  <a:lnTo>
                    <a:pt x="3"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4" name="Freeform 285"/>
            <p:cNvSpPr/>
            <p:nvPr/>
          </p:nvSpPr>
          <p:spPr bwMode="auto">
            <a:xfrm>
              <a:off x="-1093788" y="-2078038"/>
              <a:ext cx="133350" cy="12700"/>
            </a:xfrm>
            <a:custGeom>
              <a:avLst/>
              <a:gdLst>
                <a:gd name="T0" fmla="*/ 84 w 84"/>
                <a:gd name="T1" fmla="*/ 0 h 8"/>
                <a:gd name="T2" fmla="*/ 0 w 84"/>
                <a:gd name="T3" fmla="*/ 3 h 8"/>
                <a:gd name="T4" fmla="*/ 0 w 84"/>
                <a:gd name="T5" fmla="*/ 8 h 8"/>
                <a:gd name="T6" fmla="*/ 84 w 84"/>
                <a:gd name="T7" fmla="*/ 6 h 8"/>
                <a:gd name="T8" fmla="*/ 84 w 84"/>
                <a:gd name="T9" fmla="*/ 0 h 8"/>
              </a:gdLst>
              <a:ahLst/>
              <a:cxnLst>
                <a:cxn ang="0">
                  <a:pos x="T0" y="T1"/>
                </a:cxn>
                <a:cxn ang="0">
                  <a:pos x="T2" y="T3"/>
                </a:cxn>
                <a:cxn ang="0">
                  <a:pos x="T4" y="T5"/>
                </a:cxn>
                <a:cxn ang="0">
                  <a:pos x="T6" y="T7"/>
                </a:cxn>
                <a:cxn ang="0">
                  <a:pos x="T8" y="T9"/>
                </a:cxn>
              </a:cxnLst>
              <a:rect l="0" t="0" r="r" b="b"/>
              <a:pathLst>
                <a:path w="84" h="8">
                  <a:moveTo>
                    <a:pt x="84" y="0"/>
                  </a:moveTo>
                  <a:lnTo>
                    <a:pt x="0" y="3"/>
                  </a:lnTo>
                  <a:lnTo>
                    <a:pt x="0" y="8"/>
                  </a:lnTo>
                  <a:lnTo>
                    <a:pt x="84" y="6"/>
                  </a:lnTo>
                  <a:lnTo>
                    <a:pt x="84"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5" name="Freeform 286"/>
            <p:cNvSpPr/>
            <p:nvPr/>
          </p:nvSpPr>
          <p:spPr bwMode="auto">
            <a:xfrm>
              <a:off x="-889001" y="-1576388"/>
              <a:ext cx="111125" cy="182563"/>
            </a:xfrm>
            <a:custGeom>
              <a:avLst/>
              <a:gdLst>
                <a:gd name="T0" fmla="*/ 0 w 26"/>
                <a:gd name="T1" fmla="*/ 40 h 43"/>
                <a:gd name="T2" fmla="*/ 1 w 26"/>
                <a:gd name="T3" fmla="*/ 16 h 43"/>
                <a:gd name="T4" fmla="*/ 14 w 26"/>
                <a:gd name="T5" fmla="*/ 1 h 43"/>
                <a:gd name="T6" fmla="*/ 23 w 26"/>
                <a:gd name="T7" fmla="*/ 19 h 43"/>
                <a:gd name="T8" fmla="*/ 22 w 26"/>
                <a:gd name="T9" fmla="*/ 43 h 43"/>
                <a:gd name="T10" fmla="*/ 0 w 26"/>
                <a:gd name="T11" fmla="*/ 40 h 43"/>
              </a:gdLst>
              <a:ahLst/>
              <a:cxnLst>
                <a:cxn ang="0">
                  <a:pos x="T0" y="T1"/>
                </a:cxn>
                <a:cxn ang="0">
                  <a:pos x="T2" y="T3"/>
                </a:cxn>
                <a:cxn ang="0">
                  <a:pos x="T4" y="T5"/>
                </a:cxn>
                <a:cxn ang="0">
                  <a:pos x="T6" y="T7"/>
                </a:cxn>
                <a:cxn ang="0">
                  <a:pos x="T8" y="T9"/>
                </a:cxn>
                <a:cxn ang="0">
                  <a:pos x="T10" y="T11"/>
                </a:cxn>
              </a:cxnLst>
              <a:rect l="0" t="0" r="r" b="b"/>
              <a:pathLst>
                <a:path w="26" h="43">
                  <a:moveTo>
                    <a:pt x="0" y="40"/>
                  </a:moveTo>
                  <a:cubicBezTo>
                    <a:pt x="0" y="40"/>
                    <a:pt x="0" y="22"/>
                    <a:pt x="1" y="16"/>
                  </a:cubicBezTo>
                  <a:cubicBezTo>
                    <a:pt x="2" y="10"/>
                    <a:pt x="4" y="0"/>
                    <a:pt x="14" y="1"/>
                  </a:cubicBezTo>
                  <a:cubicBezTo>
                    <a:pt x="26" y="1"/>
                    <a:pt x="23" y="19"/>
                    <a:pt x="23" y="19"/>
                  </a:cubicBezTo>
                  <a:cubicBezTo>
                    <a:pt x="22" y="43"/>
                    <a:pt x="22" y="43"/>
                    <a:pt x="22" y="43"/>
                  </a:cubicBezTo>
                  <a:lnTo>
                    <a:pt x="0" y="40"/>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6" name="Freeform 287"/>
            <p:cNvSpPr/>
            <p:nvPr/>
          </p:nvSpPr>
          <p:spPr bwMode="auto">
            <a:xfrm>
              <a:off x="-841376" y="-1589088"/>
              <a:ext cx="12700" cy="207963"/>
            </a:xfrm>
            <a:custGeom>
              <a:avLst/>
              <a:gdLst>
                <a:gd name="T0" fmla="*/ 5 w 8"/>
                <a:gd name="T1" fmla="*/ 0 h 131"/>
                <a:gd name="T2" fmla="*/ 0 w 8"/>
                <a:gd name="T3" fmla="*/ 131 h 131"/>
                <a:gd name="T4" fmla="*/ 3 w 8"/>
                <a:gd name="T5" fmla="*/ 131 h 131"/>
                <a:gd name="T6" fmla="*/ 8 w 8"/>
                <a:gd name="T7" fmla="*/ 0 h 131"/>
                <a:gd name="T8" fmla="*/ 5 w 8"/>
                <a:gd name="T9" fmla="*/ 0 h 131"/>
              </a:gdLst>
              <a:ahLst/>
              <a:cxnLst>
                <a:cxn ang="0">
                  <a:pos x="T0" y="T1"/>
                </a:cxn>
                <a:cxn ang="0">
                  <a:pos x="T2" y="T3"/>
                </a:cxn>
                <a:cxn ang="0">
                  <a:pos x="T4" y="T5"/>
                </a:cxn>
                <a:cxn ang="0">
                  <a:pos x="T6" y="T7"/>
                </a:cxn>
                <a:cxn ang="0">
                  <a:pos x="T8" y="T9"/>
                </a:cxn>
              </a:cxnLst>
              <a:rect l="0" t="0" r="r" b="b"/>
              <a:pathLst>
                <a:path w="8" h="131">
                  <a:moveTo>
                    <a:pt x="5" y="0"/>
                  </a:moveTo>
                  <a:lnTo>
                    <a:pt x="0" y="131"/>
                  </a:lnTo>
                  <a:lnTo>
                    <a:pt x="3" y="131"/>
                  </a:lnTo>
                  <a:lnTo>
                    <a:pt x="8" y="0"/>
                  </a:lnTo>
                  <a:lnTo>
                    <a:pt x="5" y="0"/>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2" name="Freeform 288"/>
            <p:cNvSpPr/>
            <p:nvPr/>
          </p:nvSpPr>
          <p:spPr bwMode="auto">
            <a:xfrm>
              <a:off x="-939801" y="-1482725"/>
              <a:ext cx="209550" cy="20638"/>
            </a:xfrm>
            <a:custGeom>
              <a:avLst/>
              <a:gdLst>
                <a:gd name="T0" fmla="*/ 132 w 132"/>
                <a:gd name="T1" fmla="*/ 8 h 13"/>
                <a:gd name="T2" fmla="*/ 0 w 132"/>
                <a:gd name="T3" fmla="*/ 0 h 13"/>
                <a:gd name="T4" fmla="*/ 0 w 132"/>
                <a:gd name="T5" fmla="*/ 5 h 13"/>
                <a:gd name="T6" fmla="*/ 132 w 132"/>
                <a:gd name="T7" fmla="*/ 13 h 13"/>
                <a:gd name="T8" fmla="*/ 132 w 132"/>
                <a:gd name="T9" fmla="*/ 8 h 13"/>
              </a:gdLst>
              <a:ahLst/>
              <a:cxnLst>
                <a:cxn ang="0">
                  <a:pos x="T0" y="T1"/>
                </a:cxn>
                <a:cxn ang="0">
                  <a:pos x="T2" y="T3"/>
                </a:cxn>
                <a:cxn ang="0">
                  <a:pos x="T4" y="T5"/>
                </a:cxn>
                <a:cxn ang="0">
                  <a:pos x="T6" y="T7"/>
                </a:cxn>
                <a:cxn ang="0">
                  <a:pos x="T8" y="T9"/>
                </a:cxn>
              </a:cxnLst>
              <a:rect l="0" t="0" r="r" b="b"/>
              <a:pathLst>
                <a:path w="132" h="13">
                  <a:moveTo>
                    <a:pt x="132" y="8"/>
                  </a:moveTo>
                  <a:lnTo>
                    <a:pt x="0" y="0"/>
                  </a:lnTo>
                  <a:lnTo>
                    <a:pt x="0" y="5"/>
                  </a:lnTo>
                  <a:lnTo>
                    <a:pt x="132" y="13"/>
                  </a:lnTo>
                  <a:lnTo>
                    <a:pt x="132" y="8"/>
                  </a:ln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3" name="Freeform 289"/>
            <p:cNvSpPr/>
            <p:nvPr/>
          </p:nvSpPr>
          <p:spPr bwMode="auto">
            <a:xfrm>
              <a:off x="-666751" y="-2065338"/>
              <a:ext cx="30163" cy="30163"/>
            </a:xfrm>
            <a:custGeom>
              <a:avLst/>
              <a:gdLst>
                <a:gd name="T0" fmla="*/ 19 w 19"/>
                <a:gd name="T1" fmla="*/ 6 h 19"/>
                <a:gd name="T2" fmla="*/ 16 w 19"/>
                <a:gd name="T3" fmla="*/ 19 h 19"/>
                <a:gd name="T4" fmla="*/ 0 w 19"/>
                <a:gd name="T5" fmla="*/ 16 h 19"/>
                <a:gd name="T6" fmla="*/ 3 w 19"/>
                <a:gd name="T7" fmla="*/ 0 h 19"/>
                <a:gd name="T8" fmla="*/ 19 w 19"/>
                <a:gd name="T9" fmla="*/ 6 h 19"/>
              </a:gdLst>
              <a:ahLst/>
              <a:cxnLst>
                <a:cxn ang="0">
                  <a:pos x="T0" y="T1"/>
                </a:cxn>
                <a:cxn ang="0">
                  <a:pos x="T2" y="T3"/>
                </a:cxn>
                <a:cxn ang="0">
                  <a:pos x="T4" y="T5"/>
                </a:cxn>
                <a:cxn ang="0">
                  <a:pos x="T6" y="T7"/>
                </a:cxn>
                <a:cxn ang="0">
                  <a:pos x="T8" y="T9"/>
                </a:cxn>
              </a:cxnLst>
              <a:rect l="0" t="0" r="r" b="b"/>
              <a:pathLst>
                <a:path w="19" h="19">
                  <a:moveTo>
                    <a:pt x="19" y="6"/>
                  </a:moveTo>
                  <a:lnTo>
                    <a:pt x="16" y="19"/>
                  </a:lnTo>
                  <a:lnTo>
                    <a:pt x="0" y="16"/>
                  </a:lnTo>
                  <a:lnTo>
                    <a:pt x="3" y="0"/>
                  </a:lnTo>
                  <a:lnTo>
                    <a:pt x="19" y="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4" name="Freeform 290"/>
            <p:cNvSpPr/>
            <p:nvPr/>
          </p:nvSpPr>
          <p:spPr bwMode="auto">
            <a:xfrm>
              <a:off x="-696913" y="-2068513"/>
              <a:ext cx="30163" cy="28575"/>
            </a:xfrm>
            <a:custGeom>
              <a:avLst/>
              <a:gdLst>
                <a:gd name="T0" fmla="*/ 3 w 19"/>
                <a:gd name="T1" fmla="*/ 0 h 18"/>
                <a:gd name="T2" fmla="*/ 0 w 19"/>
                <a:gd name="T3" fmla="*/ 16 h 18"/>
                <a:gd name="T4" fmla="*/ 14 w 19"/>
                <a:gd name="T5" fmla="*/ 18 h 18"/>
                <a:gd name="T6" fmla="*/ 19 w 19"/>
                <a:gd name="T7" fmla="*/ 0 h 18"/>
                <a:gd name="T8" fmla="*/ 3 w 19"/>
                <a:gd name="T9" fmla="*/ 0 h 18"/>
              </a:gdLst>
              <a:ahLst/>
              <a:cxnLst>
                <a:cxn ang="0">
                  <a:pos x="T0" y="T1"/>
                </a:cxn>
                <a:cxn ang="0">
                  <a:pos x="T2" y="T3"/>
                </a:cxn>
                <a:cxn ang="0">
                  <a:pos x="T4" y="T5"/>
                </a:cxn>
                <a:cxn ang="0">
                  <a:pos x="T6" y="T7"/>
                </a:cxn>
                <a:cxn ang="0">
                  <a:pos x="T8" y="T9"/>
                </a:cxn>
              </a:cxnLst>
              <a:rect l="0" t="0" r="r" b="b"/>
              <a:pathLst>
                <a:path w="19" h="18">
                  <a:moveTo>
                    <a:pt x="3" y="0"/>
                  </a:moveTo>
                  <a:lnTo>
                    <a:pt x="0" y="16"/>
                  </a:lnTo>
                  <a:lnTo>
                    <a:pt x="14" y="18"/>
                  </a:lnTo>
                  <a:lnTo>
                    <a:pt x="19" y="0"/>
                  </a:lnTo>
                  <a:lnTo>
                    <a:pt x="3" y="0"/>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5" name="Freeform 291"/>
            <p:cNvSpPr/>
            <p:nvPr/>
          </p:nvSpPr>
          <p:spPr bwMode="auto">
            <a:xfrm>
              <a:off x="-674688" y="-2030413"/>
              <a:ext cx="30163" cy="25400"/>
            </a:xfrm>
            <a:custGeom>
              <a:avLst/>
              <a:gdLst>
                <a:gd name="T0" fmla="*/ 16 w 19"/>
                <a:gd name="T1" fmla="*/ 16 h 16"/>
                <a:gd name="T2" fmla="*/ 19 w 19"/>
                <a:gd name="T3" fmla="*/ 2 h 16"/>
                <a:gd name="T4" fmla="*/ 2 w 19"/>
                <a:gd name="T5" fmla="*/ 0 h 16"/>
                <a:gd name="T6" fmla="*/ 0 w 19"/>
                <a:gd name="T7" fmla="*/ 16 h 16"/>
                <a:gd name="T8" fmla="*/ 16 w 19"/>
                <a:gd name="T9" fmla="*/ 16 h 16"/>
              </a:gdLst>
              <a:ahLst/>
              <a:cxnLst>
                <a:cxn ang="0">
                  <a:pos x="T0" y="T1"/>
                </a:cxn>
                <a:cxn ang="0">
                  <a:pos x="T2" y="T3"/>
                </a:cxn>
                <a:cxn ang="0">
                  <a:pos x="T4" y="T5"/>
                </a:cxn>
                <a:cxn ang="0">
                  <a:pos x="T6" y="T7"/>
                </a:cxn>
                <a:cxn ang="0">
                  <a:pos x="T8" y="T9"/>
                </a:cxn>
              </a:cxnLst>
              <a:rect l="0" t="0" r="r" b="b"/>
              <a:pathLst>
                <a:path w="19" h="16">
                  <a:moveTo>
                    <a:pt x="16" y="16"/>
                  </a:moveTo>
                  <a:lnTo>
                    <a:pt x="19" y="2"/>
                  </a:lnTo>
                  <a:lnTo>
                    <a:pt x="2" y="0"/>
                  </a:lnTo>
                  <a:lnTo>
                    <a:pt x="0" y="16"/>
                  </a:lnTo>
                  <a:lnTo>
                    <a:pt x="16"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6" name="Freeform 292"/>
            <p:cNvSpPr/>
            <p:nvPr/>
          </p:nvSpPr>
          <p:spPr bwMode="auto">
            <a:xfrm>
              <a:off x="-704851" y="-2039938"/>
              <a:ext cx="30163" cy="34925"/>
            </a:xfrm>
            <a:custGeom>
              <a:avLst/>
              <a:gdLst>
                <a:gd name="T0" fmla="*/ 0 w 19"/>
                <a:gd name="T1" fmla="*/ 16 h 22"/>
                <a:gd name="T2" fmla="*/ 3 w 19"/>
                <a:gd name="T3" fmla="*/ 0 h 22"/>
                <a:gd name="T4" fmla="*/ 19 w 19"/>
                <a:gd name="T5" fmla="*/ 3 h 22"/>
                <a:gd name="T6" fmla="*/ 16 w 19"/>
                <a:gd name="T7" fmla="*/ 22 h 22"/>
                <a:gd name="T8" fmla="*/ 0 w 19"/>
                <a:gd name="T9" fmla="*/ 16 h 22"/>
              </a:gdLst>
              <a:ahLst/>
              <a:cxnLst>
                <a:cxn ang="0">
                  <a:pos x="T0" y="T1"/>
                </a:cxn>
                <a:cxn ang="0">
                  <a:pos x="T2" y="T3"/>
                </a:cxn>
                <a:cxn ang="0">
                  <a:pos x="T4" y="T5"/>
                </a:cxn>
                <a:cxn ang="0">
                  <a:pos x="T6" y="T7"/>
                </a:cxn>
                <a:cxn ang="0">
                  <a:pos x="T8" y="T9"/>
                </a:cxn>
              </a:cxnLst>
              <a:rect l="0" t="0" r="r" b="b"/>
              <a:pathLst>
                <a:path w="19" h="22">
                  <a:moveTo>
                    <a:pt x="0" y="16"/>
                  </a:moveTo>
                  <a:lnTo>
                    <a:pt x="3" y="0"/>
                  </a:lnTo>
                  <a:lnTo>
                    <a:pt x="19" y="3"/>
                  </a:lnTo>
                  <a:lnTo>
                    <a:pt x="16" y="22"/>
                  </a:lnTo>
                  <a:lnTo>
                    <a:pt x="0"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7" name="Freeform 293"/>
            <p:cNvSpPr/>
            <p:nvPr/>
          </p:nvSpPr>
          <p:spPr bwMode="auto">
            <a:xfrm>
              <a:off x="-1046163" y="-2417763"/>
              <a:ext cx="25400" cy="30163"/>
            </a:xfrm>
            <a:custGeom>
              <a:avLst/>
              <a:gdLst>
                <a:gd name="T0" fmla="*/ 16 w 16"/>
                <a:gd name="T1" fmla="*/ 16 h 19"/>
                <a:gd name="T2" fmla="*/ 16 w 16"/>
                <a:gd name="T3" fmla="*/ 3 h 19"/>
                <a:gd name="T4" fmla="*/ 0 w 16"/>
                <a:gd name="T5" fmla="*/ 0 h 19"/>
                <a:gd name="T6" fmla="*/ 0 w 16"/>
                <a:gd name="T7" fmla="*/ 19 h 19"/>
                <a:gd name="T8" fmla="*/ 16 w 16"/>
                <a:gd name="T9" fmla="*/ 16 h 19"/>
              </a:gdLst>
              <a:ahLst/>
              <a:cxnLst>
                <a:cxn ang="0">
                  <a:pos x="T0" y="T1"/>
                </a:cxn>
                <a:cxn ang="0">
                  <a:pos x="T2" y="T3"/>
                </a:cxn>
                <a:cxn ang="0">
                  <a:pos x="T4" y="T5"/>
                </a:cxn>
                <a:cxn ang="0">
                  <a:pos x="T6" y="T7"/>
                </a:cxn>
                <a:cxn ang="0">
                  <a:pos x="T8" y="T9"/>
                </a:cxn>
              </a:cxnLst>
              <a:rect l="0" t="0" r="r" b="b"/>
              <a:pathLst>
                <a:path w="16" h="19">
                  <a:moveTo>
                    <a:pt x="16" y="16"/>
                  </a:moveTo>
                  <a:lnTo>
                    <a:pt x="16" y="3"/>
                  </a:lnTo>
                  <a:lnTo>
                    <a:pt x="0" y="0"/>
                  </a:lnTo>
                  <a:lnTo>
                    <a:pt x="0" y="19"/>
                  </a:lnTo>
                  <a:lnTo>
                    <a:pt x="16"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8" name="Freeform 294"/>
            <p:cNvSpPr/>
            <p:nvPr/>
          </p:nvSpPr>
          <p:spPr bwMode="auto">
            <a:xfrm>
              <a:off x="-1076326" y="-2417763"/>
              <a:ext cx="25400" cy="30163"/>
            </a:xfrm>
            <a:custGeom>
              <a:avLst/>
              <a:gdLst>
                <a:gd name="T0" fmla="*/ 0 w 16"/>
                <a:gd name="T1" fmla="*/ 16 h 19"/>
                <a:gd name="T2" fmla="*/ 0 w 16"/>
                <a:gd name="T3" fmla="*/ 0 h 19"/>
                <a:gd name="T4" fmla="*/ 16 w 16"/>
                <a:gd name="T5" fmla="*/ 0 h 19"/>
                <a:gd name="T6" fmla="*/ 14 w 16"/>
                <a:gd name="T7" fmla="*/ 19 h 19"/>
                <a:gd name="T8" fmla="*/ 0 w 16"/>
                <a:gd name="T9" fmla="*/ 16 h 19"/>
              </a:gdLst>
              <a:ahLst/>
              <a:cxnLst>
                <a:cxn ang="0">
                  <a:pos x="T0" y="T1"/>
                </a:cxn>
                <a:cxn ang="0">
                  <a:pos x="T2" y="T3"/>
                </a:cxn>
                <a:cxn ang="0">
                  <a:pos x="T4" y="T5"/>
                </a:cxn>
                <a:cxn ang="0">
                  <a:pos x="T6" y="T7"/>
                </a:cxn>
                <a:cxn ang="0">
                  <a:pos x="T8" y="T9"/>
                </a:cxn>
              </a:cxnLst>
              <a:rect l="0" t="0" r="r" b="b"/>
              <a:pathLst>
                <a:path w="16" h="19">
                  <a:moveTo>
                    <a:pt x="0" y="16"/>
                  </a:moveTo>
                  <a:lnTo>
                    <a:pt x="0" y="0"/>
                  </a:lnTo>
                  <a:lnTo>
                    <a:pt x="16" y="0"/>
                  </a:lnTo>
                  <a:lnTo>
                    <a:pt x="14" y="19"/>
                  </a:lnTo>
                  <a:lnTo>
                    <a:pt x="0" y="16"/>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9" name="Freeform 295"/>
            <p:cNvSpPr/>
            <p:nvPr/>
          </p:nvSpPr>
          <p:spPr bwMode="auto">
            <a:xfrm>
              <a:off x="-1046163" y="-2451100"/>
              <a:ext cx="25400" cy="28575"/>
            </a:xfrm>
            <a:custGeom>
              <a:avLst/>
              <a:gdLst>
                <a:gd name="T0" fmla="*/ 16 w 16"/>
                <a:gd name="T1" fmla="*/ 2 h 18"/>
                <a:gd name="T2" fmla="*/ 16 w 16"/>
                <a:gd name="T3" fmla="*/ 18 h 18"/>
                <a:gd name="T4" fmla="*/ 0 w 16"/>
                <a:gd name="T5" fmla="*/ 18 h 18"/>
                <a:gd name="T6" fmla="*/ 0 w 16"/>
                <a:gd name="T7" fmla="*/ 0 h 18"/>
                <a:gd name="T8" fmla="*/ 16 w 16"/>
                <a:gd name="T9" fmla="*/ 2 h 18"/>
              </a:gdLst>
              <a:ahLst/>
              <a:cxnLst>
                <a:cxn ang="0">
                  <a:pos x="T0" y="T1"/>
                </a:cxn>
                <a:cxn ang="0">
                  <a:pos x="T2" y="T3"/>
                </a:cxn>
                <a:cxn ang="0">
                  <a:pos x="T4" y="T5"/>
                </a:cxn>
                <a:cxn ang="0">
                  <a:pos x="T6" y="T7"/>
                </a:cxn>
                <a:cxn ang="0">
                  <a:pos x="T8" y="T9"/>
                </a:cxn>
              </a:cxnLst>
              <a:rect l="0" t="0" r="r" b="b"/>
              <a:pathLst>
                <a:path w="16" h="18">
                  <a:moveTo>
                    <a:pt x="16" y="2"/>
                  </a:moveTo>
                  <a:lnTo>
                    <a:pt x="16" y="18"/>
                  </a:lnTo>
                  <a:lnTo>
                    <a:pt x="0" y="18"/>
                  </a:lnTo>
                  <a:lnTo>
                    <a:pt x="0" y="0"/>
                  </a:lnTo>
                  <a:lnTo>
                    <a:pt x="16" y="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0" name="Freeform 296"/>
            <p:cNvSpPr/>
            <p:nvPr/>
          </p:nvSpPr>
          <p:spPr bwMode="auto">
            <a:xfrm>
              <a:off x="-1076326" y="-2451100"/>
              <a:ext cx="25400" cy="28575"/>
            </a:xfrm>
            <a:custGeom>
              <a:avLst/>
              <a:gdLst>
                <a:gd name="T0" fmla="*/ 0 w 16"/>
                <a:gd name="T1" fmla="*/ 2 h 18"/>
                <a:gd name="T2" fmla="*/ 0 w 16"/>
                <a:gd name="T3" fmla="*/ 16 h 18"/>
                <a:gd name="T4" fmla="*/ 16 w 16"/>
                <a:gd name="T5" fmla="*/ 18 h 18"/>
                <a:gd name="T6" fmla="*/ 16 w 16"/>
                <a:gd name="T7" fmla="*/ 0 h 18"/>
                <a:gd name="T8" fmla="*/ 0 w 16"/>
                <a:gd name="T9" fmla="*/ 2 h 18"/>
              </a:gdLst>
              <a:ahLst/>
              <a:cxnLst>
                <a:cxn ang="0">
                  <a:pos x="T0" y="T1"/>
                </a:cxn>
                <a:cxn ang="0">
                  <a:pos x="T2" y="T3"/>
                </a:cxn>
                <a:cxn ang="0">
                  <a:pos x="T4" y="T5"/>
                </a:cxn>
                <a:cxn ang="0">
                  <a:pos x="T6" y="T7"/>
                </a:cxn>
                <a:cxn ang="0">
                  <a:pos x="T8" y="T9"/>
                </a:cxn>
              </a:cxnLst>
              <a:rect l="0" t="0" r="r" b="b"/>
              <a:pathLst>
                <a:path w="16" h="18">
                  <a:moveTo>
                    <a:pt x="0" y="2"/>
                  </a:moveTo>
                  <a:lnTo>
                    <a:pt x="0" y="16"/>
                  </a:lnTo>
                  <a:lnTo>
                    <a:pt x="16" y="18"/>
                  </a:lnTo>
                  <a:lnTo>
                    <a:pt x="16" y="0"/>
                  </a:lnTo>
                  <a:lnTo>
                    <a:pt x="0" y="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1" name="Freeform 297"/>
            <p:cNvSpPr/>
            <p:nvPr/>
          </p:nvSpPr>
          <p:spPr bwMode="auto">
            <a:xfrm>
              <a:off x="-355601" y="-1490663"/>
              <a:ext cx="52388" cy="58738"/>
            </a:xfrm>
            <a:custGeom>
              <a:avLst/>
              <a:gdLst>
                <a:gd name="T0" fmla="*/ 33 w 33"/>
                <a:gd name="T1" fmla="*/ 8 h 37"/>
                <a:gd name="T2" fmla="*/ 30 w 33"/>
                <a:gd name="T3" fmla="*/ 37 h 37"/>
                <a:gd name="T4" fmla="*/ 0 w 33"/>
                <a:gd name="T5" fmla="*/ 34 h 37"/>
                <a:gd name="T6" fmla="*/ 3 w 33"/>
                <a:gd name="T7" fmla="*/ 0 h 37"/>
                <a:gd name="T8" fmla="*/ 33 w 33"/>
                <a:gd name="T9" fmla="*/ 8 h 37"/>
              </a:gdLst>
              <a:ahLst/>
              <a:cxnLst>
                <a:cxn ang="0">
                  <a:pos x="T0" y="T1"/>
                </a:cxn>
                <a:cxn ang="0">
                  <a:pos x="T2" y="T3"/>
                </a:cxn>
                <a:cxn ang="0">
                  <a:pos x="T4" y="T5"/>
                </a:cxn>
                <a:cxn ang="0">
                  <a:pos x="T6" y="T7"/>
                </a:cxn>
                <a:cxn ang="0">
                  <a:pos x="T8" y="T9"/>
                </a:cxn>
              </a:cxnLst>
              <a:rect l="0" t="0" r="r" b="b"/>
              <a:pathLst>
                <a:path w="33" h="37">
                  <a:moveTo>
                    <a:pt x="33" y="8"/>
                  </a:moveTo>
                  <a:lnTo>
                    <a:pt x="30" y="37"/>
                  </a:lnTo>
                  <a:lnTo>
                    <a:pt x="0" y="34"/>
                  </a:lnTo>
                  <a:lnTo>
                    <a:pt x="3" y="0"/>
                  </a:lnTo>
                  <a:lnTo>
                    <a:pt x="33" y="8"/>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2" name="Freeform 298"/>
            <p:cNvSpPr/>
            <p:nvPr/>
          </p:nvSpPr>
          <p:spPr bwMode="auto">
            <a:xfrm>
              <a:off x="-414338" y="-1490663"/>
              <a:ext cx="50800" cy="53975"/>
            </a:xfrm>
            <a:custGeom>
              <a:avLst/>
              <a:gdLst>
                <a:gd name="T0" fmla="*/ 0 w 32"/>
                <a:gd name="T1" fmla="*/ 2 h 34"/>
                <a:gd name="T2" fmla="*/ 0 w 32"/>
                <a:gd name="T3" fmla="*/ 32 h 34"/>
                <a:gd name="T4" fmla="*/ 29 w 32"/>
                <a:gd name="T5" fmla="*/ 34 h 34"/>
                <a:gd name="T6" fmla="*/ 32 w 32"/>
                <a:gd name="T7" fmla="*/ 0 h 34"/>
                <a:gd name="T8" fmla="*/ 0 w 32"/>
                <a:gd name="T9" fmla="*/ 2 h 34"/>
              </a:gdLst>
              <a:ahLst/>
              <a:cxnLst>
                <a:cxn ang="0">
                  <a:pos x="T0" y="T1"/>
                </a:cxn>
                <a:cxn ang="0">
                  <a:pos x="T2" y="T3"/>
                </a:cxn>
                <a:cxn ang="0">
                  <a:pos x="T4" y="T5"/>
                </a:cxn>
                <a:cxn ang="0">
                  <a:pos x="T6" y="T7"/>
                </a:cxn>
                <a:cxn ang="0">
                  <a:pos x="T8" y="T9"/>
                </a:cxn>
              </a:cxnLst>
              <a:rect l="0" t="0" r="r" b="b"/>
              <a:pathLst>
                <a:path w="32" h="34">
                  <a:moveTo>
                    <a:pt x="0" y="2"/>
                  </a:moveTo>
                  <a:lnTo>
                    <a:pt x="0" y="32"/>
                  </a:lnTo>
                  <a:lnTo>
                    <a:pt x="29" y="34"/>
                  </a:lnTo>
                  <a:lnTo>
                    <a:pt x="32" y="0"/>
                  </a:lnTo>
                  <a:lnTo>
                    <a:pt x="0" y="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3" name="Freeform 299"/>
            <p:cNvSpPr/>
            <p:nvPr/>
          </p:nvSpPr>
          <p:spPr bwMode="auto">
            <a:xfrm>
              <a:off x="-363538" y="-1423988"/>
              <a:ext cx="55563" cy="55563"/>
            </a:xfrm>
            <a:custGeom>
              <a:avLst/>
              <a:gdLst>
                <a:gd name="T0" fmla="*/ 32 w 35"/>
                <a:gd name="T1" fmla="*/ 32 h 35"/>
                <a:gd name="T2" fmla="*/ 35 w 35"/>
                <a:gd name="T3" fmla="*/ 3 h 35"/>
                <a:gd name="T4" fmla="*/ 3 w 35"/>
                <a:gd name="T5" fmla="*/ 0 h 35"/>
                <a:gd name="T6" fmla="*/ 0 w 35"/>
                <a:gd name="T7" fmla="*/ 35 h 35"/>
                <a:gd name="T8" fmla="*/ 32 w 35"/>
                <a:gd name="T9" fmla="*/ 32 h 35"/>
              </a:gdLst>
              <a:ahLst/>
              <a:cxnLst>
                <a:cxn ang="0">
                  <a:pos x="T0" y="T1"/>
                </a:cxn>
                <a:cxn ang="0">
                  <a:pos x="T2" y="T3"/>
                </a:cxn>
                <a:cxn ang="0">
                  <a:pos x="T4" y="T5"/>
                </a:cxn>
                <a:cxn ang="0">
                  <a:pos x="T6" y="T7"/>
                </a:cxn>
                <a:cxn ang="0">
                  <a:pos x="T8" y="T9"/>
                </a:cxn>
              </a:cxnLst>
              <a:rect l="0" t="0" r="r" b="b"/>
              <a:pathLst>
                <a:path w="35" h="35">
                  <a:moveTo>
                    <a:pt x="32" y="32"/>
                  </a:moveTo>
                  <a:lnTo>
                    <a:pt x="35" y="3"/>
                  </a:lnTo>
                  <a:lnTo>
                    <a:pt x="3" y="0"/>
                  </a:lnTo>
                  <a:lnTo>
                    <a:pt x="0" y="35"/>
                  </a:lnTo>
                  <a:lnTo>
                    <a:pt x="32" y="3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4" name="Freeform 300"/>
            <p:cNvSpPr/>
            <p:nvPr/>
          </p:nvSpPr>
          <p:spPr bwMode="auto">
            <a:xfrm>
              <a:off x="-423863" y="-1427163"/>
              <a:ext cx="55563" cy="58738"/>
            </a:xfrm>
            <a:custGeom>
              <a:avLst/>
              <a:gdLst>
                <a:gd name="T0" fmla="*/ 0 w 35"/>
                <a:gd name="T1" fmla="*/ 29 h 37"/>
                <a:gd name="T2" fmla="*/ 3 w 35"/>
                <a:gd name="T3" fmla="*/ 0 h 37"/>
                <a:gd name="T4" fmla="*/ 35 w 35"/>
                <a:gd name="T5" fmla="*/ 2 h 37"/>
                <a:gd name="T6" fmla="*/ 30 w 35"/>
                <a:gd name="T7" fmla="*/ 37 h 37"/>
                <a:gd name="T8" fmla="*/ 0 w 35"/>
                <a:gd name="T9" fmla="*/ 29 h 37"/>
              </a:gdLst>
              <a:ahLst/>
              <a:cxnLst>
                <a:cxn ang="0">
                  <a:pos x="T0" y="T1"/>
                </a:cxn>
                <a:cxn ang="0">
                  <a:pos x="T2" y="T3"/>
                </a:cxn>
                <a:cxn ang="0">
                  <a:pos x="T4" y="T5"/>
                </a:cxn>
                <a:cxn ang="0">
                  <a:pos x="T6" y="T7"/>
                </a:cxn>
                <a:cxn ang="0">
                  <a:pos x="T8" y="T9"/>
                </a:cxn>
              </a:cxnLst>
              <a:rect l="0" t="0" r="r" b="b"/>
              <a:pathLst>
                <a:path w="35" h="37">
                  <a:moveTo>
                    <a:pt x="0" y="29"/>
                  </a:moveTo>
                  <a:lnTo>
                    <a:pt x="3" y="0"/>
                  </a:lnTo>
                  <a:lnTo>
                    <a:pt x="35" y="2"/>
                  </a:lnTo>
                  <a:lnTo>
                    <a:pt x="30" y="37"/>
                  </a:lnTo>
                  <a:lnTo>
                    <a:pt x="0" y="29"/>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5" name="Freeform 301"/>
            <p:cNvSpPr/>
            <p:nvPr/>
          </p:nvSpPr>
          <p:spPr bwMode="auto">
            <a:xfrm>
              <a:off x="-1635126" y="-1406525"/>
              <a:ext cx="55563" cy="60325"/>
            </a:xfrm>
            <a:custGeom>
              <a:avLst/>
              <a:gdLst>
                <a:gd name="T0" fmla="*/ 35 w 35"/>
                <a:gd name="T1" fmla="*/ 29 h 38"/>
                <a:gd name="T2" fmla="*/ 32 w 35"/>
                <a:gd name="T3" fmla="*/ 0 h 38"/>
                <a:gd name="T4" fmla="*/ 0 w 35"/>
                <a:gd name="T5" fmla="*/ 3 h 38"/>
                <a:gd name="T6" fmla="*/ 3 w 35"/>
                <a:gd name="T7" fmla="*/ 38 h 38"/>
                <a:gd name="T8" fmla="*/ 35 w 35"/>
                <a:gd name="T9" fmla="*/ 29 h 38"/>
              </a:gdLst>
              <a:ahLst/>
              <a:cxnLst>
                <a:cxn ang="0">
                  <a:pos x="T0" y="T1"/>
                </a:cxn>
                <a:cxn ang="0">
                  <a:pos x="T2" y="T3"/>
                </a:cxn>
                <a:cxn ang="0">
                  <a:pos x="T4" y="T5"/>
                </a:cxn>
                <a:cxn ang="0">
                  <a:pos x="T6" y="T7"/>
                </a:cxn>
                <a:cxn ang="0">
                  <a:pos x="T8" y="T9"/>
                </a:cxn>
              </a:cxnLst>
              <a:rect l="0" t="0" r="r" b="b"/>
              <a:pathLst>
                <a:path w="35" h="38">
                  <a:moveTo>
                    <a:pt x="35" y="29"/>
                  </a:moveTo>
                  <a:lnTo>
                    <a:pt x="32" y="0"/>
                  </a:lnTo>
                  <a:lnTo>
                    <a:pt x="0" y="3"/>
                  </a:lnTo>
                  <a:lnTo>
                    <a:pt x="3" y="38"/>
                  </a:lnTo>
                  <a:lnTo>
                    <a:pt x="35" y="29"/>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6" name="Freeform 302"/>
            <p:cNvSpPr/>
            <p:nvPr/>
          </p:nvSpPr>
          <p:spPr bwMode="auto">
            <a:xfrm>
              <a:off x="-1695451" y="-1401763"/>
              <a:ext cx="52388" cy="55563"/>
            </a:xfrm>
            <a:custGeom>
              <a:avLst/>
              <a:gdLst>
                <a:gd name="T0" fmla="*/ 3 w 33"/>
                <a:gd name="T1" fmla="*/ 32 h 35"/>
                <a:gd name="T2" fmla="*/ 0 w 33"/>
                <a:gd name="T3" fmla="*/ 2 h 35"/>
                <a:gd name="T4" fmla="*/ 30 w 33"/>
                <a:gd name="T5" fmla="*/ 0 h 35"/>
                <a:gd name="T6" fmla="*/ 33 w 33"/>
                <a:gd name="T7" fmla="*/ 35 h 35"/>
                <a:gd name="T8" fmla="*/ 3 w 33"/>
                <a:gd name="T9" fmla="*/ 32 h 35"/>
              </a:gdLst>
              <a:ahLst/>
              <a:cxnLst>
                <a:cxn ang="0">
                  <a:pos x="T0" y="T1"/>
                </a:cxn>
                <a:cxn ang="0">
                  <a:pos x="T2" y="T3"/>
                </a:cxn>
                <a:cxn ang="0">
                  <a:pos x="T4" y="T5"/>
                </a:cxn>
                <a:cxn ang="0">
                  <a:pos x="T6" y="T7"/>
                </a:cxn>
                <a:cxn ang="0">
                  <a:pos x="T8" y="T9"/>
                </a:cxn>
              </a:cxnLst>
              <a:rect l="0" t="0" r="r" b="b"/>
              <a:pathLst>
                <a:path w="33" h="35">
                  <a:moveTo>
                    <a:pt x="3" y="32"/>
                  </a:moveTo>
                  <a:lnTo>
                    <a:pt x="0" y="2"/>
                  </a:lnTo>
                  <a:lnTo>
                    <a:pt x="30" y="0"/>
                  </a:lnTo>
                  <a:lnTo>
                    <a:pt x="33" y="35"/>
                  </a:lnTo>
                  <a:lnTo>
                    <a:pt x="3" y="32"/>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7" name="Freeform 303"/>
            <p:cNvSpPr/>
            <p:nvPr/>
          </p:nvSpPr>
          <p:spPr bwMode="auto">
            <a:xfrm>
              <a:off x="-1639888" y="-1474788"/>
              <a:ext cx="52388" cy="55563"/>
            </a:xfrm>
            <a:custGeom>
              <a:avLst/>
              <a:gdLst>
                <a:gd name="T0" fmla="*/ 30 w 33"/>
                <a:gd name="T1" fmla="*/ 3 h 35"/>
                <a:gd name="T2" fmla="*/ 33 w 33"/>
                <a:gd name="T3" fmla="*/ 32 h 35"/>
                <a:gd name="T4" fmla="*/ 3 w 33"/>
                <a:gd name="T5" fmla="*/ 35 h 35"/>
                <a:gd name="T6" fmla="*/ 0 w 33"/>
                <a:gd name="T7" fmla="*/ 0 h 35"/>
                <a:gd name="T8" fmla="*/ 30 w 33"/>
                <a:gd name="T9" fmla="*/ 3 h 35"/>
              </a:gdLst>
              <a:ahLst/>
              <a:cxnLst>
                <a:cxn ang="0">
                  <a:pos x="T0" y="T1"/>
                </a:cxn>
                <a:cxn ang="0">
                  <a:pos x="T2" y="T3"/>
                </a:cxn>
                <a:cxn ang="0">
                  <a:pos x="T4" y="T5"/>
                </a:cxn>
                <a:cxn ang="0">
                  <a:pos x="T6" y="T7"/>
                </a:cxn>
                <a:cxn ang="0">
                  <a:pos x="T8" y="T9"/>
                </a:cxn>
              </a:cxnLst>
              <a:rect l="0" t="0" r="r" b="b"/>
              <a:pathLst>
                <a:path w="33" h="35">
                  <a:moveTo>
                    <a:pt x="30" y="3"/>
                  </a:moveTo>
                  <a:lnTo>
                    <a:pt x="33" y="32"/>
                  </a:lnTo>
                  <a:lnTo>
                    <a:pt x="3" y="35"/>
                  </a:lnTo>
                  <a:lnTo>
                    <a:pt x="0" y="0"/>
                  </a:lnTo>
                  <a:lnTo>
                    <a:pt x="30" y="3"/>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8" name="Freeform 304"/>
            <p:cNvSpPr/>
            <p:nvPr/>
          </p:nvSpPr>
          <p:spPr bwMode="auto">
            <a:xfrm>
              <a:off x="-1703388" y="-1470025"/>
              <a:ext cx="55563" cy="58738"/>
            </a:xfrm>
            <a:custGeom>
              <a:avLst/>
              <a:gdLst>
                <a:gd name="T0" fmla="*/ 0 w 35"/>
                <a:gd name="T1" fmla="*/ 8 h 37"/>
                <a:gd name="T2" fmla="*/ 3 w 35"/>
                <a:gd name="T3" fmla="*/ 37 h 37"/>
                <a:gd name="T4" fmla="*/ 35 w 35"/>
                <a:gd name="T5" fmla="*/ 35 h 37"/>
                <a:gd name="T6" fmla="*/ 32 w 35"/>
                <a:gd name="T7" fmla="*/ 0 h 37"/>
                <a:gd name="T8" fmla="*/ 0 w 35"/>
                <a:gd name="T9" fmla="*/ 8 h 37"/>
              </a:gdLst>
              <a:ahLst/>
              <a:cxnLst>
                <a:cxn ang="0">
                  <a:pos x="T0" y="T1"/>
                </a:cxn>
                <a:cxn ang="0">
                  <a:pos x="T2" y="T3"/>
                </a:cxn>
                <a:cxn ang="0">
                  <a:pos x="T4" y="T5"/>
                </a:cxn>
                <a:cxn ang="0">
                  <a:pos x="T6" y="T7"/>
                </a:cxn>
                <a:cxn ang="0">
                  <a:pos x="T8" y="T9"/>
                </a:cxn>
              </a:cxnLst>
              <a:rect l="0" t="0" r="r" b="b"/>
              <a:pathLst>
                <a:path w="35" h="37">
                  <a:moveTo>
                    <a:pt x="0" y="8"/>
                  </a:moveTo>
                  <a:lnTo>
                    <a:pt x="3" y="37"/>
                  </a:lnTo>
                  <a:lnTo>
                    <a:pt x="35" y="35"/>
                  </a:lnTo>
                  <a:lnTo>
                    <a:pt x="32" y="0"/>
                  </a:lnTo>
                  <a:lnTo>
                    <a:pt x="0" y="8"/>
                  </a:lnTo>
                  <a:close/>
                </a:path>
              </a:pathLst>
            </a:custGeom>
            <a:solidFill>
              <a:srgbClr val="FEA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309" name="组合 1308"/>
          <p:cNvGrpSpPr/>
          <p:nvPr/>
        </p:nvGrpSpPr>
        <p:grpSpPr>
          <a:xfrm>
            <a:off x="639283" y="5300609"/>
            <a:ext cx="1900126" cy="1560985"/>
            <a:chOff x="-1303338" y="8002588"/>
            <a:chExt cx="1298575" cy="1066801"/>
          </a:xfrm>
        </p:grpSpPr>
        <p:sp>
          <p:nvSpPr>
            <p:cNvPr id="1303" name="Freeform 308"/>
            <p:cNvSpPr/>
            <p:nvPr/>
          </p:nvSpPr>
          <p:spPr bwMode="auto">
            <a:xfrm>
              <a:off x="-1235075" y="8174038"/>
              <a:ext cx="452438" cy="360363"/>
            </a:xfrm>
            <a:custGeom>
              <a:avLst/>
              <a:gdLst>
                <a:gd name="T0" fmla="*/ 106 w 106"/>
                <a:gd name="T1" fmla="*/ 46 h 84"/>
                <a:gd name="T2" fmla="*/ 0 w 106"/>
                <a:gd name="T3" fmla="*/ 0 h 84"/>
                <a:gd name="T4" fmla="*/ 58 w 106"/>
                <a:gd name="T5" fmla="*/ 70 h 84"/>
                <a:gd name="T6" fmla="*/ 106 w 106"/>
                <a:gd name="T7" fmla="*/ 46 h 84"/>
              </a:gdLst>
              <a:ahLst/>
              <a:cxnLst>
                <a:cxn ang="0">
                  <a:pos x="T0" y="T1"/>
                </a:cxn>
                <a:cxn ang="0">
                  <a:pos x="T2" y="T3"/>
                </a:cxn>
                <a:cxn ang="0">
                  <a:pos x="T4" y="T5"/>
                </a:cxn>
                <a:cxn ang="0">
                  <a:pos x="T6" y="T7"/>
                </a:cxn>
              </a:cxnLst>
              <a:rect l="0" t="0" r="r" b="b"/>
              <a:pathLst>
                <a:path w="106" h="84">
                  <a:moveTo>
                    <a:pt x="106" y="46"/>
                  </a:moveTo>
                  <a:cubicBezTo>
                    <a:pt x="106" y="46"/>
                    <a:pt x="36" y="32"/>
                    <a:pt x="0" y="0"/>
                  </a:cubicBezTo>
                  <a:cubicBezTo>
                    <a:pt x="0" y="0"/>
                    <a:pt x="16" y="56"/>
                    <a:pt x="58" y="70"/>
                  </a:cubicBezTo>
                  <a:cubicBezTo>
                    <a:pt x="99" y="84"/>
                    <a:pt x="101" y="62"/>
                    <a:pt x="106" y="46"/>
                  </a:cubicBez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4" name="Freeform 309"/>
            <p:cNvSpPr/>
            <p:nvPr/>
          </p:nvSpPr>
          <p:spPr bwMode="auto">
            <a:xfrm>
              <a:off x="-598488" y="8002588"/>
              <a:ext cx="376238" cy="484188"/>
            </a:xfrm>
            <a:custGeom>
              <a:avLst/>
              <a:gdLst>
                <a:gd name="T0" fmla="*/ 0 w 88"/>
                <a:gd name="T1" fmla="*/ 79 h 113"/>
                <a:gd name="T2" fmla="*/ 85 w 88"/>
                <a:gd name="T3" fmla="*/ 0 h 113"/>
                <a:gd name="T4" fmla="*/ 53 w 88"/>
                <a:gd name="T5" fmla="*/ 86 h 113"/>
                <a:gd name="T6" fmla="*/ 0 w 88"/>
                <a:gd name="T7" fmla="*/ 79 h 113"/>
              </a:gdLst>
              <a:ahLst/>
              <a:cxnLst>
                <a:cxn ang="0">
                  <a:pos x="T0" y="T1"/>
                </a:cxn>
                <a:cxn ang="0">
                  <a:pos x="T2" y="T3"/>
                </a:cxn>
                <a:cxn ang="0">
                  <a:pos x="T4" y="T5"/>
                </a:cxn>
                <a:cxn ang="0">
                  <a:pos x="T6" y="T7"/>
                </a:cxn>
              </a:cxnLst>
              <a:rect l="0" t="0" r="r" b="b"/>
              <a:pathLst>
                <a:path w="88" h="113">
                  <a:moveTo>
                    <a:pt x="0" y="79"/>
                  </a:moveTo>
                  <a:cubicBezTo>
                    <a:pt x="0" y="79"/>
                    <a:pt x="61" y="43"/>
                    <a:pt x="85" y="0"/>
                  </a:cubicBezTo>
                  <a:cubicBezTo>
                    <a:pt x="85" y="0"/>
                    <a:pt x="88" y="59"/>
                    <a:pt x="53" y="86"/>
                  </a:cubicBezTo>
                  <a:cubicBezTo>
                    <a:pt x="19" y="113"/>
                    <a:pt x="10" y="92"/>
                    <a:pt x="0" y="79"/>
                  </a:cubicBez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5" name="Freeform 310"/>
            <p:cNvSpPr/>
            <p:nvPr/>
          </p:nvSpPr>
          <p:spPr bwMode="auto">
            <a:xfrm>
              <a:off x="-735013" y="8431213"/>
              <a:ext cx="212725" cy="204788"/>
            </a:xfrm>
            <a:custGeom>
              <a:avLst/>
              <a:gdLst>
                <a:gd name="T0" fmla="*/ 0 w 134"/>
                <a:gd name="T1" fmla="*/ 129 h 129"/>
                <a:gd name="T2" fmla="*/ 48 w 134"/>
                <a:gd name="T3" fmla="*/ 0 h 129"/>
                <a:gd name="T4" fmla="*/ 134 w 134"/>
                <a:gd name="T5" fmla="*/ 108 h 129"/>
                <a:gd name="T6" fmla="*/ 0 w 134"/>
                <a:gd name="T7" fmla="*/ 129 h 129"/>
              </a:gdLst>
              <a:ahLst/>
              <a:cxnLst>
                <a:cxn ang="0">
                  <a:pos x="T0" y="T1"/>
                </a:cxn>
                <a:cxn ang="0">
                  <a:pos x="T2" y="T3"/>
                </a:cxn>
                <a:cxn ang="0">
                  <a:pos x="T4" y="T5"/>
                </a:cxn>
                <a:cxn ang="0">
                  <a:pos x="T6" y="T7"/>
                </a:cxn>
              </a:cxnLst>
              <a:rect l="0" t="0" r="r" b="b"/>
              <a:pathLst>
                <a:path w="134" h="129">
                  <a:moveTo>
                    <a:pt x="0" y="129"/>
                  </a:moveTo>
                  <a:lnTo>
                    <a:pt x="48" y="0"/>
                  </a:lnTo>
                  <a:lnTo>
                    <a:pt x="134" y="108"/>
                  </a:lnTo>
                  <a:lnTo>
                    <a:pt x="0" y="129"/>
                  </a:ln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6" name="Freeform 311"/>
            <p:cNvSpPr/>
            <p:nvPr/>
          </p:nvSpPr>
          <p:spPr bwMode="auto">
            <a:xfrm>
              <a:off x="-1303338" y="8277226"/>
              <a:ext cx="1298575" cy="792163"/>
            </a:xfrm>
            <a:custGeom>
              <a:avLst/>
              <a:gdLst>
                <a:gd name="T0" fmla="*/ 304 w 304"/>
                <a:gd name="T1" fmla="*/ 0 h 185"/>
                <a:gd name="T2" fmla="*/ 291 w 304"/>
                <a:gd name="T3" fmla="*/ 68 h 185"/>
                <a:gd name="T4" fmla="*/ 274 w 304"/>
                <a:gd name="T5" fmla="*/ 65 h 185"/>
                <a:gd name="T6" fmla="*/ 277 w 304"/>
                <a:gd name="T7" fmla="*/ 104 h 185"/>
                <a:gd name="T8" fmla="*/ 257 w 304"/>
                <a:gd name="T9" fmla="*/ 135 h 185"/>
                <a:gd name="T10" fmla="*/ 228 w 304"/>
                <a:gd name="T11" fmla="*/ 115 h 185"/>
                <a:gd name="T12" fmla="*/ 235 w 304"/>
                <a:gd name="T13" fmla="*/ 157 h 185"/>
                <a:gd name="T14" fmla="*/ 199 w 304"/>
                <a:gd name="T15" fmla="*/ 178 h 185"/>
                <a:gd name="T16" fmla="*/ 177 w 304"/>
                <a:gd name="T17" fmla="*/ 142 h 185"/>
                <a:gd name="T18" fmla="*/ 153 w 304"/>
                <a:gd name="T19" fmla="*/ 185 h 185"/>
                <a:gd name="T20" fmla="*/ 100 w 304"/>
                <a:gd name="T21" fmla="*/ 174 h 185"/>
                <a:gd name="T22" fmla="*/ 101 w 304"/>
                <a:gd name="T23" fmla="*/ 131 h 185"/>
                <a:gd name="T24" fmla="*/ 61 w 304"/>
                <a:gd name="T25" fmla="*/ 149 h 185"/>
                <a:gd name="T26" fmla="*/ 44 w 304"/>
                <a:gd name="T27" fmla="*/ 132 h 185"/>
                <a:gd name="T28" fmla="*/ 58 w 304"/>
                <a:gd name="T29" fmla="*/ 109 h 185"/>
                <a:gd name="T30" fmla="*/ 32 w 304"/>
                <a:gd name="T31" fmla="*/ 116 h 185"/>
                <a:gd name="T32" fmla="*/ 14 w 304"/>
                <a:gd name="T33" fmla="*/ 85 h 185"/>
                <a:gd name="T34" fmla="*/ 16 w 304"/>
                <a:gd name="T35" fmla="*/ 82 h 185"/>
                <a:gd name="T36" fmla="*/ 11 w 304"/>
                <a:gd name="T37" fmla="*/ 81 h 185"/>
                <a:gd name="T38" fmla="*/ 0 w 304"/>
                <a:gd name="T39" fmla="*/ 50 h 185"/>
                <a:gd name="T40" fmla="*/ 26 w 304"/>
                <a:gd name="T41" fmla="*/ 74 h 185"/>
                <a:gd name="T42" fmla="*/ 34 w 304"/>
                <a:gd name="T43" fmla="*/ 104 h 185"/>
                <a:gd name="T44" fmla="*/ 49 w 304"/>
                <a:gd name="T45" fmla="*/ 89 h 185"/>
                <a:gd name="T46" fmla="*/ 72 w 304"/>
                <a:gd name="T47" fmla="*/ 99 h 185"/>
                <a:gd name="T48" fmla="*/ 72 w 304"/>
                <a:gd name="T49" fmla="*/ 126 h 185"/>
                <a:gd name="T50" fmla="*/ 100 w 304"/>
                <a:gd name="T51" fmla="*/ 105 h 185"/>
                <a:gd name="T52" fmla="*/ 122 w 304"/>
                <a:gd name="T53" fmla="*/ 107 h 185"/>
                <a:gd name="T54" fmla="*/ 135 w 304"/>
                <a:gd name="T55" fmla="*/ 137 h 185"/>
                <a:gd name="T56" fmla="*/ 144 w 304"/>
                <a:gd name="T57" fmla="*/ 107 h 185"/>
                <a:gd name="T58" fmla="*/ 166 w 304"/>
                <a:gd name="T59" fmla="*/ 104 h 185"/>
                <a:gd name="T60" fmla="*/ 179 w 304"/>
                <a:gd name="T61" fmla="*/ 101 h 185"/>
                <a:gd name="T62" fmla="*/ 189 w 304"/>
                <a:gd name="T63" fmla="*/ 121 h 185"/>
                <a:gd name="T64" fmla="*/ 190 w 304"/>
                <a:gd name="T65" fmla="*/ 98 h 185"/>
                <a:gd name="T66" fmla="*/ 191 w 304"/>
                <a:gd name="T67" fmla="*/ 98 h 185"/>
                <a:gd name="T68" fmla="*/ 234 w 304"/>
                <a:gd name="T69" fmla="*/ 80 h 185"/>
                <a:gd name="T70" fmla="*/ 253 w 304"/>
                <a:gd name="T71" fmla="*/ 95 h 185"/>
                <a:gd name="T72" fmla="*/ 251 w 304"/>
                <a:gd name="T73" fmla="*/ 69 h 185"/>
                <a:gd name="T74" fmla="*/ 281 w 304"/>
                <a:gd name="T75" fmla="*/ 41 h 185"/>
                <a:gd name="T76" fmla="*/ 285 w 304"/>
                <a:gd name="T77" fmla="*/ 34 h 185"/>
                <a:gd name="T78" fmla="*/ 304 w 304"/>
                <a:gd name="T7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4" h="185">
                  <a:moveTo>
                    <a:pt x="304" y="0"/>
                  </a:moveTo>
                  <a:cubicBezTo>
                    <a:pt x="304" y="6"/>
                    <a:pt x="302" y="34"/>
                    <a:pt x="291" y="68"/>
                  </a:cubicBezTo>
                  <a:cubicBezTo>
                    <a:pt x="274" y="65"/>
                    <a:pt x="274" y="65"/>
                    <a:pt x="274" y="65"/>
                  </a:cubicBezTo>
                  <a:cubicBezTo>
                    <a:pt x="277" y="104"/>
                    <a:pt x="277" y="104"/>
                    <a:pt x="277" y="104"/>
                  </a:cubicBezTo>
                  <a:cubicBezTo>
                    <a:pt x="271" y="115"/>
                    <a:pt x="265" y="125"/>
                    <a:pt x="257" y="135"/>
                  </a:cubicBezTo>
                  <a:cubicBezTo>
                    <a:pt x="228" y="115"/>
                    <a:pt x="228" y="115"/>
                    <a:pt x="228" y="115"/>
                  </a:cubicBezTo>
                  <a:cubicBezTo>
                    <a:pt x="235" y="157"/>
                    <a:pt x="235" y="157"/>
                    <a:pt x="235" y="157"/>
                  </a:cubicBezTo>
                  <a:cubicBezTo>
                    <a:pt x="225" y="166"/>
                    <a:pt x="213" y="173"/>
                    <a:pt x="199" y="178"/>
                  </a:cubicBezTo>
                  <a:cubicBezTo>
                    <a:pt x="177" y="142"/>
                    <a:pt x="177" y="142"/>
                    <a:pt x="177" y="142"/>
                  </a:cubicBezTo>
                  <a:cubicBezTo>
                    <a:pt x="153" y="185"/>
                    <a:pt x="153" y="185"/>
                    <a:pt x="153" y="185"/>
                  </a:cubicBezTo>
                  <a:cubicBezTo>
                    <a:pt x="133" y="185"/>
                    <a:pt x="115" y="181"/>
                    <a:pt x="100" y="174"/>
                  </a:cubicBezTo>
                  <a:cubicBezTo>
                    <a:pt x="101" y="131"/>
                    <a:pt x="101" y="131"/>
                    <a:pt x="101" y="131"/>
                  </a:cubicBezTo>
                  <a:cubicBezTo>
                    <a:pt x="61" y="149"/>
                    <a:pt x="61" y="149"/>
                    <a:pt x="61" y="149"/>
                  </a:cubicBezTo>
                  <a:cubicBezTo>
                    <a:pt x="55" y="144"/>
                    <a:pt x="49" y="138"/>
                    <a:pt x="44" y="132"/>
                  </a:cubicBezTo>
                  <a:cubicBezTo>
                    <a:pt x="58" y="109"/>
                    <a:pt x="58" y="109"/>
                    <a:pt x="58" y="109"/>
                  </a:cubicBezTo>
                  <a:cubicBezTo>
                    <a:pt x="32" y="116"/>
                    <a:pt x="32" y="116"/>
                    <a:pt x="32" y="116"/>
                  </a:cubicBezTo>
                  <a:cubicBezTo>
                    <a:pt x="24" y="106"/>
                    <a:pt x="18" y="95"/>
                    <a:pt x="14" y="85"/>
                  </a:cubicBezTo>
                  <a:cubicBezTo>
                    <a:pt x="16" y="82"/>
                    <a:pt x="16" y="82"/>
                    <a:pt x="16" y="82"/>
                  </a:cubicBezTo>
                  <a:cubicBezTo>
                    <a:pt x="11" y="81"/>
                    <a:pt x="11" y="81"/>
                    <a:pt x="11" y="81"/>
                  </a:cubicBezTo>
                  <a:cubicBezTo>
                    <a:pt x="6" y="68"/>
                    <a:pt x="2" y="58"/>
                    <a:pt x="0" y="50"/>
                  </a:cubicBezTo>
                  <a:cubicBezTo>
                    <a:pt x="0" y="50"/>
                    <a:pt x="8" y="62"/>
                    <a:pt x="26" y="74"/>
                  </a:cubicBezTo>
                  <a:cubicBezTo>
                    <a:pt x="34" y="104"/>
                    <a:pt x="34" y="104"/>
                    <a:pt x="34" y="104"/>
                  </a:cubicBezTo>
                  <a:cubicBezTo>
                    <a:pt x="49" y="89"/>
                    <a:pt x="49" y="89"/>
                    <a:pt x="49" y="89"/>
                  </a:cubicBezTo>
                  <a:cubicBezTo>
                    <a:pt x="56" y="93"/>
                    <a:pt x="64" y="96"/>
                    <a:pt x="72" y="99"/>
                  </a:cubicBezTo>
                  <a:cubicBezTo>
                    <a:pt x="72" y="126"/>
                    <a:pt x="72" y="126"/>
                    <a:pt x="72" y="126"/>
                  </a:cubicBezTo>
                  <a:cubicBezTo>
                    <a:pt x="100" y="105"/>
                    <a:pt x="100" y="105"/>
                    <a:pt x="100" y="105"/>
                  </a:cubicBezTo>
                  <a:cubicBezTo>
                    <a:pt x="107" y="106"/>
                    <a:pt x="114" y="107"/>
                    <a:pt x="122" y="107"/>
                  </a:cubicBezTo>
                  <a:cubicBezTo>
                    <a:pt x="135" y="137"/>
                    <a:pt x="135" y="137"/>
                    <a:pt x="135" y="137"/>
                  </a:cubicBezTo>
                  <a:cubicBezTo>
                    <a:pt x="144" y="107"/>
                    <a:pt x="144" y="107"/>
                    <a:pt x="144" y="107"/>
                  </a:cubicBezTo>
                  <a:cubicBezTo>
                    <a:pt x="151" y="106"/>
                    <a:pt x="158" y="105"/>
                    <a:pt x="166" y="104"/>
                  </a:cubicBezTo>
                  <a:cubicBezTo>
                    <a:pt x="170" y="103"/>
                    <a:pt x="175" y="102"/>
                    <a:pt x="179" y="101"/>
                  </a:cubicBezTo>
                  <a:cubicBezTo>
                    <a:pt x="189" y="121"/>
                    <a:pt x="189" y="121"/>
                    <a:pt x="189" y="121"/>
                  </a:cubicBezTo>
                  <a:cubicBezTo>
                    <a:pt x="190" y="98"/>
                    <a:pt x="190" y="98"/>
                    <a:pt x="190" y="98"/>
                  </a:cubicBezTo>
                  <a:cubicBezTo>
                    <a:pt x="191" y="98"/>
                    <a:pt x="191" y="98"/>
                    <a:pt x="191" y="98"/>
                  </a:cubicBezTo>
                  <a:cubicBezTo>
                    <a:pt x="208" y="94"/>
                    <a:pt x="222" y="87"/>
                    <a:pt x="234" y="80"/>
                  </a:cubicBezTo>
                  <a:cubicBezTo>
                    <a:pt x="253" y="95"/>
                    <a:pt x="253" y="95"/>
                    <a:pt x="253" y="95"/>
                  </a:cubicBezTo>
                  <a:cubicBezTo>
                    <a:pt x="251" y="69"/>
                    <a:pt x="251" y="69"/>
                    <a:pt x="251" y="69"/>
                  </a:cubicBezTo>
                  <a:cubicBezTo>
                    <a:pt x="263" y="59"/>
                    <a:pt x="273" y="50"/>
                    <a:pt x="281" y="41"/>
                  </a:cubicBezTo>
                  <a:cubicBezTo>
                    <a:pt x="285" y="34"/>
                    <a:pt x="285" y="34"/>
                    <a:pt x="285" y="34"/>
                  </a:cubicBezTo>
                  <a:cubicBezTo>
                    <a:pt x="298" y="18"/>
                    <a:pt x="303" y="4"/>
                    <a:pt x="304" y="0"/>
                  </a:cubicBezTo>
                  <a:close/>
                </a:path>
              </a:pathLst>
            </a:custGeom>
            <a:solidFill>
              <a:srgbClr val="F9B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1314" name="Freeform 317"/>
          <p:cNvSpPr>
            <a:spLocks noEditPoints="1"/>
          </p:cNvSpPr>
          <p:nvPr/>
        </p:nvSpPr>
        <p:spPr bwMode="auto">
          <a:xfrm>
            <a:off x="9380202" y="1859969"/>
            <a:ext cx="2776525" cy="3032488"/>
          </a:xfrm>
          <a:custGeom>
            <a:avLst/>
            <a:gdLst>
              <a:gd name="T0" fmla="*/ 488 w 530"/>
              <a:gd name="T1" fmla="*/ 228 h 579"/>
              <a:gd name="T2" fmla="*/ 433 w 530"/>
              <a:gd name="T3" fmla="*/ 190 h 579"/>
              <a:gd name="T4" fmla="*/ 451 w 530"/>
              <a:gd name="T5" fmla="*/ 60 h 579"/>
              <a:gd name="T6" fmla="*/ 404 w 530"/>
              <a:gd name="T7" fmla="*/ 46 h 579"/>
              <a:gd name="T8" fmla="*/ 398 w 530"/>
              <a:gd name="T9" fmla="*/ 128 h 579"/>
              <a:gd name="T10" fmla="*/ 334 w 530"/>
              <a:gd name="T11" fmla="*/ 84 h 579"/>
              <a:gd name="T12" fmla="*/ 311 w 530"/>
              <a:gd name="T13" fmla="*/ 106 h 579"/>
              <a:gd name="T14" fmla="*/ 279 w 530"/>
              <a:gd name="T15" fmla="*/ 115 h 579"/>
              <a:gd name="T16" fmla="*/ 261 w 530"/>
              <a:gd name="T17" fmla="*/ 175 h 579"/>
              <a:gd name="T18" fmla="*/ 217 w 530"/>
              <a:gd name="T19" fmla="*/ 181 h 579"/>
              <a:gd name="T20" fmla="*/ 234 w 530"/>
              <a:gd name="T21" fmla="*/ 215 h 579"/>
              <a:gd name="T22" fmla="*/ 170 w 530"/>
              <a:gd name="T23" fmla="*/ 126 h 579"/>
              <a:gd name="T24" fmla="*/ 124 w 530"/>
              <a:gd name="T25" fmla="*/ 148 h 579"/>
              <a:gd name="T26" fmla="*/ 174 w 530"/>
              <a:gd name="T27" fmla="*/ 236 h 579"/>
              <a:gd name="T28" fmla="*/ 184 w 530"/>
              <a:gd name="T29" fmla="*/ 278 h 579"/>
              <a:gd name="T30" fmla="*/ 81 w 530"/>
              <a:gd name="T31" fmla="*/ 249 h 579"/>
              <a:gd name="T32" fmla="*/ 21 w 530"/>
              <a:gd name="T33" fmla="*/ 273 h 579"/>
              <a:gd name="T34" fmla="*/ 148 w 530"/>
              <a:gd name="T35" fmla="*/ 299 h 579"/>
              <a:gd name="T36" fmla="*/ 526 w 530"/>
              <a:gd name="T37" fmla="*/ 255 h 579"/>
              <a:gd name="T38" fmla="*/ 134 w 530"/>
              <a:gd name="T39" fmla="*/ 283 h 579"/>
              <a:gd name="T40" fmla="*/ 215 w 530"/>
              <a:gd name="T41" fmla="*/ 228 h 579"/>
              <a:gd name="T42" fmla="*/ 75 w 530"/>
              <a:gd name="T43" fmla="*/ 269 h 579"/>
              <a:gd name="T44" fmla="*/ 160 w 530"/>
              <a:gd name="T45" fmla="*/ 285 h 579"/>
              <a:gd name="T46" fmla="*/ 159 w 530"/>
              <a:gd name="T47" fmla="*/ 179 h 579"/>
              <a:gd name="T48" fmla="*/ 224 w 530"/>
              <a:gd name="T49" fmla="*/ 244 h 579"/>
              <a:gd name="T50" fmla="*/ 212 w 530"/>
              <a:gd name="T51" fmla="*/ 287 h 579"/>
              <a:gd name="T52" fmla="*/ 151 w 530"/>
              <a:gd name="T53" fmla="*/ 153 h 579"/>
              <a:gd name="T54" fmla="*/ 214 w 530"/>
              <a:gd name="T55" fmla="*/ 251 h 579"/>
              <a:gd name="T56" fmla="*/ 269 w 530"/>
              <a:gd name="T57" fmla="*/ 288 h 579"/>
              <a:gd name="T58" fmla="*/ 389 w 530"/>
              <a:gd name="T59" fmla="*/ 137 h 579"/>
              <a:gd name="T60" fmla="*/ 470 w 530"/>
              <a:gd name="T61" fmla="*/ 241 h 579"/>
              <a:gd name="T62" fmla="*/ 434 w 530"/>
              <a:gd name="T63" fmla="*/ 231 h 579"/>
              <a:gd name="T64" fmla="*/ 370 w 530"/>
              <a:gd name="T65" fmla="*/ 124 h 579"/>
              <a:gd name="T66" fmla="*/ 367 w 530"/>
              <a:gd name="T67" fmla="*/ 154 h 579"/>
              <a:gd name="T68" fmla="*/ 351 w 530"/>
              <a:gd name="T69" fmla="*/ 199 h 579"/>
              <a:gd name="T70" fmla="*/ 347 w 530"/>
              <a:gd name="T71" fmla="*/ 150 h 579"/>
              <a:gd name="T72" fmla="*/ 358 w 530"/>
              <a:gd name="T73" fmla="*/ 124 h 579"/>
              <a:gd name="T74" fmla="*/ 369 w 530"/>
              <a:gd name="T75" fmla="*/ 179 h 579"/>
              <a:gd name="T76" fmla="*/ 338 w 530"/>
              <a:gd name="T77" fmla="*/ 147 h 579"/>
              <a:gd name="T78" fmla="*/ 433 w 530"/>
              <a:gd name="T79" fmla="*/ 115 h 579"/>
              <a:gd name="T80" fmla="*/ 363 w 530"/>
              <a:gd name="T81" fmla="*/ 113 h 579"/>
              <a:gd name="T82" fmla="*/ 352 w 530"/>
              <a:gd name="T83" fmla="*/ 208 h 579"/>
              <a:gd name="T84" fmla="*/ 369 w 530"/>
              <a:gd name="T85" fmla="*/ 123 h 579"/>
              <a:gd name="T86" fmla="*/ 441 w 530"/>
              <a:gd name="T87" fmla="*/ 89 h 579"/>
              <a:gd name="T88" fmla="*/ 330 w 530"/>
              <a:gd name="T89" fmla="*/ 135 h 579"/>
              <a:gd name="T90" fmla="*/ 417 w 530"/>
              <a:gd name="T91" fmla="*/ 256 h 579"/>
              <a:gd name="T92" fmla="*/ 419 w 530"/>
              <a:gd name="T93" fmla="*/ 198 h 579"/>
              <a:gd name="T94" fmla="*/ 414 w 530"/>
              <a:gd name="T95" fmla="*/ 75 h 579"/>
              <a:gd name="T96" fmla="*/ 333 w 530"/>
              <a:gd name="T97" fmla="*/ 102 h 579"/>
              <a:gd name="T98" fmla="*/ 447 w 530"/>
              <a:gd name="T99" fmla="*/ 258 h 579"/>
              <a:gd name="T100" fmla="*/ 439 w 530"/>
              <a:gd name="T101" fmla="*/ 213 h 579"/>
              <a:gd name="T102" fmla="*/ 449 w 530"/>
              <a:gd name="T103" fmla="*/ 100 h 579"/>
              <a:gd name="T104" fmla="*/ 415 w 530"/>
              <a:gd name="T105" fmla="*/ 103 h 579"/>
              <a:gd name="T106" fmla="*/ 377 w 530"/>
              <a:gd name="T107" fmla="*/ 111 h 579"/>
              <a:gd name="T108" fmla="*/ 294 w 530"/>
              <a:gd name="T109" fmla="*/ 70 h 579"/>
              <a:gd name="T110" fmla="*/ 267 w 530"/>
              <a:gd name="T111" fmla="*/ 143 h 579"/>
              <a:gd name="T112" fmla="*/ 300 w 530"/>
              <a:gd name="T113" fmla="*/ 294 h 579"/>
              <a:gd name="T114" fmla="*/ 191 w 530"/>
              <a:gd name="T115" fmla="*/ 192 h 579"/>
              <a:gd name="T116" fmla="*/ 146 w 530"/>
              <a:gd name="T117" fmla="*/ 132 h 579"/>
              <a:gd name="T118" fmla="*/ 163 w 530"/>
              <a:gd name="T119" fmla="*/ 192 h 579"/>
              <a:gd name="T120" fmla="*/ 197 w 530"/>
              <a:gd name="T121" fmla="*/ 263 h 579"/>
              <a:gd name="T122" fmla="*/ 56 w 530"/>
              <a:gd name="T123" fmla="*/ 260 h 579"/>
              <a:gd name="T124" fmla="*/ 42 w 530"/>
              <a:gd name="T125" fmla="*/ 29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579">
                <a:moveTo>
                  <a:pt x="529" y="251"/>
                </a:moveTo>
                <a:cubicBezTo>
                  <a:pt x="525" y="253"/>
                  <a:pt x="525" y="253"/>
                  <a:pt x="525" y="253"/>
                </a:cubicBezTo>
                <a:cubicBezTo>
                  <a:pt x="521" y="254"/>
                  <a:pt x="521" y="254"/>
                  <a:pt x="521" y="254"/>
                </a:cubicBezTo>
                <a:cubicBezTo>
                  <a:pt x="513" y="256"/>
                  <a:pt x="513" y="256"/>
                  <a:pt x="513" y="256"/>
                </a:cubicBezTo>
                <a:cubicBezTo>
                  <a:pt x="502" y="257"/>
                  <a:pt x="502" y="257"/>
                  <a:pt x="502" y="257"/>
                </a:cubicBezTo>
                <a:cubicBezTo>
                  <a:pt x="499" y="256"/>
                  <a:pt x="499" y="256"/>
                  <a:pt x="499" y="256"/>
                </a:cubicBezTo>
                <a:cubicBezTo>
                  <a:pt x="499" y="256"/>
                  <a:pt x="499" y="256"/>
                  <a:pt x="499" y="256"/>
                </a:cubicBezTo>
                <a:cubicBezTo>
                  <a:pt x="495" y="257"/>
                  <a:pt x="495" y="257"/>
                  <a:pt x="495" y="257"/>
                </a:cubicBezTo>
                <a:cubicBezTo>
                  <a:pt x="490" y="257"/>
                  <a:pt x="490" y="257"/>
                  <a:pt x="490" y="257"/>
                </a:cubicBezTo>
                <a:cubicBezTo>
                  <a:pt x="490" y="257"/>
                  <a:pt x="490" y="257"/>
                  <a:pt x="490" y="257"/>
                </a:cubicBezTo>
                <a:cubicBezTo>
                  <a:pt x="486" y="258"/>
                  <a:pt x="486" y="258"/>
                  <a:pt x="486" y="258"/>
                </a:cubicBezTo>
                <a:cubicBezTo>
                  <a:pt x="486" y="258"/>
                  <a:pt x="486" y="258"/>
                  <a:pt x="486" y="258"/>
                </a:cubicBezTo>
                <a:cubicBezTo>
                  <a:pt x="478" y="256"/>
                  <a:pt x="478" y="256"/>
                  <a:pt x="478" y="256"/>
                </a:cubicBezTo>
                <a:cubicBezTo>
                  <a:pt x="478" y="256"/>
                  <a:pt x="477" y="256"/>
                  <a:pt x="477" y="256"/>
                </a:cubicBezTo>
                <a:cubicBezTo>
                  <a:pt x="468" y="256"/>
                  <a:pt x="468" y="256"/>
                  <a:pt x="468" y="256"/>
                </a:cubicBezTo>
                <a:cubicBezTo>
                  <a:pt x="468" y="256"/>
                  <a:pt x="468" y="256"/>
                  <a:pt x="468" y="256"/>
                </a:cubicBezTo>
                <a:cubicBezTo>
                  <a:pt x="471" y="252"/>
                  <a:pt x="471" y="252"/>
                  <a:pt x="471" y="252"/>
                </a:cubicBezTo>
                <a:cubicBezTo>
                  <a:pt x="474" y="250"/>
                  <a:pt x="474" y="250"/>
                  <a:pt x="474" y="250"/>
                </a:cubicBezTo>
                <a:cubicBezTo>
                  <a:pt x="478" y="248"/>
                  <a:pt x="478" y="248"/>
                  <a:pt x="478" y="248"/>
                </a:cubicBezTo>
                <a:cubicBezTo>
                  <a:pt x="478" y="248"/>
                  <a:pt x="478" y="248"/>
                  <a:pt x="478" y="248"/>
                </a:cubicBezTo>
                <a:cubicBezTo>
                  <a:pt x="482" y="245"/>
                  <a:pt x="482" y="245"/>
                  <a:pt x="482" y="245"/>
                </a:cubicBezTo>
                <a:cubicBezTo>
                  <a:pt x="481" y="244"/>
                  <a:pt x="481" y="244"/>
                  <a:pt x="481" y="244"/>
                </a:cubicBezTo>
                <a:cubicBezTo>
                  <a:pt x="477" y="247"/>
                  <a:pt x="477" y="247"/>
                  <a:pt x="477" y="247"/>
                </a:cubicBezTo>
                <a:cubicBezTo>
                  <a:pt x="473" y="249"/>
                  <a:pt x="473" y="249"/>
                  <a:pt x="473" y="249"/>
                </a:cubicBezTo>
                <a:cubicBezTo>
                  <a:pt x="470" y="251"/>
                  <a:pt x="470" y="251"/>
                  <a:pt x="470" y="251"/>
                </a:cubicBezTo>
                <a:cubicBezTo>
                  <a:pt x="470" y="251"/>
                  <a:pt x="470" y="251"/>
                  <a:pt x="470" y="252"/>
                </a:cubicBezTo>
                <a:cubicBezTo>
                  <a:pt x="467" y="255"/>
                  <a:pt x="467" y="255"/>
                  <a:pt x="467" y="255"/>
                </a:cubicBezTo>
                <a:cubicBezTo>
                  <a:pt x="464" y="256"/>
                  <a:pt x="464" y="256"/>
                  <a:pt x="464" y="256"/>
                </a:cubicBezTo>
                <a:cubicBezTo>
                  <a:pt x="453" y="257"/>
                  <a:pt x="453" y="257"/>
                  <a:pt x="453" y="257"/>
                </a:cubicBezTo>
                <a:cubicBezTo>
                  <a:pt x="455" y="256"/>
                  <a:pt x="455" y="256"/>
                  <a:pt x="455" y="256"/>
                </a:cubicBezTo>
                <a:cubicBezTo>
                  <a:pt x="457" y="254"/>
                  <a:pt x="457" y="254"/>
                  <a:pt x="457" y="254"/>
                </a:cubicBezTo>
                <a:cubicBezTo>
                  <a:pt x="458" y="253"/>
                  <a:pt x="458" y="253"/>
                  <a:pt x="458" y="253"/>
                </a:cubicBezTo>
                <a:cubicBezTo>
                  <a:pt x="462" y="250"/>
                  <a:pt x="462" y="250"/>
                  <a:pt x="462" y="250"/>
                </a:cubicBezTo>
                <a:cubicBezTo>
                  <a:pt x="473" y="248"/>
                  <a:pt x="473" y="248"/>
                  <a:pt x="473" y="248"/>
                </a:cubicBezTo>
                <a:cubicBezTo>
                  <a:pt x="473" y="248"/>
                  <a:pt x="473" y="248"/>
                  <a:pt x="473" y="248"/>
                </a:cubicBezTo>
                <a:cubicBezTo>
                  <a:pt x="480" y="242"/>
                  <a:pt x="480" y="242"/>
                  <a:pt x="480" y="242"/>
                </a:cubicBezTo>
                <a:cubicBezTo>
                  <a:pt x="480" y="242"/>
                  <a:pt x="480" y="242"/>
                  <a:pt x="480" y="242"/>
                </a:cubicBezTo>
                <a:cubicBezTo>
                  <a:pt x="481" y="241"/>
                  <a:pt x="481" y="241"/>
                  <a:pt x="481" y="241"/>
                </a:cubicBezTo>
                <a:cubicBezTo>
                  <a:pt x="484" y="240"/>
                  <a:pt x="484" y="240"/>
                  <a:pt x="484" y="240"/>
                </a:cubicBezTo>
                <a:cubicBezTo>
                  <a:pt x="498" y="241"/>
                  <a:pt x="498" y="241"/>
                  <a:pt x="498" y="241"/>
                </a:cubicBezTo>
                <a:cubicBezTo>
                  <a:pt x="502" y="242"/>
                  <a:pt x="502" y="242"/>
                  <a:pt x="502" y="242"/>
                </a:cubicBezTo>
                <a:cubicBezTo>
                  <a:pt x="506" y="242"/>
                  <a:pt x="506" y="242"/>
                  <a:pt x="506" y="242"/>
                </a:cubicBezTo>
                <a:cubicBezTo>
                  <a:pt x="506" y="242"/>
                  <a:pt x="506" y="242"/>
                  <a:pt x="506" y="242"/>
                </a:cubicBezTo>
                <a:cubicBezTo>
                  <a:pt x="506" y="242"/>
                  <a:pt x="506" y="242"/>
                  <a:pt x="506" y="242"/>
                </a:cubicBezTo>
                <a:cubicBezTo>
                  <a:pt x="511" y="242"/>
                  <a:pt x="511" y="242"/>
                  <a:pt x="511" y="242"/>
                </a:cubicBezTo>
                <a:cubicBezTo>
                  <a:pt x="514" y="242"/>
                  <a:pt x="514" y="242"/>
                  <a:pt x="514" y="242"/>
                </a:cubicBezTo>
                <a:cubicBezTo>
                  <a:pt x="515" y="242"/>
                  <a:pt x="515" y="242"/>
                  <a:pt x="515" y="242"/>
                </a:cubicBezTo>
                <a:cubicBezTo>
                  <a:pt x="515" y="242"/>
                  <a:pt x="515" y="242"/>
                  <a:pt x="516" y="242"/>
                </a:cubicBezTo>
                <a:cubicBezTo>
                  <a:pt x="516" y="242"/>
                  <a:pt x="516" y="242"/>
                  <a:pt x="516" y="242"/>
                </a:cubicBezTo>
                <a:cubicBezTo>
                  <a:pt x="520" y="241"/>
                  <a:pt x="520" y="241"/>
                  <a:pt x="520" y="241"/>
                </a:cubicBezTo>
                <a:cubicBezTo>
                  <a:pt x="524" y="239"/>
                  <a:pt x="524" y="239"/>
                  <a:pt x="524" y="239"/>
                </a:cubicBezTo>
                <a:cubicBezTo>
                  <a:pt x="523" y="238"/>
                  <a:pt x="523" y="238"/>
                  <a:pt x="523" y="238"/>
                </a:cubicBezTo>
                <a:cubicBezTo>
                  <a:pt x="522" y="239"/>
                  <a:pt x="522" y="239"/>
                  <a:pt x="522" y="239"/>
                </a:cubicBezTo>
                <a:cubicBezTo>
                  <a:pt x="523" y="238"/>
                  <a:pt x="523" y="238"/>
                  <a:pt x="523" y="238"/>
                </a:cubicBezTo>
                <a:cubicBezTo>
                  <a:pt x="527" y="237"/>
                  <a:pt x="527" y="237"/>
                  <a:pt x="527" y="237"/>
                </a:cubicBezTo>
                <a:cubicBezTo>
                  <a:pt x="527" y="235"/>
                  <a:pt x="527" y="235"/>
                  <a:pt x="527" y="235"/>
                </a:cubicBezTo>
                <a:cubicBezTo>
                  <a:pt x="523" y="236"/>
                  <a:pt x="523" y="236"/>
                  <a:pt x="523" y="236"/>
                </a:cubicBezTo>
                <a:cubicBezTo>
                  <a:pt x="523" y="236"/>
                  <a:pt x="523" y="236"/>
                  <a:pt x="523" y="236"/>
                </a:cubicBezTo>
                <a:cubicBezTo>
                  <a:pt x="515" y="240"/>
                  <a:pt x="515" y="240"/>
                  <a:pt x="515" y="240"/>
                </a:cubicBezTo>
                <a:cubicBezTo>
                  <a:pt x="515" y="240"/>
                  <a:pt x="515" y="240"/>
                  <a:pt x="515" y="240"/>
                </a:cubicBezTo>
                <a:cubicBezTo>
                  <a:pt x="514" y="241"/>
                  <a:pt x="514" y="241"/>
                  <a:pt x="514" y="241"/>
                </a:cubicBezTo>
                <a:cubicBezTo>
                  <a:pt x="506" y="241"/>
                  <a:pt x="506" y="241"/>
                  <a:pt x="506" y="241"/>
                </a:cubicBezTo>
                <a:cubicBezTo>
                  <a:pt x="502" y="240"/>
                  <a:pt x="502" y="240"/>
                  <a:pt x="502" y="240"/>
                </a:cubicBezTo>
                <a:cubicBezTo>
                  <a:pt x="498" y="240"/>
                  <a:pt x="498" y="240"/>
                  <a:pt x="498" y="240"/>
                </a:cubicBezTo>
                <a:cubicBezTo>
                  <a:pt x="484" y="238"/>
                  <a:pt x="484" y="238"/>
                  <a:pt x="484" y="238"/>
                </a:cubicBezTo>
                <a:cubicBezTo>
                  <a:pt x="484" y="238"/>
                  <a:pt x="484" y="238"/>
                  <a:pt x="484" y="238"/>
                </a:cubicBezTo>
                <a:cubicBezTo>
                  <a:pt x="483" y="239"/>
                  <a:pt x="483" y="239"/>
                  <a:pt x="483" y="239"/>
                </a:cubicBezTo>
                <a:cubicBezTo>
                  <a:pt x="483" y="239"/>
                  <a:pt x="483" y="239"/>
                  <a:pt x="483" y="239"/>
                </a:cubicBezTo>
                <a:cubicBezTo>
                  <a:pt x="492" y="234"/>
                  <a:pt x="492" y="234"/>
                  <a:pt x="492" y="234"/>
                </a:cubicBezTo>
                <a:cubicBezTo>
                  <a:pt x="500" y="233"/>
                  <a:pt x="500" y="233"/>
                  <a:pt x="500" y="233"/>
                </a:cubicBezTo>
                <a:cubicBezTo>
                  <a:pt x="515" y="236"/>
                  <a:pt x="515" y="236"/>
                  <a:pt x="515" y="236"/>
                </a:cubicBezTo>
                <a:cubicBezTo>
                  <a:pt x="516" y="235"/>
                  <a:pt x="516" y="235"/>
                  <a:pt x="516" y="235"/>
                </a:cubicBezTo>
                <a:cubicBezTo>
                  <a:pt x="504" y="232"/>
                  <a:pt x="504" y="232"/>
                  <a:pt x="504" y="232"/>
                </a:cubicBezTo>
                <a:cubicBezTo>
                  <a:pt x="508" y="231"/>
                  <a:pt x="508" y="231"/>
                  <a:pt x="508" y="231"/>
                </a:cubicBezTo>
                <a:cubicBezTo>
                  <a:pt x="507" y="230"/>
                  <a:pt x="507" y="230"/>
                  <a:pt x="507" y="230"/>
                </a:cubicBezTo>
                <a:cubicBezTo>
                  <a:pt x="503" y="231"/>
                  <a:pt x="503" y="231"/>
                  <a:pt x="503" y="231"/>
                </a:cubicBezTo>
                <a:cubicBezTo>
                  <a:pt x="500" y="231"/>
                  <a:pt x="500" y="231"/>
                  <a:pt x="500" y="231"/>
                </a:cubicBezTo>
                <a:cubicBezTo>
                  <a:pt x="499" y="231"/>
                  <a:pt x="499" y="231"/>
                  <a:pt x="499" y="231"/>
                </a:cubicBezTo>
                <a:cubicBezTo>
                  <a:pt x="495" y="231"/>
                  <a:pt x="495" y="231"/>
                  <a:pt x="495" y="231"/>
                </a:cubicBezTo>
                <a:cubicBezTo>
                  <a:pt x="495" y="231"/>
                  <a:pt x="494" y="231"/>
                  <a:pt x="494" y="231"/>
                </a:cubicBezTo>
                <a:cubicBezTo>
                  <a:pt x="492" y="233"/>
                  <a:pt x="492" y="233"/>
                  <a:pt x="492" y="233"/>
                </a:cubicBezTo>
                <a:cubicBezTo>
                  <a:pt x="486" y="233"/>
                  <a:pt x="486" y="233"/>
                  <a:pt x="486" y="233"/>
                </a:cubicBezTo>
                <a:cubicBezTo>
                  <a:pt x="485" y="234"/>
                  <a:pt x="485" y="234"/>
                  <a:pt x="485" y="234"/>
                </a:cubicBezTo>
                <a:cubicBezTo>
                  <a:pt x="483" y="235"/>
                  <a:pt x="483" y="235"/>
                  <a:pt x="483" y="235"/>
                </a:cubicBezTo>
                <a:cubicBezTo>
                  <a:pt x="484" y="233"/>
                  <a:pt x="484" y="233"/>
                  <a:pt x="484" y="233"/>
                </a:cubicBezTo>
                <a:cubicBezTo>
                  <a:pt x="484" y="229"/>
                  <a:pt x="484" y="229"/>
                  <a:pt x="484" y="229"/>
                </a:cubicBezTo>
                <a:cubicBezTo>
                  <a:pt x="488" y="228"/>
                  <a:pt x="488" y="228"/>
                  <a:pt x="488" y="228"/>
                </a:cubicBezTo>
                <a:cubicBezTo>
                  <a:pt x="488" y="228"/>
                  <a:pt x="488" y="228"/>
                  <a:pt x="488" y="228"/>
                </a:cubicBezTo>
                <a:cubicBezTo>
                  <a:pt x="497" y="223"/>
                  <a:pt x="497" y="223"/>
                  <a:pt x="497" y="223"/>
                </a:cubicBezTo>
                <a:cubicBezTo>
                  <a:pt x="508" y="225"/>
                  <a:pt x="508" y="225"/>
                  <a:pt x="508" y="225"/>
                </a:cubicBezTo>
                <a:cubicBezTo>
                  <a:pt x="508" y="224"/>
                  <a:pt x="508" y="224"/>
                  <a:pt x="508" y="224"/>
                </a:cubicBezTo>
                <a:cubicBezTo>
                  <a:pt x="499" y="222"/>
                  <a:pt x="499" y="222"/>
                  <a:pt x="499" y="222"/>
                </a:cubicBezTo>
                <a:cubicBezTo>
                  <a:pt x="500" y="222"/>
                  <a:pt x="500" y="222"/>
                  <a:pt x="500" y="222"/>
                </a:cubicBezTo>
                <a:cubicBezTo>
                  <a:pt x="520" y="213"/>
                  <a:pt x="520" y="213"/>
                  <a:pt x="520" y="213"/>
                </a:cubicBezTo>
                <a:cubicBezTo>
                  <a:pt x="519" y="212"/>
                  <a:pt x="519" y="212"/>
                  <a:pt x="519" y="212"/>
                </a:cubicBezTo>
                <a:cubicBezTo>
                  <a:pt x="499" y="221"/>
                  <a:pt x="499" y="221"/>
                  <a:pt x="499" y="221"/>
                </a:cubicBezTo>
                <a:cubicBezTo>
                  <a:pt x="497" y="222"/>
                  <a:pt x="497" y="222"/>
                  <a:pt x="497" y="222"/>
                </a:cubicBezTo>
                <a:cubicBezTo>
                  <a:pt x="495" y="222"/>
                  <a:pt x="495" y="222"/>
                  <a:pt x="495" y="222"/>
                </a:cubicBezTo>
                <a:cubicBezTo>
                  <a:pt x="495" y="222"/>
                  <a:pt x="495" y="222"/>
                  <a:pt x="494" y="222"/>
                </a:cubicBezTo>
                <a:cubicBezTo>
                  <a:pt x="490" y="222"/>
                  <a:pt x="490" y="222"/>
                  <a:pt x="490" y="222"/>
                </a:cubicBezTo>
                <a:cubicBezTo>
                  <a:pt x="490" y="222"/>
                  <a:pt x="490" y="222"/>
                  <a:pt x="490" y="222"/>
                </a:cubicBezTo>
                <a:cubicBezTo>
                  <a:pt x="486" y="225"/>
                  <a:pt x="486" y="225"/>
                  <a:pt x="486" y="225"/>
                </a:cubicBezTo>
                <a:cubicBezTo>
                  <a:pt x="484" y="227"/>
                  <a:pt x="484" y="227"/>
                  <a:pt x="484" y="227"/>
                </a:cubicBezTo>
                <a:cubicBezTo>
                  <a:pt x="483" y="226"/>
                  <a:pt x="483" y="226"/>
                  <a:pt x="483" y="226"/>
                </a:cubicBezTo>
                <a:cubicBezTo>
                  <a:pt x="483" y="224"/>
                  <a:pt x="483" y="224"/>
                  <a:pt x="483" y="224"/>
                </a:cubicBezTo>
                <a:cubicBezTo>
                  <a:pt x="484" y="220"/>
                  <a:pt x="484" y="220"/>
                  <a:pt x="484" y="220"/>
                </a:cubicBezTo>
                <a:cubicBezTo>
                  <a:pt x="484" y="220"/>
                  <a:pt x="484" y="220"/>
                  <a:pt x="484" y="220"/>
                </a:cubicBezTo>
                <a:cubicBezTo>
                  <a:pt x="483" y="211"/>
                  <a:pt x="483" y="211"/>
                  <a:pt x="483" y="211"/>
                </a:cubicBezTo>
                <a:cubicBezTo>
                  <a:pt x="481" y="211"/>
                  <a:pt x="481" y="211"/>
                  <a:pt x="481" y="211"/>
                </a:cubicBezTo>
                <a:cubicBezTo>
                  <a:pt x="482" y="220"/>
                  <a:pt x="482" y="220"/>
                  <a:pt x="482" y="220"/>
                </a:cubicBezTo>
                <a:cubicBezTo>
                  <a:pt x="482" y="222"/>
                  <a:pt x="482" y="222"/>
                  <a:pt x="482" y="222"/>
                </a:cubicBezTo>
                <a:cubicBezTo>
                  <a:pt x="479" y="216"/>
                  <a:pt x="479" y="216"/>
                  <a:pt x="479" y="216"/>
                </a:cubicBezTo>
                <a:cubicBezTo>
                  <a:pt x="479" y="216"/>
                  <a:pt x="479" y="216"/>
                  <a:pt x="479" y="216"/>
                </a:cubicBezTo>
                <a:cubicBezTo>
                  <a:pt x="477" y="212"/>
                  <a:pt x="477" y="212"/>
                  <a:pt x="477" y="212"/>
                </a:cubicBezTo>
                <a:cubicBezTo>
                  <a:pt x="486" y="206"/>
                  <a:pt x="486" y="206"/>
                  <a:pt x="486" y="206"/>
                </a:cubicBezTo>
                <a:cubicBezTo>
                  <a:pt x="485" y="204"/>
                  <a:pt x="485" y="204"/>
                  <a:pt x="485" y="204"/>
                </a:cubicBezTo>
                <a:cubicBezTo>
                  <a:pt x="476" y="210"/>
                  <a:pt x="476" y="210"/>
                  <a:pt x="476" y="210"/>
                </a:cubicBezTo>
                <a:cubicBezTo>
                  <a:pt x="478" y="207"/>
                  <a:pt x="478" y="207"/>
                  <a:pt x="478" y="207"/>
                </a:cubicBezTo>
                <a:cubicBezTo>
                  <a:pt x="481" y="205"/>
                  <a:pt x="481" y="205"/>
                  <a:pt x="481" y="205"/>
                </a:cubicBezTo>
                <a:cubicBezTo>
                  <a:pt x="480" y="203"/>
                  <a:pt x="480" y="203"/>
                  <a:pt x="480" y="203"/>
                </a:cubicBezTo>
                <a:cubicBezTo>
                  <a:pt x="477" y="206"/>
                  <a:pt x="477" y="206"/>
                  <a:pt x="477" y="206"/>
                </a:cubicBezTo>
                <a:cubicBezTo>
                  <a:pt x="476" y="206"/>
                  <a:pt x="476" y="206"/>
                  <a:pt x="476" y="206"/>
                </a:cubicBezTo>
                <a:cubicBezTo>
                  <a:pt x="475" y="209"/>
                  <a:pt x="475" y="209"/>
                  <a:pt x="475" y="209"/>
                </a:cubicBezTo>
                <a:cubicBezTo>
                  <a:pt x="474" y="209"/>
                  <a:pt x="474" y="209"/>
                  <a:pt x="474" y="209"/>
                </a:cubicBezTo>
                <a:cubicBezTo>
                  <a:pt x="474" y="208"/>
                  <a:pt x="474" y="208"/>
                  <a:pt x="474" y="208"/>
                </a:cubicBezTo>
                <a:cubicBezTo>
                  <a:pt x="470" y="206"/>
                  <a:pt x="470" y="206"/>
                  <a:pt x="470" y="206"/>
                </a:cubicBezTo>
                <a:cubicBezTo>
                  <a:pt x="469" y="207"/>
                  <a:pt x="469" y="207"/>
                  <a:pt x="469" y="207"/>
                </a:cubicBezTo>
                <a:cubicBezTo>
                  <a:pt x="470" y="208"/>
                  <a:pt x="470" y="208"/>
                  <a:pt x="470" y="208"/>
                </a:cubicBezTo>
                <a:cubicBezTo>
                  <a:pt x="468" y="210"/>
                  <a:pt x="468" y="210"/>
                  <a:pt x="468" y="210"/>
                </a:cubicBezTo>
                <a:cubicBezTo>
                  <a:pt x="463" y="213"/>
                  <a:pt x="463" y="213"/>
                  <a:pt x="463" y="213"/>
                </a:cubicBezTo>
                <a:cubicBezTo>
                  <a:pt x="463" y="212"/>
                  <a:pt x="463" y="212"/>
                  <a:pt x="463" y="212"/>
                </a:cubicBezTo>
                <a:cubicBezTo>
                  <a:pt x="463" y="212"/>
                  <a:pt x="463" y="212"/>
                  <a:pt x="462" y="212"/>
                </a:cubicBezTo>
                <a:cubicBezTo>
                  <a:pt x="456" y="213"/>
                  <a:pt x="456" y="213"/>
                  <a:pt x="456" y="213"/>
                </a:cubicBezTo>
                <a:cubicBezTo>
                  <a:pt x="455" y="205"/>
                  <a:pt x="455" y="205"/>
                  <a:pt x="455" y="205"/>
                </a:cubicBezTo>
                <a:cubicBezTo>
                  <a:pt x="462" y="201"/>
                  <a:pt x="462" y="201"/>
                  <a:pt x="462" y="201"/>
                </a:cubicBezTo>
                <a:cubicBezTo>
                  <a:pt x="462" y="199"/>
                  <a:pt x="462" y="199"/>
                  <a:pt x="462" y="199"/>
                </a:cubicBezTo>
                <a:cubicBezTo>
                  <a:pt x="454" y="203"/>
                  <a:pt x="454" y="203"/>
                  <a:pt x="454" y="203"/>
                </a:cubicBezTo>
                <a:cubicBezTo>
                  <a:pt x="453" y="200"/>
                  <a:pt x="453" y="200"/>
                  <a:pt x="453" y="200"/>
                </a:cubicBezTo>
                <a:cubicBezTo>
                  <a:pt x="452" y="201"/>
                  <a:pt x="452" y="201"/>
                  <a:pt x="452" y="201"/>
                </a:cubicBezTo>
                <a:cubicBezTo>
                  <a:pt x="453" y="204"/>
                  <a:pt x="453" y="204"/>
                  <a:pt x="453" y="204"/>
                </a:cubicBezTo>
                <a:cubicBezTo>
                  <a:pt x="450" y="206"/>
                  <a:pt x="450" y="206"/>
                  <a:pt x="450" y="206"/>
                </a:cubicBezTo>
                <a:cubicBezTo>
                  <a:pt x="444" y="210"/>
                  <a:pt x="444" y="210"/>
                  <a:pt x="444" y="210"/>
                </a:cubicBezTo>
                <a:cubicBezTo>
                  <a:pt x="440" y="201"/>
                  <a:pt x="440" y="201"/>
                  <a:pt x="440" y="201"/>
                </a:cubicBezTo>
                <a:cubicBezTo>
                  <a:pt x="439" y="202"/>
                  <a:pt x="439" y="202"/>
                  <a:pt x="439" y="202"/>
                </a:cubicBezTo>
                <a:cubicBezTo>
                  <a:pt x="443" y="210"/>
                  <a:pt x="443" y="210"/>
                  <a:pt x="443" y="210"/>
                </a:cubicBezTo>
                <a:cubicBezTo>
                  <a:pt x="442" y="211"/>
                  <a:pt x="442" y="211"/>
                  <a:pt x="442" y="211"/>
                </a:cubicBezTo>
                <a:cubicBezTo>
                  <a:pt x="440" y="211"/>
                  <a:pt x="440" y="211"/>
                  <a:pt x="440" y="211"/>
                </a:cubicBezTo>
                <a:cubicBezTo>
                  <a:pt x="435" y="212"/>
                  <a:pt x="435" y="212"/>
                  <a:pt x="435" y="212"/>
                </a:cubicBezTo>
                <a:cubicBezTo>
                  <a:pt x="432" y="213"/>
                  <a:pt x="432" y="213"/>
                  <a:pt x="432" y="213"/>
                </a:cubicBezTo>
                <a:cubicBezTo>
                  <a:pt x="428" y="212"/>
                  <a:pt x="428" y="212"/>
                  <a:pt x="428" y="212"/>
                </a:cubicBezTo>
                <a:cubicBezTo>
                  <a:pt x="427" y="212"/>
                  <a:pt x="427" y="212"/>
                  <a:pt x="427" y="212"/>
                </a:cubicBezTo>
                <a:cubicBezTo>
                  <a:pt x="423" y="212"/>
                  <a:pt x="423" y="212"/>
                  <a:pt x="423" y="212"/>
                </a:cubicBezTo>
                <a:cubicBezTo>
                  <a:pt x="419" y="212"/>
                  <a:pt x="419" y="212"/>
                  <a:pt x="419" y="212"/>
                </a:cubicBezTo>
                <a:cubicBezTo>
                  <a:pt x="422" y="209"/>
                  <a:pt x="422" y="209"/>
                  <a:pt x="422" y="209"/>
                </a:cubicBezTo>
                <a:cubicBezTo>
                  <a:pt x="427" y="203"/>
                  <a:pt x="427" y="203"/>
                  <a:pt x="427" y="203"/>
                </a:cubicBezTo>
                <a:cubicBezTo>
                  <a:pt x="429" y="203"/>
                  <a:pt x="429" y="203"/>
                  <a:pt x="429" y="203"/>
                </a:cubicBezTo>
                <a:cubicBezTo>
                  <a:pt x="438" y="203"/>
                  <a:pt x="438" y="203"/>
                  <a:pt x="438" y="203"/>
                </a:cubicBezTo>
                <a:cubicBezTo>
                  <a:pt x="438" y="202"/>
                  <a:pt x="438" y="202"/>
                  <a:pt x="438" y="202"/>
                </a:cubicBezTo>
                <a:cubicBezTo>
                  <a:pt x="429" y="201"/>
                  <a:pt x="429" y="201"/>
                  <a:pt x="429" y="201"/>
                </a:cubicBezTo>
                <a:cubicBezTo>
                  <a:pt x="429" y="201"/>
                  <a:pt x="429" y="201"/>
                  <a:pt x="429" y="201"/>
                </a:cubicBezTo>
                <a:cubicBezTo>
                  <a:pt x="431" y="199"/>
                  <a:pt x="431" y="199"/>
                  <a:pt x="431" y="199"/>
                </a:cubicBezTo>
                <a:cubicBezTo>
                  <a:pt x="431" y="199"/>
                  <a:pt x="431" y="199"/>
                  <a:pt x="431" y="199"/>
                </a:cubicBezTo>
                <a:cubicBezTo>
                  <a:pt x="434" y="195"/>
                  <a:pt x="434" y="195"/>
                  <a:pt x="434" y="195"/>
                </a:cubicBezTo>
                <a:cubicBezTo>
                  <a:pt x="434" y="195"/>
                  <a:pt x="434" y="195"/>
                  <a:pt x="434" y="195"/>
                </a:cubicBezTo>
                <a:cubicBezTo>
                  <a:pt x="435" y="191"/>
                  <a:pt x="435" y="191"/>
                  <a:pt x="435" y="191"/>
                </a:cubicBezTo>
                <a:cubicBezTo>
                  <a:pt x="440" y="184"/>
                  <a:pt x="440" y="184"/>
                  <a:pt x="440" y="184"/>
                </a:cubicBezTo>
                <a:cubicBezTo>
                  <a:pt x="447" y="178"/>
                  <a:pt x="447" y="178"/>
                  <a:pt x="447" y="178"/>
                </a:cubicBezTo>
                <a:cubicBezTo>
                  <a:pt x="451" y="177"/>
                  <a:pt x="451" y="177"/>
                  <a:pt x="451" y="177"/>
                </a:cubicBezTo>
                <a:cubicBezTo>
                  <a:pt x="450" y="175"/>
                  <a:pt x="450" y="175"/>
                  <a:pt x="450" y="175"/>
                </a:cubicBezTo>
                <a:cubicBezTo>
                  <a:pt x="446" y="177"/>
                  <a:pt x="446" y="177"/>
                  <a:pt x="446" y="177"/>
                </a:cubicBezTo>
                <a:cubicBezTo>
                  <a:pt x="446" y="177"/>
                  <a:pt x="446" y="177"/>
                  <a:pt x="446" y="177"/>
                </a:cubicBezTo>
                <a:cubicBezTo>
                  <a:pt x="439" y="183"/>
                  <a:pt x="439" y="183"/>
                  <a:pt x="439" y="183"/>
                </a:cubicBezTo>
                <a:cubicBezTo>
                  <a:pt x="434" y="190"/>
                  <a:pt x="434" y="190"/>
                  <a:pt x="434" y="190"/>
                </a:cubicBezTo>
                <a:cubicBezTo>
                  <a:pt x="433" y="190"/>
                  <a:pt x="433" y="190"/>
                  <a:pt x="433" y="190"/>
                </a:cubicBezTo>
                <a:cubicBezTo>
                  <a:pt x="432" y="194"/>
                  <a:pt x="432" y="194"/>
                  <a:pt x="432" y="194"/>
                </a:cubicBezTo>
                <a:cubicBezTo>
                  <a:pt x="432" y="195"/>
                  <a:pt x="432" y="195"/>
                  <a:pt x="432" y="195"/>
                </a:cubicBezTo>
                <a:cubicBezTo>
                  <a:pt x="432" y="195"/>
                  <a:pt x="432" y="195"/>
                  <a:pt x="432" y="195"/>
                </a:cubicBezTo>
                <a:cubicBezTo>
                  <a:pt x="432" y="195"/>
                  <a:pt x="432" y="195"/>
                  <a:pt x="432" y="195"/>
                </a:cubicBezTo>
                <a:cubicBezTo>
                  <a:pt x="433" y="185"/>
                  <a:pt x="433" y="185"/>
                  <a:pt x="433" y="185"/>
                </a:cubicBezTo>
                <a:cubicBezTo>
                  <a:pt x="433" y="185"/>
                  <a:pt x="433" y="185"/>
                  <a:pt x="433" y="185"/>
                </a:cubicBezTo>
                <a:cubicBezTo>
                  <a:pt x="431" y="176"/>
                  <a:pt x="431" y="176"/>
                  <a:pt x="431" y="176"/>
                </a:cubicBezTo>
                <a:cubicBezTo>
                  <a:pt x="431" y="175"/>
                  <a:pt x="431" y="175"/>
                  <a:pt x="431" y="175"/>
                </a:cubicBezTo>
                <a:cubicBezTo>
                  <a:pt x="432" y="174"/>
                  <a:pt x="432" y="174"/>
                  <a:pt x="432" y="174"/>
                </a:cubicBezTo>
                <a:cubicBezTo>
                  <a:pt x="432" y="174"/>
                  <a:pt x="432" y="174"/>
                  <a:pt x="432" y="174"/>
                </a:cubicBezTo>
                <a:cubicBezTo>
                  <a:pt x="436" y="166"/>
                  <a:pt x="436" y="166"/>
                  <a:pt x="436" y="166"/>
                </a:cubicBezTo>
                <a:cubicBezTo>
                  <a:pt x="436" y="166"/>
                  <a:pt x="436" y="165"/>
                  <a:pt x="436" y="165"/>
                </a:cubicBezTo>
                <a:cubicBezTo>
                  <a:pt x="436" y="161"/>
                  <a:pt x="436" y="161"/>
                  <a:pt x="436" y="161"/>
                </a:cubicBezTo>
                <a:cubicBezTo>
                  <a:pt x="436" y="156"/>
                  <a:pt x="436" y="156"/>
                  <a:pt x="436" y="156"/>
                </a:cubicBezTo>
                <a:cubicBezTo>
                  <a:pt x="435" y="156"/>
                  <a:pt x="435" y="156"/>
                  <a:pt x="435" y="156"/>
                </a:cubicBezTo>
                <a:cubicBezTo>
                  <a:pt x="435" y="161"/>
                  <a:pt x="435" y="161"/>
                  <a:pt x="435" y="161"/>
                </a:cubicBezTo>
                <a:cubicBezTo>
                  <a:pt x="435" y="165"/>
                  <a:pt x="435" y="165"/>
                  <a:pt x="435" y="165"/>
                </a:cubicBezTo>
                <a:cubicBezTo>
                  <a:pt x="431" y="172"/>
                  <a:pt x="431" y="172"/>
                  <a:pt x="431" y="172"/>
                </a:cubicBezTo>
                <a:cubicBezTo>
                  <a:pt x="433" y="159"/>
                  <a:pt x="433" y="159"/>
                  <a:pt x="433" y="159"/>
                </a:cubicBezTo>
                <a:cubicBezTo>
                  <a:pt x="434" y="155"/>
                  <a:pt x="434" y="155"/>
                  <a:pt x="434" y="155"/>
                </a:cubicBezTo>
                <a:cubicBezTo>
                  <a:pt x="433" y="154"/>
                  <a:pt x="433" y="154"/>
                  <a:pt x="433" y="154"/>
                </a:cubicBezTo>
                <a:cubicBezTo>
                  <a:pt x="432" y="159"/>
                  <a:pt x="432" y="159"/>
                  <a:pt x="432" y="159"/>
                </a:cubicBezTo>
                <a:cubicBezTo>
                  <a:pt x="430" y="174"/>
                  <a:pt x="430" y="174"/>
                  <a:pt x="430" y="174"/>
                </a:cubicBezTo>
                <a:cubicBezTo>
                  <a:pt x="421" y="181"/>
                  <a:pt x="421" y="181"/>
                  <a:pt x="421" y="181"/>
                </a:cubicBezTo>
                <a:cubicBezTo>
                  <a:pt x="419" y="182"/>
                  <a:pt x="419" y="182"/>
                  <a:pt x="419" y="182"/>
                </a:cubicBezTo>
                <a:cubicBezTo>
                  <a:pt x="422" y="177"/>
                  <a:pt x="422" y="177"/>
                  <a:pt x="422" y="177"/>
                </a:cubicBezTo>
                <a:cubicBezTo>
                  <a:pt x="422" y="177"/>
                  <a:pt x="422" y="177"/>
                  <a:pt x="422" y="176"/>
                </a:cubicBezTo>
                <a:cubicBezTo>
                  <a:pt x="424" y="170"/>
                  <a:pt x="424" y="170"/>
                  <a:pt x="424" y="170"/>
                </a:cubicBezTo>
                <a:cubicBezTo>
                  <a:pt x="430" y="157"/>
                  <a:pt x="430" y="157"/>
                  <a:pt x="430" y="157"/>
                </a:cubicBezTo>
                <a:cubicBezTo>
                  <a:pt x="430" y="157"/>
                  <a:pt x="430" y="156"/>
                  <a:pt x="430" y="156"/>
                </a:cubicBezTo>
                <a:cubicBezTo>
                  <a:pt x="432" y="149"/>
                  <a:pt x="432" y="149"/>
                  <a:pt x="432" y="149"/>
                </a:cubicBezTo>
                <a:cubicBezTo>
                  <a:pt x="432" y="149"/>
                  <a:pt x="432" y="149"/>
                  <a:pt x="432" y="149"/>
                </a:cubicBezTo>
                <a:cubicBezTo>
                  <a:pt x="432" y="149"/>
                  <a:pt x="432" y="149"/>
                  <a:pt x="432" y="149"/>
                </a:cubicBezTo>
                <a:cubicBezTo>
                  <a:pt x="432" y="145"/>
                  <a:pt x="432" y="145"/>
                  <a:pt x="432" y="145"/>
                </a:cubicBezTo>
                <a:cubicBezTo>
                  <a:pt x="435" y="141"/>
                  <a:pt x="435" y="141"/>
                  <a:pt x="435" y="141"/>
                </a:cubicBezTo>
                <a:cubicBezTo>
                  <a:pt x="435" y="141"/>
                  <a:pt x="435" y="141"/>
                  <a:pt x="435" y="141"/>
                </a:cubicBezTo>
                <a:cubicBezTo>
                  <a:pt x="435" y="138"/>
                  <a:pt x="435" y="138"/>
                  <a:pt x="435" y="138"/>
                </a:cubicBezTo>
                <a:cubicBezTo>
                  <a:pt x="441" y="132"/>
                  <a:pt x="441" y="132"/>
                  <a:pt x="441" y="132"/>
                </a:cubicBezTo>
                <a:cubicBezTo>
                  <a:pt x="444" y="129"/>
                  <a:pt x="444" y="129"/>
                  <a:pt x="444" y="129"/>
                </a:cubicBezTo>
                <a:cubicBezTo>
                  <a:pt x="447" y="126"/>
                  <a:pt x="447" y="126"/>
                  <a:pt x="447" y="126"/>
                </a:cubicBezTo>
                <a:cubicBezTo>
                  <a:pt x="447" y="126"/>
                  <a:pt x="447" y="125"/>
                  <a:pt x="447" y="125"/>
                </a:cubicBezTo>
                <a:cubicBezTo>
                  <a:pt x="448" y="121"/>
                  <a:pt x="448" y="121"/>
                  <a:pt x="448" y="121"/>
                </a:cubicBezTo>
                <a:cubicBezTo>
                  <a:pt x="449" y="117"/>
                  <a:pt x="449" y="117"/>
                  <a:pt x="449" y="117"/>
                </a:cubicBezTo>
                <a:cubicBezTo>
                  <a:pt x="452" y="108"/>
                  <a:pt x="452" y="108"/>
                  <a:pt x="452" y="108"/>
                </a:cubicBezTo>
                <a:cubicBezTo>
                  <a:pt x="452" y="108"/>
                  <a:pt x="452" y="108"/>
                  <a:pt x="452" y="108"/>
                </a:cubicBezTo>
                <a:cubicBezTo>
                  <a:pt x="452" y="108"/>
                  <a:pt x="452" y="108"/>
                  <a:pt x="452" y="108"/>
                </a:cubicBezTo>
                <a:cubicBezTo>
                  <a:pt x="454" y="105"/>
                  <a:pt x="454" y="105"/>
                  <a:pt x="454" y="105"/>
                </a:cubicBezTo>
                <a:cubicBezTo>
                  <a:pt x="464" y="99"/>
                  <a:pt x="464" y="99"/>
                  <a:pt x="464" y="99"/>
                </a:cubicBezTo>
                <a:cubicBezTo>
                  <a:pt x="464" y="99"/>
                  <a:pt x="464" y="99"/>
                  <a:pt x="464" y="99"/>
                </a:cubicBezTo>
                <a:cubicBezTo>
                  <a:pt x="476" y="80"/>
                  <a:pt x="476" y="80"/>
                  <a:pt x="476" y="80"/>
                </a:cubicBezTo>
                <a:cubicBezTo>
                  <a:pt x="474" y="79"/>
                  <a:pt x="474" y="79"/>
                  <a:pt x="474" y="79"/>
                </a:cubicBezTo>
                <a:cubicBezTo>
                  <a:pt x="463" y="98"/>
                  <a:pt x="463" y="98"/>
                  <a:pt x="463" y="98"/>
                </a:cubicBezTo>
                <a:cubicBezTo>
                  <a:pt x="455" y="102"/>
                  <a:pt x="455" y="102"/>
                  <a:pt x="455" y="102"/>
                </a:cubicBezTo>
                <a:cubicBezTo>
                  <a:pt x="458" y="97"/>
                  <a:pt x="458" y="97"/>
                  <a:pt x="458" y="97"/>
                </a:cubicBezTo>
                <a:cubicBezTo>
                  <a:pt x="457" y="97"/>
                  <a:pt x="457" y="97"/>
                  <a:pt x="457" y="97"/>
                </a:cubicBezTo>
                <a:cubicBezTo>
                  <a:pt x="457" y="96"/>
                  <a:pt x="457" y="96"/>
                  <a:pt x="457" y="96"/>
                </a:cubicBezTo>
                <a:cubicBezTo>
                  <a:pt x="464" y="90"/>
                  <a:pt x="464" y="90"/>
                  <a:pt x="464" y="90"/>
                </a:cubicBezTo>
                <a:cubicBezTo>
                  <a:pt x="464" y="90"/>
                  <a:pt x="464" y="90"/>
                  <a:pt x="464" y="90"/>
                </a:cubicBezTo>
                <a:cubicBezTo>
                  <a:pt x="466" y="86"/>
                  <a:pt x="466" y="86"/>
                  <a:pt x="466" y="86"/>
                </a:cubicBezTo>
                <a:cubicBezTo>
                  <a:pt x="466" y="86"/>
                  <a:pt x="466" y="85"/>
                  <a:pt x="466" y="85"/>
                </a:cubicBezTo>
                <a:cubicBezTo>
                  <a:pt x="465" y="81"/>
                  <a:pt x="465" y="81"/>
                  <a:pt x="465" y="81"/>
                </a:cubicBezTo>
                <a:cubicBezTo>
                  <a:pt x="465" y="81"/>
                  <a:pt x="465" y="81"/>
                  <a:pt x="465" y="81"/>
                </a:cubicBezTo>
                <a:cubicBezTo>
                  <a:pt x="465" y="81"/>
                  <a:pt x="465" y="81"/>
                  <a:pt x="465" y="81"/>
                </a:cubicBezTo>
                <a:cubicBezTo>
                  <a:pt x="463" y="68"/>
                  <a:pt x="463" y="68"/>
                  <a:pt x="463" y="68"/>
                </a:cubicBezTo>
                <a:cubicBezTo>
                  <a:pt x="465" y="64"/>
                  <a:pt x="465" y="64"/>
                  <a:pt x="465" y="64"/>
                </a:cubicBezTo>
                <a:cubicBezTo>
                  <a:pt x="469" y="59"/>
                  <a:pt x="469" y="59"/>
                  <a:pt x="469" y="59"/>
                </a:cubicBezTo>
                <a:cubicBezTo>
                  <a:pt x="469" y="59"/>
                  <a:pt x="469" y="59"/>
                  <a:pt x="469" y="59"/>
                </a:cubicBezTo>
                <a:cubicBezTo>
                  <a:pt x="470" y="59"/>
                  <a:pt x="470" y="59"/>
                  <a:pt x="470" y="58"/>
                </a:cubicBezTo>
                <a:cubicBezTo>
                  <a:pt x="474" y="55"/>
                  <a:pt x="474" y="55"/>
                  <a:pt x="474" y="55"/>
                </a:cubicBezTo>
                <a:cubicBezTo>
                  <a:pt x="478" y="53"/>
                  <a:pt x="478" y="53"/>
                  <a:pt x="478" y="53"/>
                </a:cubicBezTo>
                <a:cubicBezTo>
                  <a:pt x="478" y="53"/>
                  <a:pt x="478" y="53"/>
                  <a:pt x="478" y="53"/>
                </a:cubicBezTo>
                <a:cubicBezTo>
                  <a:pt x="498" y="35"/>
                  <a:pt x="498" y="35"/>
                  <a:pt x="498" y="35"/>
                </a:cubicBezTo>
                <a:cubicBezTo>
                  <a:pt x="496" y="33"/>
                  <a:pt x="496" y="33"/>
                  <a:pt x="496" y="33"/>
                </a:cubicBezTo>
                <a:cubicBezTo>
                  <a:pt x="476" y="51"/>
                  <a:pt x="476" y="51"/>
                  <a:pt x="476" y="51"/>
                </a:cubicBezTo>
                <a:cubicBezTo>
                  <a:pt x="483" y="44"/>
                  <a:pt x="483" y="44"/>
                  <a:pt x="483" y="44"/>
                </a:cubicBezTo>
                <a:cubicBezTo>
                  <a:pt x="486" y="42"/>
                  <a:pt x="486" y="42"/>
                  <a:pt x="486" y="42"/>
                </a:cubicBezTo>
                <a:cubicBezTo>
                  <a:pt x="485" y="41"/>
                  <a:pt x="485" y="41"/>
                  <a:pt x="485" y="41"/>
                </a:cubicBezTo>
                <a:cubicBezTo>
                  <a:pt x="485" y="41"/>
                  <a:pt x="485" y="41"/>
                  <a:pt x="485" y="41"/>
                </a:cubicBezTo>
                <a:cubicBezTo>
                  <a:pt x="495" y="31"/>
                  <a:pt x="495" y="31"/>
                  <a:pt x="495" y="31"/>
                </a:cubicBezTo>
                <a:cubicBezTo>
                  <a:pt x="493" y="29"/>
                  <a:pt x="493" y="29"/>
                  <a:pt x="493" y="29"/>
                </a:cubicBezTo>
                <a:cubicBezTo>
                  <a:pt x="483" y="39"/>
                  <a:pt x="483" y="39"/>
                  <a:pt x="483" y="39"/>
                </a:cubicBezTo>
                <a:cubicBezTo>
                  <a:pt x="471" y="52"/>
                  <a:pt x="471" y="52"/>
                  <a:pt x="471" y="52"/>
                </a:cubicBezTo>
                <a:cubicBezTo>
                  <a:pt x="468" y="55"/>
                  <a:pt x="468" y="55"/>
                  <a:pt x="468" y="55"/>
                </a:cubicBezTo>
                <a:cubicBezTo>
                  <a:pt x="458" y="57"/>
                  <a:pt x="458" y="57"/>
                  <a:pt x="458" y="57"/>
                </a:cubicBezTo>
                <a:cubicBezTo>
                  <a:pt x="453" y="59"/>
                  <a:pt x="453" y="59"/>
                  <a:pt x="453" y="59"/>
                </a:cubicBezTo>
                <a:cubicBezTo>
                  <a:pt x="453" y="59"/>
                  <a:pt x="453" y="59"/>
                  <a:pt x="453" y="59"/>
                </a:cubicBezTo>
                <a:cubicBezTo>
                  <a:pt x="451" y="60"/>
                  <a:pt x="451" y="60"/>
                  <a:pt x="451" y="60"/>
                </a:cubicBezTo>
                <a:cubicBezTo>
                  <a:pt x="452" y="58"/>
                  <a:pt x="452" y="58"/>
                  <a:pt x="452" y="58"/>
                </a:cubicBezTo>
                <a:cubicBezTo>
                  <a:pt x="466" y="48"/>
                  <a:pt x="466" y="48"/>
                  <a:pt x="466" y="48"/>
                </a:cubicBezTo>
                <a:cubicBezTo>
                  <a:pt x="473" y="43"/>
                  <a:pt x="473" y="43"/>
                  <a:pt x="473" y="43"/>
                </a:cubicBezTo>
                <a:cubicBezTo>
                  <a:pt x="477" y="41"/>
                  <a:pt x="477" y="41"/>
                  <a:pt x="477" y="41"/>
                </a:cubicBezTo>
                <a:cubicBezTo>
                  <a:pt x="477" y="41"/>
                  <a:pt x="477" y="41"/>
                  <a:pt x="477" y="40"/>
                </a:cubicBezTo>
                <a:cubicBezTo>
                  <a:pt x="480" y="38"/>
                  <a:pt x="480" y="38"/>
                  <a:pt x="480" y="38"/>
                </a:cubicBezTo>
                <a:cubicBezTo>
                  <a:pt x="478" y="35"/>
                  <a:pt x="478" y="35"/>
                  <a:pt x="478" y="35"/>
                </a:cubicBezTo>
                <a:cubicBezTo>
                  <a:pt x="475" y="38"/>
                  <a:pt x="475" y="38"/>
                  <a:pt x="475" y="38"/>
                </a:cubicBezTo>
                <a:cubicBezTo>
                  <a:pt x="471" y="40"/>
                  <a:pt x="471" y="40"/>
                  <a:pt x="471" y="40"/>
                </a:cubicBezTo>
                <a:cubicBezTo>
                  <a:pt x="471" y="40"/>
                  <a:pt x="471" y="40"/>
                  <a:pt x="471" y="40"/>
                </a:cubicBezTo>
                <a:cubicBezTo>
                  <a:pt x="464" y="46"/>
                  <a:pt x="464" y="46"/>
                  <a:pt x="464" y="46"/>
                </a:cubicBezTo>
                <a:cubicBezTo>
                  <a:pt x="452" y="54"/>
                  <a:pt x="452" y="54"/>
                  <a:pt x="452" y="54"/>
                </a:cubicBezTo>
                <a:cubicBezTo>
                  <a:pt x="458" y="39"/>
                  <a:pt x="458" y="39"/>
                  <a:pt x="458" y="39"/>
                </a:cubicBezTo>
                <a:cubicBezTo>
                  <a:pt x="465" y="20"/>
                  <a:pt x="465" y="20"/>
                  <a:pt x="465" y="20"/>
                </a:cubicBezTo>
                <a:cubicBezTo>
                  <a:pt x="465" y="20"/>
                  <a:pt x="465" y="20"/>
                  <a:pt x="465" y="19"/>
                </a:cubicBezTo>
                <a:cubicBezTo>
                  <a:pt x="465" y="15"/>
                  <a:pt x="465" y="15"/>
                  <a:pt x="465" y="15"/>
                </a:cubicBezTo>
                <a:cubicBezTo>
                  <a:pt x="465" y="11"/>
                  <a:pt x="465" y="11"/>
                  <a:pt x="465" y="11"/>
                </a:cubicBezTo>
                <a:cubicBezTo>
                  <a:pt x="465" y="6"/>
                  <a:pt x="465" y="6"/>
                  <a:pt x="465" y="6"/>
                </a:cubicBezTo>
                <a:cubicBezTo>
                  <a:pt x="463" y="6"/>
                  <a:pt x="463" y="6"/>
                  <a:pt x="463" y="6"/>
                </a:cubicBezTo>
                <a:cubicBezTo>
                  <a:pt x="463" y="11"/>
                  <a:pt x="463" y="11"/>
                  <a:pt x="463" y="11"/>
                </a:cubicBezTo>
                <a:cubicBezTo>
                  <a:pt x="463" y="15"/>
                  <a:pt x="463" y="15"/>
                  <a:pt x="463" y="15"/>
                </a:cubicBezTo>
                <a:cubicBezTo>
                  <a:pt x="463" y="19"/>
                  <a:pt x="463" y="19"/>
                  <a:pt x="463" y="19"/>
                </a:cubicBezTo>
                <a:cubicBezTo>
                  <a:pt x="459" y="30"/>
                  <a:pt x="459" y="30"/>
                  <a:pt x="459" y="30"/>
                </a:cubicBezTo>
                <a:cubicBezTo>
                  <a:pt x="458" y="18"/>
                  <a:pt x="458" y="18"/>
                  <a:pt x="458" y="18"/>
                </a:cubicBezTo>
                <a:cubicBezTo>
                  <a:pt x="458" y="18"/>
                  <a:pt x="458" y="18"/>
                  <a:pt x="458" y="18"/>
                </a:cubicBezTo>
                <a:cubicBezTo>
                  <a:pt x="457" y="13"/>
                  <a:pt x="457" y="13"/>
                  <a:pt x="457" y="13"/>
                </a:cubicBezTo>
                <a:cubicBezTo>
                  <a:pt x="457" y="13"/>
                  <a:pt x="457" y="12"/>
                  <a:pt x="457" y="12"/>
                </a:cubicBezTo>
                <a:cubicBezTo>
                  <a:pt x="449" y="0"/>
                  <a:pt x="449" y="0"/>
                  <a:pt x="449" y="0"/>
                </a:cubicBezTo>
                <a:cubicBezTo>
                  <a:pt x="445" y="2"/>
                  <a:pt x="445" y="2"/>
                  <a:pt x="445" y="2"/>
                </a:cubicBezTo>
                <a:cubicBezTo>
                  <a:pt x="453" y="14"/>
                  <a:pt x="453" y="14"/>
                  <a:pt x="453" y="14"/>
                </a:cubicBezTo>
                <a:cubicBezTo>
                  <a:pt x="454" y="19"/>
                  <a:pt x="454" y="19"/>
                  <a:pt x="454" y="19"/>
                </a:cubicBezTo>
                <a:cubicBezTo>
                  <a:pt x="455" y="24"/>
                  <a:pt x="455" y="24"/>
                  <a:pt x="455" y="24"/>
                </a:cubicBezTo>
                <a:cubicBezTo>
                  <a:pt x="452" y="26"/>
                  <a:pt x="452" y="26"/>
                  <a:pt x="452" y="26"/>
                </a:cubicBezTo>
                <a:cubicBezTo>
                  <a:pt x="440" y="33"/>
                  <a:pt x="440" y="33"/>
                  <a:pt x="440" y="33"/>
                </a:cubicBezTo>
                <a:cubicBezTo>
                  <a:pt x="440" y="33"/>
                  <a:pt x="440" y="33"/>
                  <a:pt x="440" y="33"/>
                </a:cubicBezTo>
                <a:cubicBezTo>
                  <a:pt x="431" y="48"/>
                  <a:pt x="431" y="48"/>
                  <a:pt x="431" y="48"/>
                </a:cubicBezTo>
                <a:cubicBezTo>
                  <a:pt x="431" y="49"/>
                  <a:pt x="431" y="49"/>
                  <a:pt x="431" y="49"/>
                </a:cubicBezTo>
                <a:cubicBezTo>
                  <a:pt x="430" y="56"/>
                  <a:pt x="430" y="56"/>
                  <a:pt x="430" y="56"/>
                </a:cubicBezTo>
                <a:cubicBezTo>
                  <a:pt x="429" y="53"/>
                  <a:pt x="429" y="53"/>
                  <a:pt x="429" y="53"/>
                </a:cubicBezTo>
                <a:cubicBezTo>
                  <a:pt x="431" y="49"/>
                  <a:pt x="431" y="49"/>
                  <a:pt x="431" y="49"/>
                </a:cubicBezTo>
                <a:cubicBezTo>
                  <a:pt x="431" y="45"/>
                  <a:pt x="431" y="45"/>
                  <a:pt x="431" y="45"/>
                </a:cubicBezTo>
                <a:cubicBezTo>
                  <a:pt x="431" y="45"/>
                  <a:pt x="431" y="45"/>
                  <a:pt x="431" y="45"/>
                </a:cubicBezTo>
                <a:cubicBezTo>
                  <a:pt x="431" y="40"/>
                  <a:pt x="431" y="40"/>
                  <a:pt x="431" y="40"/>
                </a:cubicBezTo>
                <a:cubicBezTo>
                  <a:pt x="429" y="41"/>
                  <a:pt x="429" y="41"/>
                  <a:pt x="429" y="41"/>
                </a:cubicBezTo>
                <a:cubicBezTo>
                  <a:pt x="430" y="45"/>
                  <a:pt x="430" y="45"/>
                  <a:pt x="430" y="45"/>
                </a:cubicBezTo>
                <a:cubicBezTo>
                  <a:pt x="429" y="49"/>
                  <a:pt x="429" y="49"/>
                  <a:pt x="429" y="49"/>
                </a:cubicBezTo>
                <a:cubicBezTo>
                  <a:pt x="427" y="53"/>
                  <a:pt x="427" y="53"/>
                  <a:pt x="427" y="53"/>
                </a:cubicBezTo>
                <a:cubicBezTo>
                  <a:pt x="427" y="53"/>
                  <a:pt x="427" y="53"/>
                  <a:pt x="427" y="54"/>
                </a:cubicBezTo>
                <a:cubicBezTo>
                  <a:pt x="429" y="62"/>
                  <a:pt x="429" y="62"/>
                  <a:pt x="429" y="62"/>
                </a:cubicBezTo>
                <a:cubicBezTo>
                  <a:pt x="429" y="62"/>
                  <a:pt x="429" y="62"/>
                  <a:pt x="429" y="62"/>
                </a:cubicBezTo>
                <a:cubicBezTo>
                  <a:pt x="432" y="74"/>
                  <a:pt x="432" y="74"/>
                  <a:pt x="432" y="74"/>
                </a:cubicBezTo>
                <a:cubicBezTo>
                  <a:pt x="430" y="72"/>
                  <a:pt x="430" y="72"/>
                  <a:pt x="430" y="72"/>
                </a:cubicBezTo>
                <a:cubicBezTo>
                  <a:pt x="430" y="72"/>
                  <a:pt x="430" y="72"/>
                  <a:pt x="430" y="72"/>
                </a:cubicBezTo>
                <a:cubicBezTo>
                  <a:pt x="430" y="72"/>
                  <a:pt x="430" y="72"/>
                  <a:pt x="430" y="71"/>
                </a:cubicBezTo>
                <a:cubicBezTo>
                  <a:pt x="427" y="68"/>
                  <a:pt x="427" y="68"/>
                  <a:pt x="427" y="68"/>
                </a:cubicBezTo>
                <a:cubicBezTo>
                  <a:pt x="426" y="64"/>
                  <a:pt x="426" y="64"/>
                  <a:pt x="426" y="64"/>
                </a:cubicBezTo>
                <a:cubicBezTo>
                  <a:pt x="426" y="64"/>
                  <a:pt x="426" y="64"/>
                  <a:pt x="426" y="64"/>
                </a:cubicBezTo>
                <a:cubicBezTo>
                  <a:pt x="420" y="52"/>
                  <a:pt x="420" y="52"/>
                  <a:pt x="420" y="52"/>
                </a:cubicBezTo>
                <a:cubicBezTo>
                  <a:pt x="419" y="52"/>
                  <a:pt x="419" y="52"/>
                  <a:pt x="419" y="52"/>
                </a:cubicBezTo>
                <a:cubicBezTo>
                  <a:pt x="421" y="50"/>
                  <a:pt x="421" y="50"/>
                  <a:pt x="421" y="50"/>
                </a:cubicBezTo>
                <a:cubicBezTo>
                  <a:pt x="423" y="46"/>
                  <a:pt x="423" y="46"/>
                  <a:pt x="423" y="46"/>
                </a:cubicBezTo>
                <a:cubicBezTo>
                  <a:pt x="422" y="46"/>
                  <a:pt x="422" y="46"/>
                  <a:pt x="422" y="46"/>
                </a:cubicBezTo>
                <a:cubicBezTo>
                  <a:pt x="420" y="49"/>
                  <a:pt x="420" y="49"/>
                  <a:pt x="420" y="49"/>
                </a:cubicBezTo>
                <a:cubicBezTo>
                  <a:pt x="418" y="51"/>
                  <a:pt x="418" y="51"/>
                  <a:pt x="418" y="51"/>
                </a:cubicBezTo>
                <a:cubicBezTo>
                  <a:pt x="419" y="50"/>
                  <a:pt x="419" y="50"/>
                  <a:pt x="419" y="50"/>
                </a:cubicBezTo>
                <a:cubicBezTo>
                  <a:pt x="417" y="49"/>
                  <a:pt x="417" y="49"/>
                  <a:pt x="417" y="49"/>
                </a:cubicBezTo>
                <a:cubicBezTo>
                  <a:pt x="415" y="53"/>
                  <a:pt x="415" y="53"/>
                  <a:pt x="415" y="53"/>
                </a:cubicBezTo>
                <a:cubicBezTo>
                  <a:pt x="413" y="57"/>
                  <a:pt x="413" y="57"/>
                  <a:pt x="413" y="57"/>
                </a:cubicBezTo>
                <a:cubicBezTo>
                  <a:pt x="413" y="57"/>
                  <a:pt x="412" y="57"/>
                  <a:pt x="412" y="57"/>
                </a:cubicBezTo>
                <a:cubicBezTo>
                  <a:pt x="412" y="57"/>
                  <a:pt x="412" y="57"/>
                  <a:pt x="412" y="57"/>
                </a:cubicBezTo>
                <a:cubicBezTo>
                  <a:pt x="412" y="56"/>
                  <a:pt x="412" y="56"/>
                  <a:pt x="412" y="56"/>
                </a:cubicBezTo>
                <a:cubicBezTo>
                  <a:pt x="411" y="50"/>
                  <a:pt x="411" y="50"/>
                  <a:pt x="411" y="50"/>
                </a:cubicBezTo>
                <a:cubicBezTo>
                  <a:pt x="411" y="49"/>
                  <a:pt x="411" y="49"/>
                  <a:pt x="411" y="49"/>
                </a:cubicBezTo>
                <a:cubicBezTo>
                  <a:pt x="409" y="45"/>
                  <a:pt x="409" y="45"/>
                  <a:pt x="409" y="45"/>
                </a:cubicBezTo>
                <a:cubicBezTo>
                  <a:pt x="409" y="45"/>
                  <a:pt x="409" y="45"/>
                  <a:pt x="409" y="45"/>
                </a:cubicBezTo>
                <a:cubicBezTo>
                  <a:pt x="406" y="42"/>
                  <a:pt x="406" y="42"/>
                  <a:pt x="406" y="42"/>
                </a:cubicBezTo>
                <a:cubicBezTo>
                  <a:pt x="406" y="42"/>
                  <a:pt x="405" y="42"/>
                  <a:pt x="405" y="42"/>
                </a:cubicBezTo>
                <a:cubicBezTo>
                  <a:pt x="401" y="41"/>
                  <a:pt x="401" y="41"/>
                  <a:pt x="401" y="41"/>
                </a:cubicBezTo>
                <a:cubicBezTo>
                  <a:pt x="401" y="43"/>
                  <a:pt x="401" y="43"/>
                  <a:pt x="401" y="43"/>
                </a:cubicBezTo>
                <a:cubicBezTo>
                  <a:pt x="405" y="43"/>
                  <a:pt x="405" y="43"/>
                  <a:pt x="405" y="43"/>
                </a:cubicBezTo>
                <a:cubicBezTo>
                  <a:pt x="408" y="46"/>
                  <a:pt x="408" y="46"/>
                  <a:pt x="408" y="46"/>
                </a:cubicBezTo>
                <a:cubicBezTo>
                  <a:pt x="410" y="50"/>
                  <a:pt x="410" y="50"/>
                  <a:pt x="410" y="50"/>
                </a:cubicBezTo>
                <a:cubicBezTo>
                  <a:pt x="410" y="54"/>
                  <a:pt x="410" y="54"/>
                  <a:pt x="410" y="54"/>
                </a:cubicBezTo>
                <a:cubicBezTo>
                  <a:pt x="405" y="48"/>
                  <a:pt x="405" y="48"/>
                  <a:pt x="405" y="48"/>
                </a:cubicBezTo>
                <a:cubicBezTo>
                  <a:pt x="405" y="46"/>
                  <a:pt x="405" y="46"/>
                  <a:pt x="405" y="46"/>
                </a:cubicBezTo>
                <a:cubicBezTo>
                  <a:pt x="404" y="46"/>
                  <a:pt x="404" y="46"/>
                  <a:pt x="404" y="46"/>
                </a:cubicBezTo>
                <a:cubicBezTo>
                  <a:pt x="404" y="46"/>
                  <a:pt x="404" y="46"/>
                  <a:pt x="404" y="46"/>
                </a:cubicBezTo>
                <a:cubicBezTo>
                  <a:pt x="402" y="47"/>
                  <a:pt x="402" y="47"/>
                  <a:pt x="402" y="47"/>
                </a:cubicBezTo>
                <a:cubicBezTo>
                  <a:pt x="404" y="48"/>
                  <a:pt x="404" y="48"/>
                  <a:pt x="404" y="48"/>
                </a:cubicBezTo>
                <a:cubicBezTo>
                  <a:pt x="404" y="59"/>
                  <a:pt x="404" y="59"/>
                  <a:pt x="404" y="59"/>
                </a:cubicBezTo>
                <a:cubicBezTo>
                  <a:pt x="404" y="59"/>
                  <a:pt x="404" y="59"/>
                  <a:pt x="404" y="59"/>
                </a:cubicBezTo>
                <a:cubicBezTo>
                  <a:pt x="404" y="59"/>
                  <a:pt x="404" y="59"/>
                  <a:pt x="404" y="59"/>
                </a:cubicBezTo>
                <a:cubicBezTo>
                  <a:pt x="404" y="59"/>
                  <a:pt x="404" y="59"/>
                  <a:pt x="404" y="59"/>
                </a:cubicBezTo>
                <a:cubicBezTo>
                  <a:pt x="397" y="52"/>
                  <a:pt x="397" y="52"/>
                  <a:pt x="397" y="52"/>
                </a:cubicBezTo>
                <a:cubicBezTo>
                  <a:pt x="391" y="43"/>
                  <a:pt x="391" y="43"/>
                  <a:pt x="391" y="43"/>
                </a:cubicBezTo>
                <a:cubicBezTo>
                  <a:pt x="391" y="43"/>
                  <a:pt x="391" y="43"/>
                  <a:pt x="391" y="43"/>
                </a:cubicBezTo>
                <a:cubicBezTo>
                  <a:pt x="380" y="35"/>
                  <a:pt x="380" y="35"/>
                  <a:pt x="380" y="35"/>
                </a:cubicBezTo>
                <a:cubicBezTo>
                  <a:pt x="379" y="37"/>
                  <a:pt x="379" y="37"/>
                  <a:pt x="379" y="37"/>
                </a:cubicBezTo>
                <a:cubicBezTo>
                  <a:pt x="389" y="45"/>
                  <a:pt x="389" y="45"/>
                  <a:pt x="389" y="45"/>
                </a:cubicBezTo>
                <a:cubicBezTo>
                  <a:pt x="391" y="48"/>
                  <a:pt x="391" y="48"/>
                  <a:pt x="391" y="48"/>
                </a:cubicBezTo>
                <a:cubicBezTo>
                  <a:pt x="391" y="47"/>
                  <a:pt x="391" y="47"/>
                  <a:pt x="391" y="47"/>
                </a:cubicBezTo>
                <a:cubicBezTo>
                  <a:pt x="384" y="41"/>
                  <a:pt x="384" y="41"/>
                  <a:pt x="384" y="41"/>
                </a:cubicBezTo>
                <a:cubicBezTo>
                  <a:pt x="381" y="39"/>
                  <a:pt x="381" y="39"/>
                  <a:pt x="381" y="39"/>
                </a:cubicBezTo>
                <a:cubicBezTo>
                  <a:pt x="379" y="40"/>
                  <a:pt x="379" y="40"/>
                  <a:pt x="379" y="40"/>
                </a:cubicBezTo>
                <a:cubicBezTo>
                  <a:pt x="383" y="43"/>
                  <a:pt x="383" y="43"/>
                  <a:pt x="383" y="43"/>
                </a:cubicBezTo>
                <a:cubicBezTo>
                  <a:pt x="390" y="49"/>
                  <a:pt x="390" y="49"/>
                  <a:pt x="390" y="49"/>
                </a:cubicBezTo>
                <a:cubicBezTo>
                  <a:pt x="393" y="51"/>
                  <a:pt x="393" y="51"/>
                  <a:pt x="393" y="51"/>
                </a:cubicBezTo>
                <a:cubicBezTo>
                  <a:pt x="394" y="51"/>
                  <a:pt x="394" y="51"/>
                  <a:pt x="394" y="51"/>
                </a:cubicBezTo>
                <a:cubicBezTo>
                  <a:pt x="396" y="55"/>
                  <a:pt x="396" y="55"/>
                  <a:pt x="396" y="55"/>
                </a:cubicBezTo>
                <a:cubicBezTo>
                  <a:pt x="396" y="55"/>
                  <a:pt x="396" y="55"/>
                  <a:pt x="396" y="55"/>
                </a:cubicBezTo>
                <a:cubicBezTo>
                  <a:pt x="365" y="49"/>
                  <a:pt x="365" y="49"/>
                  <a:pt x="365" y="49"/>
                </a:cubicBezTo>
                <a:cubicBezTo>
                  <a:pt x="360" y="49"/>
                  <a:pt x="360" y="49"/>
                  <a:pt x="360" y="49"/>
                </a:cubicBezTo>
                <a:cubicBezTo>
                  <a:pt x="360" y="51"/>
                  <a:pt x="360" y="51"/>
                  <a:pt x="360" y="51"/>
                </a:cubicBezTo>
                <a:cubicBezTo>
                  <a:pt x="365" y="51"/>
                  <a:pt x="365" y="51"/>
                  <a:pt x="365" y="51"/>
                </a:cubicBezTo>
                <a:cubicBezTo>
                  <a:pt x="395" y="57"/>
                  <a:pt x="395" y="57"/>
                  <a:pt x="395" y="57"/>
                </a:cubicBezTo>
                <a:cubicBezTo>
                  <a:pt x="398" y="59"/>
                  <a:pt x="398" y="59"/>
                  <a:pt x="398" y="59"/>
                </a:cubicBezTo>
                <a:cubicBezTo>
                  <a:pt x="398" y="59"/>
                  <a:pt x="398" y="59"/>
                  <a:pt x="398" y="59"/>
                </a:cubicBezTo>
                <a:cubicBezTo>
                  <a:pt x="399" y="59"/>
                  <a:pt x="399" y="59"/>
                  <a:pt x="399" y="59"/>
                </a:cubicBezTo>
                <a:cubicBezTo>
                  <a:pt x="405" y="71"/>
                  <a:pt x="405" y="71"/>
                  <a:pt x="405" y="71"/>
                </a:cubicBezTo>
                <a:cubicBezTo>
                  <a:pt x="406" y="75"/>
                  <a:pt x="406" y="75"/>
                  <a:pt x="406" y="75"/>
                </a:cubicBezTo>
                <a:cubicBezTo>
                  <a:pt x="406" y="75"/>
                  <a:pt x="406" y="75"/>
                  <a:pt x="406" y="75"/>
                </a:cubicBezTo>
                <a:cubicBezTo>
                  <a:pt x="406" y="75"/>
                  <a:pt x="406" y="75"/>
                  <a:pt x="406" y="75"/>
                </a:cubicBezTo>
                <a:cubicBezTo>
                  <a:pt x="407" y="80"/>
                  <a:pt x="407" y="80"/>
                  <a:pt x="407" y="80"/>
                </a:cubicBezTo>
                <a:cubicBezTo>
                  <a:pt x="408" y="84"/>
                  <a:pt x="408" y="84"/>
                  <a:pt x="408" y="84"/>
                </a:cubicBezTo>
                <a:cubicBezTo>
                  <a:pt x="408" y="84"/>
                  <a:pt x="408" y="85"/>
                  <a:pt x="408" y="85"/>
                </a:cubicBezTo>
                <a:cubicBezTo>
                  <a:pt x="413" y="98"/>
                  <a:pt x="413" y="98"/>
                  <a:pt x="413" y="98"/>
                </a:cubicBezTo>
                <a:cubicBezTo>
                  <a:pt x="413" y="98"/>
                  <a:pt x="413" y="98"/>
                  <a:pt x="413" y="98"/>
                </a:cubicBezTo>
                <a:cubicBezTo>
                  <a:pt x="413" y="98"/>
                  <a:pt x="413" y="98"/>
                  <a:pt x="413" y="98"/>
                </a:cubicBezTo>
                <a:cubicBezTo>
                  <a:pt x="414" y="100"/>
                  <a:pt x="414" y="100"/>
                  <a:pt x="414" y="100"/>
                </a:cubicBezTo>
                <a:cubicBezTo>
                  <a:pt x="414" y="101"/>
                  <a:pt x="414" y="101"/>
                  <a:pt x="414" y="101"/>
                </a:cubicBezTo>
                <a:cubicBezTo>
                  <a:pt x="411" y="108"/>
                  <a:pt x="411" y="108"/>
                  <a:pt x="411" y="108"/>
                </a:cubicBezTo>
                <a:cubicBezTo>
                  <a:pt x="410" y="106"/>
                  <a:pt x="410" y="106"/>
                  <a:pt x="410" y="106"/>
                </a:cubicBezTo>
                <a:cubicBezTo>
                  <a:pt x="410" y="106"/>
                  <a:pt x="410" y="106"/>
                  <a:pt x="410" y="106"/>
                </a:cubicBezTo>
                <a:cubicBezTo>
                  <a:pt x="409" y="105"/>
                  <a:pt x="409" y="105"/>
                  <a:pt x="409" y="105"/>
                </a:cubicBezTo>
                <a:cubicBezTo>
                  <a:pt x="407" y="101"/>
                  <a:pt x="407" y="101"/>
                  <a:pt x="407" y="101"/>
                </a:cubicBezTo>
                <a:cubicBezTo>
                  <a:pt x="407" y="93"/>
                  <a:pt x="407" y="93"/>
                  <a:pt x="407" y="93"/>
                </a:cubicBezTo>
                <a:cubicBezTo>
                  <a:pt x="407" y="93"/>
                  <a:pt x="407" y="93"/>
                  <a:pt x="407" y="93"/>
                </a:cubicBezTo>
                <a:cubicBezTo>
                  <a:pt x="405" y="84"/>
                  <a:pt x="405" y="84"/>
                  <a:pt x="405" y="84"/>
                </a:cubicBezTo>
                <a:cubicBezTo>
                  <a:pt x="405" y="84"/>
                  <a:pt x="405" y="84"/>
                  <a:pt x="405" y="84"/>
                </a:cubicBezTo>
                <a:cubicBezTo>
                  <a:pt x="402" y="81"/>
                  <a:pt x="402" y="81"/>
                  <a:pt x="402" y="81"/>
                </a:cubicBezTo>
                <a:cubicBezTo>
                  <a:pt x="401" y="82"/>
                  <a:pt x="401" y="82"/>
                  <a:pt x="401" y="82"/>
                </a:cubicBezTo>
                <a:cubicBezTo>
                  <a:pt x="403" y="85"/>
                  <a:pt x="403" y="85"/>
                  <a:pt x="403" y="85"/>
                </a:cubicBezTo>
                <a:cubicBezTo>
                  <a:pt x="406" y="93"/>
                  <a:pt x="406" y="93"/>
                  <a:pt x="406" y="93"/>
                </a:cubicBezTo>
                <a:cubicBezTo>
                  <a:pt x="405" y="98"/>
                  <a:pt x="405" y="98"/>
                  <a:pt x="405" y="98"/>
                </a:cubicBezTo>
                <a:cubicBezTo>
                  <a:pt x="405" y="98"/>
                  <a:pt x="405" y="98"/>
                  <a:pt x="405" y="98"/>
                </a:cubicBezTo>
                <a:cubicBezTo>
                  <a:pt x="405" y="98"/>
                  <a:pt x="405" y="98"/>
                  <a:pt x="405" y="98"/>
                </a:cubicBezTo>
                <a:cubicBezTo>
                  <a:pt x="401" y="95"/>
                  <a:pt x="401" y="95"/>
                  <a:pt x="401" y="95"/>
                </a:cubicBezTo>
                <a:cubicBezTo>
                  <a:pt x="399" y="91"/>
                  <a:pt x="399" y="91"/>
                  <a:pt x="399" y="91"/>
                </a:cubicBezTo>
                <a:cubicBezTo>
                  <a:pt x="399" y="88"/>
                  <a:pt x="399" y="88"/>
                  <a:pt x="399" y="88"/>
                </a:cubicBezTo>
                <a:cubicBezTo>
                  <a:pt x="397" y="89"/>
                  <a:pt x="397" y="89"/>
                  <a:pt x="397" y="89"/>
                </a:cubicBezTo>
                <a:cubicBezTo>
                  <a:pt x="397" y="89"/>
                  <a:pt x="397" y="89"/>
                  <a:pt x="397" y="89"/>
                </a:cubicBezTo>
                <a:cubicBezTo>
                  <a:pt x="395" y="87"/>
                  <a:pt x="395" y="87"/>
                  <a:pt x="395" y="87"/>
                </a:cubicBezTo>
                <a:cubicBezTo>
                  <a:pt x="394" y="88"/>
                  <a:pt x="394" y="88"/>
                  <a:pt x="394" y="88"/>
                </a:cubicBezTo>
                <a:cubicBezTo>
                  <a:pt x="397" y="91"/>
                  <a:pt x="397" y="91"/>
                  <a:pt x="397" y="91"/>
                </a:cubicBezTo>
                <a:cubicBezTo>
                  <a:pt x="391" y="87"/>
                  <a:pt x="391" y="87"/>
                  <a:pt x="391" y="87"/>
                </a:cubicBezTo>
                <a:cubicBezTo>
                  <a:pt x="388" y="84"/>
                  <a:pt x="388" y="84"/>
                  <a:pt x="388" y="84"/>
                </a:cubicBezTo>
                <a:cubicBezTo>
                  <a:pt x="387" y="85"/>
                  <a:pt x="387" y="85"/>
                  <a:pt x="387" y="85"/>
                </a:cubicBezTo>
                <a:cubicBezTo>
                  <a:pt x="390" y="88"/>
                  <a:pt x="390" y="88"/>
                  <a:pt x="390" y="88"/>
                </a:cubicBezTo>
                <a:cubicBezTo>
                  <a:pt x="398" y="94"/>
                  <a:pt x="398" y="94"/>
                  <a:pt x="398" y="94"/>
                </a:cubicBezTo>
                <a:cubicBezTo>
                  <a:pt x="401" y="101"/>
                  <a:pt x="401" y="101"/>
                  <a:pt x="401" y="101"/>
                </a:cubicBezTo>
                <a:cubicBezTo>
                  <a:pt x="401" y="101"/>
                  <a:pt x="401" y="101"/>
                  <a:pt x="402" y="101"/>
                </a:cubicBezTo>
                <a:cubicBezTo>
                  <a:pt x="404" y="103"/>
                  <a:pt x="404" y="103"/>
                  <a:pt x="404" y="103"/>
                </a:cubicBezTo>
                <a:cubicBezTo>
                  <a:pt x="404" y="105"/>
                  <a:pt x="404" y="105"/>
                  <a:pt x="404" y="105"/>
                </a:cubicBezTo>
                <a:cubicBezTo>
                  <a:pt x="404" y="106"/>
                  <a:pt x="404" y="106"/>
                  <a:pt x="404" y="106"/>
                </a:cubicBezTo>
                <a:cubicBezTo>
                  <a:pt x="404" y="107"/>
                  <a:pt x="404" y="107"/>
                  <a:pt x="404" y="107"/>
                </a:cubicBezTo>
                <a:cubicBezTo>
                  <a:pt x="404" y="107"/>
                  <a:pt x="404" y="107"/>
                  <a:pt x="404" y="107"/>
                </a:cubicBezTo>
                <a:cubicBezTo>
                  <a:pt x="405" y="111"/>
                  <a:pt x="405" y="111"/>
                  <a:pt x="405" y="111"/>
                </a:cubicBezTo>
                <a:cubicBezTo>
                  <a:pt x="405" y="111"/>
                  <a:pt x="406" y="111"/>
                  <a:pt x="406" y="111"/>
                </a:cubicBezTo>
                <a:cubicBezTo>
                  <a:pt x="408" y="115"/>
                  <a:pt x="408" y="115"/>
                  <a:pt x="408" y="115"/>
                </a:cubicBezTo>
                <a:cubicBezTo>
                  <a:pt x="408" y="116"/>
                  <a:pt x="408" y="116"/>
                  <a:pt x="408" y="116"/>
                </a:cubicBezTo>
                <a:cubicBezTo>
                  <a:pt x="404" y="128"/>
                  <a:pt x="404" y="128"/>
                  <a:pt x="404" y="128"/>
                </a:cubicBezTo>
                <a:cubicBezTo>
                  <a:pt x="403" y="128"/>
                  <a:pt x="403" y="128"/>
                  <a:pt x="403" y="128"/>
                </a:cubicBezTo>
                <a:cubicBezTo>
                  <a:pt x="398" y="128"/>
                  <a:pt x="398" y="128"/>
                  <a:pt x="398" y="128"/>
                </a:cubicBezTo>
                <a:cubicBezTo>
                  <a:pt x="398" y="128"/>
                  <a:pt x="398" y="128"/>
                  <a:pt x="398" y="128"/>
                </a:cubicBezTo>
                <a:cubicBezTo>
                  <a:pt x="392" y="131"/>
                  <a:pt x="392" y="131"/>
                  <a:pt x="392" y="131"/>
                </a:cubicBezTo>
                <a:cubicBezTo>
                  <a:pt x="390" y="130"/>
                  <a:pt x="390" y="130"/>
                  <a:pt x="390" y="130"/>
                </a:cubicBezTo>
                <a:cubicBezTo>
                  <a:pt x="390" y="128"/>
                  <a:pt x="390" y="128"/>
                  <a:pt x="390" y="128"/>
                </a:cubicBezTo>
                <a:cubicBezTo>
                  <a:pt x="397" y="117"/>
                  <a:pt x="397" y="117"/>
                  <a:pt x="397" y="117"/>
                </a:cubicBezTo>
                <a:cubicBezTo>
                  <a:pt x="397" y="117"/>
                  <a:pt x="397" y="117"/>
                  <a:pt x="397" y="117"/>
                </a:cubicBezTo>
                <a:cubicBezTo>
                  <a:pt x="397" y="112"/>
                  <a:pt x="397" y="112"/>
                  <a:pt x="397" y="112"/>
                </a:cubicBezTo>
                <a:cubicBezTo>
                  <a:pt x="396" y="112"/>
                  <a:pt x="396" y="112"/>
                  <a:pt x="396" y="112"/>
                </a:cubicBezTo>
                <a:cubicBezTo>
                  <a:pt x="396" y="112"/>
                  <a:pt x="396" y="112"/>
                  <a:pt x="396" y="112"/>
                </a:cubicBezTo>
                <a:cubicBezTo>
                  <a:pt x="392" y="112"/>
                  <a:pt x="392" y="112"/>
                  <a:pt x="392" y="112"/>
                </a:cubicBezTo>
                <a:cubicBezTo>
                  <a:pt x="382" y="110"/>
                  <a:pt x="382" y="110"/>
                  <a:pt x="382" y="110"/>
                </a:cubicBezTo>
                <a:cubicBezTo>
                  <a:pt x="387" y="103"/>
                  <a:pt x="387" y="103"/>
                  <a:pt x="387" y="103"/>
                </a:cubicBezTo>
                <a:cubicBezTo>
                  <a:pt x="388" y="99"/>
                  <a:pt x="388" y="99"/>
                  <a:pt x="388" y="99"/>
                </a:cubicBezTo>
                <a:cubicBezTo>
                  <a:pt x="387" y="98"/>
                  <a:pt x="387" y="98"/>
                  <a:pt x="387" y="98"/>
                </a:cubicBezTo>
                <a:cubicBezTo>
                  <a:pt x="385" y="102"/>
                  <a:pt x="385" y="102"/>
                  <a:pt x="385" y="102"/>
                </a:cubicBezTo>
                <a:cubicBezTo>
                  <a:pt x="381" y="110"/>
                  <a:pt x="381" y="110"/>
                  <a:pt x="381" y="110"/>
                </a:cubicBezTo>
                <a:cubicBezTo>
                  <a:pt x="379" y="109"/>
                  <a:pt x="379" y="109"/>
                  <a:pt x="379" y="109"/>
                </a:cubicBezTo>
                <a:cubicBezTo>
                  <a:pt x="379" y="109"/>
                  <a:pt x="379" y="109"/>
                  <a:pt x="379" y="109"/>
                </a:cubicBezTo>
                <a:cubicBezTo>
                  <a:pt x="378" y="109"/>
                  <a:pt x="378" y="109"/>
                  <a:pt x="378" y="109"/>
                </a:cubicBezTo>
                <a:cubicBezTo>
                  <a:pt x="379" y="108"/>
                  <a:pt x="379" y="108"/>
                  <a:pt x="379" y="108"/>
                </a:cubicBezTo>
                <a:cubicBezTo>
                  <a:pt x="379" y="108"/>
                  <a:pt x="379" y="108"/>
                  <a:pt x="379" y="108"/>
                </a:cubicBezTo>
                <a:cubicBezTo>
                  <a:pt x="380" y="104"/>
                  <a:pt x="380" y="104"/>
                  <a:pt x="380" y="104"/>
                </a:cubicBezTo>
                <a:cubicBezTo>
                  <a:pt x="382" y="101"/>
                  <a:pt x="382" y="101"/>
                  <a:pt x="382" y="101"/>
                </a:cubicBezTo>
                <a:cubicBezTo>
                  <a:pt x="381" y="100"/>
                  <a:pt x="381" y="100"/>
                  <a:pt x="381" y="100"/>
                </a:cubicBezTo>
                <a:cubicBezTo>
                  <a:pt x="378" y="103"/>
                  <a:pt x="378" y="103"/>
                  <a:pt x="378" y="103"/>
                </a:cubicBezTo>
                <a:cubicBezTo>
                  <a:pt x="378" y="103"/>
                  <a:pt x="378" y="103"/>
                  <a:pt x="378" y="103"/>
                </a:cubicBezTo>
                <a:cubicBezTo>
                  <a:pt x="377" y="108"/>
                  <a:pt x="377" y="108"/>
                  <a:pt x="377" y="108"/>
                </a:cubicBezTo>
                <a:cubicBezTo>
                  <a:pt x="376" y="110"/>
                  <a:pt x="376" y="110"/>
                  <a:pt x="376" y="110"/>
                </a:cubicBezTo>
                <a:cubicBezTo>
                  <a:pt x="375" y="110"/>
                  <a:pt x="375" y="110"/>
                  <a:pt x="375" y="110"/>
                </a:cubicBezTo>
                <a:cubicBezTo>
                  <a:pt x="374" y="110"/>
                  <a:pt x="374" y="110"/>
                  <a:pt x="374" y="110"/>
                </a:cubicBezTo>
                <a:cubicBezTo>
                  <a:pt x="370" y="111"/>
                  <a:pt x="370" y="111"/>
                  <a:pt x="370" y="111"/>
                </a:cubicBezTo>
                <a:cubicBezTo>
                  <a:pt x="370" y="111"/>
                  <a:pt x="370" y="111"/>
                  <a:pt x="370" y="111"/>
                </a:cubicBezTo>
                <a:cubicBezTo>
                  <a:pt x="369" y="112"/>
                  <a:pt x="369" y="112"/>
                  <a:pt x="369" y="112"/>
                </a:cubicBezTo>
                <a:cubicBezTo>
                  <a:pt x="370" y="112"/>
                  <a:pt x="370" y="112"/>
                  <a:pt x="370" y="112"/>
                </a:cubicBezTo>
                <a:cubicBezTo>
                  <a:pt x="373" y="109"/>
                  <a:pt x="373" y="109"/>
                  <a:pt x="373" y="109"/>
                </a:cubicBezTo>
                <a:cubicBezTo>
                  <a:pt x="373" y="108"/>
                  <a:pt x="373" y="108"/>
                  <a:pt x="373" y="108"/>
                </a:cubicBezTo>
                <a:cubicBezTo>
                  <a:pt x="374" y="104"/>
                  <a:pt x="374" y="104"/>
                  <a:pt x="374" y="104"/>
                </a:cubicBezTo>
                <a:cubicBezTo>
                  <a:pt x="373" y="104"/>
                  <a:pt x="373" y="104"/>
                  <a:pt x="373" y="104"/>
                </a:cubicBezTo>
                <a:cubicBezTo>
                  <a:pt x="372" y="108"/>
                  <a:pt x="372" y="108"/>
                  <a:pt x="372" y="108"/>
                </a:cubicBezTo>
                <a:cubicBezTo>
                  <a:pt x="369" y="111"/>
                  <a:pt x="369" y="111"/>
                  <a:pt x="369" y="111"/>
                </a:cubicBezTo>
                <a:cubicBezTo>
                  <a:pt x="368" y="111"/>
                  <a:pt x="368" y="111"/>
                  <a:pt x="368" y="111"/>
                </a:cubicBezTo>
                <a:cubicBezTo>
                  <a:pt x="366" y="114"/>
                  <a:pt x="366" y="114"/>
                  <a:pt x="366" y="114"/>
                </a:cubicBezTo>
                <a:cubicBezTo>
                  <a:pt x="364" y="110"/>
                  <a:pt x="364" y="110"/>
                  <a:pt x="364" y="110"/>
                </a:cubicBezTo>
                <a:cubicBezTo>
                  <a:pt x="361" y="105"/>
                  <a:pt x="361" y="105"/>
                  <a:pt x="361" y="105"/>
                </a:cubicBezTo>
                <a:cubicBezTo>
                  <a:pt x="364" y="103"/>
                  <a:pt x="364" y="103"/>
                  <a:pt x="364" y="103"/>
                </a:cubicBezTo>
                <a:cubicBezTo>
                  <a:pt x="363" y="102"/>
                  <a:pt x="363" y="102"/>
                  <a:pt x="363" y="102"/>
                </a:cubicBezTo>
                <a:cubicBezTo>
                  <a:pt x="360" y="104"/>
                  <a:pt x="360" y="104"/>
                  <a:pt x="360" y="104"/>
                </a:cubicBezTo>
                <a:cubicBezTo>
                  <a:pt x="360" y="104"/>
                  <a:pt x="360" y="104"/>
                  <a:pt x="360" y="104"/>
                </a:cubicBezTo>
                <a:cubicBezTo>
                  <a:pt x="364" y="101"/>
                  <a:pt x="364" y="101"/>
                  <a:pt x="364" y="101"/>
                </a:cubicBezTo>
                <a:cubicBezTo>
                  <a:pt x="363" y="100"/>
                  <a:pt x="363" y="100"/>
                  <a:pt x="363" y="100"/>
                </a:cubicBezTo>
                <a:cubicBezTo>
                  <a:pt x="364" y="99"/>
                  <a:pt x="364" y="99"/>
                  <a:pt x="364" y="99"/>
                </a:cubicBezTo>
                <a:cubicBezTo>
                  <a:pt x="368" y="97"/>
                  <a:pt x="368" y="97"/>
                  <a:pt x="368" y="97"/>
                </a:cubicBezTo>
                <a:cubicBezTo>
                  <a:pt x="367" y="96"/>
                  <a:pt x="367" y="96"/>
                  <a:pt x="367" y="96"/>
                </a:cubicBezTo>
                <a:cubicBezTo>
                  <a:pt x="363" y="98"/>
                  <a:pt x="363" y="98"/>
                  <a:pt x="363" y="98"/>
                </a:cubicBezTo>
                <a:cubicBezTo>
                  <a:pt x="360" y="100"/>
                  <a:pt x="360" y="100"/>
                  <a:pt x="360" y="100"/>
                </a:cubicBezTo>
                <a:cubicBezTo>
                  <a:pt x="362" y="97"/>
                  <a:pt x="362" y="97"/>
                  <a:pt x="362" y="97"/>
                </a:cubicBezTo>
                <a:cubicBezTo>
                  <a:pt x="360" y="97"/>
                  <a:pt x="360" y="97"/>
                  <a:pt x="360" y="97"/>
                </a:cubicBezTo>
                <a:cubicBezTo>
                  <a:pt x="358" y="100"/>
                  <a:pt x="358" y="100"/>
                  <a:pt x="358" y="100"/>
                </a:cubicBezTo>
                <a:cubicBezTo>
                  <a:pt x="358" y="101"/>
                  <a:pt x="358" y="101"/>
                  <a:pt x="358" y="101"/>
                </a:cubicBezTo>
                <a:cubicBezTo>
                  <a:pt x="356" y="94"/>
                  <a:pt x="356" y="94"/>
                  <a:pt x="356" y="94"/>
                </a:cubicBezTo>
                <a:cubicBezTo>
                  <a:pt x="355" y="90"/>
                  <a:pt x="355" y="90"/>
                  <a:pt x="355" y="90"/>
                </a:cubicBezTo>
                <a:cubicBezTo>
                  <a:pt x="353" y="86"/>
                  <a:pt x="353" y="86"/>
                  <a:pt x="353" y="86"/>
                </a:cubicBezTo>
                <a:cubicBezTo>
                  <a:pt x="353" y="86"/>
                  <a:pt x="353" y="86"/>
                  <a:pt x="353" y="86"/>
                </a:cubicBezTo>
                <a:cubicBezTo>
                  <a:pt x="342" y="72"/>
                  <a:pt x="342" y="72"/>
                  <a:pt x="342" y="72"/>
                </a:cubicBezTo>
                <a:cubicBezTo>
                  <a:pt x="341" y="73"/>
                  <a:pt x="341" y="73"/>
                  <a:pt x="341" y="73"/>
                </a:cubicBezTo>
                <a:cubicBezTo>
                  <a:pt x="352" y="87"/>
                  <a:pt x="352" y="87"/>
                  <a:pt x="352" y="87"/>
                </a:cubicBezTo>
                <a:cubicBezTo>
                  <a:pt x="354" y="91"/>
                  <a:pt x="354" y="91"/>
                  <a:pt x="354" y="91"/>
                </a:cubicBezTo>
                <a:cubicBezTo>
                  <a:pt x="356" y="98"/>
                  <a:pt x="356" y="98"/>
                  <a:pt x="356" y="98"/>
                </a:cubicBezTo>
                <a:cubicBezTo>
                  <a:pt x="356" y="98"/>
                  <a:pt x="356" y="98"/>
                  <a:pt x="356" y="98"/>
                </a:cubicBezTo>
                <a:cubicBezTo>
                  <a:pt x="355" y="99"/>
                  <a:pt x="355" y="99"/>
                  <a:pt x="355" y="99"/>
                </a:cubicBezTo>
                <a:cubicBezTo>
                  <a:pt x="354" y="98"/>
                  <a:pt x="354" y="98"/>
                  <a:pt x="354" y="98"/>
                </a:cubicBezTo>
                <a:cubicBezTo>
                  <a:pt x="353" y="96"/>
                  <a:pt x="353" y="96"/>
                  <a:pt x="353" y="96"/>
                </a:cubicBezTo>
                <a:cubicBezTo>
                  <a:pt x="353" y="92"/>
                  <a:pt x="353" y="92"/>
                  <a:pt x="353" y="92"/>
                </a:cubicBezTo>
                <a:cubicBezTo>
                  <a:pt x="353" y="92"/>
                  <a:pt x="353" y="92"/>
                  <a:pt x="353" y="92"/>
                </a:cubicBezTo>
                <a:cubicBezTo>
                  <a:pt x="350" y="88"/>
                  <a:pt x="350" y="88"/>
                  <a:pt x="350" y="88"/>
                </a:cubicBezTo>
                <a:cubicBezTo>
                  <a:pt x="350" y="88"/>
                  <a:pt x="350" y="88"/>
                  <a:pt x="350" y="88"/>
                </a:cubicBezTo>
                <a:cubicBezTo>
                  <a:pt x="346" y="86"/>
                  <a:pt x="346" y="86"/>
                  <a:pt x="346" y="86"/>
                </a:cubicBezTo>
                <a:cubicBezTo>
                  <a:pt x="345" y="87"/>
                  <a:pt x="345" y="87"/>
                  <a:pt x="345" y="87"/>
                </a:cubicBezTo>
                <a:cubicBezTo>
                  <a:pt x="349" y="89"/>
                  <a:pt x="349" y="89"/>
                  <a:pt x="349" y="89"/>
                </a:cubicBezTo>
                <a:cubicBezTo>
                  <a:pt x="351" y="92"/>
                  <a:pt x="351" y="92"/>
                  <a:pt x="351" y="92"/>
                </a:cubicBezTo>
                <a:cubicBezTo>
                  <a:pt x="352" y="96"/>
                  <a:pt x="352" y="96"/>
                  <a:pt x="352" y="96"/>
                </a:cubicBezTo>
                <a:cubicBezTo>
                  <a:pt x="345" y="90"/>
                  <a:pt x="345" y="90"/>
                  <a:pt x="345" y="90"/>
                </a:cubicBezTo>
                <a:cubicBezTo>
                  <a:pt x="345" y="89"/>
                  <a:pt x="345" y="89"/>
                  <a:pt x="345" y="89"/>
                </a:cubicBezTo>
                <a:cubicBezTo>
                  <a:pt x="344" y="89"/>
                  <a:pt x="344" y="89"/>
                  <a:pt x="344" y="89"/>
                </a:cubicBezTo>
                <a:cubicBezTo>
                  <a:pt x="339" y="85"/>
                  <a:pt x="339" y="85"/>
                  <a:pt x="339" y="85"/>
                </a:cubicBezTo>
                <a:cubicBezTo>
                  <a:pt x="339" y="85"/>
                  <a:pt x="339" y="85"/>
                  <a:pt x="339" y="85"/>
                </a:cubicBezTo>
                <a:cubicBezTo>
                  <a:pt x="335" y="83"/>
                  <a:pt x="335" y="83"/>
                  <a:pt x="335" y="83"/>
                </a:cubicBezTo>
                <a:cubicBezTo>
                  <a:pt x="334" y="84"/>
                  <a:pt x="334" y="84"/>
                  <a:pt x="334" y="84"/>
                </a:cubicBezTo>
                <a:cubicBezTo>
                  <a:pt x="338" y="86"/>
                  <a:pt x="338" y="86"/>
                  <a:pt x="338" y="86"/>
                </a:cubicBezTo>
                <a:cubicBezTo>
                  <a:pt x="344" y="90"/>
                  <a:pt x="344" y="90"/>
                  <a:pt x="344" y="90"/>
                </a:cubicBezTo>
                <a:cubicBezTo>
                  <a:pt x="344" y="91"/>
                  <a:pt x="344" y="91"/>
                  <a:pt x="344" y="91"/>
                </a:cubicBezTo>
                <a:cubicBezTo>
                  <a:pt x="343" y="92"/>
                  <a:pt x="343" y="92"/>
                  <a:pt x="343" y="92"/>
                </a:cubicBezTo>
                <a:cubicBezTo>
                  <a:pt x="343" y="93"/>
                  <a:pt x="343" y="93"/>
                  <a:pt x="343" y="93"/>
                </a:cubicBezTo>
                <a:cubicBezTo>
                  <a:pt x="339" y="91"/>
                  <a:pt x="339" y="91"/>
                  <a:pt x="339" y="91"/>
                </a:cubicBezTo>
                <a:cubicBezTo>
                  <a:pt x="336" y="90"/>
                  <a:pt x="336" y="90"/>
                  <a:pt x="336" y="90"/>
                </a:cubicBezTo>
                <a:cubicBezTo>
                  <a:pt x="337" y="89"/>
                  <a:pt x="337" y="89"/>
                  <a:pt x="337" y="89"/>
                </a:cubicBezTo>
                <a:cubicBezTo>
                  <a:pt x="336" y="88"/>
                  <a:pt x="336" y="88"/>
                  <a:pt x="336" y="88"/>
                </a:cubicBezTo>
                <a:cubicBezTo>
                  <a:pt x="334" y="89"/>
                  <a:pt x="334" y="89"/>
                  <a:pt x="334" y="89"/>
                </a:cubicBezTo>
                <a:cubicBezTo>
                  <a:pt x="324" y="82"/>
                  <a:pt x="324" y="82"/>
                  <a:pt x="324" y="82"/>
                </a:cubicBezTo>
                <a:cubicBezTo>
                  <a:pt x="324" y="83"/>
                  <a:pt x="324" y="83"/>
                  <a:pt x="324" y="83"/>
                </a:cubicBezTo>
                <a:cubicBezTo>
                  <a:pt x="333" y="90"/>
                  <a:pt x="333" y="90"/>
                  <a:pt x="333" y="90"/>
                </a:cubicBezTo>
                <a:cubicBezTo>
                  <a:pt x="333" y="90"/>
                  <a:pt x="333" y="90"/>
                  <a:pt x="333" y="90"/>
                </a:cubicBezTo>
                <a:cubicBezTo>
                  <a:pt x="333" y="90"/>
                  <a:pt x="332" y="90"/>
                  <a:pt x="332" y="91"/>
                </a:cubicBezTo>
                <a:cubicBezTo>
                  <a:pt x="330" y="96"/>
                  <a:pt x="330" y="96"/>
                  <a:pt x="330" y="96"/>
                </a:cubicBezTo>
                <a:cubicBezTo>
                  <a:pt x="329" y="94"/>
                  <a:pt x="329" y="94"/>
                  <a:pt x="329" y="94"/>
                </a:cubicBezTo>
                <a:cubicBezTo>
                  <a:pt x="328" y="95"/>
                  <a:pt x="328" y="95"/>
                  <a:pt x="328" y="95"/>
                </a:cubicBezTo>
                <a:cubicBezTo>
                  <a:pt x="328" y="93"/>
                  <a:pt x="328" y="93"/>
                  <a:pt x="328" y="93"/>
                </a:cubicBezTo>
                <a:cubicBezTo>
                  <a:pt x="326" y="93"/>
                  <a:pt x="326" y="93"/>
                  <a:pt x="326" y="93"/>
                </a:cubicBezTo>
                <a:cubicBezTo>
                  <a:pt x="326" y="97"/>
                  <a:pt x="326" y="97"/>
                  <a:pt x="326" y="97"/>
                </a:cubicBezTo>
                <a:cubicBezTo>
                  <a:pt x="326" y="97"/>
                  <a:pt x="326" y="97"/>
                  <a:pt x="326" y="98"/>
                </a:cubicBezTo>
                <a:cubicBezTo>
                  <a:pt x="327" y="101"/>
                  <a:pt x="327" y="101"/>
                  <a:pt x="327" y="101"/>
                </a:cubicBezTo>
                <a:cubicBezTo>
                  <a:pt x="326" y="102"/>
                  <a:pt x="326" y="102"/>
                  <a:pt x="326" y="102"/>
                </a:cubicBezTo>
                <a:cubicBezTo>
                  <a:pt x="325" y="104"/>
                  <a:pt x="325" y="104"/>
                  <a:pt x="325" y="104"/>
                </a:cubicBezTo>
                <a:cubicBezTo>
                  <a:pt x="323" y="101"/>
                  <a:pt x="323" y="101"/>
                  <a:pt x="323" y="101"/>
                </a:cubicBezTo>
                <a:cubicBezTo>
                  <a:pt x="322" y="102"/>
                  <a:pt x="322" y="102"/>
                  <a:pt x="322" y="102"/>
                </a:cubicBezTo>
                <a:cubicBezTo>
                  <a:pt x="323" y="93"/>
                  <a:pt x="323" y="93"/>
                  <a:pt x="323" y="93"/>
                </a:cubicBezTo>
                <a:cubicBezTo>
                  <a:pt x="323" y="93"/>
                  <a:pt x="323" y="92"/>
                  <a:pt x="323" y="92"/>
                </a:cubicBezTo>
                <a:cubicBezTo>
                  <a:pt x="321" y="83"/>
                  <a:pt x="321" y="83"/>
                  <a:pt x="321" y="83"/>
                </a:cubicBezTo>
                <a:cubicBezTo>
                  <a:pt x="322" y="79"/>
                  <a:pt x="322" y="79"/>
                  <a:pt x="322" y="79"/>
                </a:cubicBezTo>
                <a:cubicBezTo>
                  <a:pt x="322" y="79"/>
                  <a:pt x="322" y="79"/>
                  <a:pt x="322" y="78"/>
                </a:cubicBezTo>
                <a:cubicBezTo>
                  <a:pt x="321" y="74"/>
                  <a:pt x="321" y="74"/>
                  <a:pt x="321" y="74"/>
                </a:cubicBezTo>
                <a:cubicBezTo>
                  <a:pt x="323" y="65"/>
                  <a:pt x="323" y="65"/>
                  <a:pt x="323" y="65"/>
                </a:cubicBezTo>
                <a:cubicBezTo>
                  <a:pt x="323" y="65"/>
                  <a:pt x="323" y="65"/>
                  <a:pt x="323" y="65"/>
                </a:cubicBezTo>
                <a:cubicBezTo>
                  <a:pt x="322" y="61"/>
                  <a:pt x="322" y="61"/>
                  <a:pt x="322" y="61"/>
                </a:cubicBezTo>
                <a:cubicBezTo>
                  <a:pt x="323" y="61"/>
                  <a:pt x="323" y="61"/>
                  <a:pt x="323" y="61"/>
                </a:cubicBezTo>
                <a:cubicBezTo>
                  <a:pt x="330" y="49"/>
                  <a:pt x="330" y="49"/>
                  <a:pt x="330" y="49"/>
                </a:cubicBezTo>
                <a:cubicBezTo>
                  <a:pt x="330" y="49"/>
                  <a:pt x="330" y="49"/>
                  <a:pt x="330" y="49"/>
                </a:cubicBezTo>
                <a:cubicBezTo>
                  <a:pt x="331" y="43"/>
                  <a:pt x="331" y="43"/>
                  <a:pt x="331" y="43"/>
                </a:cubicBezTo>
                <a:cubicBezTo>
                  <a:pt x="332" y="41"/>
                  <a:pt x="332" y="41"/>
                  <a:pt x="332" y="41"/>
                </a:cubicBezTo>
                <a:cubicBezTo>
                  <a:pt x="343" y="33"/>
                  <a:pt x="343" y="33"/>
                  <a:pt x="343" y="33"/>
                </a:cubicBezTo>
                <a:cubicBezTo>
                  <a:pt x="342" y="32"/>
                  <a:pt x="342" y="32"/>
                  <a:pt x="342" y="32"/>
                </a:cubicBezTo>
                <a:cubicBezTo>
                  <a:pt x="331" y="39"/>
                  <a:pt x="331" y="39"/>
                  <a:pt x="331" y="39"/>
                </a:cubicBezTo>
                <a:cubicBezTo>
                  <a:pt x="331" y="40"/>
                  <a:pt x="331" y="40"/>
                  <a:pt x="331" y="40"/>
                </a:cubicBezTo>
                <a:cubicBezTo>
                  <a:pt x="331" y="40"/>
                  <a:pt x="331" y="40"/>
                  <a:pt x="331" y="40"/>
                </a:cubicBezTo>
                <a:cubicBezTo>
                  <a:pt x="330" y="35"/>
                  <a:pt x="330" y="35"/>
                  <a:pt x="330" y="35"/>
                </a:cubicBezTo>
                <a:cubicBezTo>
                  <a:pt x="329" y="35"/>
                  <a:pt x="329" y="35"/>
                  <a:pt x="329" y="35"/>
                </a:cubicBezTo>
                <a:cubicBezTo>
                  <a:pt x="329" y="40"/>
                  <a:pt x="329" y="40"/>
                  <a:pt x="329" y="40"/>
                </a:cubicBezTo>
                <a:cubicBezTo>
                  <a:pt x="329" y="43"/>
                  <a:pt x="329" y="43"/>
                  <a:pt x="329" y="43"/>
                </a:cubicBezTo>
                <a:cubicBezTo>
                  <a:pt x="324" y="51"/>
                  <a:pt x="324" y="51"/>
                  <a:pt x="324" y="51"/>
                </a:cubicBezTo>
                <a:cubicBezTo>
                  <a:pt x="322" y="54"/>
                  <a:pt x="322" y="54"/>
                  <a:pt x="322" y="54"/>
                </a:cubicBezTo>
                <a:cubicBezTo>
                  <a:pt x="322" y="52"/>
                  <a:pt x="322" y="52"/>
                  <a:pt x="322" y="52"/>
                </a:cubicBezTo>
                <a:cubicBezTo>
                  <a:pt x="322" y="48"/>
                  <a:pt x="322" y="48"/>
                  <a:pt x="322" y="48"/>
                </a:cubicBezTo>
                <a:cubicBezTo>
                  <a:pt x="322" y="39"/>
                  <a:pt x="322" y="39"/>
                  <a:pt x="322" y="39"/>
                </a:cubicBezTo>
                <a:cubicBezTo>
                  <a:pt x="320" y="39"/>
                  <a:pt x="320" y="39"/>
                  <a:pt x="320" y="39"/>
                </a:cubicBezTo>
                <a:cubicBezTo>
                  <a:pt x="320" y="48"/>
                  <a:pt x="320" y="48"/>
                  <a:pt x="320" y="48"/>
                </a:cubicBezTo>
                <a:cubicBezTo>
                  <a:pt x="320" y="52"/>
                  <a:pt x="320" y="52"/>
                  <a:pt x="320" y="52"/>
                </a:cubicBezTo>
                <a:cubicBezTo>
                  <a:pt x="321" y="58"/>
                  <a:pt x="321" y="58"/>
                  <a:pt x="321" y="58"/>
                </a:cubicBezTo>
                <a:cubicBezTo>
                  <a:pt x="318" y="63"/>
                  <a:pt x="318" y="63"/>
                  <a:pt x="318" y="63"/>
                </a:cubicBezTo>
                <a:cubicBezTo>
                  <a:pt x="318" y="63"/>
                  <a:pt x="318" y="63"/>
                  <a:pt x="318" y="63"/>
                </a:cubicBezTo>
                <a:cubicBezTo>
                  <a:pt x="317" y="68"/>
                  <a:pt x="317" y="68"/>
                  <a:pt x="317" y="68"/>
                </a:cubicBezTo>
                <a:cubicBezTo>
                  <a:pt x="317" y="69"/>
                  <a:pt x="317" y="69"/>
                  <a:pt x="317" y="69"/>
                </a:cubicBezTo>
                <a:cubicBezTo>
                  <a:pt x="316" y="69"/>
                  <a:pt x="316" y="69"/>
                  <a:pt x="316" y="69"/>
                </a:cubicBezTo>
                <a:cubicBezTo>
                  <a:pt x="315" y="57"/>
                  <a:pt x="315" y="57"/>
                  <a:pt x="315" y="57"/>
                </a:cubicBezTo>
                <a:cubicBezTo>
                  <a:pt x="312" y="57"/>
                  <a:pt x="312" y="57"/>
                  <a:pt x="312" y="57"/>
                </a:cubicBezTo>
                <a:cubicBezTo>
                  <a:pt x="313" y="66"/>
                  <a:pt x="313" y="66"/>
                  <a:pt x="313" y="66"/>
                </a:cubicBezTo>
                <a:cubicBezTo>
                  <a:pt x="310" y="64"/>
                  <a:pt x="310" y="64"/>
                  <a:pt x="310" y="64"/>
                </a:cubicBezTo>
                <a:cubicBezTo>
                  <a:pt x="308" y="60"/>
                  <a:pt x="308" y="60"/>
                  <a:pt x="308" y="60"/>
                </a:cubicBezTo>
                <a:cubicBezTo>
                  <a:pt x="308" y="60"/>
                  <a:pt x="308" y="60"/>
                  <a:pt x="308" y="60"/>
                </a:cubicBezTo>
                <a:cubicBezTo>
                  <a:pt x="301" y="55"/>
                  <a:pt x="301" y="55"/>
                  <a:pt x="301" y="55"/>
                </a:cubicBezTo>
                <a:cubicBezTo>
                  <a:pt x="300" y="56"/>
                  <a:pt x="300" y="56"/>
                  <a:pt x="300" y="56"/>
                </a:cubicBezTo>
                <a:cubicBezTo>
                  <a:pt x="307" y="61"/>
                  <a:pt x="307" y="61"/>
                  <a:pt x="307" y="61"/>
                </a:cubicBezTo>
                <a:cubicBezTo>
                  <a:pt x="308" y="65"/>
                  <a:pt x="308" y="65"/>
                  <a:pt x="308" y="65"/>
                </a:cubicBezTo>
                <a:cubicBezTo>
                  <a:pt x="309" y="65"/>
                  <a:pt x="309" y="65"/>
                  <a:pt x="309" y="65"/>
                </a:cubicBezTo>
                <a:cubicBezTo>
                  <a:pt x="312" y="68"/>
                  <a:pt x="312" y="68"/>
                  <a:pt x="312" y="68"/>
                </a:cubicBezTo>
                <a:cubicBezTo>
                  <a:pt x="314" y="69"/>
                  <a:pt x="314" y="69"/>
                  <a:pt x="314" y="69"/>
                </a:cubicBezTo>
                <a:cubicBezTo>
                  <a:pt x="314" y="70"/>
                  <a:pt x="314" y="70"/>
                  <a:pt x="314" y="70"/>
                </a:cubicBezTo>
                <a:cubicBezTo>
                  <a:pt x="314" y="71"/>
                  <a:pt x="314" y="71"/>
                  <a:pt x="314" y="71"/>
                </a:cubicBezTo>
                <a:cubicBezTo>
                  <a:pt x="312" y="72"/>
                  <a:pt x="312" y="72"/>
                  <a:pt x="312" y="72"/>
                </a:cubicBezTo>
                <a:cubicBezTo>
                  <a:pt x="313" y="75"/>
                  <a:pt x="313" y="75"/>
                  <a:pt x="313" y="75"/>
                </a:cubicBezTo>
                <a:cubicBezTo>
                  <a:pt x="312" y="88"/>
                  <a:pt x="312" y="88"/>
                  <a:pt x="312" y="88"/>
                </a:cubicBezTo>
                <a:cubicBezTo>
                  <a:pt x="312" y="93"/>
                  <a:pt x="312" y="93"/>
                  <a:pt x="312" y="93"/>
                </a:cubicBezTo>
                <a:cubicBezTo>
                  <a:pt x="311" y="101"/>
                  <a:pt x="311" y="101"/>
                  <a:pt x="311" y="101"/>
                </a:cubicBezTo>
                <a:cubicBezTo>
                  <a:pt x="311" y="101"/>
                  <a:pt x="311" y="101"/>
                  <a:pt x="311" y="101"/>
                </a:cubicBezTo>
                <a:cubicBezTo>
                  <a:pt x="311" y="101"/>
                  <a:pt x="311" y="101"/>
                  <a:pt x="311" y="101"/>
                </a:cubicBezTo>
                <a:cubicBezTo>
                  <a:pt x="311" y="106"/>
                  <a:pt x="311" y="106"/>
                  <a:pt x="311" y="106"/>
                </a:cubicBezTo>
                <a:cubicBezTo>
                  <a:pt x="311" y="110"/>
                  <a:pt x="311" y="110"/>
                  <a:pt x="311" y="110"/>
                </a:cubicBezTo>
                <a:cubicBezTo>
                  <a:pt x="311" y="111"/>
                  <a:pt x="311" y="111"/>
                  <a:pt x="311" y="111"/>
                </a:cubicBezTo>
                <a:cubicBezTo>
                  <a:pt x="311" y="115"/>
                  <a:pt x="311" y="115"/>
                  <a:pt x="311" y="115"/>
                </a:cubicBezTo>
                <a:cubicBezTo>
                  <a:pt x="311" y="116"/>
                  <a:pt x="311" y="116"/>
                  <a:pt x="311" y="116"/>
                </a:cubicBezTo>
                <a:cubicBezTo>
                  <a:pt x="311" y="116"/>
                  <a:pt x="311" y="116"/>
                  <a:pt x="311" y="116"/>
                </a:cubicBezTo>
                <a:cubicBezTo>
                  <a:pt x="308" y="125"/>
                  <a:pt x="308" y="125"/>
                  <a:pt x="308" y="125"/>
                </a:cubicBezTo>
                <a:cubicBezTo>
                  <a:pt x="308" y="125"/>
                  <a:pt x="308" y="125"/>
                  <a:pt x="308" y="125"/>
                </a:cubicBezTo>
                <a:cubicBezTo>
                  <a:pt x="308" y="125"/>
                  <a:pt x="308" y="125"/>
                  <a:pt x="308" y="125"/>
                </a:cubicBezTo>
                <a:cubicBezTo>
                  <a:pt x="303" y="120"/>
                  <a:pt x="303" y="120"/>
                  <a:pt x="303" y="120"/>
                </a:cubicBezTo>
                <a:cubicBezTo>
                  <a:pt x="300" y="116"/>
                  <a:pt x="300" y="116"/>
                  <a:pt x="300" y="116"/>
                </a:cubicBezTo>
                <a:cubicBezTo>
                  <a:pt x="299" y="108"/>
                  <a:pt x="299" y="108"/>
                  <a:pt x="299" y="108"/>
                </a:cubicBezTo>
                <a:cubicBezTo>
                  <a:pt x="298" y="107"/>
                  <a:pt x="298" y="107"/>
                  <a:pt x="298" y="107"/>
                </a:cubicBezTo>
                <a:cubicBezTo>
                  <a:pt x="296" y="104"/>
                  <a:pt x="296" y="104"/>
                  <a:pt x="296" y="104"/>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6" y="99"/>
                  <a:pt x="296" y="99"/>
                  <a:pt x="296" y="99"/>
                </a:cubicBezTo>
                <a:cubicBezTo>
                  <a:pt x="294" y="86"/>
                  <a:pt x="294" y="86"/>
                  <a:pt x="294" y="86"/>
                </a:cubicBezTo>
                <a:cubicBezTo>
                  <a:pt x="293" y="76"/>
                  <a:pt x="293" y="76"/>
                  <a:pt x="293" y="76"/>
                </a:cubicBezTo>
                <a:cubicBezTo>
                  <a:pt x="294" y="74"/>
                  <a:pt x="294" y="74"/>
                  <a:pt x="294" y="74"/>
                </a:cubicBezTo>
                <a:cubicBezTo>
                  <a:pt x="296" y="69"/>
                  <a:pt x="296" y="69"/>
                  <a:pt x="296" y="69"/>
                </a:cubicBezTo>
                <a:cubicBezTo>
                  <a:pt x="298" y="68"/>
                  <a:pt x="298" y="68"/>
                  <a:pt x="298" y="68"/>
                </a:cubicBezTo>
                <a:cubicBezTo>
                  <a:pt x="302" y="66"/>
                  <a:pt x="302" y="66"/>
                  <a:pt x="302" y="66"/>
                </a:cubicBezTo>
                <a:cubicBezTo>
                  <a:pt x="301" y="65"/>
                  <a:pt x="301" y="65"/>
                  <a:pt x="301" y="65"/>
                </a:cubicBezTo>
                <a:cubicBezTo>
                  <a:pt x="297" y="66"/>
                  <a:pt x="297" y="66"/>
                  <a:pt x="297" y="66"/>
                </a:cubicBezTo>
                <a:cubicBezTo>
                  <a:pt x="296" y="67"/>
                  <a:pt x="296" y="67"/>
                  <a:pt x="296" y="67"/>
                </a:cubicBezTo>
                <a:cubicBezTo>
                  <a:pt x="298" y="62"/>
                  <a:pt x="298" y="62"/>
                  <a:pt x="298" y="62"/>
                </a:cubicBezTo>
                <a:cubicBezTo>
                  <a:pt x="298" y="62"/>
                  <a:pt x="298" y="62"/>
                  <a:pt x="298" y="62"/>
                </a:cubicBezTo>
                <a:cubicBezTo>
                  <a:pt x="298" y="57"/>
                  <a:pt x="298" y="57"/>
                  <a:pt x="298" y="57"/>
                </a:cubicBezTo>
                <a:cubicBezTo>
                  <a:pt x="295" y="49"/>
                  <a:pt x="295" y="49"/>
                  <a:pt x="295" y="49"/>
                </a:cubicBezTo>
                <a:cubicBezTo>
                  <a:pt x="293" y="49"/>
                  <a:pt x="293" y="49"/>
                  <a:pt x="293" y="49"/>
                </a:cubicBezTo>
                <a:cubicBezTo>
                  <a:pt x="296" y="57"/>
                  <a:pt x="296" y="57"/>
                  <a:pt x="296" y="57"/>
                </a:cubicBezTo>
                <a:cubicBezTo>
                  <a:pt x="296" y="62"/>
                  <a:pt x="296" y="62"/>
                  <a:pt x="296" y="62"/>
                </a:cubicBezTo>
                <a:cubicBezTo>
                  <a:pt x="294" y="68"/>
                  <a:pt x="294" y="68"/>
                  <a:pt x="294" y="68"/>
                </a:cubicBezTo>
                <a:cubicBezTo>
                  <a:pt x="293" y="69"/>
                  <a:pt x="293" y="69"/>
                  <a:pt x="293" y="69"/>
                </a:cubicBezTo>
                <a:cubicBezTo>
                  <a:pt x="292" y="69"/>
                  <a:pt x="292" y="69"/>
                  <a:pt x="292" y="69"/>
                </a:cubicBezTo>
                <a:cubicBezTo>
                  <a:pt x="290" y="64"/>
                  <a:pt x="290" y="64"/>
                  <a:pt x="290" y="64"/>
                </a:cubicBezTo>
                <a:cubicBezTo>
                  <a:pt x="290" y="64"/>
                  <a:pt x="290" y="64"/>
                  <a:pt x="290" y="64"/>
                </a:cubicBezTo>
                <a:cubicBezTo>
                  <a:pt x="287" y="61"/>
                  <a:pt x="287" y="61"/>
                  <a:pt x="287" y="61"/>
                </a:cubicBezTo>
                <a:cubicBezTo>
                  <a:pt x="285" y="62"/>
                  <a:pt x="285" y="62"/>
                  <a:pt x="285" y="62"/>
                </a:cubicBezTo>
                <a:cubicBezTo>
                  <a:pt x="289" y="65"/>
                  <a:pt x="289" y="65"/>
                  <a:pt x="289" y="65"/>
                </a:cubicBezTo>
                <a:cubicBezTo>
                  <a:pt x="290" y="70"/>
                  <a:pt x="290" y="70"/>
                  <a:pt x="290" y="70"/>
                </a:cubicBezTo>
                <a:cubicBezTo>
                  <a:pt x="289" y="71"/>
                  <a:pt x="289" y="71"/>
                  <a:pt x="289" y="71"/>
                </a:cubicBezTo>
                <a:cubicBezTo>
                  <a:pt x="289" y="71"/>
                  <a:pt x="289" y="71"/>
                  <a:pt x="289" y="71"/>
                </a:cubicBezTo>
                <a:cubicBezTo>
                  <a:pt x="286" y="74"/>
                  <a:pt x="286" y="74"/>
                  <a:pt x="286" y="74"/>
                </a:cubicBezTo>
                <a:cubicBezTo>
                  <a:pt x="286" y="75"/>
                  <a:pt x="286" y="75"/>
                  <a:pt x="286" y="75"/>
                </a:cubicBezTo>
                <a:cubicBezTo>
                  <a:pt x="285" y="79"/>
                  <a:pt x="285" y="79"/>
                  <a:pt x="285" y="79"/>
                </a:cubicBezTo>
                <a:cubicBezTo>
                  <a:pt x="285" y="79"/>
                  <a:pt x="285" y="79"/>
                  <a:pt x="285" y="79"/>
                </a:cubicBezTo>
                <a:cubicBezTo>
                  <a:pt x="286" y="83"/>
                  <a:pt x="286" y="83"/>
                  <a:pt x="286" y="83"/>
                </a:cubicBezTo>
                <a:cubicBezTo>
                  <a:pt x="281" y="71"/>
                  <a:pt x="281" y="71"/>
                  <a:pt x="281" y="71"/>
                </a:cubicBezTo>
                <a:cubicBezTo>
                  <a:pt x="276" y="64"/>
                  <a:pt x="276" y="64"/>
                  <a:pt x="276" y="64"/>
                </a:cubicBezTo>
                <a:cubicBezTo>
                  <a:pt x="275" y="64"/>
                  <a:pt x="275" y="64"/>
                  <a:pt x="275" y="64"/>
                </a:cubicBezTo>
                <a:cubicBezTo>
                  <a:pt x="279" y="72"/>
                  <a:pt x="279" y="72"/>
                  <a:pt x="279" y="72"/>
                </a:cubicBezTo>
                <a:cubicBezTo>
                  <a:pt x="284" y="84"/>
                  <a:pt x="284" y="84"/>
                  <a:pt x="284" y="84"/>
                </a:cubicBezTo>
                <a:cubicBezTo>
                  <a:pt x="286" y="88"/>
                  <a:pt x="286" y="88"/>
                  <a:pt x="286" y="88"/>
                </a:cubicBezTo>
                <a:cubicBezTo>
                  <a:pt x="287" y="97"/>
                  <a:pt x="287" y="97"/>
                  <a:pt x="287" y="97"/>
                </a:cubicBezTo>
                <a:cubicBezTo>
                  <a:pt x="287" y="97"/>
                  <a:pt x="287" y="97"/>
                  <a:pt x="287" y="97"/>
                </a:cubicBezTo>
                <a:cubicBezTo>
                  <a:pt x="287" y="97"/>
                  <a:pt x="287" y="97"/>
                  <a:pt x="287" y="97"/>
                </a:cubicBezTo>
                <a:cubicBezTo>
                  <a:pt x="287" y="97"/>
                  <a:pt x="287" y="97"/>
                  <a:pt x="287" y="97"/>
                </a:cubicBezTo>
                <a:cubicBezTo>
                  <a:pt x="287" y="97"/>
                  <a:pt x="287" y="97"/>
                  <a:pt x="287" y="97"/>
                </a:cubicBezTo>
                <a:cubicBezTo>
                  <a:pt x="288" y="101"/>
                  <a:pt x="288" y="101"/>
                  <a:pt x="288" y="101"/>
                </a:cubicBezTo>
                <a:cubicBezTo>
                  <a:pt x="295" y="118"/>
                  <a:pt x="295" y="118"/>
                  <a:pt x="295" y="118"/>
                </a:cubicBezTo>
                <a:cubicBezTo>
                  <a:pt x="294" y="117"/>
                  <a:pt x="294" y="117"/>
                  <a:pt x="294" y="117"/>
                </a:cubicBezTo>
                <a:cubicBezTo>
                  <a:pt x="294" y="117"/>
                  <a:pt x="294" y="117"/>
                  <a:pt x="294" y="117"/>
                </a:cubicBezTo>
                <a:cubicBezTo>
                  <a:pt x="290" y="115"/>
                  <a:pt x="290" y="115"/>
                  <a:pt x="290" y="115"/>
                </a:cubicBezTo>
                <a:cubicBezTo>
                  <a:pt x="289" y="117"/>
                  <a:pt x="289" y="117"/>
                  <a:pt x="289" y="117"/>
                </a:cubicBezTo>
                <a:cubicBezTo>
                  <a:pt x="293" y="119"/>
                  <a:pt x="293" y="119"/>
                  <a:pt x="293" y="119"/>
                </a:cubicBezTo>
                <a:cubicBezTo>
                  <a:pt x="296" y="122"/>
                  <a:pt x="296" y="122"/>
                  <a:pt x="296" y="122"/>
                </a:cubicBezTo>
                <a:cubicBezTo>
                  <a:pt x="296" y="122"/>
                  <a:pt x="296" y="122"/>
                  <a:pt x="296" y="122"/>
                </a:cubicBezTo>
                <a:cubicBezTo>
                  <a:pt x="297" y="122"/>
                  <a:pt x="297" y="122"/>
                  <a:pt x="297" y="122"/>
                </a:cubicBezTo>
                <a:cubicBezTo>
                  <a:pt x="301" y="133"/>
                  <a:pt x="301" y="133"/>
                  <a:pt x="301" y="133"/>
                </a:cubicBezTo>
                <a:cubicBezTo>
                  <a:pt x="302" y="134"/>
                  <a:pt x="302" y="134"/>
                  <a:pt x="302" y="134"/>
                </a:cubicBezTo>
                <a:cubicBezTo>
                  <a:pt x="302" y="134"/>
                  <a:pt x="302" y="134"/>
                  <a:pt x="302" y="134"/>
                </a:cubicBezTo>
                <a:cubicBezTo>
                  <a:pt x="292" y="125"/>
                  <a:pt x="292" y="125"/>
                  <a:pt x="292" y="125"/>
                </a:cubicBezTo>
                <a:cubicBezTo>
                  <a:pt x="291" y="124"/>
                  <a:pt x="291" y="124"/>
                  <a:pt x="291" y="124"/>
                </a:cubicBezTo>
                <a:cubicBezTo>
                  <a:pt x="288" y="119"/>
                  <a:pt x="288" y="119"/>
                  <a:pt x="288" y="119"/>
                </a:cubicBezTo>
                <a:cubicBezTo>
                  <a:pt x="287" y="120"/>
                  <a:pt x="287" y="120"/>
                  <a:pt x="287" y="120"/>
                </a:cubicBezTo>
                <a:cubicBezTo>
                  <a:pt x="288" y="122"/>
                  <a:pt x="288" y="122"/>
                  <a:pt x="288" y="122"/>
                </a:cubicBezTo>
                <a:cubicBezTo>
                  <a:pt x="286" y="121"/>
                  <a:pt x="286" y="121"/>
                  <a:pt x="286" y="121"/>
                </a:cubicBezTo>
                <a:cubicBezTo>
                  <a:pt x="281" y="113"/>
                  <a:pt x="281" y="113"/>
                  <a:pt x="281" y="113"/>
                </a:cubicBezTo>
                <a:cubicBezTo>
                  <a:pt x="281" y="113"/>
                  <a:pt x="281" y="113"/>
                  <a:pt x="281" y="113"/>
                </a:cubicBezTo>
                <a:cubicBezTo>
                  <a:pt x="277" y="110"/>
                  <a:pt x="277" y="110"/>
                  <a:pt x="277" y="110"/>
                </a:cubicBezTo>
                <a:cubicBezTo>
                  <a:pt x="276" y="112"/>
                  <a:pt x="276" y="112"/>
                  <a:pt x="276" y="112"/>
                </a:cubicBezTo>
                <a:cubicBezTo>
                  <a:pt x="279" y="115"/>
                  <a:pt x="279" y="115"/>
                  <a:pt x="279" y="115"/>
                </a:cubicBezTo>
                <a:cubicBezTo>
                  <a:pt x="282" y="118"/>
                  <a:pt x="282" y="118"/>
                  <a:pt x="282" y="118"/>
                </a:cubicBezTo>
                <a:cubicBezTo>
                  <a:pt x="277" y="115"/>
                  <a:pt x="277" y="115"/>
                  <a:pt x="277" y="115"/>
                </a:cubicBezTo>
                <a:cubicBezTo>
                  <a:pt x="272" y="113"/>
                  <a:pt x="272" y="113"/>
                  <a:pt x="272" y="113"/>
                </a:cubicBezTo>
                <a:cubicBezTo>
                  <a:pt x="272" y="112"/>
                  <a:pt x="272" y="112"/>
                  <a:pt x="272" y="112"/>
                </a:cubicBezTo>
                <a:cubicBezTo>
                  <a:pt x="269" y="109"/>
                  <a:pt x="269" y="109"/>
                  <a:pt x="269" y="109"/>
                </a:cubicBezTo>
                <a:cubicBezTo>
                  <a:pt x="268" y="110"/>
                  <a:pt x="268" y="110"/>
                  <a:pt x="268" y="110"/>
                </a:cubicBezTo>
                <a:cubicBezTo>
                  <a:pt x="269" y="112"/>
                  <a:pt x="269" y="112"/>
                  <a:pt x="269" y="112"/>
                </a:cubicBezTo>
                <a:cubicBezTo>
                  <a:pt x="269" y="111"/>
                  <a:pt x="269" y="111"/>
                  <a:pt x="269" y="111"/>
                </a:cubicBezTo>
                <a:cubicBezTo>
                  <a:pt x="258" y="98"/>
                  <a:pt x="258" y="98"/>
                  <a:pt x="258" y="98"/>
                </a:cubicBezTo>
                <a:cubicBezTo>
                  <a:pt x="257" y="94"/>
                  <a:pt x="257" y="94"/>
                  <a:pt x="257" y="94"/>
                </a:cubicBezTo>
                <a:cubicBezTo>
                  <a:pt x="254" y="90"/>
                  <a:pt x="254" y="90"/>
                  <a:pt x="254" y="90"/>
                </a:cubicBezTo>
                <a:cubicBezTo>
                  <a:pt x="250" y="82"/>
                  <a:pt x="250" y="82"/>
                  <a:pt x="250" y="82"/>
                </a:cubicBezTo>
                <a:cubicBezTo>
                  <a:pt x="249" y="83"/>
                  <a:pt x="249" y="83"/>
                  <a:pt x="249" y="83"/>
                </a:cubicBezTo>
                <a:cubicBezTo>
                  <a:pt x="253" y="91"/>
                  <a:pt x="253" y="91"/>
                  <a:pt x="253" y="91"/>
                </a:cubicBezTo>
                <a:cubicBezTo>
                  <a:pt x="255" y="94"/>
                  <a:pt x="255" y="94"/>
                  <a:pt x="255" y="94"/>
                </a:cubicBezTo>
                <a:cubicBezTo>
                  <a:pt x="257" y="99"/>
                  <a:pt x="257" y="99"/>
                  <a:pt x="257" y="99"/>
                </a:cubicBezTo>
                <a:cubicBezTo>
                  <a:pt x="257" y="99"/>
                  <a:pt x="257" y="99"/>
                  <a:pt x="257" y="99"/>
                </a:cubicBezTo>
                <a:cubicBezTo>
                  <a:pt x="267" y="111"/>
                  <a:pt x="267" y="111"/>
                  <a:pt x="267" y="111"/>
                </a:cubicBezTo>
                <a:cubicBezTo>
                  <a:pt x="264" y="112"/>
                  <a:pt x="264" y="112"/>
                  <a:pt x="264" y="112"/>
                </a:cubicBezTo>
                <a:cubicBezTo>
                  <a:pt x="255" y="112"/>
                  <a:pt x="255" y="112"/>
                  <a:pt x="255" y="112"/>
                </a:cubicBezTo>
                <a:cubicBezTo>
                  <a:pt x="251" y="113"/>
                  <a:pt x="251" y="113"/>
                  <a:pt x="251" y="113"/>
                </a:cubicBezTo>
                <a:cubicBezTo>
                  <a:pt x="225" y="115"/>
                  <a:pt x="225" y="115"/>
                  <a:pt x="225" y="115"/>
                </a:cubicBezTo>
                <a:cubicBezTo>
                  <a:pt x="225" y="116"/>
                  <a:pt x="225" y="116"/>
                  <a:pt x="225" y="116"/>
                </a:cubicBezTo>
                <a:cubicBezTo>
                  <a:pt x="251" y="114"/>
                  <a:pt x="251" y="114"/>
                  <a:pt x="251" y="114"/>
                </a:cubicBezTo>
                <a:cubicBezTo>
                  <a:pt x="255" y="114"/>
                  <a:pt x="255" y="114"/>
                  <a:pt x="255" y="114"/>
                </a:cubicBezTo>
                <a:cubicBezTo>
                  <a:pt x="264" y="113"/>
                  <a:pt x="264" y="113"/>
                  <a:pt x="264" y="113"/>
                </a:cubicBezTo>
                <a:cubicBezTo>
                  <a:pt x="268" y="113"/>
                  <a:pt x="268" y="113"/>
                  <a:pt x="268" y="113"/>
                </a:cubicBezTo>
                <a:cubicBezTo>
                  <a:pt x="272" y="114"/>
                  <a:pt x="272" y="114"/>
                  <a:pt x="272" y="114"/>
                </a:cubicBezTo>
                <a:cubicBezTo>
                  <a:pt x="274" y="117"/>
                  <a:pt x="274" y="117"/>
                  <a:pt x="274" y="117"/>
                </a:cubicBezTo>
                <a:cubicBezTo>
                  <a:pt x="276" y="120"/>
                  <a:pt x="276" y="120"/>
                  <a:pt x="276" y="120"/>
                </a:cubicBezTo>
                <a:cubicBezTo>
                  <a:pt x="277" y="124"/>
                  <a:pt x="277" y="124"/>
                  <a:pt x="277" y="124"/>
                </a:cubicBezTo>
                <a:cubicBezTo>
                  <a:pt x="277" y="131"/>
                  <a:pt x="277" y="131"/>
                  <a:pt x="277" y="131"/>
                </a:cubicBezTo>
                <a:cubicBezTo>
                  <a:pt x="276" y="129"/>
                  <a:pt x="276" y="129"/>
                  <a:pt x="276" y="129"/>
                </a:cubicBezTo>
                <a:cubicBezTo>
                  <a:pt x="274" y="125"/>
                  <a:pt x="274" y="125"/>
                  <a:pt x="274" y="125"/>
                </a:cubicBezTo>
                <a:cubicBezTo>
                  <a:pt x="274" y="125"/>
                  <a:pt x="274" y="125"/>
                  <a:pt x="274" y="125"/>
                </a:cubicBezTo>
                <a:cubicBezTo>
                  <a:pt x="275" y="123"/>
                  <a:pt x="275" y="123"/>
                  <a:pt x="275" y="123"/>
                </a:cubicBezTo>
                <a:cubicBezTo>
                  <a:pt x="272" y="121"/>
                  <a:pt x="272" y="121"/>
                  <a:pt x="272" y="121"/>
                </a:cubicBezTo>
                <a:cubicBezTo>
                  <a:pt x="271" y="123"/>
                  <a:pt x="271" y="123"/>
                  <a:pt x="271" y="123"/>
                </a:cubicBezTo>
                <a:cubicBezTo>
                  <a:pt x="270" y="122"/>
                  <a:pt x="270" y="122"/>
                  <a:pt x="270" y="122"/>
                </a:cubicBezTo>
                <a:cubicBezTo>
                  <a:pt x="270" y="122"/>
                  <a:pt x="270" y="122"/>
                  <a:pt x="270" y="122"/>
                </a:cubicBezTo>
                <a:cubicBezTo>
                  <a:pt x="265" y="121"/>
                  <a:pt x="265" y="121"/>
                  <a:pt x="265" y="121"/>
                </a:cubicBezTo>
                <a:cubicBezTo>
                  <a:pt x="265" y="123"/>
                  <a:pt x="265" y="123"/>
                  <a:pt x="265" y="123"/>
                </a:cubicBezTo>
                <a:cubicBezTo>
                  <a:pt x="269" y="124"/>
                  <a:pt x="269" y="124"/>
                  <a:pt x="269" y="124"/>
                </a:cubicBezTo>
                <a:cubicBezTo>
                  <a:pt x="270" y="125"/>
                  <a:pt x="270" y="125"/>
                  <a:pt x="270" y="125"/>
                </a:cubicBezTo>
                <a:cubicBezTo>
                  <a:pt x="270" y="126"/>
                  <a:pt x="270" y="126"/>
                  <a:pt x="270" y="126"/>
                </a:cubicBezTo>
                <a:cubicBezTo>
                  <a:pt x="270" y="126"/>
                  <a:pt x="270" y="126"/>
                  <a:pt x="270" y="126"/>
                </a:cubicBezTo>
                <a:cubicBezTo>
                  <a:pt x="271" y="140"/>
                  <a:pt x="271" y="140"/>
                  <a:pt x="271" y="140"/>
                </a:cubicBezTo>
                <a:cubicBezTo>
                  <a:pt x="271" y="140"/>
                  <a:pt x="271" y="140"/>
                  <a:pt x="271" y="140"/>
                </a:cubicBezTo>
                <a:cubicBezTo>
                  <a:pt x="271" y="141"/>
                  <a:pt x="271" y="141"/>
                  <a:pt x="271" y="141"/>
                </a:cubicBezTo>
                <a:cubicBezTo>
                  <a:pt x="267" y="140"/>
                  <a:pt x="267" y="140"/>
                  <a:pt x="267" y="140"/>
                </a:cubicBezTo>
                <a:cubicBezTo>
                  <a:pt x="267" y="135"/>
                  <a:pt x="267" y="135"/>
                  <a:pt x="267" y="135"/>
                </a:cubicBezTo>
                <a:cubicBezTo>
                  <a:pt x="264" y="135"/>
                  <a:pt x="264" y="135"/>
                  <a:pt x="264" y="135"/>
                </a:cubicBezTo>
                <a:cubicBezTo>
                  <a:pt x="264" y="141"/>
                  <a:pt x="264" y="141"/>
                  <a:pt x="264" y="141"/>
                </a:cubicBezTo>
                <a:cubicBezTo>
                  <a:pt x="262" y="142"/>
                  <a:pt x="262" y="142"/>
                  <a:pt x="262" y="142"/>
                </a:cubicBezTo>
                <a:cubicBezTo>
                  <a:pt x="249" y="140"/>
                  <a:pt x="249" y="140"/>
                  <a:pt x="249" y="140"/>
                </a:cubicBezTo>
                <a:cubicBezTo>
                  <a:pt x="249" y="141"/>
                  <a:pt x="249" y="141"/>
                  <a:pt x="249" y="141"/>
                </a:cubicBezTo>
                <a:cubicBezTo>
                  <a:pt x="262" y="143"/>
                  <a:pt x="262" y="143"/>
                  <a:pt x="262" y="143"/>
                </a:cubicBezTo>
                <a:cubicBezTo>
                  <a:pt x="262" y="143"/>
                  <a:pt x="262" y="143"/>
                  <a:pt x="262" y="143"/>
                </a:cubicBezTo>
                <a:cubicBezTo>
                  <a:pt x="264" y="142"/>
                  <a:pt x="264" y="142"/>
                  <a:pt x="264" y="142"/>
                </a:cubicBezTo>
                <a:cubicBezTo>
                  <a:pt x="264" y="144"/>
                  <a:pt x="264" y="144"/>
                  <a:pt x="264" y="144"/>
                </a:cubicBezTo>
                <a:cubicBezTo>
                  <a:pt x="264" y="144"/>
                  <a:pt x="264" y="144"/>
                  <a:pt x="264" y="144"/>
                </a:cubicBezTo>
                <a:cubicBezTo>
                  <a:pt x="266" y="148"/>
                  <a:pt x="266" y="148"/>
                  <a:pt x="266" y="148"/>
                </a:cubicBezTo>
                <a:cubicBezTo>
                  <a:pt x="268" y="152"/>
                  <a:pt x="268" y="152"/>
                  <a:pt x="268" y="152"/>
                </a:cubicBezTo>
                <a:cubicBezTo>
                  <a:pt x="268" y="153"/>
                  <a:pt x="269" y="153"/>
                  <a:pt x="269" y="153"/>
                </a:cubicBezTo>
                <a:cubicBezTo>
                  <a:pt x="277" y="159"/>
                  <a:pt x="277" y="159"/>
                  <a:pt x="277" y="159"/>
                </a:cubicBezTo>
                <a:cubicBezTo>
                  <a:pt x="278" y="161"/>
                  <a:pt x="278" y="161"/>
                  <a:pt x="278" y="161"/>
                </a:cubicBezTo>
                <a:cubicBezTo>
                  <a:pt x="278" y="161"/>
                  <a:pt x="278" y="161"/>
                  <a:pt x="278" y="161"/>
                </a:cubicBezTo>
                <a:cubicBezTo>
                  <a:pt x="278" y="161"/>
                  <a:pt x="278" y="161"/>
                  <a:pt x="278" y="161"/>
                </a:cubicBezTo>
                <a:cubicBezTo>
                  <a:pt x="281" y="165"/>
                  <a:pt x="281" y="165"/>
                  <a:pt x="281" y="165"/>
                </a:cubicBezTo>
                <a:cubicBezTo>
                  <a:pt x="281" y="166"/>
                  <a:pt x="281" y="166"/>
                  <a:pt x="281" y="166"/>
                </a:cubicBezTo>
                <a:cubicBezTo>
                  <a:pt x="284" y="169"/>
                  <a:pt x="284" y="169"/>
                  <a:pt x="284" y="169"/>
                </a:cubicBezTo>
                <a:cubicBezTo>
                  <a:pt x="290" y="178"/>
                  <a:pt x="290" y="178"/>
                  <a:pt x="290" y="178"/>
                </a:cubicBezTo>
                <a:cubicBezTo>
                  <a:pt x="293" y="183"/>
                  <a:pt x="293" y="183"/>
                  <a:pt x="293" y="183"/>
                </a:cubicBezTo>
                <a:cubicBezTo>
                  <a:pt x="293" y="184"/>
                  <a:pt x="293" y="184"/>
                  <a:pt x="293" y="184"/>
                </a:cubicBezTo>
                <a:cubicBezTo>
                  <a:pt x="293" y="184"/>
                  <a:pt x="293" y="184"/>
                  <a:pt x="293" y="184"/>
                </a:cubicBezTo>
                <a:cubicBezTo>
                  <a:pt x="293" y="184"/>
                  <a:pt x="293" y="184"/>
                  <a:pt x="293" y="184"/>
                </a:cubicBezTo>
                <a:cubicBezTo>
                  <a:pt x="294" y="185"/>
                  <a:pt x="294" y="185"/>
                  <a:pt x="294" y="185"/>
                </a:cubicBezTo>
                <a:cubicBezTo>
                  <a:pt x="299" y="193"/>
                  <a:pt x="299" y="193"/>
                  <a:pt x="299" y="193"/>
                </a:cubicBezTo>
                <a:cubicBezTo>
                  <a:pt x="299" y="194"/>
                  <a:pt x="299" y="194"/>
                  <a:pt x="300" y="194"/>
                </a:cubicBezTo>
                <a:cubicBezTo>
                  <a:pt x="299" y="194"/>
                  <a:pt x="299" y="194"/>
                  <a:pt x="299" y="194"/>
                </a:cubicBezTo>
                <a:cubicBezTo>
                  <a:pt x="281" y="187"/>
                  <a:pt x="281" y="187"/>
                  <a:pt x="281" y="187"/>
                </a:cubicBezTo>
                <a:cubicBezTo>
                  <a:pt x="271" y="180"/>
                  <a:pt x="271" y="180"/>
                  <a:pt x="271" y="180"/>
                </a:cubicBezTo>
                <a:cubicBezTo>
                  <a:pt x="271" y="180"/>
                  <a:pt x="271" y="180"/>
                  <a:pt x="271" y="179"/>
                </a:cubicBezTo>
                <a:cubicBezTo>
                  <a:pt x="265" y="177"/>
                  <a:pt x="265" y="177"/>
                  <a:pt x="265" y="177"/>
                </a:cubicBezTo>
                <a:cubicBezTo>
                  <a:pt x="265" y="177"/>
                  <a:pt x="265" y="177"/>
                  <a:pt x="265" y="177"/>
                </a:cubicBezTo>
                <a:cubicBezTo>
                  <a:pt x="265" y="177"/>
                  <a:pt x="265" y="177"/>
                  <a:pt x="265" y="177"/>
                </a:cubicBezTo>
                <a:cubicBezTo>
                  <a:pt x="261" y="175"/>
                  <a:pt x="261" y="175"/>
                  <a:pt x="261" y="175"/>
                </a:cubicBezTo>
                <a:cubicBezTo>
                  <a:pt x="260" y="175"/>
                  <a:pt x="260" y="175"/>
                  <a:pt x="260" y="175"/>
                </a:cubicBezTo>
                <a:cubicBezTo>
                  <a:pt x="257" y="168"/>
                  <a:pt x="257" y="168"/>
                  <a:pt x="257" y="168"/>
                </a:cubicBezTo>
                <a:cubicBezTo>
                  <a:pt x="255" y="164"/>
                  <a:pt x="255" y="164"/>
                  <a:pt x="255" y="164"/>
                </a:cubicBezTo>
                <a:cubicBezTo>
                  <a:pt x="253" y="160"/>
                  <a:pt x="253" y="160"/>
                  <a:pt x="253" y="160"/>
                </a:cubicBezTo>
                <a:cubicBezTo>
                  <a:pt x="253" y="160"/>
                  <a:pt x="253" y="160"/>
                  <a:pt x="253" y="160"/>
                </a:cubicBezTo>
                <a:cubicBezTo>
                  <a:pt x="250" y="157"/>
                  <a:pt x="250" y="157"/>
                  <a:pt x="250" y="157"/>
                </a:cubicBezTo>
                <a:cubicBezTo>
                  <a:pt x="247" y="153"/>
                  <a:pt x="247" y="153"/>
                  <a:pt x="247" y="153"/>
                </a:cubicBezTo>
                <a:cubicBezTo>
                  <a:pt x="245" y="149"/>
                  <a:pt x="245" y="149"/>
                  <a:pt x="245" y="149"/>
                </a:cubicBezTo>
                <a:cubicBezTo>
                  <a:pt x="242" y="145"/>
                  <a:pt x="242" y="145"/>
                  <a:pt x="242" y="145"/>
                </a:cubicBezTo>
                <a:cubicBezTo>
                  <a:pt x="241" y="144"/>
                  <a:pt x="241" y="144"/>
                  <a:pt x="241" y="144"/>
                </a:cubicBezTo>
                <a:cubicBezTo>
                  <a:pt x="242" y="139"/>
                  <a:pt x="242" y="139"/>
                  <a:pt x="242" y="139"/>
                </a:cubicBezTo>
                <a:cubicBezTo>
                  <a:pt x="242" y="139"/>
                  <a:pt x="242" y="139"/>
                  <a:pt x="242" y="139"/>
                </a:cubicBezTo>
                <a:cubicBezTo>
                  <a:pt x="241" y="134"/>
                  <a:pt x="241" y="134"/>
                  <a:pt x="241" y="134"/>
                </a:cubicBezTo>
                <a:cubicBezTo>
                  <a:pt x="240" y="135"/>
                  <a:pt x="240" y="135"/>
                  <a:pt x="240" y="135"/>
                </a:cubicBezTo>
                <a:cubicBezTo>
                  <a:pt x="240" y="139"/>
                  <a:pt x="240" y="139"/>
                  <a:pt x="240" y="139"/>
                </a:cubicBezTo>
                <a:cubicBezTo>
                  <a:pt x="240" y="143"/>
                  <a:pt x="240" y="143"/>
                  <a:pt x="240" y="143"/>
                </a:cubicBezTo>
                <a:cubicBezTo>
                  <a:pt x="230" y="133"/>
                  <a:pt x="230" y="133"/>
                  <a:pt x="230" y="133"/>
                </a:cubicBezTo>
                <a:cubicBezTo>
                  <a:pt x="229" y="134"/>
                  <a:pt x="229" y="134"/>
                  <a:pt x="229" y="134"/>
                </a:cubicBezTo>
                <a:cubicBezTo>
                  <a:pt x="240" y="145"/>
                  <a:pt x="240" y="145"/>
                  <a:pt x="240" y="145"/>
                </a:cubicBezTo>
                <a:cubicBezTo>
                  <a:pt x="239" y="152"/>
                  <a:pt x="239" y="152"/>
                  <a:pt x="239" y="152"/>
                </a:cubicBezTo>
                <a:cubicBezTo>
                  <a:pt x="239" y="152"/>
                  <a:pt x="239" y="152"/>
                  <a:pt x="239" y="152"/>
                </a:cubicBezTo>
                <a:cubicBezTo>
                  <a:pt x="239" y="157"/>
                  <a:pt x="239" y="157"/>
                  <a:pt x="239" y="157"/>
                </a:cubicBezTo>
                <a:cubicBezTo>
                  <a:pt x="239" y="159"/>
                  <a:pt x="239" y="159"/>
                  <a:pt x="239" y="159"/>
                </a:cubicBezTo>
                <a:cubicBezTo>
                  <a:pt x="219" y="138"/>
                  <a:pt x="219" y="138"/>
                  <a:pt x="219" y="138"/>
                </a:cubicBezTo>
                <a:cubicBezTo>
                  <a:pt x="219" y="138"/>
                  <a:pt x="219" y="138"/>
                  <a:pt x="219" y="138"/>
                </a:cubicBezTo>
                <a:cubicBezTo>
                  <a:pt x="215" y="136"/>
                  <a:pt x="215" y="136"/>
                  <a:pt x="215" y="136"/>
                </a:cubicBezTo>
                <a:cubicBezTo>
                  <a:pt x="215" y="136"/>
                  <a:pt x="215" y="136"/>
                  <a:pt x="215" y="136"/>
                </a:cubicBezTo>
                <a:cubicBezTo>
                  <a:pt x="206" y="135"/>
                  <a:pt x="206" y="135"/>
                  <a:pt x="206" y="135"/>
                </a:cubicBezTo>
                <a:cubicBezTo>
                  <a:pt x="201" y="136"/>
                  <a:pt x="201" y="136"/>
                  <a:pt x="201" y="136"/>
                </a:cubicBezTo>
                <a:cubicBezTo>
                  <a:pt x="193" y="135"/>
                  <a:pt x="193" y="135"/>
                  <a:pt x="193" y="135"/>
                </a:cubicBezTo>
                <a:cubicBezTo>
                  <a:pt x="193" y="137"/>
                  <a:pt x="193" y="137"/>
                  <a:pt x="193" y="137"/>
                </a:cubicBezTo>
                <a:cubicBezTo>
                  <a:pt x="202" y="137"/>
                  <a:pt x="202" y="137"/>
                  <a:pt x="202" y="137"/>
                </a:cubicBezTo>
                <a:cubicBezTo>
                  <a:pt x="206" y="137"/>
                  <a:pt x="206" y="137"/>
                  <a:pt x="206" y="137"/>
                </a:cubicBezTo>
                <a:cubicBezTo>
                  <a:pt x="215" y="137"/>
                  <a:pt x="215" y="137"/>
                  <a:pt x="215" y="137"/>
                </a:cubicBezTo>
                <a:cubicBezTo>
                  <a:pt x="218" y="139"/>
                  <a:pt x="218" y="139"/>
                  <a:pt x="218" y="139"/>
                </a:cubicBezTo>
                <a:cubicBezTo>
                  <a:pt x="240" y="161"/>
                  <a:pt x="240" y="161"/>
                  <a:pt x="240" y="161"/>
                </a:cubicBezTo>
                <a:cubicBezTo>
                  <a:pt x="240" y="161"/>
                  <a:pt x="240" y="161"/>
                  <a:pt x="240" y="161"/>
                </a:cubicBezTo>
                <a:cubicBezTo>
                  <a:pt x="241" y="164"/>
                  <a:pt x="241" y="164"/>
                  <a:pt x="241" y="164"/>
                </a:cubicBezTo>
                <a:cubicBezTo>
                  <a:pt x="238" y="162"/>
                  <a:pt x="238" y="162"/>
                  <a:pt x="238" y="162"/>
                </a:cubicBezTo>
                <a:cubicBezTo>
                  <a:pt x="228" y="153"/>
                  <a:pt x="228" y="153"/>
                  <a:pt x="228" y="153"/>
                </a:cubicBezTo>
                <a:cubicBezTo>
                  <a:pt x="225" y="149"/>
                  <a:pt x="225" y="149"/>
                  <a:pt x="225" y="149"/>
                </a:cubicBezTo>
                <a:cubicBezTo>
                  <a:pt x="222" y="146"/>
                  <a:pt x="222" y="146"/>
                  <a:pt x="222" y="146"/>
                </a:cubicBezTo>
                <a:cubicBezTo>
                  <a:pt x="219" y="143"/>
                  <a:pt x="219" y="143"/>
                  <a:pt x="219" y="143"/>
                </a:cubicBezTo>
                <a:cubicBezTo>
                  <a:pt x="211" y="139"/>
                  <a:pt x="211" y="139"/>
                  <a:pt x="211" y="139"/>
                </a:cubicBezTo>
                <a:cubicBezTo>
                  <a:pt x="210" y="140"/>
                  <a:pt x="210" y="140"/>
                  <a:pt x="210" y="140"/>
                </a:cubicBezTo>
                <a:cubicBezTo>
                  <a:pt x="218" y="144"/>
                  <a:pt x="218" y="144"/>
                  <a:pt x="218" y="144"/>
                </a:cubicBezTo>
                <a:cubicBezTo>
                  <a:pt x="221" y="147"/>
                  <a:pt x="221" y="147"/>
                  <a:pt x="221" y="147"/>
                </a:cubicBezTo>
                <a:cubicBezTo>
                  <a:pt x="224" y="150"/>
                  <a:pt x="224" y="150"/>
                  <a:pt x="224" y="150"/>
                </a:cubicBezTo>
                <a:cubicBezTo>
                  <a:pt x="227" y="154"/>
                  <a:pt x="227" y="154"/>
                  <a:pt x="227" y="154"/>
                </a:cubicBezTo>
                <a:cubicBezTo>
                  <a:pt x="227" y="154"/>
                  <a:pt x="227" y="154"/>
                  <a:pt x="227" y="154"/>
                </a:cubicBezTo>
                <a:cubicBezTo>
                  <a:pt x="227" y="154"/>
                  <a:pt x="227" y="154"/>
                  <a:pt x="227" y="154"/>
                </a:cubicBezTo>
                <a:cubicBezTo>
                  <a:pt x="236" y="163"/>
                  <a:pt x="236" y="163"/>
                  <a:pt x="236" y="163"/>
                </a:cubicBezTo>
                <a:cubicBezTo>
                  <a:pt x="236" y="163"/>
                  <a:pt x="236" y="164"/>
                  <a:pt x="237" y="164"/>
                </a:cubicBezTo>
                <a:cubicBezTo>
                  <a:pt x="243" y="167"/>
                  <a:pt x="243" y="167"/>
                  <a:pt x="243" y="167"/>
                </a:cubicBezTo>
                <a:cubicBezTo>
                  <a:pt x="244" y="169"/>
                  <a:pt x="244" y="169"/>
                  <a:pt x="244" y="169"/>
                </a:cubicBezTo>
                <a:cubicBezTo>
                  <a:pt x="244" y="169"/>
                  <a:pt x="244" y="169"/>
                  <a:pt x="244" y="169"/>
                </a:cubicBezTo>
                <a:cubicBezTo>
                  <a:pt x="244" y="169"/>
                  <a:pt x="244" y="169"/>
                  <a:pt x="244" y="169"/>
                </a:cubicBezTo>
                <a:cubicBezTo>
                  <a:pt x="250" y="176"/>
                  <a:pt x="250" y="176"/>
                  <a:pt x="250" y="176"/>
                </a:cubicBezTo>
                <a:cubicBezTo>
                  <a:pt x="250" y="176"/>
                  <a:pt x="250" y="176"/>
                  <a:pt x="250" y="176"/>
                </a:cubicBezTo>
                <a:cubicBezTo>
                  <a:pt x="251" y="176"/>
                  <a:pt x="251" y="176"/>
                  <a:pt x="251" y="176"/>
                </a:cubicBezTo>
                <a:cubicBezTo>
                  <a:pt x="248" y="176"/>
                  <a:pt x="248" y="176"/>
                  <a:pt x="248" y="176"/>
                </a:cubicBezTo>
                <a:cubicBezTo>
                  <a:pt x="238" y="175"/>
                  <a:pt x="238" y="175"/>
                  <a:pt x="238" y="175"/>
                </a:cubicBezTo>
                <a:cubicBezTo>
                  <a:pt x="238" y="175"/>
                  <a:pt x="238" y="175"/>
                  <a:pt x="238" y="175"/>
                </a:cubicBezTo>
                <a:cubicBezTo>
                  <a:pt x="238" y="175"/>
                  <a:pt x="238" y="175"/>
                  <a:pt x="238" y="175"/>
                </a:cubicBezTo>
                <a:cubicBezTo>
                  <a:pt x="234" y="175"/>
                  <a:pt x="234" y="175"/>
                  <a:pt x="234" y="175"/>
                </a:cubicBezTo>
                <a:cubicBezTo>
                  <a:pt x="218" y="167"/>
                  <a:pt x="218" y="167"/>
                  <a:pt x="218" y="167"/>
                </a:cubicBezTo>
                <a:cubicBezTo>
                  <a:pt x="218" y="167"/>
                  <a:pt x="218" y="167"/>
                  <a:pt x="218" y="167"/>
                </a:cubicBezTo>
                <a:cubicBezTo>
                  <a:pt x="213" y="167"/>
                  <a:pt x="213" y="167"/>
                  <a:pt x="213" y="167"/>
                </a:cubicBezTo>
                <a:cubicBezTo>
                  <a:pt x="205" y="165"/>
                  <a:pt x="205" y="165"/>
                  <a:pt x="205" y="165"/>
                </a:cubicBezTo>
                <a:cubicBezTo>
                  <a:pt x="205" y="165"/>
                  <a:pt x="204" y="165"/>
                  <a:pt x="204" y="165"/>
                </a:cubicBezTo>
                <a:cubicBezTo>
                  <a:pt x="200" y="165"/>
                  <a:pt x="200" y="165"/>
                  <a:pt x="200" y="165"/>
                </a:cubicBezTo>
                <a:cubicBezTo>
                  <a:pt x="200" y="167"/>
                  <a:pt x="200" y="167"/>
                  <a:pt x="200" y="167"/>
                </a:cubicBezTo>
                <a:cubicBezTo>
                  <a:pt x="204" y="167"/>
                  <a:pt x="204" y="167"/>
                  <a:pt x="204" y="167"/>
                </a:cubicBezTo>
                <a:cubicBezTo>
                  <a:pt x="213" y="169"/>
                  <a:pt x="213" y="169"/>
                  <a:pt x="213" y="169"/>
                </a:cubicBezTo>
                <a:cubicBezTo>
                  <a:pt x="217" y="169"/>
                  <a:pt x="217" y="169"/>
                  <a:pt x="217" y="169"/>
                </a:cubicBezTo>
                <a:cubicBezTo>
                  <a:pt x="233" y="176"/>
                  <a:pt x="233" y="176"/>
                  <a:pt x="233" y="176"/>
                </a:cubicBezTo>
                <a:cubicBezTo>
                  <a:pt x="233" y="176"/>
                  <a:pt x="233" y="176"/>
                  <a:pt x="233" y="176"/>
                </a:cubicBezTo>
                <a:cubicBezTo>
                  <a:pt x="224" y="177"/>
                  <a:pt x="224" y="177"/>
                  <a:pt x="224" y="177"/>
                </a:cubicBezTo>
                <a:cubicBezTo>
                  <a:pt x="216" y="179"/>
                  <a:pt x="216" y="179"/>
                  <a:pt x="216" y="179"/>
                </a:cubicBezTo>
                <a:cubicBezTo>
                  <a:pt x="207" y="175"/>
                  <a:pt x="207" y="175"/>
                  <a:pt x="207" y="175"/>
                </a:cubicBezTo>
                <a:cubicBezTo>
                  <a:pt x="205" y="171"/>
                  <a:pt x="205" y="171"/>
                  <a:pt x="205" y="171"/>
                </a:cubicBezTo>
                <a:cubicBezTo>
                  <a:pt x="202" y="173"/>
                  <a:pt x="202" y="173"/>
                  <a:pt x="202" y="173"/>
                </a:cubicBezTo>
                <a:cubicBezTo>
                  <a:pt x="205" y="177"/>
                  <a:pt x="205" y="177"/>
                  <a:pt x="205" y="177"/>
                </a:cubicBezTo>
                <a:cubicBezTo>
                  <a:pt x="205" y="177"/>
                  <a:pt x="205" y="177"/>
                  <a:pt x="206" y="177"/>
                </a:cubicBezTo>
                <a:cubicBezTo>
                  <a:pt x="216" y="181"/>
                  <a:pt x="216" y="181"/>
                  <a:pt x="216" y="181"/>
                </a:cubicBezTo>
                <a:cubicBezTo>
                  <a:pt x="216" y="181"/>
                  <a:pt x="216" y="181"/>
                  <a:pt x="216" y="181"/>
                </a:cubicBezTo>
                <a:cubicBezTo>
                  <a:pt x="216" y="181"/>
                  <a:pt x="217" y="181"/>
                  <a:pt x="217" y="181"/>
                </a:cubicBezTo>
                <a:cubicBezTo>
                  <a:pt x="224" y="180"/>
                  <a:pt x="224" y="180"/>
                  <a:pt x="224" y="180"/>
                </a:cubicBezTo>
                <a:cubicBezTo>
                  <a:pt x="238" y="179"/>
                  <a:pt x="238" y="179"/>
                  <a:pt x="238" y="179"/>
                </a:cubicBezTo>
                <a:cubicBezTo>
                  <a:pt x="247" y="181"/>
                  <a:pt x="247" y="181"/>
                  <a:pt x="247" y="181"/>
                </a:cubicBezTo>
                <a:cubicBezTo>
                  <a:pt x="247" y="181"/>
                  <a:pt x="248" y="181"/>
                  <a:pt x="248" y="181"/>
                </a:cubicBezTo>
                <a:cubicBezTo>
                  <a:pt x="253" y="181"/>
                  <a:pt x="253" y="181"/>
                  <a:pt x="253" y="181"/>
                </a:cubicBezTo>
                <a:cubicBezTo>
                  <a:pt x="257" y="181"/>
                  <a:pt x="257" y="181"/>
                  <a:pt x="257" y="181"/>
                </a:cubicBezTo>
                <a:cubicBezTo>
                  <a:pt x="262" y="183"/>
                  <a:pt x="262" y="183"/>
                  <a:pt x="262" y="183"/>
                </a:cubicBezTo>
                <a:cubicBezTo>
                  <a:pt x="267" y="186"/>
                  <a:pt x="267" y="186"/>
                  <a:pt x="267" y="186"/>
                </a:cubicBezTo>
                <a:cubicBezTo>
                  <a:pt x="277" y="193"/>
                  <a:pt x="277" y="193"/>
                  <a:pt x="277" y="193"/>
                </a:cubicBezTo>
                <a:cubicBezTo>
                  <a:pt x="278" y="194"/>
                  <a:pt x="278" y="194"/>
                  <a:pt x="278" y="194"/>
                </a:cubicBezTo>
                <a:cubicBezTo>
                  <a:pt x="297" y="201"/>
                  <a:pt x="297" y="201"/>
                  <a:pt x="297" y="201"/>
                </a:cubicBezTo>
                <a:cubicBezTo>
                  <a:pt x="303" y="202"/>
                  <a:pt x="303" y="202"/>
                  <a:pt x="303" y="202"/>
                </a:cubicBezTo>
                <a:cubicBezTo>
                  <a:pt x="310" y="205"/>
                  <a:pt x="310" y="205"/>
                  <a:pt x="310" y="205"/>
                </a:cubicBezTo>
                <a:cubicBezTo>
                  <a:pt x="316" y="209"/>
                  <a:pt x="316" y="209"/>
                  <a:pt x="316" y="209"/>
                </a:cubicBezTo>
                <a:cubicBezTo>
                  <a:pt x="326" y="219"/>
                  <a:pt x="326" y="219"/>
                  <a:pt x="326" y="219"/>
                </a:cubicBezTo>
                <a:cubicBezTo>
                  <a:pt x="326" y="219"/>
                  <a:pt x="327" y="219"/>
                  <a:pt x="327" y="219"/>
                </a:cubicBezTo>
                <a:cubicBezTo>
                  <a:pt x="332" y="223"/>
                  <a:pt x="332" y="223"/>
                  <a:pt x="332" y="223"/>
                </a:cubicBezTo>
                <a:cubicBezTo>
                  <a:pt x="336" y="231"/>
                  <a:pt x="336" y="231"/>
                  <a:pt x="336" y="231"/>
                </a:cubicBezTo>
                <a:cubicBezTo>
                  <a:pt x="337" y="235"/>
                  <a:pt x="337" y="235"/>
                  <a:pt x="337" y="235"/>
                </a:cubicBezTo>
                <a:cubicBezTo>
                  <a:pt x="334" y="243"/>
                  <a:pt x="334" y="243"/>
                  <a:pt x="334" y="243"/>
                </a:cubicBezTo>
                <a:cubicBezTo>
                  <a:pt x="331" y="246"/>
                  <a:pt x="331" y="246"/>
                  <a:pt x="331" y="246"/>
                </a:cubicBezTo>
                <a:cubicBezTo>
                  <a:pt x="326" y="253"/>
                  <a:pt x="326" y="253"/>
                  <a:pt x="326" y="253"/>
                </a:cubicBezTo>
                <a:cubicBezTo>
                  <a:pt x="324" y="256"/>
                  <a:pt x="324" y="256"/>
                  <a:pt x="324" y="256"/>
                </a:cubicBezTo>
                <a:cubicBezTo>
                  <a:pt x="324" y="256"/>
                  <a:pt x="324" y="256"/>
                  <a:pt x="323" y="256"/>
                </a:cubicBezTo>
                <a:cubicBezTo>
                  <a:pt x="323" y="256"/>
                  <a:pt x="323" y="256"/>
                  <a:pt x="323" y="256"/>
                </a:cubicBezTo>
                <a:cubicBezTo>
                  <a:pt x="312" y="264"/>
                  <a:pt x="312" y="264"/>
                  <a:pt x="312" y="264"/>
                </a:cubicBezTo>
                <a:cubicBezTo>
                  <a:pt x="309" y="266"/>
                  <a:pt x="309" y="266"/>
                  <a:pt x="309" y="266"/>
                </a:cubicBezTo>
                <a:cubicBezTo>
                  <a:pt x="310" y="263"/>
                  <a:pt x="310" y="263"/>
                  <a:pt x="310" y="263"/>
                </a:cubicBezTo>
                <a:cubicBezTo>
                  <a:pt x="312" y="258"/>
                  <a:pt x="312" y="258"/>
                  <a:pt x="312" y="258"/>
                </a:cubicBezTo>
                <a:cubicBezTo>
                  <a:pt x="314" y="255"/>
                  <a:pt x="314" y="255"/>
                  <a:pt x="314" y="255"/>
                </a:cubicBezTo>
                <a:cubicBezTo>
                  <a:pt x="314" y="255"/>
                  <a:pt x="314" y="255"/>
                  <a:pt x="314" y="255"/>
                </a:cubicBezTo>
                <a:cubicBezTo>
                  <a:pt x="315" y="251"/>
                  <a:pt x="315" y="251"/>
                  <a:pt x="315" y="251"/>
                </a:cubicBezTo>
                <a:cubicBezTo>
                  <a:pt x="317" y="246"/>
                  <a:pt x="317" y="246"/>
                  <a:pt x="317" y="246"/>
                </a:cubicBezTo>
                <a:cubicBezTo>
                  <a:pt x="319" y="242"/>
                  <a:pt x="319" y="242"/>
                  <a:pt x="319" y="242"/>
                </a:cubicBezTo>
                <a:cubicBezTo>
                  <a:pt x="319" y="242"/>
                  <a:pt x="319" y="242"/>
                  <a:pt x="319" y="242"/>
                </a:cubicBezTo>
                <a:cubicBezTo>
                  <a:pt x="320" y="242"/>
                  <a:pt x="320" y="242"/>
                  <a:pt x="320" y="242"/>
                </a:cubicBezTo>
                <a:cubicBezTo>
                  <a:pt x="324" y="240"/>
                  <a:pt x="324" y="240"/>
                  <a:pt x="324" y="240"/>
                </a:cubicBezTo>
                <a:cubicBezTo>
                  <a:pt x="333" y="239"/>
                  <a:pt x="333" y="239"/>
                  <a:pt x="333" y="239"/>
                </a:cubicBezTo>
                <a:cubicBezTo>
                  <a:pt x="333" y="237"/>
                  <a:pt x="333" y="237"/>
                  <a:pt x="333" y="237"/>
                </a:cubicBezTo>
                <a:cubicBezTo>
                  <a:pt x="324" y="239"/>
                  <a:pt x="324" y="239"/>
                  <a:pt x="324" y="239"/>
                </a:cubicBezTo>
                <a:cubicBezTo>
                  <a:pt x="320" y="240"/>
                  <a:pt x="320" y="240"/>
                  <a:pt x="320" y="240"/>
                </a:cubicBezTo>
                <a:cubicBezTo>
                  <a:pt x="320" y="240"/>
                  <a:pt x="320" y="240"/>
                  <a:pt x="320" y="240"/>
                </a:cubicBezTo>
                <a:cubicBezTo>
                  <a:pt x="323" y="234"/>
                  <a:pt x="323" y="234"/>
                  <a:pt x="323" y="234"/>
                </a:cubicBezTo>
                <a:cubicBezTo>
                  <a:pt x="325" y="232"/>
                  <a:pt x="325" y="232"/>
                  <a:pt x="325" y="232"/>
                </a:cubicBezTo>
                <a:cubicBezTo>
                  <a:pt x="325" y="231"/>
                  <a:pt x="325" y="231"/>
                  <a:pt x="325" y="231"/>
                </a:cubicBezTo>
                <a:cubicBezTo>
                  <a:pt x="325" y="231"/>
                  <a:pt x="325" y="231"/>
                  <a:pt x="325" y="231"/>
                </a:cubicBezTo>
                <a:cubicBezTo>
                  <a:pt x="330" y="224"/>
                  <a:pt x="330" y="224"/>
                  <a:pt x="330" y="224"/>
                </a:cubicBezTo>
                <a:cubicBezTo>
                  <a:pt x="329" y="223"/>
                  <a:pt x="329" y="223"/>
                  <a:pt x="329" y="223"/>
                </a:cubicBezTo>
                <a:cubicBezTo>
                  <a:pt x="324" y="230"/>
                  <a:pt x="324" y="230"/>
                  <a:pt x="324" y="230"/>
                </a:cubicBezTo>
                <a:cubicBezTo>
                  <a:pt x="322" y="233"/>
                  <a:pt x="322" y="233"/>
                  <a:pt x="322" y="233"/>
                </a:cubicBezTo>
                <a:cubicBezTo>
                  <a:pt x="319" y="237"/>
                  <a:pt x="319" y="237"/>
                  <a:pt x="319" y="237"/>
                </a:cubicBezTo>
                <a:cubicBezTo>
                  <a:pt x="320" y="233"/>
                  <a:pt x="320" y="233"/>
                  <a:pt x="320" y="233"/>
                </a:cubicBezTo>
                <a:cubicBezTo>
                  <a:pt x="320" y="229"/>
                  <a:pt x="320" y="229"/>
                  <a:pt x="320" y="229"/>
                </a:cubicBezTo>
                <a:cubicBezTo>
                  <a:pt x="320" y="229"/>
                  <a:pt x="320" y="228"/>
                  <a:pt x="320" y="228"/>
                </a:cubicBezTo>
                <a:cubicBezTo>
                  <a:pt x="319" y="224"/>
                  <a:pt x="319" y="224"/>
                  <a:pt x="319" y="224"/>
                </a:cubicBezTo>
                <a:cubicBezTo>
                  <a:pt x="318" y="225"/>
                  <a:pt x="318" y="225"/>
                  <a:pt x="318" y="225"/>
                </a:cubicBezTo>
                <a:cubicBezTo>
                  <a:pt x="319" y="229"/>
                  <a:pt x="319" y="229"/>
                  <a:pt x="319" y="229"/>
                </a:cubicBezTo>
                <a:cubicBezTo>
                  <a:pt x="318" y="233"/>
                  <a:pt x="318" y="233"/>
                  <a:pt x="318" y="233"/>
                </a:cubicBezTo>
                <a:cubicBezTo>
                  <a:pt x="317" y="238"/>
                  <a:pt x="317" y="238"/>
                  <a:pt x="317" y="238"/>
                </a:cubicBezTo>
                <a:cubicBezTo>
                  <a:pt x="307" y="244"/>
                  <a:pt x="307" y="244"/>
                  <a:pt x="307" y="244"/>
                </a:cubicBezTo>
                <a:cubicBezTo>
                  <a:pt x="307" y="244"/>
                  <a:pt x="307" y="244"/>
                  <a:pt x="307" y="244"/>
                </a:cubicBezTo>
                <a:cubicBezTo>
                  <a:pt x="297" y="250"/>
                  <a:pt x="297" y="250"/>
                  <a:pt x="297" y="250"/>
                </a:cubicBezTo>
                <a:cubicBezTo>
                  <a:pt x="295" y="251"/>
                  <a:pt x="295" y="251"/>
                  <a:pt x="295" y="251"/>
                </a:cubicBezTo>
                <a:cubicBezTo>
                  <a:pt x="295" y="251"/>
                  <a:pt x="295" y="251"/>
                  <a:pt x="295" y="251"/>
                </a:cubicBezTo>
                <a:cubicBezTo>
                  <a:pt x="295" y="251"/>
                  <a:pt x="295" y="251"/>
                  <a:pt x="295" y="251"/>
                </a:cubicBezTo>
                <a:cubicBezTo>
                  <a:pt x="292" y="253"/>
                  <a:pt x="292" y="253"/>
                  <a:pt x="292" y="253"/>
                </a:cubicBezTo>
                <a:cubicBezTo>
                  <a:pt x="282" y="263"/>
                  <a:pt x="282" y="263"/>
                  <a:pt x="282" y="263"/>
                </a:cubicBezTo>
                <a:cubicBezTo>
                  <a:pt x="282" y="263"/>
                  <a:pt x="282" y="263"/>
                  <a:pt x="282" y="263"/>
                </a:cubicBezTo>
                <a:cubicBezTo>
                  <a:pt x="280" y="267"/>
                  <a:pt x="280" y="267"/>
                  <a:pt x="280" y="267"/>
                </a:cubicBezTo>
                <a:cubicBezTo>
                  <a:pt x="280" y="267"/>
                  <a:pt x="280" y="267"/>
                  <a:pt x="280" y="267"/>
                </a:cubicBezTo>
                <a:cubicBezTo>
                  <a:pt x="280" y="268"/>
                  <a:pt x="280" y="268"/>
                  <a:pt x="280" y="268"/>
                </a:cubicBezTo>
                <a:cubicBezTo>
                  <a:pt x="268" y="258"/>
                  <a:pt x="268" y="258"/>
                  <a:pt x="268" y="258"/>
                </a:cubicBezTo>
                <a:cubicBezTo>
                  <a:pt x="260" y="248"/>
                  <a:pt x="260" y="248"/>
                  <a:pt x="260" y="248"/>
                </a:cubicBezTo>
                <a:cubicBezTo>
                  <a:pt x="260" y="248"/>
                  <a:pt x="260" y="247"/>
                  <a:pt x="260" y="247"/>
                </a:cubicBezTo>
                <a:cubicBezTo>
                  <a:pt x="256" y="246"/>
                  <a:pt x="256" y="246"/>
                  <a:pt x="256" y="246"/>
                </a:cubicBezTo>
                <a:cubicBezTo>
                  <a:pt x="248" y="241"/>
                  <a:pt x="248" y="241"/>
                  <a:pt x="248" y="241"/>
                </a:cubicBezTo>
                <a:cubicBezTo>
                  <a:pt x="237" y="233"/>
                  <a:pt x="237" y="233"/>
                  <a:pt x="237" y="233"/>
                </a:cubicBezTo>
                <a:cubicBezTo>
                  <a:pt x="235" y="230"/>
                  <a:pt x="235" y="230"/>
                  <a:pt x="235" y="230"/>
                </a:cubicBezTo>
                <a:cubicBezTo>
                  <a:pt x="234" y="230"/>
                  <a:pt x="234" y="230"/>
                  <a:pt x="234" y="230"/>
                </a:cubicBezTo>
                <a:cubicBezTo>
                  <a:pt x="232" y="225"/>
                  <a:pt x="232" y="225"/>
                  <a:pt x="232" y="225"/>
                </a:cubicBezTo>
                <a:cubicBezTo>
                  <a:pt x="232" y="223"/>
                  <a:pt x="232" y="223"/>
                  <a:pt x="232" y="223"/>
                </a:cubicBezTo>
                <a:cubicBezTo>
                  <a:pt x="232" y="218"/>
                  <a:pt x="232" y="218"/>
                  <a:pt x="232" y="218"/>
                </a:cubicBezTo>
                <a:cubicBezTo>
                  <a:pt x="234" y="215"/>
                  <a:pt x="234" y="215"/>
                  <a:pt x="234" y="215"/>
                </a:cubicBezTo>
                <a:cubicBezTo>
                  <a:pt x="234" y="215"/>
                  <a:pt x="234" y="215"/>
                  <a:pt x="234" y="215"/>
                </a:cubicBezTo>
                <a:cubicBezTo>
                  <a:pt x="234" y="215"/>
                  <a:pt x="234" y="215"/>
                  <a:pt x="234" y="215"/>
                </a:cubicBezTo>
                <a:cubicBezTo>
                  <a:pt x="234" y="215"/>
                  <a:pt x="234" y="215"/>
                  <a:pt x="234" y="215"/>
                </a:cubicBezTo>
                <a:cubicBezTo>
                  <a:pt x="234" y="215"/>
                  <a:pt x="234" y="215"/>
                  <a:pt x="234" y="215"/>
                </a:cubicBezTo>
                <a:cubicBezTo>
                  <a:pt x="234" y="214"/>
                  <a:pt x="234" y="214"/>
                  <a:pt x="234" y="214"/>
                </a:cubicBezTo>
                <a:cubicBezTo>
                  <a:pt x="237" y="211"/>
                  <a:pt x="237" y="211"/>
                  <a:pt x="237" y="211"/>
                </a:cubicBezTo>
                <a:cubicBezTo>
                  <a:pt x="237" y="211"/>
                  <a:pt x="237" y="211"/>
                  <a:pt x="237" y="211"/>
                </a:cubicBezTo>
                <a:cubicBezTo>
                  <a:pt x="238" y="206"/>
                  <a:pt x="238" y="206"/>
                  <a:pt x="238" y="206"/>
                </a:cubicBezTo>
                <a:cubicBezTo>
                  <a:pt x="238" y="206"/>
                  <a:pt x="238" y="206"/>
                  <a:pt x="238" y="206"/>
                </a:cubicBezTo>
                <a:cubicBezTo>
                  <a:pt x="237" y="202"/>
                  <a:pt x="237" y="202"/>
                  <a:pt x="237" y="202"/>
                </a:cubicBezTo>
                <a:cubicBezTo>
                  <a:pt x="239" y="193"/>
                  <a:pt x="239" y="193"/>
                  <a:pt x="239" y="193"/>
                </a:cubicBezTo>
                <a:cubicBezTo>
                  <a:pt x="243" y="185"/>
                  <a:pt x="243" y="185"/>
                  <a:pt x="243" y="185"/>
                </a:cubicBezTo>
                <a:cubicBezTo>
                  <a:pt x="246" y="181"/>
                  <a:pt x="246" y="181"/>
                  <a:pt x="246" y="181"/>
                </a:cubicBezTo>
                <a:cubicBezTo>
                  <a:pt x="245" y="181"/>
                  <a:pt x="245" y="181"/>
                  <a:pt x="245" y="181"/>
                </a:cubicBezTo>
                <a:cubicBezTo>
                  <a:pt x="242" y="184"/>
                  <a:pt x="242" y="184"/>
                  <a:pt x="242" y="184"/>
                </a:cubicBezTo>
                <a:cubicBezTo>
                  <a:pt x="238" y="192"/>
                  <a:pt x="238" y="192"/>
                  <a:pt x="238" y="192"/>
                </a:cubicBezTo>
                <a:cubicBezTo>
                  <a:pt x="236" y="199"/>
                  <a:pt x="236" y="199"/>
                  <a:pt x="236" y="199"/>
                </a:cubicBezTo>
                <a:cubicBezTo>
                  <a:pt x="236" y="197"/>
                  <a:pt x="236" y="197"/>
                  <a:pt x="236" y="197"/>
                </a:cubicBezTo>
                <a:cubicBezTo>
                  <a:pt x="237" y="193"/>
                  <a:pt x="237" y="193"/>
                  <a:pt x="237" y="193"/>
                </a:cubicBezTo>
                <a:cubicBezTo>
                  <a:pt x="235" y="193"/>
                  <a:pt x="235" y="193"/>
                  <a:pt x="235" y="193"/>
                </a:cubicBezTo>
                <a:cubicBezTo>
                  <a:pt x="235" y="197"/>
                  <a:pt x="235" y="197"/>
                  <a:pt x="235" y="197"/>
                </a:cubicBezTo>
                <a:cubicBezTo>
                  <a:pt x="235" y="197"/>
                  <a:pt x="235" y="198"/>
                  <a:pt x="235" y="198"/>
                </a:cubicBezTo>
                <a:cubicBezTo>
                  <a:pt x="235" y="202"/>
                  <a:pt x="235" y="202"/>
                  <a:pt x="235" y="202"/>
                </a:cubicBezTo>
                <a:cubicBezTo>
                  <a:pt x="234" y="210"/>
                  <a:pt x="234" y="210"/>
                  <a:pt x="234" y="210"/>
                </a:cubicBezTo>
                <a:cubicBezTo>
                  <a:pt x="233" y="214"/>
                  <a:pt x="233" y="214"/>
                  <a:pt x="233" y="214"/>
                </a:cubicBezTo>
                <a:cubicBezTo>
                  <a:pt x="233" y="214"/>
                  <a:pt x="233" y="214"/>
                  <a:pt x="233" y="214"/>
                </a:cubicBezTo>
                <a:cubicBezTo>
                  <a:pt x="233" y="214"/>
                  <a:pt x="233" y="214"/>
                  <a:pt x="233" y="214"/>
                </a:cubicBezTo>
                <a:cubicBezTo>
                  <a:pt x="231" y="218"/>
                  <a:pt x="231" y="218"/>
                  <a:pt x="231" y="218"/>
                </a:cubicBezTo>
                <a:cubicBezTo>
                  <a:pt x="231" y="218"/>
                  <a:pt x="231" y="218"/>
                  <a:pt x="231" y="218"/>
                </a:cubicBezTo>
                <a:cubicBezTo>
                  <a:pt x="230" y="222"/>
                  <a:pt x="230" y="222"/>
                  <a:pt x="230" y="222"/>
                </a:cubicBezTo>
                <a:cubicBezTo>
                  <a:pt x="226" y="215"/>
                  <a:pt x="226" y="215"/>
                  <a:pt x="226" y="215"/>
                </a:cubicBezTo>
                <a:cubicBezTo>
                  <a:pt x="224" y="211"/>
                  <a:pt x="224" y="211"/>
                  <a:pt x="224" y="211"/>
                </a:cubicBezTo>
                <a:cubicBezTo>
                  <a:pt x="222" y="207"/>
                  <a:pt x="222" y="207"/>
                  <a:pt x="222" y="207"/>
                </a:cubicBezTo>
                <a:cubicBezTo>
                  <a:pt x="222" y="207"/>
                  <a:pt x="222" y="207"/>
                  <a:pt x="222" y="207"/>
                </a:cubicBezTo>
                <a:cubicBezTo>
                  <a:pt x="219" y="204"/>
                  <a:pt x="219" y="204"/>
                  <a:pt x="219" y="204"/>
                </a:cubicBezTo>
                <a:cubicBezTo>
                  <a:pt x="218" y="202"/>
                  <a:pt x="218" y="202"/>
                  <a:pt x="218" y="202"/>
                </a:cubicBezTo>
                <a:cubicBezTo>
                  <a:pt x="213" y="192"/>
                  <a:pt x="213" y="192"/>
                  <a:pt x="213" y="192"/>
                </a:cubicBezTo>
                <a:cubicBezTo>
                  <a:pt x="210" y="188"/>
                  <a:pt x="210" y="188"/>
                  <a:pt x="210" y="188"/>
                </a:cubicBezTo>
                <a:cubicBezTo>
                  <a:pt x="208" y="185"/>
                  <a:pt x="208" y="185"/>
                  <a:pt x="208" y="185"/>
                </a:cubicBezTo>
                <a:cubicBezTo>
                  <a:pt x="208" y="184"/>
                  <a:pt x="208" y="184"/>
                  <a:pt x="208" y="184"/>
                </a:cubicBezTo>
                <a:cubicBezTo>
                  <a:pt x="204" y="182"/>
                  <a:pt x="204" y="182"/>
                  <a:pt x="204" y="182"/>
                </a:cubicBezTo>
                <a:cubicBezTo>
                  <a:pt x="204" y="182"/>
                  <a:pt x="204" y="182"/>
                  <a:pt x="204" y="182"/>
                </a:cubicBezTo>
                <a:cubicBezTo>
                  <a:pt x="199" y="181"/>
                  <a:pt x="199" y="181"/>
                  <a:pt x="199" y="181"/>
                </a:cubicBezTo>
                <a:cubicBezTo>
                  <a:pt x="199" y="181"/>
                  <a:pt x="199" y="181"/>
                  <a:pt x="199" y="181"/>
                </a:cubicBezTo>
                <a:cubicBezTo>
                  <a:pt x="195" y="178"/>
                  <a:pt x="195" y="178"/>
                  <a:pt x="195" y="178"/>
                </a:cubicBezTo>
                <a:cubicBezTo>
                  <a:pt x="178" y="164"/>
                  <a:pt x="178" y="164"/>
                  <a:pt x="178" y="164"/>
                </a:cubicBezTo>
                <a:cubicBezTo>
                  <a:pt x="177" y="165"/>
                  <a:pt x="177" y="165"/>
                  <a:pt x="177" y="165"/>
                </a:cubicBezTo>
                <a:cubicBezTo>
                  <a:pt x="194" y="179"/>
                  <a:pt x="194" y="179"/>
                  <a:pt x="194" y="179"/>
                </a:cubicBezTo>
                <a:cubicBezTo>
                  <a:pt x="200" y="184"/>
                  <a:pt x="200" y="184"/>
                  <a:pt x="200" y="184"/>
                </a:cubicBezTo>
                <a:cubicBezTo>
                  <a:pt x="203" y="196"/>
                  <a:pt x="203" y="196"/>
                  <a:pt x="203" y="196"/>
                </a:cubicBezTo>
                <a:cubicBezTo>
                  <a:pt x="191" y="191"/>
                  <a:pt x="191" y="191"/>
                  <a:pt x="191" y="191"/>
                </a:cubicBezTo>
                <a:cubicBezTo>
                  <a:pt x="175" y="188"/>
                  <a:pt x="175" y="188"/>
                  <a:pt x="175" y="188"/>
                </a:cubicBezTo>
                <a:cubicBezTo>
                  <a:pt x="163" y="168"/>
                  <a:pt x="163" y="168"/>
                  <a:pt x="163" y="168"/>
                </a:cubicBezTo>
                <a:cubicBezTo>
                  <a:pt x="164" y="157"/>
                  <a:pt x="164" y="157"/>
                  <a:pt x="164" y="157"/>
                </a:cubicBezTo>
                <a:cubicBezTo>
                  <a:pt x="177" y="139"/>
                  <a:pt x="177" y="139"/>
                  <a:pt x="177" y="139"/>
                </a:cubicBezTo>
                <a:cubicBezTo>
                  <a:pt x="177" y="138"/>
                  <a:pt x="177" y="138"/>
                  <a:pt x="177" y="138"/>
                </a:cubicBezTo>
                <a:cubicBezTo>
                  <a:pt x="179" y="130"/>
                  <a:pt x="179" y="130"/>
                  <a:pt x="179" y="130"/>
                </a:cubicBezTo>
                <a:cubicBezTo>
                  <a:pt x="181" y="124"/>
                  <a:pt x="181" y="124"/>
                  <a:pt x="181" y="124"/>
                </a:cubicBezTo>
                <a:cubicBezTo>
                  <a:pt x="187" y="122"/>
                  <a:pt x="187" y="122"/>
                  <a:pt x="187" y="122"/>
                </a:cubicBezTo>
                <a:cubicBezTo>
                  <a:pt x="191" y="120"/>
                  <a:pt x="191" y="120"/>
                  <a:pt x="191" y="120"/>
                </a:cubicBezTo>
                <a:cubicBezTo>
                  <a:pt x="191" y="118"/>
                  <a:pt x="191" y="118"/>
                  <a:pt x="191" y="118"/>
                </a:cubicBezTo>
                <a:cubicBezTo>
                  <a:pt x="187" y="120"/>
                  <a:pt x="187" y="120"/>
                  <a:pt x="187" y="120"/>
                </a:cubicBezTo>
                <a:cubicBezTo>
                  <a:pt x="182" y="122"/>
                  <a:pt x="182" y="122"/>
                  <a:pt x="182" y="122"/>
                </a:cubicBezTo>
                <a:cubicBezTo>
                  <a:pt x="184" y="117"/>
                  <a:pt x="184" y="117"/>
                  <a:pt x="184" y="117"/>
                </a:cubicBezTo>
                <a:cubicBezTo>
                  <a:pt x="195" y="104"/>
                  <a:pt x="195" y="104"/>
                  <a:pt x="195" y="104"/>
                </a:cubicBezTo>
                <a:cubicBezTo>
                  <a:pt x="198" y="101"/>
                  <a:pt x="198" y="101"/>
                  <a:pt x="198" y="101"/>
                </a:cubicBezTo>
                <a:cubicBezTo>
                  <a:pt x="202" y="99"/>
                  <a:pt x="202" y="99"/>
                  <a:pt x="202" y="99"/>
                </a:cubicBezTo>
                <a:cubicBezTo>
                  <a:pt x="205" y="96"/>
                  <a:pt x="205" y="96"/>
                  <a:pt x="205" y="96"/>
                </a:cubicBezTo>
                <a:cubicBezTo>
                  <a:pt x="210" y="95"/>
                  <a:pt x="210" y="95"/>
                  <a:pt x="210" y="95"/>
                </a:cubicBezTo>
                <a:cubicBezTo>
                  <a:pt x="209" y="94"/>
                  <a:pt x="209" y="94"/>
                  <a:pt x="209" y="94"/>
                </a:cubicBezTo>
                <a:cubicBezTo>
                  <a:pt x="205" y="95"/>
                  <a:pt x="205" y="95"/>
                  <a:pt x="205" y="95"/>
                </a:cubicBezTo>
                <a:cubicBezTo>
                  <a:pt x="205" y="95"/>
                  <a:pt x="205" y="95"/>
                  <a:pt x="205" y="95"/>
                </a:cubicBezTo>
                <a:cubicBezTo>
                  <a:pt x="201" y="98"/>
                  <a:pt x="201" y="98"/>
                  <a:pt x="201" y="98"/>
                </a:cubicBezTo>
                <a:cubicBezTo>
                  <a:pt x="197" y="100"/>
                  <a:pt x="197" y="100"/>
                  <a:pt x="197" y="100"/>
                </a:cubicBezTo>
                <a:cubicBezTo>
                  <a:pt x="194" y="103"/>
                  <a:pt x="194" y="103"/>
                  <a:pt x="194" y="103"/>
                </a:cubicBezTo>
                <a:cubicBezTo>
                  <a:pt x="182" y="117"/>
                  <a:pt x="182" y="117"/>
                  <a:pt x="182" y="117"/>
                </a:cubicBezTo>
                <a:cubicBezTo>
                  <a:pt x="182" y="117"/>
                  <a:pt x="182" y="117"/>
                  <a:pt x="182" y="117"/>
                </a:cubicBezTo>
                <a:cubicBezTo>
                  <a:pt x="180" y="121"/>
                  <a:pt x="180" y="121"/>
                  <a:pt x="180" y="121"/>
                </a:cubicBezTo>
                <a:cubicBezTo>
                  <a:pt x="185" y="95"/>
                  <a:pt x="185" y="95"/>
                  <a:pt x="185" y="95"/>
                </a:cubicBezTo>
                <a:cubicBezTo>
                  <a:pt x="186" y="90"/>
                  <a:pt x="186" y="90"/>
                  <a:pt x="186" y="90"/>
                </a:cubicBezTo>
                <a:cubicBezTo>
                  <a:pt x="186" y="90"/>
                  <a:pt x="186" y="90"/>
                  <a:pt x="186" y="90"/>
                </a:cubicBezTo>
                <a:cubicBezTo>
                  <a:pt x="186" y="86"/>
                  <a:pt x="186" y="86"/>
                  <a:pt x="186" y="86"/>
                </a:cubicBezTo>
                <a:cubicBezTo>
                  <a:pt x="184" y="86"/>
                  <a:pt x="184" y="86"/>
                  <a:pt x="184" y="86"/>
                </a:cubicBezTo>
                <a:cubicBezTo>
                  <a:pt x="185" y="90"/>
                  <a:pt x="185" y="90"/>
                  <a:pt x="185" y="90"/>
                </a:cubicBezTo>
                <a:cubicBezTo>
                  <a:pt x="183" y="94"/>
                  <a:pt x="183" y="94"/>
                  <a:pt x="183" y="94"/>
                </a:cubicBezTo>
                <a:cubicBezTo>
                  <a:pt x="179" y="123"/>
                  <a:pt x="179" y="123"/>
                  <a:pt x="179" y="123"/>
                </a:cubicBezTo>
                <a:cubicBezTo>
                  <a:pt x="174" y="125"/>
                  <a:pt x="174" y="125"/>
                  <a:pt x="174" y="125"/>
                </a:cubicBezTo>
                <a:cubicBezTo>
                  <a:pt x="174" y="125"/>
                  <a:pt x="174" y="125"/>
                  <a:pt x="174" y="125"/>
                </a:cubicBezTo>
                <a:cubicBezTo>
                  <a:pt x="170" y="128"/>
                  <a:pt x="170" y="128"/>
                  <a:pt x="170" y="128"/>
                </a:cubicBezTo>
                <a:cubicBezTo>
                  <a:pt x="169" y="129"/>
                  <a:pt x="169" y="129"/>
                  <a:pt x="169" y="129"/>
                </a:cubicBezTo>
                <a:cubicBezTo>
                  <a:pt x="170" y="126"/>
                  <a:pt x="170" y="126"/>
                  <a:pt x="170" y="126"/>
                </a:cubicBezTo>
                <a:cubicBezTo>
                  <a:pt x="172" y="124"/>
                  <a:pt x="172" y="124"/>
                  <a:pt x="172" y="124"/>
                </a:cubicBezTo>
                <a:cubicBezTo>
                  <a:pt x="171" y="123"/>
                  <a:pt x="171" y="123"/>
                  <a:pt x="171" y="123"/>
                </a:cubicBezTo>
                <a:cubicBezTo>
                  <a:pt x="171" y="123"/>
                  <a:pt x="171" y="123"/>
                  <a:pt x="171" y="123"/>
                </a:cubicBezTo>
                <a:cubicBezTo>
                  <a:pt x="172" y="118"/>
                  <a:pt x="172" y="118"/>
                  <a:pt x="172" y="118"/>
                </a:cubicBezTo>
                <a:cubicBezTo>
                  <a:pt x="174" y="105"/>
                  <a:pt x="174" y="105"/>
                  <a:pt x="174" y="105"/>
                </a:cubicBezTo>
                <a:cubicBezTo>
                  <a:pt x="174" y="105"/>
                  <a:pt x="174" y="105"/>
                  <a:pt x="174" y="105"/>
                </a:cubicBezTo>
                <a:cubicBezTo>
                  <a:pt x="173" y="99"/>
                  <a:pt x="173" y="99"/>
                  <a:pt x="173" y="99"/>
                </a:cubicBezTo>
                <a:cubicBezTo>
                  <a:pt x="174" y="97"/>
                  <a:pt x="174" y="97"/>
                  <a:pt x="174" y="97"/>
                </a:cubicBezTo>
                <a:cubicBezTo>
                  <a:pt x="173" y="96"/>
                  <a:pt x="173" y="96"/>
                  <a:pt x="173" y="96"/>
                </a:cubicBezTo>
                <a:cubicBezTo>
                  <a:pt x="172" y="97"/>
                  <a:pt x="172" y="97"/>
                  <a:pt x="172" y="97"/>
                </a:cubicBezTo>
                <a:cubicBezTo>
                  <a:pt x="172" y="96"/>
                  <a:pt x="172" y="96"/>
                  <a:pt x="172" y="96"/>
                </a:cubicBezTo>
                <a:cubicBezTo>
                  <a:pt x="170" y="97"/>
                  <a:pt x="170" y="97"/>
                  <a:pt x="170" y="97"/>
                </a:cubicBezTo>
                <a:cubicBezTo>
                  <a:pt x="171" y="99"/>
                  <a:pt x="171" y="99"/>
                  <a:pt x="171" y="99"/>
                </a:cubicBezTo>
                <a:cubicBezTo>
                  <a:pt x="171" y="99"/>
                  <a:pt x="171" y="99"/>
                  <a:pt x="171" y="99"/>
                </a:cubicBezTo>
                <a:cubicBezTo>
                  <a:pt x="155" y="115"/>
                  <a:pt x="155" y="115"/>
                  <a:pt x="155" y="115"/>
                </a:cubicBezTo>
                <a:cubicBezTo>
                  <a:pt x="155" y="115"/>
                  <a:pt x="154" y="115"/>
                  <a:pt x="154" y="115"/>
                </a:cubicBezTo>
                <a:cubicBezTo>
                  <a:pt x="151" y="123"/>
                  <a:pt x="151" y="123"/>
                  <a:pt x="151" y="123"/>
                </a:cubicBezTo>
                <a:cubicBezTo>
                  <a:pt x="151" y="122"/>
                  <a:pt x="151" y="122"/>
                  <a:pt x="151" y="122"/>
                </a:cubicBezTo>
                <a:cubicBezTo>
                  <a:pt x="149" y="118"/>
                  <a:pt x="149" y="118"/>
                  <a:pt x="149" y="118"/>
                </a:cubicBezTo>
                <a:cubicBezTo>
                  <a:pt x="147" y="119"/>
                  <a:pt x="147" y="119"/>
                  <a:pt x="147" y="119"/>
                </a:cubicBezTo>
                <a:cubicBezTo>
                  <a:pt x="149" y="123"/>
                  <a:pt x="149" y="123"/>
                  <a:pt x="149" y="123"/>
                </a:cubicBezTo>
                <a:cubicBezTo>
                  <a:pt x="150" y="125"/>
                  <a:pt x="150" y="125"/>
                  <a:pt x="150" y="125"/>
                </a:cubicBezTo>
                <a:cubicBezTo>
                  <a:pt x="150" y="126"/>
                  <a:pt x="150" y="126"/>
                  <a:pt x="150" y="126"/>
                </a:cubicBezTo>
                <a:cubicBezTo>
                  <a:pt x="148" y="123"/>
                  <a:pt x="148" y="123"/>
                  <a:pt x="148" y="123"/>
                </a:cubicBezTo>
                <a:cubicBezTo>
                  <a:pt x="148" y="123"/>
                  <a:pt x="148" y="123"/>
                  <a:pt x="148" y="123"/>
                </a:cubicBezTo>
                <a:cubicBezTo>
                  <a:pt x="144" y="121"/>
                  <a:pt x="144" y="121"/>
                  <a:pt x="144" y="121"/>
                </a:cubicBezTo>
                <a:cubicBezTo>
                  <a:pt x="142" y="120"/>
                  <a:pt x="142" y="120"/>
                  <a:pt x="142" y="120"/>
                </a:cubicBezTo>
                <a:cubicBezTo>
                  <a:pt x="143" y="118"/>
                  <a:pt x="143" y="118"/>
                  <a:pt x="143" y="118"/>
                </a:cubicBezTo>
                <a:cubicBezTo>
                  <a:pt x="143" y="118"/>
                  <a:pt x="143" y="117"/>
                  <a:pt x="143" y="117"/>
                </a:cubicBezTo>
                <a:cubicBezTo>
                  <a:pt x="142" y="113"/>
                  <a:pt x="142" y="113"/>
                  <a:pt x="142" y="113"/>
                </a:cubicBezTo>
                <a:cubicBezTo>
                  <a:pt x="143" y="109"/>
                  <a:pt x="143" y="109"/>
                  <a:pt x="143" y="109"/>
                </a:cubicBezTo>
                <a:cubicBezTo>
                  <a:pt x="141" y="109"/>
                  <a:pt x="141" y="109"/>
                  <a:pt x="141" y="109"/>
                </a:cubicBezTo>
                <a:cubicBezTo>
                  <a:pt x="141" y="113"/>
                  <a:pt x="141" y="113"/>
                  <a:pt x="141" y="113"/>
                </a:cubicBezTo>
                <a:cubicBezTo>
                  <a:pt x="141" y="113"/>
                  <a:pt x="141" y="113"/>
                  <a:pt x="141" y="113"/>
                </a:cubicBezTo>
                <a:cubicBezTo>
                  <a:pt x="142" y="117"/>
                  <a:pt x="142" y="117"/>
                  <a:pt x="142" y="117"/>
                </a:cubicBezTo>
                <a:cubicBezTo>
                  <a:pt x="141" y="120"/>
                  <a:pt x="141" y="120"/>
                  <a:pt x="141" y="120"/>
                </a:cubicBezTo>
                <a:cubicBezTo>
                  <a:pt x="139" y="119"/>
                  <a:pt x="139" y="119"/>
                  <a:pt x="139" y="119"/>
                </a:cubicBezTo>
                <a:cubicBezTo>
                  <a:pt x="138" y="119"/>
                  <a:pt x="138" y="119"/>
                  <a:pt x="138" y="119"/>
                </a:cubicBezTo>
                <a:cubicBezTo>
                  <a:pt x="137" y="117"/>
                  <a:pt x="137" y="117"/>
                  <a:pt x="137" y="117"/>
                </a:cubicBezTo>
                <a:cubicBezTo>
                  <a:pt x="137" y="113"/>
                  <a:pt x="137" y="113"/>
                  <a:pt x="137" y="113"/>
                </a:cubicBezTo>
                <a:cubicBezTo>
                  <a:pt x="135" y="113"/>
                  <a:pt x="135" y="113"/>
                  <a:pt x="135" y="113"/>
                </a:cubicBezTo>
                <a:cubicBezTo>
                  <a:pt x="135" y="117"/>
                  <a:pt x="135" y="117"/>
                  <a:pt x="135" y="117"/>
                </a:cubicBezTo>
                <a:cubicBezTo>
                  <a:pt x="135" y="117"/>
                  <a:pt x="135" y="118"/>
                  <a:pt x="135" y="118"/>
                </a:cubicBezTo>
                <a:cubicBezTo>
                  <a:pt x="136" y="119"/>
                  <a:pt x="136" y="119"/>
                  <a:pt x="136" y="119"/>
                </a:cubicBezTo>
                <a:cubicBezTo>
                  <a:pt x="135" y="118"/>
                  <a:pt x="135" y="118"/>
                  <a:pt x="135" y="118"/>
                </a:cubicBezTo>
                <a:cubicBezTo>
                  <a:pt x="135" y="120"/>
                  <a:pt x="135" y="120"/>
                  <a:pt x="135" y="120"/>
                </a:cubicBezTo>
                <a:cubicBezTo>
                  <a:pt x="137" y="120"/>
                  <a:pt x="137" y="120"/>
                  <a:pt x="137" y="120"/>
                </a:cubicBezTo>
                <a:cubicBezTo>
                  <a:pt x="137" y="121"/>
                  <a:pt x="137" y="121"/>
                  <a:pt x="137" y="121"/>
                </a:cubicBezTo>
                <a:cubicBezTo>
                  <a:pt x="138" y="129"/>
                  <a:pt x="138" y="129"/>
                  <a:pt x="138" y="129"/>
                </a:cubicBezTo>
                <a:cubicBezTo>
                  <a:pt x="138" y="130"/>
                  <a:pt x="138" y="130"/>
                  <a:pt x="138" y="130"/>
                </a:cubicBezTo>
                <a:cubicBezTo>
                  <a:pt x="138" y="130"/>
                  <a:pt x="138" y="130"/>
                  <a:pt x="138" y="130"/>
                </a:cubicBezTo>
                <a:cubicBezTo>
                  <a:pt x="139" y="139"/>
                  <a:pt x="139" y="139"/>
                  <a:pt x="139" y="139"/>
                </a:cubicBezTo>
                <a:cubicBezTo>
                  <a:pt x="138" y="138"/>
                  <a:pt x="138" y="138"/>
                  <a:pt x="138" y="138"/>
                </a:cubicBezTo>
                <a:cubicBezTo>
                  <a:pt x="138" y="137"/>
                  <a:pt x="138" y="137"/>
                  <a:pt x="138" y="137"/>
                </a:cubicBezTo>
                <a:cubicBezTo>
                  <a:pt x="138" y="137"/>
                  <a:pt x="138" y="137"/>
                  <a:pt x="137" y="137"/>
                </a:cubicBezTo>
                <a:cubicBezTo>
                  <a:pt x="137" y="137"/>
                  <a:pt x="137" y="137"/>
                  <a:pt x="137" y="137"/>
                </a:cubicBezTo>
                <a:cubicBezTo>
                  <a:pt x="137" y="137"/>
                  <a:pt x="137" y="137"/>
                  <a:pt x="137" y="137"/>
                </a:cubicBezTo>
                <a:cubicBezTo>
                  <a:pt x="137" y="136"/>
                  <a:pt x="137" y="136"/>
                  <a:pt x="137" y="136"/>
                </a:cubicBezTo>
                <a:cubicBezTo>
                  <a:pt x="137" y="136"/>
                  <a:pt x="137" y="136"/>
                  <a:pt x="137" y="136"/>
                </a:cubicBezTo>
                <a:cubicBezTo>
                  <a:pt x="133" y="128"/>
                  <a:pt x="133" y="128"/>
                  <a:pt x="133" y="128"/>
                </a:cubicBezTo>
                <a:cubicBezTo>
                  <a:pt x="132" y="123"/>
                  <a:pt x="132" y="123"/>
                  <a:pt x="132" y="123"/>
                </a:cubicBezTo>
                <a:cubicBezTo>
                  <a:pt x="131" y="121"/>
                  <a:pt x="131" y="121"/>
                  <a:pt x="131" y="121"/>
                </a:cubicBezTo>
                <a:cubicBezTo>
                  <a:pt x="131" y="120"/>
                  <a:pt x="131" y="120"/>
                  <a:pt x="131" y="120"/>
                </a:cubicBezTo>
                <a:cubicBezTo>
                  <a:pt x="130" y="120"/>
                  <a:pt x="130" y="120"/>
                  <a:pt x="130" y="120"/>
                </a:cubicBezTo>
                <a:cubicBezTo>
                  <a:pt x="128" y="115"/>
                  <a:pt x="128" y="115"/>
                  <a:pt x="128" y="115"/>
                </a:cubicBezTo>
                <a:cubicBezTo>
                  <a:pt x="126" y="116"/>
                  <a:pt x="126" y="116"/>
                  <a:pt x="126" y="116"/>
                </a:cubicBezTo>
                <a:cubicBezTo>
                  <a:pt x="129" y="122"/>
                  <a:pt x="129" y="122"/>
                  <a:pt x="129" y="122"/>
                </a:cubicBezTo>
                <a:cubicBezTo>
                  <a:pt x="128" y="124"/>
                  <a:pt x="128" y="124"/>
                  <a:pt x="128" y="124"/>
                </a:cubicBezTo>
                <a:cubicBezTo>
                  <a:pt x="128" y="124"/>
                  <a:pt x="128" y="124"/>
                  <a:pt x="128" y="124"/>
                </a:cubicBezTo>
                <a:cubicBezTo>
                  <a:pt x="129" y="129"/>
                  <a:pt x="129" y="129"/>
                  <a:pt x="129" y="129"/>
                </a:cubicBezTo>
                <a:cubicBezTo>
                  <a:pt x="129" y="133"/>
                  <a:pt x="129" y="133"/>
                  <a:pt x="129" y="133"/>
                </a:cubicBezTo>
                <a:cubicBezTo>
                  <a:pt x="129" y="133"/>
                  <a:pt x="130" y="133"/>
                  <a:pt x="130" y="133"/>
                </a:cubicBezTo>
                <a:cubicBezTo>
                  <a:pt x="131" y="135"/>
                  <a:pt x="131" y="135"/>
                  <a:pt x="131" y="135"/>
                </a:cubicBezTo>
                <a:cubicBezTo>
                  <a:pt x="120" y="132"/>
                  <a:pt x="120" y="132"/>
                  <a:pt x="120" y="132"/>
                </a:cubicBezTo>
                <a:cubicBezTo>
                  <a:pt x="120" y="132"/>
                  <a:pt x="120" y="132"/>
                  <a:pt x="120" y="132"/>
                </a:cubicBezTo>
                <a:cubicBezTo>
                  <a:pt x="116" y="132"/>
                  <a:pt x="116" y="132"/>
                  <a:pt x="116" y="132"/>
                </a:cubicBezTo>
                <a:cubicBezTo>
                  <a:pt x="116" y="132"/>
                  <a:pt x="116" y="132"/>
                  <a:pt x="116" y="132"/>
                </a:cubicBezTo>
                <a:cubicBezTo>
                  <a:pt x="111" y="125"/>
                  <a:pt x="111" y="125"/>
                  <a:pt x="111" y="125"/>
                </a:cubicBezTo>
                <a:cubicBezTo>
                  <a:pt x="104" y="113"/>
                  <a:pt x="104" y="113"/>
                  <a:pt x="104" y="113"/>
                </a:cubicBezTo>
                <a:cubicBezTo>
                  <a:pt x="103" y="114"/>
                  <a:pt x="103" y="114"/>
                  <a:pt x="103" y="114"/>
                </a:cubicBezTo>
                <a:cubicBezTo>
                  <a:pt x="109" y="126"/>
                  <a:pt x="109" y="126"/>
                  <a:pt x="109" y="126"/>
                </a:cubicBezTo>
                <a:cubicBezTo>
                  <a:pt x="114" y="133"/>
                  <a:pt x="114" y="133"/>
                  <a:pt x="114" y="133"/>
                </a:cubicBezTo>
                <a:cubicBezTo>
                  <a:pt x="111" y="133"/>
                  <a:pt x="111" y="133"/>
                  <a:pt x="111" y="133"/>
                </a:cubicBezTo>
                <a:cubicBezTo>
                  <a:pt x="111" y="134"/>
                  <a:pt x="111" y="134"/>
                  <a:pt x="111" y="134"/>
                </a:cubicBezTo>
                <a:cubicBezTo>
                  <a:pt x="115" y="134"/>
                  <a:pt x="115" y="134"/>
                  <a:pt x="115" y="134"/>
                </a:cubicBezTo>
                <a:cubicBezTo>
                  <a:pt x="120" y="140"/>
                  <a:pt x="120" y="140"/>
                  <a:pt x="120" y="140"/>
                </a:cubicBezTo>
                <a:cubicBezTo>
                  <a:pt x="124" y="148"/>
                  <a:pt x="124" y="148"/>
                  <a:pt x="124" y="148"/>
                </a:cubicBezTo>
                <a:cubicBezTo>
                  <a:pt x="125" y="152"/>
                  <a:pt x="125" y="152"/>
                  <a:pt x="125" y="152"/>
                </a:cubicBezTo>
                <a:cubicBezTo>
                  <a:pt x="114" y="145"/>
                  <a:pt x="114" y="145"/>
                  <a:pt x="114" y="145"/>
                </a:cubicBezTo>
                <a:cubicBezTo>
                  <a:pt x="114" y="145"/>
                  <a:pt x="114" y="145"/>
                  <a:pt x="114" y="145"/>
                </a:cubicBezTo>
                <a:cubicBezTo>
                  <a:pt x="103" y="137"/>
                  <a:pt x="103" y="137"/>
                  <a:pt x="103" y="137"/>
                </a:cubicBezTo>
                <a:cubicBezTo>
                  <a:pt x="101" y="133"/>
                  <a:pt x="101" y="133"/>
                  <a:pt x="101" y="133"/>
                </a:cubicBezTo>
                <a:cubicBezTo>
                  <a:pt x="98" y="130"/>
                  <a:pt x="98" y="130"/>
                  <a:pt x="98" y="130"/>
                </a:cubicBezTo>
                <a:cubicBezTo>
                  <a:pt x="97" y="131"/>
                  <a:pt x="97" y="131"/>
                  <a:pt x="97" y="131"/>
                </a:cubicBezTo>
                <a:cubicBezTo>
                  <a:pt x="99" y="134"/>
                  <a:pt x="99" y="134"/>
                  <a:pt x="99" y="134"/>
                </a:cubicBezTo>
                <a:cubicBezTo>
                  <a:pt x="101" y="138"/>
                  <a:pt x="101" y="138"/>
                  <a:pt x="101" y="138"/>
                </a:cubicBezTo>
                <a:cubicBezTo>
                  <a:pt x="101" y="138"/>
                  <a:pt x="102" y="138"/>
                  <a:pt x="102" y="138"/>
                </a:cubicBezTo>
                <a:cubicBezTo>
                  <a:pt x="123" y="154"/>
                  <a:pt x="123" y="154"/>
                  <a:pt x="123" y="154"/>
                </a:cubicBezTo>
                <a:cubicBezTo>
                  <a:pt x="126" y="157"/>
                  <a:pt x="126" y="157"/>
                  <a:pt x="126" y="157"/>
                </a:cubicBezTo>
                <a:cubicBezTo>
                  <a:pt x="126" y="157"/>
                  <a:pt x="126" y="157"/>
                  <a:pt x="126" y="157"/>
                </a:cubicBezTo>
                <a:cubicBezTo>
                  <a:pt x="129" y="160"/>
                  <a:pt x="129" y="160"/>
                  <a:pt x="129" y="160"/>
                </a:cubicBezTo>
                <a:cubicBezTo>
                  <a:pt x="141" y="167"/>
                  <a:pt x="141" y="167"/>
                  <a:pt x="141" y="167"/>
                </a:cubicBezTo>
                <a:cubicBezTo>
                  <a:pt x="142" y="174"/>
                  <a:pt x="142" y="174"/>
                  <a:pt x="142" y="174"/>
                </a:cubicBezTo>
                <a:cubicBezTo>
                  <a:pt x="134" y="173"/>
                  <a:pt x="134" y="173"/>
                  <a:pt x="134" y="173"/>
                </a:cubicBezTo>
                <a:cubicBezTo>
                  <a:pt x="132" y="172"/>
                  <a:pt x="132" y="172"/>
                  <a:pt x="132" y="172"/>
                </a:cubicBezTo>
                <a:cubicBezTo>
                  <a:pt x="127" y="170"/>
                  <a:pt x="127" y="170"/>
                  <a:pt x="127" y="170"/>
                </a:cubicBezTo>
                <a:cubicBezTo>
                  <a:pt x="127" y="170"/>
                  <a:pt x="127" y="170"/>
                  <a:pt x="127" y="170"/>
                </a:cubicBezTo>
                <a:cubicBezTo>
                  <a:pt x="127" y="170"/>
                  <a:pt x="127" y="170"/>
                  <a:pt x="127" y="170"/>
                </a:cubicBezTo>
                <a:cubicBezTo>
                  <a:pt x="123" y="170"/>
                  <a:pt x="123" y="170"/>
                  <a:pt x="123" y="170"/>
                </a:cubicBezTo>
                <a:cubicBezTo>
                  <a:pt x="111" y="163"/>
                  <a:pt x="111" y="163"/>
                  <a:pt x="111" y="163"/>
                </a:cubicBezTo>
                <a:cubicBezTo>
                  <a:pt x="107" y="161"/>
                  <a:pt x="107" y="161"/>
                  <a:pt x="107" y="161"/>
                </a:cubicBezTo>
                <a:cubicBezTo>
                  <a:pt x="107" y="161"/>
                  <a:pt x="107" y="161"/>
                  <a:pt x="107" y="161"/>
                </a:cubicBezTo>
                <a:cubicBezTo>
                  <a:pt x="103" y="161"/>
                  <a:pt x="103" y="161"/>
                  <a:pt x="103" y="161"/>
                </a:cubicBezTo>
                <a:cubicBezTo>
                  <a:pt x="102" y="161"/>
                  <a:pt x="102" y="161"/>
                  <a:pt x="102" y="161"/>
                </a:cubicBezTo>
                <a:cubicBezTo>
                  <a:pt x="102" y="161"/>
                  <a:pt x="102" y="161"/>
                  <a:pt x="102" y="161"/>
                </a:cubicBezTo>
                <a:cubicBezTo>
                  <a:pt x="98" y="160"/>
                  <a:pt x="98" y="160"/>
                  <a:pt x="98" y="160"/>
                </a:cubicBezTo>
                <a:cubicBezTo>
                  <a:pt x="98" y="161"/>
                  <a:pt x="98" y="161"/>
                  <a:pt x="98" y="161"/>
                </a:cubicBezTo>
                <a:cubicBezTo>
                  <a:pt x="102" y="162"/>
                  <a:pt x="102" y="162"/>
                  <a:pt x="102" y="162"/>
                </a:cubicBezTo>
                <a:cubicBezTo>
                  <a:pt x="103" y="162"/>
                  <a:pt x="103" y="162"/>
                  <a:pt x="103" y="162"/>
                </a:cubicBezTo>
                <a:cubicBezTo>
                  <a:pt x="103" y="163"/>
                  <a:pt x="103" y="163"/>
                  <a:pt x="103" y="163"/>
                </a:cubicBezTo>
                <a:cubicBezTo>
                  <a:pt x="103" y="163"/>
                  <a:pt x="103" y="163"/>
                  <a:pt x="103" y="163"/>
                </a:cubicBezTo>
                <a:cubicBezTo>
                  <a:pt x="106" y="164"/>
                  <a:pt x="106" y="164"/>
                  <a:pt x="106" y="164"/>
                </a:cubicBezTo>
                <a:cubicBezTo>
                  <a:pt x="110" y="166"/>
                  <a:pt x="110" y="166"/>
                  <a:pt x="110" y="166"/>
                </a:cubicBezTo>
                <a:cubicBezTo>
                  <a:pt x="111" y="167"/>
                  <a:pt x="111" y="167"/>
                  <a:pt x="111" y="167"/>
                </a:cubicBezTo>
                <a:cubicBezTo>
                  <a:pt x="96" y="164"/>
                  <a:pt x="96" y="164"/>
                  <a:pt x="96" y="164"/>
                </a:cubicBezTo>
                <a:cubicBezTo>
                  <a:pt x="96" y="164"/>
                  <a:pt x="96" y="164"/>
                  <a:pt x="96" y="164"/>
                </a:cubicBezTo>
                <a:cubicBezTo>
                  <a:pt x="92" y="164"/>
                  <a:pt x="92" y="164"/>
                  <a:pt x="92" y="164"/>
                </a:cubicBezTo>
                <a:cubicBezTo>
                  <a:pt x="83" y="165"/>
                  <a:pt x="83" y="165"/>
                  <a:pt x="83" y="165"/>
                </a:cubicBezTo>
                <a:cubicBezTo>
                  <a:pt x="72" y="161"/>
                  <a:pt x="72" y="161"/>
                  <a:pt x="72" y="161"/>
                </a:cubicBezTo>
                <a:cubicBezTo>
                  <a:pt x="64" y="157"/>
                  <a:pt x="64" y="157"/>
                  <a:pt x="64" y="157"/>
                </a:cubicBezTo>
                <a:cubicBezTo>
                  <a:pt x="64" y="158"/>
                  <a:pt x="64" y="158"/>
                  <a:pt x="64" y="158"/>
                </a:cubicBezTo>
                <a:cubicBezTo>
                  <a:pt x="72" y="163"/>
                  <a:pt x="72" y="163"/>
                  <a:pt x="72" y="163"/>
                </a:cubicBezTo>
                <a:cubicBezTo>
                  <a:pt x="83" y="166"/>
                  <a:pt x="83" y="166"/>
                  <a:pt x="83" y="166"/>
                </a:cubicBezTo>
                <a:cubicBezTo>
                  <a:pt x="83" y="166"/>
                  <a:pt x="83" y="166"/>
                  <a:pt x="83" y="166"/>
                </a:cubicBezTo>
                <a:cubicBezTo>
                  <a:pt x="92" y="165"/>
                  <a:pt x="92" y="165"/>
                  <a:pt x="92" y="165"/>
                </a:cubicBezTo>
                <a:cubicBezTo>
                  <a:pt x="96" y="165"/>
                  <a:pt x="96" y="165"/>
                  <a:pt x="96" y="165"/>
                </a:cubicBezTo>
                <a:cubicBezTo>
                  <a:pt x="113" y="169"/>
                  <a:pt x="113" y="169"/>
                  <a:pt x="113" y="169"/>
                </a:cubicBezTo>
                <a:cubicBezTo>
                  <a:pt x="117" y="170"/>
                  <a:pt x="117" y="170"/>
                  <a:pt x="117" y="170"/>
                </a:cubicBezTo>
                <a:cubicBezTo>
                  <a:pt x="93" y="178"/>
                  <a:pt x="93" y="178"/>
                  <a:pt x="93" y="178"/>
                </a:cubicBezTo>
                <a:cubicBezTo>
                  <a:pt x="90" y="177"/>
                  <a:pt x="90" y="177"/>
                  <a:pt x="90" y="177"/>
                </a:cubicBezTo>
                <a:cubicBezTo>
                  <a:pt x="85" y="170"/>
                  <a:pt x="85" y="170"/>
                  <a:pt x="85" y="170"/>
                </a:cubicBezTo>
                <a:cubicBezTo>
                  <a:pt x="84" y="171"/>
                  <a:pt x="84" y="171"/>
                  <a:pt x="84" y="171"/>
                </a:cubicBezTo>
                <a:cubicBezTo>
                  <a:pt x="89" y="178"/>
                  <a:pt x="89" y="178"/>
                  <a:pt x="89" y="178"/>
                </a:cubicBezTo>
                <a:cubicBezTo>
                  <a:pt x="89" y="178"/>
                  <a:pt x="89" y="178"/>
                  <a:pt x="90" y="178"/>
                </a:cubicBezTo>
                <a:cubicBezTo>
                  <a:pt x="93" y="180"/>
                  <a:pt x="93" y="180"/>
                  <a:pt x="93" y="180"/>
                </a:cubicBezTo>
                <a:cubicBezTo>
                  <a:pt x="93" y="180"/>
                  <a:pt x="93" y="180"/>
                  <a:pt x="93" y="180"/>
                </a:cubicBezTo>
                <a:cubicBezTo>
                  <a:pt x="93" y="180"/>
                  <a:pt x="93" y="180"/>
                  <a:pt x="93" y="180"/>
                </a:cubicBezTo>
                <a:cubicBezTo>
                  <a:pt x="118" y="171"/>
                  <a:pt x="118" y="171"/>
                  <a:pt x="118" y="171"/>
                </a:cubicBezTo>
                <a:cubicBezTo>
                  <a:pt x="121" y="171"/>
                  <a:pt x="121" y="171"/>
                  <a:pt x="121" y="171"/>
                </a:cubicBezTo>
                <a:cubicBezTo>
                  <a:pt x="130" y="174"/>
                  <a:pt x="130" y="174"/>
                  <a:pt x="130" y="174"/>
                </a:cubicBezTo>
                <a:cubicBezTo>
                  <a:pt x="130" y="174"/>
                  <a:pt x="130" y="174"/>
                  <a:pt x="130" y="174"/>
                </a:cubicBezTo>
                <a:cubicBezTo>
                  <a:pt x="130" y="174"/>
                  <a:pt x="130" y="174"/>
                  <a:pt x="130" y="174"/>
                </a:cubicBezTo>
                <a:cubicBezTo>
                  <a:pt x="133" y="174"/>
                  <a:pt x="133" y="174"/>
                  <a:pt x="133" y="174"/>
                </a:cubicBezTo>
                <a:cubicBezTo>
                  <a:pt x="135" y="175"/>
                  <a:pt x="135" y="175"/>
                  <a:pt x="135" y="175"/>
                </a:cubicBezTo>
                <a:cubicBezTo>
                  <a:pt x="138" y="178"/>
                  <a:pt x="138" y="178"/>
                  <a:pt x="138" y="178"/>
                </a:cubicBezTo>
                <a:cubicBezTo>
                  <a:pt x="142" y="185"/>
                  <a:pt x="142" y="185"/>
                  <a:pt x="142" y="185"/>
                </a:cubicBezTo>
                <a:cubicBezTo>
                  <a:pt x="144" y="189"/>
                  <a:pt x="144" y="189"/>
                  <a:pt x="144" y="189"/>
                </a:cubicBezTo>
                <a:cubicBezTo>
                  <a:pt x="144" y="190"/>
                  <a:pt x="144" y="190"/>
                  <a:pt x="144" y="190"/>
                </a:cubicBezTo>
                <a:cubicBezTo>
                  <a:pt x="144" y="190"/>
                  <a:pt x="144" y="190"/>
                  <a:pt x="144" y="190"/>
                </a:cubicBezTo>
                <a:cubicBezTo>
                  <a:pt x="151" y="196"/>
                  <a:pt x="151" y="196"/>
                  <a:pt x="151" y="196"/>
                </a:cubicBezTo>
                <a:cubicBezTo>
                  <a:pt x="155" y="198"/>
                  <a:pt x="155" y="198"/>
                  <a:pt x="155" y="198"/>
                </a:cubicBezTo>
                <a:cubicBezTo>
                  <a:pt x="155" y="199"/>
                  <a:pt x="155" y="199"/>
                  <a:pt x="155" y="199"/>
                </a:cubicBezTo>
                <a:cubicBezTo>
                  <a:pt x="168" y="200"/>
                  <a:pt x="168" y="200"/>
                  <a:pt x="168" y="200"/>
                </a:cubicBezTo>
                <a:cubicBezTo>
                  <a:pt x="172" y="202"/>
                  <a:pt x="172" y="202"/>
                  <a:pt x="172" y="202"/>
                </a:cubicBezTo>
                <a:cubicBezTo>
                  <a:pt x="180" y="206"/>
                  <a:pt x="180" y="206"/>
                  <a:pt x="180" y="206"/>
                </a:cubicBezTo>
                <a:cubicBezTo>
                  <a:pt x="184" y="214"/>
                  <a:pt x="184" y="214"/>
                  <a:pt x="184" y="214"/>
                </a:cubicBezTo>
                <a:cubicBezTo>
                  <a:pt x="184" y="232"/>
                  <a:pt x="184" y="232"/>
                  <a:pt x="184" y="232"/>
                </a:cubicBezTo>
                <a:cubicBezTo>
                  <a:pt x="184" y="232"/>
                  <a:pt x="184" y="232"/>
                  <a:pt x="184" y="232"/>
                </a:cubicBezTo>
                <a:cubicBezTo>
                  <a:pt x="185" y="234"/>
                  <a:pt x="185" y="234"/>
                  <a:pt x="185" y="234"/>
                </a:cubicBezTo>
                <a:cubicBezTo>
                  <a:pt x="176" y="233"/>
                  <a:pt x="176" y="233"/>
                  <a:pt x="176" y="233"/>
                </a:cubicBezTo>
                <a:cubicBezTo>
                  <a:pt x="176" y="233"/>
                  <a:pt x="176" y="233"/>
                  <a:pt x="176" y="233"/>
                </a:cubicBezTo>
                <a:cubicBezTo>
                  <a:pt x="172" y="235"/>
                  <a:pt x="172" y="235"/>
                  <a:pt x="172" y="235"/>
                </a:cubicBezTo>
                <a:cubicBezTo>
                  <a:pt x="172" y="236"/>
                  <a:pt x="172" y="236"/>
                  <a:pt x="172" y="236"/>
                </a:cubicBezTo>
                <a:cubicBezTo>
                  <a:pt x="174" y="236"/>
                  <a:pt x="174" y="236"/>
                  <a:pt x="174" y="236"/>
                </a:cubicBezTo>
                <a:cubicBezTo>
                  <a:pt x="174" y="237"/>
                  <a:pt x="174" y="237"/>
                  <a:pt x="174" y="237"/>
                </a:cubicBezTo>
                <a:cubicBezTo>
                  <a:pt x="182" y="237"/>
                  <a:pt x="182" y="237"/>
                  <a:pt x="182" y="237"/>
                </a:cubicBezTo>
                <a:cubicBezTo>
                  <a:pt x="186" y="238"/>
                  <a:pt x="186" y="238"/>
                  <a:pt x="186" y="238"/>
                </a:cubicBezTo>
                <a:cubicBezTo>
                  <a:pt x="189" y="240"/>
                  <a:pt x="189" y="240"/>
                  <a:pt x="189" y="240"/>
                </a:cubicBezTo>
                <a:cubicBezTo>
                  <a:pt x="189" y="241"/>
                  <a:pt x="189" y="241"/>
                  <a:pt x="189" y="241"/>
                </a:cubicBezTo>
                <a:cubicBezTo>
                  <a:pt x="192" y="242"/>
                  <a:pt x="192" y="242"/>
                  <a:pt x="192" y="242"/>
                </a:cubicBezTo>
                <a:cubicBezTo>
                  <a:pt x="193" y="243"/>
                  <a:pt x="193" y="243"/>
                  <a:pt x="193" y="243"/>
                </a:cubicBezTo>
                <a:cubicBezTo>
                  <a:pt x="193" y="243"/>
                  <a:pt x="193" y="243"/>
                  <a:pt x="193" y="243"/>
                </a:cubicBezTo>
                <a:cubicBezTo>
                  <a:pt x="193" y="242"/>
                  <a:pt x="192" y="242"/>
                  <a:pt x="192" y="242"/>
                </a:cubicBezTo>
                <a:cubicBezTo>
                  <a:pt x="172" y="245"/>
                  <a:pt x="172" y="245"/>
                  <a:pt x="172" y="245"/>
                </a:cubicBezTo>
                <a:cubicBezTo>
                  <a:pt x="170" y="242"/>
                  <a:pt x="170" y="242"/>
                  <a:pt x="170" y="242"/>
                </a:cubicBezTo>
                <a:cubicBezTo>
                  <a:pt x="164" y="236"/>
                  <a:pt x="164" y="236"/>
                  <a:pt x="164" y="236"/>
                </a:cubicBezTo>
                <a:cubicBezTo>
                  <a:pt x="162" y="227"/>
                  <a:pt x="162" y="227"/>
                  <a:pt x="162" y="227"/>
                </a:cubicBezTo>
                <a:cubicBezTo>
                  <a:pt x="160" y="228"/>
                  <a:pt x="160" y="228"/>
                  <a:pt x="160" y="228"/>
                </a:cubicBezTo>
                <a:cubicBezTo>
                  <a:pt x="163" y="236"/>
                  <a:pt x="163" y="236"/>
                  <a:pt x="163" y="236"/>
                </a:cubicBezTo>
                <a:cubicBezTo>
                  <a:pt x="163" y="237"/>
                  <a:pt x="163" y="237"/>
                  <a:pt x="163" y="237"/>
                </a:cubicBezTo>
                <a:cubicBezTo>
                  <a:pt x="168" y="243"/>
                  <a:pt x="168" y="243"/>
                  <a:pt x="168" y="243"/>
                </a:cubicBezTo>
                <a:cubicBezTo>
                  <a:pt x="169" y="245"/>
                  <a:pt x="169" y="245"/>
                  <a:pt x="169" y="245"/>
                </a:cubicBezTo>
                <a:cubicBezTo>
                  <a:pt x="167" y="244"/>
                  <a:pt x="167" y="244"/>
                  <a:pt x="167" y="244"/>
                </a:cubicBezTo>
                <a:cubicBezTo>
                  <a:pt x="163" y="243"/>
                  <a:pt x="163" y="243"/>
                  <a:pt x="163" y="243"/>
                </a:cubicBezTo>
                <a:cubicBezTo>
                  <a:pt x="162" y="244"/>
                  <a:pt x="162" y="244"/>
                  <a:pt x="162" y="244"/>
                </a:cubicBezTo>
                <a:cubicBezTo>
                  <a:pt x="167" y="245"/>
                  <a:pt x="167" y="245"/>
                  <a:pt x="167" y="245"/>
                </a:cubicBezTo>
                <a:cubicBezTo>
                  <a:pt x="170" y="247"/>
                  <a:pt x="170" y="247"/>
                  <a:pt x="170" y="247"/>
                </a:cubicBezTo>
                <a:cubicBezTo>
                  <a:pt x="170" y="247"/>
                  <a:pt x="170" y="247"/>
                  <a:pt x="170" y="247"/>
                </a:cubicBezTo>
                <a:cubicBezTo>
                  <a:pt x="171" y="247"/>
                  <a:pt x="171" y="247"/>
                  <a:pt x="171" y="247"/>
                </a:cubicBezTo>
                <a:cubicBezTo>
                  <a:pt x="174" y="252"/>
                  <a:pt x="174" y="252"/>
                  <a:pt x="174" y="252"/>
                </a:cubicBezTo>
                <a:cubicBezTo>
                  <a:pt x="161" y="246"/>
                  <a:pt x="161" y="246"/>
                  <a:pt x="161" y="246"/>
                </a:cubicBezTo>
                <a:cubicBezTo>
                  <a:pt x="154" y="240"/>
                  <a:pt x="154" y="240"/>
                  <a:pt x="154" y="240"/>
                </a:cubicBezTo>
                <a:cubicBezTo>
                  <a:pt x="154" y="239"/>
                  <a:pt x="154" y="239"/>
                  <a:pt x="154" y="239"/>
                </a:cubicBezTo>
                <a:cubicBezTo>
                  <a:pt x="150" y="238"/>
                  <a:pt x="150" y="238"/>
                  <a:pt x="150" y="238"/>
                </a:cubicBezTo>
                <a:cubicBezTo>
                  <a:pt x="146" y="237"/>
                  <a:pt x="146" y="237"/>
                  <a:pt x="146" y="237"/>
                </a:cubicBezTo>
                <a:cubicBezTo>
                  <a:pt x="122" y="225"/>
                  <a:pt x="122" y="225"/>
                  <a:pt x="122" y="225"/>
                </a:cubicBezTo>
                <a:cubicBezTo>
                  <a:pt x="121" y="226"/>
                  <a:pt x="121" y="226"/>
                  <a:pt x="121" y="226"/>
                </a:cubicBezTo>
                <a:cubicBezTo>
                  <a:pt x="145" y="238"/>
                  <a:pt x="145" y="238"/>
                  <a:pt x="145" y="238"/>
                </a:cubicBezTo>
                <a:cubicBezTo>
                  <a:pt x="145" y="238"/>
                  <a:pt x="145" y="238"/>
                  <a:pt x="145" y="239"/>
                </a:cubicBezTo>
                <a:cubicBezTo>
                  <a:pt x="149" y="239"/>
                  <a:pt x="149" y="239"/>
                  <a:pt x="149" y="239"/>
                </a:cubicBezTo>
                <a:cubicBezTo>
                  <a:pt x="153" y="241"/>
                  <a:pt x="153" y="241"/>
                  <a:pt x="153" y="241"/>
                </a:cubicBezTo>
                <a:cubicBezTo>
                  <a:pt x="158" y="246"/>
                  <a:pt x="158" y="246"/>
                  <a:pt x="158" y="246"/>
                </a:cubicBezTo>
                <a:cubicBezTo>
                  <a:pt x="156" y="245"/>
                  <a:pt x="156" y="245"/>
                  <a:pt x="156" y="245"/>
                </a:cubicBezTo>
                <a:cubicBezTo>
                  <a:pt x="156" y="245"/>
                  <a:pt x="156" y="245"/>
                  <a:pt x="156" y="245"/>
                </a:cubicBezTo>
                <a:cubicBezTo>
                  <a:pt x="138" y="244"/>
                  <a:pt x="138" y="244"/>
                  <a:pt x="138" y="244"/>
                </a:cubicBezTo>
                <a:cubicBezTo>
                  <a:pt x="138" y="244"/>
                  <a:pt x="138" y="244"/>
                  <a:pt x="138" y="244"/>
                </a:cubicBezTo>
                <a:cubicBezTo>
                  <a:pt x="134" y="245"/>
                  <a:pt x="134" y="245"/>
                  <a:pt x="134" y="245"/>
                </a:cubicBezTo>
                <a:cubicBezTo>
                  <a:pt x="130" y="244"/>
                  <a:pt x="130" y="244"/>
                  <a:pt x="130" y="244"/>
                </a:cubicBezTo>
                <a:cubicBezTo>
                  <a:pt x="129" y="246"/>
                  <a:pt x="129" y="246"/>
                  <a:pt x="129" y="246"/>
                </a:cubicBezTo>
                <a:cubicBezTo>
                  <a:pt x="133" y="247"/>
                  <a:pt x="133" y="247"/>
                  <a:pt x="133" y="247"/>
                </a:cubicBezTo>
                <a:cubicBezTo>
                  <a:pt x="134" y="247"/>
                  <a:pt x="134" y="247"/>
                  <a:pt x="134" y="247"/>
                </a:cubicBezTo>
                <a:cubicBezTo>
                  <a:pt x="138" y="245"/>
                  <a:pt x="138" y="245"/>
                  <a:pt x="138" y="245"/>
                </a:cubicBezTo>
                <a:cubicBezTo>
                  <a:pt x="155" y="246"/>
                  <a:pt x="155" y="246"/>
                  <a:pt x="155" y="246"/>
                </a:cubicBezTo>
                <a:cubicBezTo>
                  <a:pt x="159" y="248"/>
                  <a:pt x="159" y="248"/>
                  <a:pt x="159" y="248"/>
                </a:cubicBezTo>
                <a:cubicBezTo>
                  <a:pt x="171" y="254"/>
                  <a:pt x="171" y="254"/>
                  <a:pt x="171" y="254"/>
                </a:cubicBezTo>
                <a:cubicBezTo>
                  <a:pt x="175" y="255"/>
                  <a:pt x="175" y="255"/>
                  <a:pt x="175" y="255"/>
                </a:cubicBezTo>
                <a:cubicBezTo>
                  <a:pt x="177" y="257"/>
                  <a:pt x="177" y="257"/>
                  <a:pt x="177" y="257"/>
                </a:cubicBezTo>
                <a:cubicBezTo>
                  <a:pt x="178" y="258"/>
                  <a:pt x="178" y="258"/>
                  <a:pt x="178" y="258"/>
                </a:cubicBezTo>
                <a:cubicBezTo>
                  <a:pt x="178" y="258"/>
                  <a:pt x="178" y="258"/>
                  <a:pt x="178" y="258"/>
                </a:cubicBezTo>
                <a:cubicBezTo>
                  <a:pt x="182" y="261"/>
                  <a:pt x="182" y="261"/>
                  <a:pt x="182" y="261"/>
                </a:cubicBezTo>
                <a:cubicBezTo>
                  <a:pt x="185" y="264"/>
                  <a:pt x="185" y="264"/>
                  <a:pt x="185" y="264"/>
                </a:cubicBezTo>
                <a:cubicBezTo>
                  <a:pt x="187" y="265"/>
                  <a:pt x="187" y="265"/>
                  <a:pt x="187" y="265"/>
                </a:cubicBezTo>
                <a:cubicBezTo>
                  <a:pt x="192" y="270"/>
                  <a:pt x="192" y="270"/>
                  <a:pt x="192" y="270"/>
                </a:cubicBezTo>
                <a:cubicBezTo>
                  <a:pt x="189" y="270"/>
                  <a:pt x="189" y="270"/>
                  <a:pt x="189" y="270"/>
                </a:cubicBezTo>
                <a:cubicBezTo>
                  <a:pt x="189" y="271"/>
                  <a:pt x="189" y="271"/>
                  <a:pt x="189" y="271"/>
                </a:cubicBezTo>
                <a:cubicBezTo>
                  <a:pt x="193" y="272"/>
                  <a:pt x="193" y="272"/>
                  <a:pt x="193" y="272"/>
                </a:cubicBezTo>
                <a:cubicBezTo>
                  <a:pt x="194" y="274"/>
                  <a:pt x="194" y="274"/>
                  <a:pt x="194" y="274"/>
                </a:cubicBezTo>
                <a:cubicBezTo>
                  <a:pt x="194" y="274"/>
                  <a:pt x="194" y="274"/>
                  <a:pt x="194" y="274"/>
                </a:cubicBezTo>
                <a:cubicBezTo>
                  <a:pt x="194" y="274"/>
                  <a:pt x="194" y="274"/>
                  <a:pt x="194" y="274"/>
                </a:cubicBezTo>
                <a:cubicBezTo>
                  <a:pt x="196" y="275"/>
                  <a:pt x="196" y="275"/>
                  <a:pt x="196" y="275"/>
                </a:cubicBezTo>
                <a:cubicBezTo>
                  <a:pt x="195" y="275"/>
                  <a:pt x="195" y="275"/>
                  <a:pt x="195" y="275"/>
                </a:cubicBezTo>
                <a:cubicBezTo>
                  <a:pt x="193" y="273"/>
                  <a:pt x="193" y="273"/>
                  <a:pt x="193" y="273"/>
                </a:cubicBezTo>
                <a:cubicBezTo>
                  <a:pt x="193" y="273"/>
                  <a:pt x="193" y="273"/>
                  <a:pt x="193" y="273"/>
                </a:cubicBezTo>
                <a:cubicBezTo>
                  <a:pt x="189" y="271"/>
                  <a:pt x="189" y="271"/>
                  <a:pt x="189" y="271"/>
                </a:cubicBezTo>
                <a:cubicBezTo>
                  <a:pt x="188" y="272"/>
                  <a:pt x="188" y="272"/>
                  <a:pt x="188" y="272"/>
                </a:cubicBezTo>
                <a:cubicBezTo>
                  <a:pt x="185" y="271"/>
                  <a:pt x="185" y="271"/>
                  <a:pt x="185" y="271"/>
                </a:cubicBezTo>
                <a:cubicBezTo>
                  <a:pt x="176" y="261"/>
                  <a:pt x="176" y="261"/>
                  <a:pt x="176" y="261"/>
                </a:cubicBezTo>
                <a:cubicBezTo>
                  <a:pt x="175" y="262"/>
                  <a:pt x="175" y="262"/>
                  <a:pt x="175" y="262"/>
                </a:cubicBezTo>
                <a:cubicBezTo>
                  <a:pt x="180" y="268"/>
                  <a:pt x="180" y="268"/>
                  <a:pt x="180" y="268"/>
                </a:cubicBezTo>
                <a:cubicBezTo>
                  <a:pt x="179" y="267"/>
                  <a:pt x="179" y="267"/>
                  <a:pt x="179" y="267"/>
                </a:cubicBezTo>
                <a:cubicBezTo>
                  <a:pt x="166" y="254"/>
                  <a:pt x="166" y="254"/>
                  <a:pt x="166" y="254"/>
                </a:cubicBezTo>
                <a:cubicBezTo>
                  <a:pt x="166" y="254"/>
                  <a:pt x="166" y="254"/>
                  <a:pt x="166" y="254"/>
                </a:cubicBezTo>
                <a:cubicBezTo>
                  <a:pt x="154" y="248"/>
                  <a:pt x="154" y="248"/>
                  <a:pt x="154" y="248"/>
                </a:cubicBezTo>
                <a:cubicBezTo>
                  <a:pt x="153" y="250"/>
                  <a:pt x="153" y="250"/>
                  <a:pt x="153" y="250"/>
                </a:cubicBezTo>
                <a:cubicBezTo>
                  <a:pt x="165" y="256"/>
                  <a:pt x="165" y="256"/>
                  <a:pt x="165" y="256"/>
                </a:cubicBezTo>
                <a:cubicBezTo>
                  <a:pt x="178" y="268"/>
                  <a:pt x="178" y="268"/>
                  <a:pt x="178" y="268"/>
                </a:cubicBezTo>
                <a:cubicBezTo>
                  <a:pt x="189" y="275"/>
                  <a:pt x="189" y="275"/>
                  <a:pt x="189" y="275"/>
                </a:cubicBezTo>
                <a:cubicBezTo>
                  <a:pt x="199" y="281"/>
                  <a:pt x="199" y="281"/>
                  <a:pt x="199" y="281"/>
                </a:cubicBezTo>
                <a:cubicBezTo>
                  <a:pt x="194" y="282"/>
                  <a:pt x="194" y="282"/>
                  <a:pt x="194" y="282"/>
                </a:cubicBezTo>
                <a:cubicBezTo>
                  <a:pt x="188" y="280"/>
                  <a:pt x="188" y="280"/>
                  <a:pt x="188" y="280"/>
                </a:cubicBezTo>
                <a:cubicBezTo>
                  <a:pt x="184" y="278"/>
                  <a:pt x="184" y="278"/>
                  <a:pt x="184" y="278"/>
                </a:cubicBezTo>
                <a:cubicBezTo>
                  <a:pt x="184" y="280"/>
                  <a:pt x="184" y="280"/>
                  <a:pt x="184" y="280"/>
                </a:cubicBezTo>
                <a:cubicBezTo>
                  <a:pt x="188" y="281"/>
                  <a:pt x="188" y="281"/>
                  <a:pt x="188" y="281"/>
                </a:cubicBezTo>
                <a:cubicBezTo>
                  <a:pt x="191" y="283"/>
                  <a:pt x="191" y="283"/>
                  <a:pt x="191" y="283"/>
                </a:cubicBezTo>
                <a:cubicBezTo>
                  <a:pt x="188" y="283"/>
                  <a:pt x="188" y="283"/>
                  <a:pt x="188" y="283"/>
                </a:cubicBezTo>
                <a:cubicBezTo>
                  <a:pt x="184" y="284"/>
                  <a:pt x="184" y="284"/>
                  <a:pt x="184" y="284"/>
                </a:cubicBezTo>
                <a:cubicBezTo>
                  <a:pt x="175" y="283"/>
                  <a:pt x="175" y="283"/>
                  <a:pt x="175" y="283"/>
                </a:cubicBezTo>
                <a:cubicBezTo>
                  <a:pt x="175" y="283"/>
                  <a:pt x="175" y="283"/>
                  <a:pt x="174" y="283"/>
                </a:cubicBezTo>
                <a:cubicBezTo>
                  <a:pt x="174" y="283"/>
                  <a:pt x="174" y="283"/>
                  <a:pt x="174" y="283"/>
                </a:cubicBezTo>
                <a:cubicBezTo>
                  <a:pt x="174" y="283"/>
                  <a:pt x="174" y="283"/>
                  <a:pt x="174" y="283"/>
                </a:cubicBezTo>
                <a:cubicBezTo>
                  <a:pt x="170" y="284"/>
                  <a:pt x="170" y="284"/>
                  <a:pt x="170" y="284"/>
                </a:cubicBezTo>
                <a:cubicBezTo>
                  <a:pt x="161" y="283"/>
                  <a:pt x="161" y="283"/>
                  <a:pt x="161" y="283"/>
                </a:cubicBezTo>
                <a:cubicBezTo>
                  <a:pt x="156" y="273"/>
                  <a:pt x="156" y="273"/>
                  <a:pt x="156" y="273"/>
                </a:cubicBezTo>
                <a:cubicBezTo>
                  <a:pt x="156" y="273"/>
                  <a:pt x="156" y="273"/>
                  <a:pt x="156" y="273"/>
                </a:cubicBezTo>
                <a:cubicBezTo>
                  <a:pt x="147" y="264"/>
                  <a:pt x="147" y="264"/>
                  <a:pt x="147" y="264"/>
                </a:cubicBezTo>
                <a:cubicBezTo>
                  <a:pt x="147" y="264"/>
                  <a:pt x="147" y="263"/>
                  <a:pt x="146" y="263"/>
                </a:cubicBezTo>
                <a:cubicBezTo>
                  <a:pt x="133" y="258"/>
                  <a:pt x="133" y="258"/>
                  <a:pt x="133" y="258"/>
                </a:cubicBezTo>
                <a:cubicBezTo>
                  <a:pt x="132" y="257"/>
                  <a:pt x="132" y="257"/>
                  <a:pt x="132" y="257"/>
                </a:cubicBezTo>
                <a:cubicBezTo>
                  <a:pt x="125" y="251"/>
                  <a:pt x="125" y="251"/>
                  <a:pt x="125" y="251"/>
                </a:cubicBezTo>
                <a:cubicBezTo>
                  <a:pt x="122" y="249"/>
                  <a:pt x="122" y="249"/>
                  <a:pt x="122" y="249"/>
                </a:cubicBezTo>
                <a:cubicBezTo>
                  <a:pt x="121" y="242"/>
                  <a:pt x="121" y="242"/>
                  <a:pt x="121" y="242"/>
                </a:cubicBezTo>
                <a:cubicBezTo>
                  <a:pt x="121" y="238"/>
                  <a:pt x="121" y="238"/>
                  <a:pt x="121" y="238"/>
                </a:cubicBezTo>
                <a:cubicBezTo>
                  <a:pt x="121" y="238"/>
                  <a:pt x="120" y="237"/>
                  <a:pt x="120" y="237"/>
                </a:cubicBezTo>
                <a:cubicBezTo>
                  <a:pt x="115" y="230"/>
                  <a:pt x="115" y="230"/>
                  <a:pt x="115" y="230"/>
                </a:cubicBezTo>
                <a:cubicBezTo>
                  <a:pt x="114" y="231"/>
                  <a:pt x="114" y="231"/>
                  <a:pt x="114" y="231"/>
                </a:cubicBezTo>
                <a:cubicBezTo>
                  <a:pt x="119" y="238"/>
                  <a:pt x="119" y="238"/>
                  <a:pt x="119" y="238"/>
                </a:cubicBezTo>
                <a:cubicBezTo>
                  <a:pt x="119" y="242"/>
                  <a:pt x="119" y="242"/>
                  <a:pt x="119" y="242"/>
                </a:cubicBezTo>
                <a:cubicBezTo>
                  <a:pt x="120" y="248"/>
                  <a:pt x="120" y="248"/>
                  <a:pt x="120" y="248"/>
                </a:cubicBezTo>
                <a:cubicBezTo>
                  <a:pt x="116" y="245"/>
                  <a:pt x="116" y="245"/>
                  <a:pt x="116" y="245"/>
                </a:cubicBezTo>
                <a:cubicBezTo>
                  <a:pt x="116" y="245"/>
                  <a:pt x="116" y="245"/>
                  <a:pt x="116" y="245"/>
                </a:cubicBezTo>
                <a:cubicBezTo>
                  <a:pt x="101" y="219"/>
                  <a:pt x="101" y="219"/>
                  <a:pt x="101" y="219"/>
                </a:cubicBezTo>
                <a:cubicBezTo>
                  <a:pt x="99" y="215"/>
                  <a:pt x="99" y="215"/>
                  <a:pt x="99" y="215"/>
                </a:cubicBezTo>
                <a:cubicBezTo>
                  <a:pt x="97" y="216"/>
                  <a:pt x="97" y="216"/>
                  <a:pt x="97" y="216"/>
                </a:cubicBezTo>
                <a:cubicBezTo>
                  <a:pt x="99" y="220"/>
                  <a:pt x="99" y="220"/>
                  <a:pt x="99" y="220"/>
                </a:cubicBezTo>
                <a:cubicBezTo>
                  <a:pt x="112" y="241"/>
                  <a:pt x="112" y="241"/>
                  <a:pt x="112" y="241"/>
                </a:cubicBezTo>
                <a:cubicBezTo>
                  <a:pt x="108" y="238"/>
                  <a:pt x="108" y="238"/>
                  <a:pt x="108" y="238"/>
                </a:cubicBezTo>
                <a:cubicBezTo>
                  <a:pt x="107" y="239"/>
                  <a:pt x="107" y="239"/>
                  <a:pt x="107" y="239"/>
                </a:cubicBezTo>
                <a:cubicBezTo>
                  <a:pt x="108" y="240"/>
                  <a:pt x="108" y="240"/>
                  <a:pt x="108" y="240"/>
                </a:cubicBezTo>
                <a:cubicBezTo>
                  <a:pt x="103" y="236"/>
                  <a:pt x="103" y="236"/>
                  <a:pt x="103" y="236"/>
                </a:cubicBezTo>
                <a:cubicBezTo>
                  <a:pt x="100" y="233"/>
                  <a:pt x="100" y="233"/>
                  <a:pt x="100" y="233"/>
                </a:cubicBezTo>
                <a:cubicBezTo>
                  <a:pt x="98" y="229"/>
                  <a:pt x="98" y="229"/>
                  <a:pt x="98" y="229"/>
                </a:cubicBezTo>
                <a:cubicBezTo>
                  <a:pt x="96" y="230"/>
                  <a:pt x="96" y="230"/>
                  <a:pt x="96" y="230"/>
                </a:cubicBezTo>
                <a:cubicBezTo>
                  <a:pt x="99" y="234"/>
                  <a:pt x="99" y="234"/>
                  <a:pt x="99" y="234"/>
                </a:cubicBezTo>
                <a:cubicBezTo>
                  <a:pt x="102" y="237"/>
                  <a:pt x="102" y="237"/>
                  <a:pt x="102" y="237"/>
                </a:cubicBezTo>
                <a:cubicBezTo>
                  <a:pt x="102" y="237"/>
                  <a:pt x="102" y="237"/>
                  <a:pt x="102" y="238"/>
                </a:cubicBezTo>
                <a:cubicBezTo>
                  <a:pt x="115" y="246"/>
                  <a:pt x="115" y="246"/>
                  <a:pt x="115" y="246"/>
                </a:cubicBezTo>
                <a:cubicBezTo>
                  <a:pt x="115" y="247"/>
                  <a:pt x="115" y="247"/>
                  <a:pt x="115" y="247"/>
                </a:cubicBezTo>
                <a:cubicBezTo>
                  <a:pt x="117" y="250"/>
                  <a:pt x="117" y="250"/>
                  <a:pt x="117" y="250"/>
                </a:cubicBezTo>
                <a:cubicBezTo>
                  <a:pt x="100" y="246"/>
                  <a:pt x="100" y="246"/>
                  <a:pt x="100" y="246"/>
                </a:cubicBezTo>
                <a:cubicBezTo>
                  <a:pt x="100" y="247"/>
                  <a:pt x="100" y="247"/>
                  <a:pt x="100" y="247"/>
                </a:cubicBezTo>
                <a:cubicBezTo>
                  <a:pt x="117" y="251"/>
                  <a:pt x="117" y="251"/>
                  <a:pt x="117" y="251"/>
                </a:cubicBezTo>
                <a:cubicBezTo>
                  <a:pt x="119" y="252"/>
                  <a:pt x="119" y="252"/>
                  <a:pt x="119" y="252"/>
                </a:cubicBezTo>
                <a:cubicBezTo>
                  <a:pt x="119" y="253"/>
                  <a:pt x="119" y="253"/>
                  <a:pt x="119" y="253"/>
                </a:cubicBezTo>
                <a:cubicBezTo>
                  <a:pt x="118" y="252"/>
                  <a:pt x="118" y="252"/>
                  <a:pt x="118" y="252"/>
                </a:cubicBezTo>
                <a:cubicBezTo>
                  <a:pt x="118" y="252"/>
                  <a:pt x="118" y="252"/>
                  <a:pt x="118" y="252"/>
                </a:cubicBezTo>
                <a:cubicBezTo>
                  <a:pt x="113" y="251"/>
                  <a:pt x="113" y="251"/>
                  <a:pt x="113" y="251"/>
                </a:cubicBezTo>
                <a:cubicBezTo>
                  <a:pt x="113" y="251"/>
                  <a:pt x="113" y="251"/>
                  <a:pt x="113" y="251"/>
                </a:cubicBezTo>
                <a:cubicBezTo>
                  <a:pt x="109" y="252"/>
                  <a:pt x="109" y="252"/>
                  <a:pt x="109" y="252"/>
                </a:cubicBezTo>
                <a:cubicBezTo>
                  <a:pt x="105" y="251"/>
                  <a:pt x="105" y="251"/>
                  <a:pt x="105" y="251"/>
                </a:cubicBezTo>
                <a:cubicBezTo>
                  <a:pt x="105" y="251"/>
                  <a:pt x="105" y="251"/>
                  <a:pt x="105" y="251"/>
                </a:cubicBezTo>
                <a:cubicBezTo>
                  <a:pt x="98" y="250"/>
                  <a:pt x="98" y="250"/>
                  <a:pt x="98" y="250"/>
                </a:cubicBezTo>
                <a:cubicBezTo>
                  <a:pt x="97" y="250"/>
                  <a:pt x="97" y="250"/>
                  <a:pt x="97" y="250"/>
                </a:cubicBezTo>
                <a:cubicBezTo>
                  <a:pt x="88" y="241"/>
                  <a:pt x="88" y="241"/>
                  <a:pt x="88" y="241"/>
                </a:cubicBezTo>
                <a:cubicBezTo>
                  <a:pt x="86" y="237"/>
                  <a:pt x="86" y="237"/>
                  <a:pt x="86" y="237"/>
                </a:cubicBezTo>
                <a:cubicBezTo>
                  <a:pt x="85" y="238"/>
                  <a:pt x="85" y="238"/>
                  <a:pt x="85" y="238"/>
                </a:cubicBezTo>
                <a:cubicBezTo>
                  <a:pt x="87" y="242"/>
                  <a:pt x="87" y="242"/>
                  <a:pt x="87" y="242"/>
                </a:cubicBezTo>
                <a:cubicBezTo>
                  <a:pt x="87" y="242"/>
                  <a:pt x="87" y="242"/>
                  <a:pt x="87" y="242"/>
                </a:cubicBezTo>
                <a:cubicBezTo>
                  <a:pt x="95" y="250"/>
                  <a:pt x="95" y="250"/>
                  <a:pt x="95" y="250"/>
                </a:cubicBezTo>
                <a:cubicBezTo>
                  <a:pt x="94" y="249"/>
                  <a:pt x="94" y="249"/>
                  <a:pt x="94" y="249"/>
                </a:cubicBezTo>
                <a:cubicBezTo>
                  <a:pt x="93" y="248"/>
                  <a:pt x="93" y="248"/>
                  <a:pt x="93" y="248"/>
                </a:cubicBezTo>
                <a:cubicBezTo>
                  <a:pt x="90" y="245"/>
                  <a:pt x="90" y="245"/>
                  <a:pt x="90" y="245"/>
                </a:cubicBezTo>
                <a:cubicBezTo>
                  <a:pt x="89" y="246"/>
                  <a:pt x="89" y="246"/>
                  <a:pt x="89" y="246"/>
                </a:cubicBezTo>
                <a:cubicBezTo>
                  <a:pt x="90" y="248"/>
                  <a:pt x="90" y="248"/>
                  <a:pt x="90" y="248"/>
                </a:cubicBezTo>
                <a:cubicBezTo>
                  <a:pt x="90" y="247"/>
                  <a:pt x="90" y="247"/>
                  <a:pt x="90" y="247"/>
                </a:cubicBezTo>
                <a:cubicBezTo>
                  <a:pt x="71" y="235"/>
                  <a:pt x="71" y="235"/>
                  <a:pt x="71" y="235"/>
                </a:cubicBezTo>
                <a:cubicBezTo>
                  <a:pt x="70" y="236"/>
                  <a:pt x="70" y="236"/>
                  <a:pt x="70" y="236"/>
                </a:cubicBezTo>
                <a:cubicBezTo>
                  <a:pt x="81" y="243"/>
                  <a:pt x="81" y="243"/>
                  <a:pt x="81" y="243"/>
                </a:cubicBezTo>
                <a:cubicBezTo>
                  <a:pt x="76" y="241"/>
                  <a:pt x="76" y="241"/>
                  <a:pt x="76" y="241"/>
                </a:cubicBezTo>
                <a:cubicBezTo>
                  <a:pt x="76" y="242"/>
                  <a:pt x="76" y="242"/>
                  <a:pt x="76" y="242"/>
                </a:cubicBezTo>
                <a:cubicBezTo>
                  <a:pt x="84" y="246"/>
                  <a:pt x="84" y="246"/>
                  <a:pt x="84" y="246"/>
                </a:cubicBezTo>
                <a:cubicBezTo>
                  <a:pt x="89" y="249"/>
                  <a:pt x="89" y="249"/>
                  <a:pt x="89" y="249"/>
                </a:cubicBezTo>
                <a:cubicBezTo>
                  <a:pt x="92" y="251"/>
                  <a:pt x="92" y="251"/>
                  <a:pt x="92" y="251"/>
                </a:cubicBezTo>
                <a:cubicBezTo>
                  <a:pt x="93" y="251"/>
                  <a:pt x="93" y="251"/>
                  <a:pt x="93" y="251"/>
                </a:cubicBezTo>
                <a:cubicBezTo>
                  <a:pt x="94" y="251"/>
                  <a:pt x="94" y="251"/>
                  <a:pt x="94" y="251"/>
                </a:cubicBezTo>
                <a:cubicBezTo>
                  <a:pt x="95" y="252"/>
                  <a:pt x="95" y="252"/>
                  <a:pt x="95" y="252"/>
                </a:cubicBezTo>
                <a:cubicBezTo>
                  <a:pt x="89" y="253"/>
                  <a:pt x="89" y="253"/>
                  <a:pt x="89" y="253"/>
                </a:cubicBezTo>
                <a:cubicBezTo>
                  <a:pt x="87" y="252"/>
                  <a:pt x="87" y="252"/>
                  <a:pt x="87" y="252"/>
                </a:cubicBezTo>
                <a:cubicBezTo>
                  <a:pt x="81" y="249"/>
                  <a:pt x="81" y="249"/>
                  <a:pt x="81" y="249"/>
                </a:cubicBezTo>
                <a:cubicBezTo>
                  <a:pt x="80" y="250"/>
                  <a:pt x="80" y="250"/>
                  <a:pt x="80" y="250"/>
                </a:cubicBezTo>
                <a:cubicBezTo>
                  <a:pt x="85" y="253"/>
                  <a:pt x="85" y="253"/>
                  <a:pt x="85" y="253"/>
                </a:cubicBezTo>
                <a:cubicBezTo>
                  <a:pt x="84" y="253"/>
                  <a:pt x="84" y="253"/>
                  <a:pt x="84" y="253"/>
                </a:cubicBezTo>
                <a:cubicBezTo>
                  <a:pt x="87" y="254"/>
                  <a:pt x="87" y="254"/>
                  <a:pt x="87" y="254"/>
                </a:cubicBezTo>
                <a:cubicBezTo>
                  <a:pt x="88" y="254"/>
                  <a:pt x="88" y="254"/>
                  <a:pt x="88" y="254"/>
                </a:cubicBezTo>
                <a:cubicBezTo>
                  <a:pt x="85" y="254"/>
                  <a:pt x="85" y="254"/>
                  <a:pt x="85" y="254"/>
                </a:cubicBezTo>
                <a:cubicBezTo>
                  <a:pt x="73" y="251"/>
                  <a:pt x="73" y="251"/>
                  <a:pt x="73" y="251"/>
                </a:cubicBezTo>
                <a:cubicBezTo>
                  <a:pt x="62" y="250"/>
                  <a:pt x="62" y="250"/>
                  <a:pt x="62" y="250"/>
                </a:cubicBezTo>
                <a:cubicBezTo>
                  <a:pt x="54" y="240"/>
                  <a:pt x="54" y="240"/>
                  <a:pt x="54" y="240"/>
                </a:cubicBezTo>
                <a:cubicBezTo>
                  <a:pt x="54" y="236"/>
                  <a:pt x="54" y="236"/>
                  <a:pt x="54" y="236"/>
                </a:cubicBezTo>
                <a:cubicBezTo>
                  <a:pt x="52" y="236"/>
                  <a:pt x="52" y="236"/>
                  <a:pt x="52" y="236"/>
                </a:cubicBezTo>
                <a:cubicBezTo>
                  <a:pt x="53" y="241"/>
                  <a:pt x="53" y="241"/>
                  <a:pt x="53" y="241"/>
                </a:cubicBezTo>
                <a:cubicBezTo>
                  <a:pt x="53" y="241"/>
                  <a:pt x="53" y="241"/>
                  <a:pt x="53" y="241"/>
                </a:cubicBezTo>
                <a:cubicBezTo>
                  <a:pt x="60" y="250"/>
                  <a:pt x="60" y="250"/>
                  <a:pt x="60" y="250"/>
                </a:cubicBezTo>
                <a:cubicBezTo>
                  <a:pt x="56" y="250"/>
                  <a:pt x="56" y="250"/>
                  <a:pt x="56" y="250"/>
                </a:cubicBezTo>
                <a:cubicBezTo>
                  <a:pt x="56" y="251"/>
                  <a:pt x="56" y="251"/>
                  <a:pt x="56" y="251"/>
                </a:cubicBezTo>
                <a:cubicBezTo>
                  <a:pt x="55" y="251"/>
                  <a:pt x="55" y="251"/>
                  <a:pt x="55" y="251"/>
                </a:cubicBezTo>
                <a:cubicBezTo>
                  <a:pt x="55" y="251"/>
                  <a:pt x="55" y="251"/>
                  <a:pt x="55" y="251"/>
                </a:cubicBezTo>
                <a:cubicBezTo>
                  <a:pt x="46" y="248"/>
                  <a:pt x="46" y="248"/>
                  <a:pt x="46" y="248"/>
                </a:cubicBezTo>
                <a:cubicBezTo>
                  <a:pt x="46" y="249"/>
                  <a:pt x="46" y="249"/>
                  <a:pt x="46" y="249"/>
                </a:cubicBezTo>
                <a:cubicBezTo>
                  <a:pt x="46" y="248"/>
                  <a:pt x="46" y="248"/>
                  <a:pt x="46" y="248"/>
                </a:cubicBezTo>
                <a:cubicBezTo>
                  <a:pt x="44" y="248"/>
                  <a:pt x="44" y="248"/>
                  <a:pt x="44" y="248"/>
                </a:cubicBezTo>
                <a:cubicBezTo>
                  <a:pt x="47" y="255"/>
                  <a:pt x="47" y="255"/>
                  <a:pt x="47" y="255"/>
                </a:cubicBezTo>
                <a:cubicBezTo>
                  <a:pt x="45" y="253"/>
                  <a:pt x="45" y="253"/>
                  <a:pt x="45" y="253"/>
                </a:cubicBezTo>
                <a:cubicBezTo>
                  <a:pt x="29" y="245"/>
                  <a:pt x="29" y="245"/>
                  <a:pt x="29" y="245"/>
                </a:cubicBezTo>
                <a:cubicBezTo>
                  <a:pt x="29" y="244"/>
                  <a:pt x="29" y="244"/>
                  <a:pt x="29" y="244"/>
                </a:cubicBezTo>
                <a:cubicBezTo>
                  <a:pt x="28" y="244"/>
                  <a:pt x="28" y="244"/>
                  <a:pt x="28" y="244"/>
                </a:cubicBezTo>
                <a:cubicBezTo>
                  <a:pt x="18" y="238"/>
                  <a:pt x="18" y="238"/>
                  <a:pt x="18" y="238"/>
                </a:cubicBezTo>
                <a:cubicBezTo>
                  <a:pt x="17" y="239"/>
                  <a:pt x="17" y="239"/>
                  <a:pt x="17" y="239"/>
                </a:cubicBezTo>
                <a:cubicBezTo>
                  <a:pt x="24" y="244"/>
                  <a:pt x="24" y="244"/>
                  <a:pt x="24" y="244"/>
                </a:cubicBezTo>
                <a:cubicBezTo>
                  <a:pt x="20" y="244"/>
                  <a:pt x="20" y="244"/>
                  <a:pt x="20" y="244"/>
                </a:cubicBezTo>
                <a:cubicBezTo>
                  <a:pt x="20" y="245"/>
                  <a:pt x="20" y="245"/>
                  <a:pt x="20" y="245"/>
                </a:cubicBezTo>
                <a:cubicBezTo>
                  <a:pt x="24" y="245"/>
                  <a:pt x="24" y="245"/>
                  <a:pt x="24" y="245"/>
                </a:cubicBezTo>
                <a:cubicBezTo>
                  <a:pt x="27" y="246"/>
                  <a:pt x="27" y="246"/>
                  <a:pt x="27" y="246"/>
                </a:cubicBezTo>
                <a:cubicBezTo>
                  <a:pt x="28" y="246"/>
                  <a:pt x="28" y="246"/>
                  <a:pt x="28" y="246"/>
                </a:cubicBezTo>
                <a:cubicBezTo>
                  <a:pt x="31" y="249"/>
                  <a:pt x="31" y="249"/>
                  <a:pt x="31" y="249"/>
                </a:cubicBezTo>
                <a:cubicBezTo>
                  <a:pt x="38" y="255"/>
                  <a:pt x="38" y="255"/>
                  <a:pt x="38" y="255"/>
                </a:cubicBezTo>
                <a:cubicBezTo>
                  <a:pt x="52" y="262"/>
                  <a:pt x="52" y="262"/>
                  <a:pt x="52" y="262"/>
                </a:cubicBezTo>
                <a:cubicBezTo>
                  <a:pt x="53" y="262"/>
                  <a:pt x="53" y="262"/>
                  <a:pt x="53" y="262"/>
                </a:cubicBezTo>
                <a:cubicBezTo>
                  <a:pt x="54" y="263"/>
                  <a:pt x="54" y="263"/>
                  <a:pt x="54" y="263"/>
                </a:cubicBezTo>
                <a:cubicBezTo>
                  <a:pt x="57" y="267"/>
                  <a:pt x="57" y="267"/>
                  <a:pt x="57" y="267"/>
                </a:cubicBezTo>
                <a:cubicBezTo>
                  <a:pt x="60" y="270"/>
                  <a:pt x="60" y="270"/>
                  <a:pt x="60" y="270"/>
                </a:cubicBezTo>
                <a:cubicBezTo>
                  <a:pt x="56" y="269"/>
                  <a:pt x="56" y="269"/>
                  <a:pt x="56" y="269"/>
                </a:cubicBezTo>
                <a:cubicBezTo>
                  <a:pt x="52" y="267"/>
                  <a:pt x="52" y="267"/>
                  <a:pt x="52" y="267"/>
                </a:cubicBezTo>
                <a:cubicBezTo>
                  <a:pt x="50" y="264"/>
                  <a:pt x="50" y="264"/>
                  <a:pt x="50" y="264"/>
                </a:cubicBezTo>
                <a:cubicBezTo>
                  <a:pt x="48" y="265"/>
                  <a:pt x="48" y="265"/>
                  <a:pt x="48" y="265"/>
                </a:cubicBezTo>
                <a:cubicBezTo>
                  <a:pt x="51" y="268"/>
                  <a:pt x="51" y="268"/>
                  <a:pt x="51" y="268"/>
                </a:cubicBezTo>
                <a:cubicBezTo>
                  <a:pt x="51" y="268"/>
                  <a:pt x="51" y="268"/>
                  <a:pt x="51" y="268"/>
                </a:cubicBezTo>
                <a:cubicBezTo>
                  <a:pt x="56" y="270"/>
                  <a:pt x="56" y="270"/>
                  <a:pt x="56" y="270"/>
                </a:cubicBezTo>
                <a:cubicBezTo>
                  <a:pt x="63" y="273"/>
                  <a:pt x="63" y="273"/>
                  <a:pt x="63" y="273"/>
                </a:cubicBezTo>
                <a:cubicBezTo>
                  <a:pt x="63" y="273"/>
                  <a:pt x="63" y="273"/>
                  <a:pt x="63" y="273"/>
                </a:cubicBezTo>
                <a:cubicBezTo>
                  <a:pt x="64" y="273"/>
                  <a:pt x="64" y="273"/>
                  <a:pt x="64" y="273"/>
                </a:cubicBezTo>
                <a:cubicBezTo>
                  <a:pt x="54" y="271"/>
                  <a:pt x="54" y="271"/>
                  <a:pt x="54" y="271"/>
                </a:cubicBezTo>
                <a:cubicBezTo>
                  <a:pt x="50" y="271"/>
                  <a:pt x="50" y="271"/>
                  <a:pt x="50" y="271"/>
                </a:cubicBezTo>
                <a:cubicBezTo>
                  <a:pt x="41" y="271"/>
                  <a:pt x="41" y="271"/>
                  <a:pt x="41" y="271"/>
                </a:cubicBezTo>
                <a:cubicBezTo>
                  <a:pt x="37" y="272"/>
                  <a:pt x="37" y="272"/>
                  <a:pt x="37" y="272"/>
                </a:cubicBezTo>
                <a:cubicBezTo>
                  <a:pt x="37" y="273"/>
                  <a:pt x="37" y="273"/>
                  <a:pt x="37" y="273"/>
                </a:cubicBezTo>
                <a:cubicBezTo>
                  <a:pt x="38" y="273"/>
                  <a:pt x="38" y="273"/>
                  <a:pt x="38" y="273"/>
                </a:cubicBezTo>
                <a:cubicBezTo>
                  <a:pt x="42" y="275"/>
                  <a:pt x="42" y="275"/>
                  <a:pt x="42" y="275"/>
                </a:cubicBezTo>
                <a:cubicBezTo>
                  <a:pt x="46" y="277"/>
                  <a:pt x="46" y="277"/>
                  <a:pt x="46" y="277"/>
                </a:cubicBezTo>
                <a:cubicBezTo>
                  <a:pt x="51" y="285"/>
                  <a:pt x="51" y="285"/>
                  <a:pt x="51" y="285"/>
                </a:cubicBezTo>
                <a:cubicBezTo>
                  <a:pt x="53" y="287"/>
                  <a:pt x="53" y="287"/>
                  <a:pt x="53" y="287"/>
                </a:cubicBezTo>
                <a:cubicBezTo>
                  <a:pt x="50" y="287"/>
                  <a:pt x="50" y="287"/>
                  <a:pt x="50" y="287"/>
                </a:cubicBezTo>
                <a:cubicBezTo>
                  <a:pt x="50" y="287"/>
                  <a:pt x="50" y="287"/>
                  <a:pt x="50" y="287"/>
                </a:cubicBezTo>
                <a:cubicBezTo>
                  <a:pt x="49" y="287"/>
                  <a:pt x="49" y="287"/>
                  <a:pt x="49" y="287"/>
                </a:cubicBezTo>
                <a:cubicBezTo>
                  <a:pt x="45" y="286"/>
                  <a:pt x="45" y="286"/>
                  <a:pt x="45" y="286"/>
                </a:cubicBezTo>
                <a:cubicBezTo>
                  <a:pt x="45" y="286"/>
                  <a:pt x="45" y="286"/>
                  <a:pt x="45" y="286"/>
                </a:cubicBezTo>
                <a:cubicBezTo>
                  <a:pt x="42" y="286"/>
                  <a:pt x="42" y="286"/>
                  <a:pt x="42" y="286"/>
                </a:cubicBezTo>
                <a:cubicBezTo>
                  <a:pt x="39" y="285"/>
                  <a:pt x="39" y="285"/>
                  <a:pt x="39" y="285"/>
                </a:cubicBezTo>
                <a:cubicBezTo>
                  <a:pt x="39" y="284"/>
                  <a:pt x="39" y="284"/>
                  <a:pt x="39" y="284"/>
                </a:cubicBezTo>
                <a:cubicBezTo>
                  <a:pt x="36" y="280"/>
                  <a:pt x="36" y="280"/>
                  <a:pt x="36" y="280"/>
                </a:cubicBezTo>
                <a:cubicBezTo>
                  <a:pt x="35" y="281"/>
                  <a:pt x="35" y="281"/>
                  <a:pt x="35" y="281"/>
                </a:cubicBezTo>
                <a:cubicBezTo>
                  <a:pt x="36" y="283"/>
                  <a:pt x="36" y="283"/>
                  <a:pt x="36" y="283"/>
                </a:cubicBezTo>
                <a:cubicBezTo>
                  <a:pt x="35" y="283"/>
                  <a:pt x="35" y="283"/>
                  <a:pt x="35" y="283"/>
                </a:cubicBezTo>
                <a:cubicBezTo>
                  <a:pt x="30" y="276"/>
                  <a:pt x="30" y="276"/>
                  <a:pt x="30" y="276"/>
                </a:cubicBezTo>
                <a:cubicBezTo>
                  <a:pt x="30" y="276"/>
                  <a:pt x="30" y="276"/>
                  <a:pt x="30" y="276"/>
                </a:cubicBezTo>
                <a:cubicBezTo>
                  <a:pt x="27" y="273"/>
                  <a:pt x="27" y="273"/>
                  <a:pt x="27" y="273"/>
                </a:cubicBezTo>
                <a:cubicBezTo>
                  <a:pt x="26" y="273"/>
                  <a:pt x="26" y="273"/>
                  <a:pt x="26" y="273"/>
                </a:cubicBezTo>
                <a:cubicBezTo>
                  <a:pt x="24" y="272"/>
                  <a:pt x="24" y="272"/>
                  <a:pt x="24" y="272"/>
                </a:cubicBezTo>
                <a:cubicBezTo>
                  <a:pt x="14" y="263"/>
                  <a:pt x="14" y="263"/>
                  <a:pt x="14" y="263"/>
                </a:cubicBezTo>
                <a:cubicBezTo>
                  <a:pt x="14" y="263"/>
                  <a:pt x="14" y="263"/>
                  <a:pt x="14" y="263"/>
                </a:cubicBezTo>
                <a:cubicBezTo>
                  <a:pt x="10" y="261"/>
                  <a:pt x="10" y="261"/>
                  <a:pt x="10" y="261"/>
                </a:cubicBezTo>
                <a:cubicBezTo>
                  <a:pt x="9" y="262"/>
                  <a:pt x="9" y="262"/>
                  <a:pt x="9" y="262"/>
                </a:cubicBezTo>
                <a:cubicBezTo>
                  <a:pt x="13" y="264"/>
                  <a:pt x="13" y="264"/>
                  <a:pt x="13" y="264"/>
                </a:cubicBezTo>
                <a:cubicBezTo>
                  <a:pt x="15" y="266"/>
                  <a:pt x="15" y="266"/>
                  <a:pt x="15" y="266"/>
                </a:cubicBezTo>
                <a:cubicBezTo>
                  <a:pt x="15" y="267"/>
                  <a:pt x="15" y="267"/>
                  <a:pt x="15" y="267"/>
                </a:cubicBezTo>
                <a:cubicBezTo>
                  <a:pt x="21" y="273"/>
                  <a:pt x="21" y="273"/>
                  <a:pt x="21" y="273"/>
                </a:cubicBezTo>
                <a:cubicBezTo>
                  <a:pt x="21" y="273"/>
                  <a:pt x="21" y="273"/>
                  <a:pt x="22" y="273"/>
                </a:cubicBezTo>
                <a:cubicBezTo>
                  <a:pt x="23" y="274"/>
                  <a:pt x="23" y="274"/>
                  <a:pt x="23" y="274"/>
                </a:cubicBezTo>
                <a:cubicBezTo>
                  <a:pt x="30" y="281"/>
                  <a:pt x="30" y="281"/>
                  <a:pt x="30" y="281"/>
                </a:cubicBezTo>
                <a:cubicBezTo>
                  <a:pt x="27" y="281"/>
                  <a:pt x="27" y="281"/>
                  <a:pt x="27" y="281"/>
                </a:cubicBezTo>
                <a:cubicBezTo>
                  <a:pt x="13" y="279"/>
                  <a:pt x="13" y="279"/>
                  <a:pt x="13" y="279"/>
                </a:cubicBezTo>
                <a:cubicBezTo>
                  <a:pt x="5" y="279"/>
                  <a:pt x="5" y="279"/>
                  <a:pt x="5" y="279"/>
                </a:cubicBezTo>
                <a:cubicBezTo>
                  <a:pt x="1" y="277"/>
                  <a:pt x="1" y="277"/>
                  <a:pt x="1" y="277"/>
                </a:cubicBezTo>
                <a:cubicBezTo>
                  <a:pt x="0" y="278"/>
                  <a:pt x="0" y="278"/>
                  <a:pt x="0" y="278"/>
                </a:cubicBezTo>
                <a:cubicBezTo>
                  <a:pt x="4" y="280"/>
                  <a:pt x="4" y="280"/>
                  <a:pt x="4" y="280"/>
                </a:cubicBezTo>
                <a:cubicBezTo>
                  <a:pt x="4" y="280"/>
                  <a:pt x="4" y="280"/>
                  <a:pt x="4" y="280"/>
                </a:cubicBezTo>
                <a:cubicBezTo>
                  <a:pt x="13" y="281"/>
                  <a:pt x="13" y="281"/>
                  <a:pt x="13" y="281"/>
                </a:cubicBezTo>
                <a:cubicBezTo>
                  <a:pt x="26" y="282"/>
                  <a:pt x="26" y="282"/>
                  <a:pt x="26" y="282"/>
                </a:cubicBezTo>
                <a:cubicBezTo>
                  <a:pt x="31" y="283"/>
                  <a:pt x="31" y="283"/>
                  <a:pt x="31" y="283"/>
                </a:cubicBezTo>
                <a:cubicBezTo>
                  <a:pt x="34" y="284"/>
                  <a:pt x="34" y="284"/>
                  <a:pt x="34" y="284"/>
                </a:cubicBezTo>
                <a:cubicBezTo>
                  <a:pt x="35" y="285"/>
                  <a:pt x="35" y="285"/>
                  <a:pt x="35" y="285"/>
                </a:cubicBezTo>
                <a:cubicBezTo>
                  <a:pt x="35" y="286"/>
                  <a:pt x="35" y="286"/>
                  <a:pt x="35" y="286"/>
                </a:cubicBezTo>
                <a:cubicBezTo>
                  <a:pt x="36" y="286"/>
                  <a:pt x="36" y="286"/>
                  <a:pt x="36" y="286"/>
                </a:cubicBezTo>
                <a:cubicBezTo>
                  <a:pt x="28" y="285"/>
                  <a:pt x="28" y="285"/>
                  <a:pt x="28" y="285"/>
                </a:cubicBezTo>
                <a:cubicBezTo>
                  <a:pt x="23" y="285"/>
                  <a:pt x="23" y="285"/>
                  <a:pt x="23" y="285"/>
                </a:cubicBezTo>
                <a:cubicBezTo>
                  <a:pt x="23" y="286"/>
                  <a:pt x="23" y="286"/>
                  <a:pt x="23" y="286"/>
                </a:cubicBezTo>
                <a:cubicBezTo>
                  <a:pt x="17" y="283"/>
                  <a:pt x="17" y="283"/>
                  <a:pt x="17" y="283"/>
                </a:cubicBezTo>
                <a:cubicBezTo>
                  <a:pt x="17" y="284"/>
                  <a:pt x="17" y="284"/>
                  <a:pt x="17" y="284"/>
                </a:cubicBezTo>
                <a:cubicBezTo>
                  <a:pt x="26" y="289"/>
                  <a:pt x="26" y="289"/>
                  <a:pt x="26" y="289"/>
                </a:cubicBezTo>
                <a:cubicBezTo>
                  <a:pt x="22" y="289"/>
                  <a:pt x="22" y="289"/>
                  <a:pt x="22" y="289"/>
                </a:cubicBezTo>
                <a:cubicBezTo>
                  <a:pt x="14" y="286"/>
                  <a:pt x="14" y="286"/>
                  <a:pt x="14" y="286"/>
                </a:cubicBezTo>
                <a:cubicBezTo>
                  <a:pt x="14" y="286"/>
                  <a:pt x="14" y="286"/>
                  <a:pt x="14" y="286"/>
                </a:cubicBezTo>
                <a:cubicBezTo>
                  <a:pt x="9" y="286"/>
                  <a:pt x="9" y="286"/>
                  <a:pt x="9" y="286"/>
                </a:cubicBezTo>
                <a:cubicBezTo>
                  <a:pt x="9" y="288"/>
                  <a:pt x="9" y="288"/>
                  <a:pt x="9" y="288"/>
                </a:cubicBezTo>
                <a:cubicBezTo>
                  <a:pt x="14" y="287"/>
                  <a:pt x="14" y="287"/>
                  <a:pt x="14" y="287"/>
                </a:cubicBezTo>
                <a:cubicBezTo>
                  <a:pt x="22" y="290"/>
                  <a:pt x="22" y="290"/>
                  <a:pt x="22" y="290"/>
                </a:cubicBezTo>
                <a:cubicBezTo>
                  <a:pt x="22" y="290"/>
                  <a:pt x="22" y="290"/>
                  <a:pt x="22" y="290"/>
                </a:cubicBezTo>
                <a:cubicBezTo>
                  <a:pt x="18" y="289"/>
                  <a:pt x="18" y="289"/>
                  <a:pt x="18" y="289"/>
                </a:cubicBezTo>
                <a:cubicBezTo>
                  <a:pt x="18" y="289"/>
                  <a:pt x="18" y="289"/>
                  <a:pt x="17" y="289"/>
                </a:cubicBezTo>
                <a:cubicBezTo>
                  <a:pt x="13" y="290"/>
                  <a:pt x="13" y="290"/>
                  <a:pt x="13" y="290"/>
                </a:cubicBezTo>
                <a:cubicBezTo>
                  <a:pt x="13" y="291"/>
                  <a:pt x="13" y="291"/>
                  <a:pt x="13" y="291"/>
                </a:cubicBezTo>
                <a:cubicBezTo>
                  <a:pt x="17" y="291"/>
                  <a:pt x="17" y="291"/>
                  <a:pt x="17" y="291"/>
                </a:cubicBezTo>
                <a:cubicBezTo>
                  <a:pt x="21" y="292"/>
                  <a:pt x="21" y="292"/>
                  <a:pt x="21" y="292"/>
                </a:cubicBezTo>
                <a:cubicBezTo>
                  <a:pt x="22" y="292"/>
                  <a:pt x="22" y="292"/>
                  <a:pt x="22" y="292"/>
                </a:cubicBezTo>
                <a:cubicBezTo>
                  <a:pt x="26" y="291"/>
                  <a:pt x="26" y="291"/>
                  <a:pt x="26" y="291"/>
                </a:cubicBezTo>
                <a:cubicBezTo>
                  <a:pt x="28" y="291"/>
                  <a:pt x="28" y="291"/>
                  <a:pt x="28" y="291"/>
                </a:cubicBezTo>
                <a:cubicBezTo>
                  <a:pt x="32" y="292"/>
                  <a:pt x="32" y="292"/>
                  <a:pt x="32" y="292"/>
                </a:cubicBezTo>
                <a:cubicBezTo>
                  <a:pt x="38" y="294"/>
                  <a:pt x="38" y="294"/>
                  <a:pt x="38" y="294"/>
                </a:cubicBezTo>
                <a:cubicBezTo>
                  <a:pt x="38" y="294"/>
                  <a:pt x="38" y="294"/>
                  <a:pt x="38" y="294"/>
                </a:cubicBezTo>
                <a:cubicBezTo>
                  <a:pt x="32" y="294"/>
                  <a:pt x="32" y="294"/>
                  <a:pt x="32" y="294"/>
                </a:cubicBezTo>
                <a:cubicBezTo>
                  <a:pt x="30" y="294"/>
                  <a:pt x="30" y="294"/>
                  <a:pt x="30" y="294"/>
                </a:cubicBezTo>
                <a:cubicBezTo>
                  <a:pt x="30" y="294"/>
                  <a:pt x="30" y="294"/>
                  <a:pt x="30" y="294"/>
                </a:cubicBezTo>
                <a:cubicBezTo>
                  <a:pt x="28" y="294"/>
                  <a:pt x="28" y="294"/>
                  <a:pt x="28" y="294"/>
                </a:cubicBezTo>
                <a:cubicBezTo>
                  <a:pt x="20" y="296"/>
                  <a:pt x="20" y="296"/>
                  <a:pt x="20" y="296"/>
                </a:cubicBezTo>
                <a:cubicBezTo>
                  <a:pt x="16" y="296"/>
                  <a:pt x="16" y="296"/>
                  <a:pt x="16" y="296"/>
                </a:cubicBezTo>
                <a:cubicBezTo>
                  <a:pt x="11" y="296"/>
                  <a:pt x="11" y="296"/>
                  <a:pt x="11" y="296"/>
                </a:cubicBezTo>
                <a:cubicBezTo>
                  <a:pt x="11" y="296"/>
                  <a:pt x="11" y="296"/>
                  <a:pt x="11" y="296"/>
                </a:cubicBezTo>
                <a:cubicBezTo>
                  <a:pt x="7" y="297"/>
                  <a:pt x="7" y="297"/>
                  <a:pt x="7" y="297"/>
                </a:cubicBezTo>
                <a:cubicBezTo>
                  <a:pt x="7" y="299"/>
                  <a:pt x="7" y="299"/>
                  <a:pt x="7" y="299"/>
                </a:cubicBezTo>
                <a:cubicBezTo>
                  <a:pt x="11" y="298"/>
                  <a:pt x="11" y="298"/>
                  <a:pt x="11" y="298"/>
                </a:cubicBezTo>
                <a:cubicBezTo>
                  <a:pt x="16" y="298"/>
                  <a:pt x="16" y="298"/>
                  <a:pt x="16" y="298"/>
                </a:cubicBezTo>
                <a:cubicBezTo>
                  <a:pt x="20" y="298"/>
                  <a:pt x="20" y="298"/>
                  <a:pt x="20" y="298"/>
                </a:cubicBezTo>
                <a:cubicBezTo>
                  <a:pt x="28" y="296"/>
                  <a:pt x="28" y="296"/>
                  <a:pt x="28" y="296"/>
                </a:cubicBezTo>
                <a:cubicBezTo>
                  <a:pt x="32" y="296"/>
                  <a:pt x="32" y="296"/>
                  <a:pt x="32" y="296"/>
                </a:cubicBezTo>
                <a:cubicBezTo>
                  <a:pt x="47" y="299"/>
                  <a:pt x="47" y="299"/>
                  <a:pt x="47" y="299"/>
                </a:cubicBezTo>
                <a:cubicBezTo>
                  <a:pt x="51" y="299"/>
                  <a:pt x="51" y="299"/>
                  <a:pt x="51" y="299"/>
                </a:cubicBezTo>
                <a:cubicBezTo>
                  <a:pt x="51" y="299"/>
                  <a:pt x="51" y="299"/>
                  <a:pt x="51" y="299"/>
                </a:cubicBezTo>
                <a:cubicBezTo>
                  <a:pt x="51" y="299"/>
                  <a:pt x="51" y="299"/>
                  <a:pt x="52" y="299"/>
                </a:cubicBezTo>
                <a:cubicBezTo>
                  <a:pt x="52" y="299"/>
                  <a:pt x="52" y="299"/>
                  <a:pt x="52" y="299"/>
                </a:cubicBezTo>
                <a:cubicBezTo>
                  <a:pt x="52" y="299"/>
                  <a:pt x="52" y="299"/>
                  <a:pt x="52" y="299"/>
                </a:cubicBezTo>
                <a:cubicBezTo>
                  <a:pt x="53" y="299"/>
                  <a:pt x="53" y="299"/>
                  <a:pt x="53" y="299"/>
                </a:cubicBezTo>
                <a:cubicBezTo>
                  <a:pt x="53" y="299"/>
                  <a:pt x="53" y="299"/>
                  <a:pt x="53" y="299"/>
                </a:cubicBezTo>
                <a:cubicBezTo>
                  <a:pt x="57" y="298"/>
                  <a:pt x="57" y="298"/>
                  <a:pt x="57" y="298"/>
                </a:cubicBezTo>
                <a:cubicBezTo>
                  <a:pt x="57" y="298"/>
                  <a:pt x="57" y="298"/>
                  <a:pt x="57" y="298"/>
                </a:cubicBezTo>
                <a:cubicBezTo>
                  <a:pt x="62" y="298"/>
                  <a:pt x="62" y="298"/>
                  <a:pt x="62" y="298"/>
                </a:cubicBezTo>
                <a:cubicBezTo>
                  <a:pt x="64" y="297"/>
                  <a:pt x="64" y="297"/>
                  <a:pt x="64" y="297"/>
                </a:cubicBezTo>
                <a:cubicBezTo>
                  <a:pt x="64" y="297"/>
                  <a:pt x="64" y="297"/>
                  <a:pt x="64" y="297"/>
                </a:cubicBezTo>
                <a:cubicBezTo>
                  <a:pt x="69" y="297"/>
                  <a:pt x="69" y="297"/>
                  <a:pt x="69" y="297"/>
                </a:cubicBezTo>
                <a:cubicBezTo>
                  <a:pt x="69" y="297"/>
                  <a:pt x="69" y="297"/>
                  <a:pt x="69" y="297"/>
                </a:cubicBezTo>
                <a:cubicBezTo>
                  <a:pt x="69" y="297"/>
                  <a:pt x="69" y="297"/>
                  <a:pt x="69" y="297"/>
                </a:cubicBezTo>
                <a:cubicBezTo>
                  <a:pt x="69" y="297"/>
                  <a:pt x="69" y="297"/>
                  <a:pt x="69" y="297"/>
                </a:cubicBezTo>
                <a:cubicBezTo>
                  <a:pt x="81" y="300"/>
                  <a:pt x="81" y="300"/>
                  <a:pt x="81" y="300"/>
                </a:cubicBezTo>
                <a:cubicBezTo>
                  <a:pt x="90" y="300"/>
                  <a:pt x="90" y="300"/>
                  <a:pt x="90" y="300"/>
                </a:cubicBezTo>
                <a:cubicBezTo>
                  <a:pt x="94" y="300"/>
                  <a:pt x="94" y="300"/>
                  <a:pt x="94" y="300"/>
                </a:cubicBezTo>
                <a:cubicBezTo>
                  <a:pt x="94" y="300"/>
                  <a:pt x="95" y="300"/>
                  <a:pt x="95" y="300"/>
                </a:cubicBezTo>
                <a:cubicBezTo>
                  <a:pt x="98" y="302"/>
                  <a:pt x="98" y="302"/>
                  <a:pt x="98" y="302"/>
                </a:cubicBezTo>
                <a:cubicBezTo>
                  <a:pt x="98" y="302"/>
                  <a:pt x="98" y="302"/>
                  <a:pt x="99" y="302"/>
                </a:cubicBezTo>
                <a:cubicBezTo>
                  <a:pt x="99" y="302"/>
                  <a:pt x="99" y="302"/>
                  <a:pt x="99" y="302"/>
                </a:cubicBezTo>
                <a:cubicBezTo>
                  <a:pt x="99" y="302"/>
                  <a:pt x="99" y="302"/>
                  <a:pt x="99" y="302"/>
                </a:cubicBezTo>
                <a:cubicBezTo>
                  <a:pt x="105" y="302"/>
                  <a:pt x="105" y="302"/>
                  <a:pt x="105" y="302"/>
                </a:cubicBezTo>
                <a:cubicBezTo>
                  <a:pt x="105" y="302"/>
                  <a:pt x="105" y="302"/>
                  <a:pt x="105" y="302"/>
                </a:cubicBezTo>
                <a:cubicBezTo>
                  <a:pt x="123" y="298"/>
                  <a:pt x="123" y="298"/>
                  <a:pt x="123" y="298"/>
                </a:cubicBezTo>
                <a:cubicBezTo>
                  <a:pt x="148" y="299"/>
                  <a:pt x="148" y="299"/>
                  <a:pt x="148" y="299"/>
                </a:cubicBezTo>
                <a:cubicBezTo>
                  <a:pt x="160" y="299"/>
                  <a:pt x="160" y="299"/>
                  <a:pt x="160" y="299"/>
                </a:cubicBezTo>
                <a:cubicBezTo>
                  <a:pt x="160" y="299"/>
                  <a:pt x="160" y="299"/>
                  <a:pt x="160" y="299"/>
                </a:cubicBezTo>
                <a:cubicBezTo>
                  <a:pt x="160" y="299"/>
                  <a:pt x="160" y="299"/>
                  <a:pt x="160" y="299"/>
                </a:cubicBezTo>
                <a:cubicBezTo>
                  <a:pt x="190" y="297"/>
                  <a:pt x="190" y="297"/>
                  <a:pt x="190" y="297"/>
                </a:cubicBezTo>
                <a:cubicBezTo>
                  <a:pt x="205" y="300"/>
                  <a:pt x="205" y="300"/>
                  <a:pt x="205" y="300"/>
                </a:cubicBezTo>
                <a:cubicBezTo>
                  <a:pt x="212" y="301"/>
                  <a:pt x="212" y="301"/>
                  <a:pt x="212" y="301"/>
                </a:cubicBezTo>
                <a:cubicBezTo>
                  <a:pt x="232" y="309"/>
                  <a:pt x="232" y="309"/>
                  <a:pt x="232" y="309"/>
                </a:cubicBezTo>
                <a:cubicBezTo>
                  <a:pt x="248" y="323"/>
                  <a:pt x="248" y="323"/>
                  <a:pt x="248" y="323"/>
                </a:cubicBezTo>
                <a:cubicBezTo>
                  <a:pt x="255" y="331"/>
                  <a:pt x="255" y="331"/>
                  <a:pt x="255" y="331"/>
                </a:cubicBezTo>
                <a:cubicBezTo>
                  <a:pt x="255" y="331"/>
                  <a:pt x="255" y="331"/>
                  <a:pt x="256" y="331"/>
                </a:cubicBezTo>
                <a:cubicBezTo>
                  <a:pt x="264" y="339"/>
                  <a:pt x="264" y="339"/>
                  <a:pt x="264" y="339"/>
                </a:cubicBezTo>
                <a:cubicBezTo>
                  <a:pt x="264" y="339"/>
                  <a:pt x="264" y="340"/>
                  <a:pt x="265" y="340"/>
                </a:cubicBezTo>
                <a:cubicBezTo>
                  <a:pt x="282" y="353"/>
                  <a:pt x="282" y="353"/>
                  <a:pt x="282" y="353"/>
                </a:cubicBezTo>
                <a:cubicBezTo>
                  <a:pt x="289" y="359"/>
                  <a:pt x="289" y="359"/>
                  <a:pt x="289" y="359"/>
                </a:cubicBezTo>
                <a:cubicBezTo>
                  <a:pt x="293" y="369"/>
                  <a:pt x="293" y="369"/>
                  <a:pt x="293" y="369"/>
                </a:cubicBezTo>
                <a:cubicBezTo>
                  <a:pt x="298" y="382"/>
                  <a:pt x="298" y="382"/>
                  <a:pt x="298" y="382"/>
                </a:cubicBezTo>
                <a:cubicBezTo>
                  <a:pt x="298" y="382"/>
                  <a:pt x="299" y="383"/>
                  <a:pt x="299" y="383"/>
                </a:cubicBezTo>
                <a:cubicBezTo>
                  <a:pt x="311" y="408"/>
                  <a:pt x="311" y="408"/>
                  <a:pt x="311" y="408"/>
                </a:cubicBezTo>
                <a:cubicBezTo>
                  <a:pt x="316" y="418"/>
                  <a:pt x="316" y="418"/>
                  <a:pt x="316" y="418"/>
                </a:cubicBezTo>
                <a:cubicBezTo>
                  <a:pt x="319" y="447"/>
                  <a:pt x="319" y="447"/>
                  <a:pt x="319" y="447"/>
                </a:cubicBezTo>
                <a:cubicBezTo>
                  <a:pt x="322" y="497"/>
                  <a:pt x="322" y="497"/>
                  <a:pt x="322" y="497"/>
                </a:cubicBezTo>
                <a:cubicBezTo>
                  <a:pt x="322" y="498"/>
                  <a:pt x="322" y="498"/>
                  <a:pt x="322" y="499"/>
                </a:cubicBezTo>
                <a:cubicBezTo>
                  <a:pt x="328" y="547"/>
                  <a:pt x="328" y="547"/>
                  <a:pt x="328" y="547"/>
                </a:cubicBezTo>
                <a:cubicBezTo>
                  <a:pt x="329" y="563"/>
                  <a:pt x="329" y="563"/>
                  <a:pt x="329" y="563"/>
                </a:cubicBezTo>
                <a:cubicBezTo>
                  <a:pt x="329" y="579"/>
                  <a:pt x="329" y="579"/>
                  <a:pt x="329" y="579"/>
                </a:cubicBezTo>
                <a:cubicBezTo>
                  <a:pt x="376" y="579"/>
                  <a:pt x="376" y="579"/>
                  <a:pt x="376" y="579"/>
                </a:cubicBezTo>
                <a:cubicBezTo>
                  <a:pt x="376" y="562"/>
                  <a:pt x="376" y="562"/>
                  <a:pt x="376" y="562"/>
                </a:cubicBezTo>
                <a:cubicBezTo>
                  <a:pt x="376" y="562"/>
                  <a:pt x="376" y="562"/>
                  <a:pt x="376" y="562"/>
                </a:cubicBezTo>
                <a:cubicBezTo>
                  <a:pt x="376" y="545"/>
                  <a:pt x="376" y="545"/>
                  <a:pt x="376" y="545"/>
                </a:cubicBezTo>
                <a:cubicBezTo>
                  <a:pt x="376" y="544"/>
                  <a:pt x="376" y="543"/>
                  <a:pt x="376" y="542"/>
                </a:cubicBezTo>
                <a:cubicBezTo>
                  <a:pt x="369" y="494"/>
                  <a:pt x="369" y="494"/>
                  <a:pt x="369" y="494"/>
                </a:cubicBezTo>
                <a:cubicBezTo>
                  <a:pt x="366" y="444"/>
                  <a:pt x="366" y="444"/>
                  <a:pt x="366" y="444"/>
                </a:cubicBezTo>
                <a:cubicBezTo>
                  <a:pt x="366" y="444"/>
                  <a:pt x="366" y="444"/>
                  <a:pt x="366" y="443"/>
                </a:cubicBezTo>
                <a:cubicBezTo>
                  <a:pt x="363" y="411"/>
                  <a:pt x="363" y="411"/>
                  <a:pt x="363" y="411"/>
                </a:cubicBezTo>
                <a:cubicBezTo>
                  <a:pt x="364" y="400"/>
                  <a:pt x="364" y="400"/>
                  <a:pt x="364" y="400"/>
                </a:cubicBezTo>
                <a:cubicBezTo>
                  <a:pt x="366" y="387"/>
                  <a:pt x="366" y="387"/>
                  <a:pt x="366" y="387"/>
                </a:cubicBezTo>
                <a:cubicBezTo>
                  <a:pt x="371" y="362"/>
                  <a:pt x="371" y="362"/>
                  <a:pt x="371" y="362"/>
                </a:cubicBezTo>
                <a:cubicBezTo>
                  <a:pt x="380" y="337"/>
                  <a:pt x="380" y="337"/>
                  <a:pt x="380" y="337"/>
                </a:cubicBezTo>
                <a:cubicBezTo>
                  <a:pt x="380" y="337"/>
                  <a:pt x="380" y="337"/>
                  <a:pt x="380" y="336"/>
                </a:cubicBezTo>
                <a:cubicBezTo>
                  <a:pt x="384" y="323"/>
                  <a:pt x="384" y="323"/>
                  <a:pt x="384" y="323"/>
                </a:cubicBezTo>
                <a:cubicBezTo>
                  <a:pt x="384" y="323"/>
                  <a:pt x="384" y="323"/>
                  <a:pt x="384" y="322"/>
                </a:cubicBezTo>
                <a:cubicBezTo>
                  <a:pt x="387" y="309"/>
                  <a:pt x="387" y="309"/>
                  <a:pt x="387" y="309"/>
                </a:cubicBezTo>
                <a:cubicBezTo>
                  <a:pt x="387" y="308"/>
                  <a:pt x="387" y="308"/>
                  <a:pt x="387" y="307"/>
                </a:cubicBezTo>
                <a:cubicBezTo>
                  <a:pt x="388" y="295"/>
                  <a:pt x="388" y="295"/>
                  <a:pt x="388" y="295"/>
                </a:cubicBezTo>
                <a:cubicBezTo>
                  <a:pt x="397" y="278"/>
                  <a:pt x="397" y="278"/>
                  <a:pt x="397" y="278"/>
                </a:cubicBezTo>
                <a:cubicBezTo>
                  <a:pt x="397" y="277"/>
                  <a:pt x="397" y="277"/>
                  <a:pt x="397" y="276"/>
                </a:cubicBezTo>
                <a:cubicBezTo>
                  <a:pt x="401" y="264"/>
                  <a:pt x="401" y="264"/>
                  <a:pt x="401" y="264"/>
                </a:cubicBezTo>
                <a:cubicBezTo>
                  <a:pt x="404" y="265"/>
                  <a:pt x="404" y="265"/>
                  <a:pt x="404" y="265"/>
                </a:cubicBezTo>
                <a:cubicBezTo>
                  <a:pt x="404" y="265"/>
                  <a:pt x="405" y="265"/>
                  <a:pt x="405" y="265"/>
                </a:cubicBezTo>
                <a:cubicBezTo>
                  <a:pt x="409" y="265"/>
                  <a:pt x="409" y="265"/>
                  <a:pt x="409" y="265"/>
                </a:cubicBezTo>
                <a:cubicBezTo>
                  <a:pt x="413" y="266"/>
                  <a:pt x="413" y="266"/>
                  <a:pt x="413" y="266"/>
                </a:cubicBezTo>
                <a:cubicBezTo>
                  <a:pt x="413" y="266"/>
                  <a:pt x="413" y="266"/>
                  <a:pt x="413" y="266"/>
                </a:cubicBezTo>
                <a:cubicBezTo>
                  <a:pt x="413" y="266"/>
                  <a:pt x="413" y="266"/>
                  <a:pt x="413" y="266"/>
                </a:cubicBezTo>
                <a:cubicBezTo>
                  <a:pt x="413" y="266"/>
                  <a:pt x="413" y="266"/>
                  <a:pt x="413" y="266"/>
                </a:cubicBezTo>
                <a:cubicBezTo>
                  <a:pt x="426" y="262"/>
                  <a:pt x="426" y="262"/>
                  <a:pt x="426" y="262"/>
                </a:cubicBezTo>
                <a:cubicBezTo>
                  <a:pt x="430" y="262"/>
                  <a:pt x="430" y="262"/>
                  <a:pt x="430" y="262"/>
                </a:cubicBezTo>
                <a:cubicBezTo>
                  <a:pt x="434" y="261"/>
                  <a:pt x="434" y="261"/>
                  <a:pt x="434" y="261"/>
                </a:cubicBezTo>
                <a:cubicBezTo>
                  <a:pt x="437" y="261"/>
                  <a:pt x="437" y="261"/>
                  <a:pt x="437" y="261"/>
                </a:cubicBezTo>
                <a:cubicBezTo>
                  <a:pt x="439" y="261"/>
                  <a:pt x="439" y="261"/>
                  <a:pt x="439" y="261"/>
                </a:cubicBezTo>
                <a:cubicBezTo>
                  <a:pt x="443" y="262"/>
                  <a:pt x="443" y="262"/>
                  <a:pt x="443" y="262"/>
                </a:cubicBezTo>
                <a:cubicBezTo>
                  <a:pt x="452" y="263"/>
                  <a:pt x="452" y="263"/>
                  <a:pt x="452" y="263"/>
                </a:cubicBezTo>
                <a:cubicBezTo>
                  <a:pt x="452" y="263"/>
                  <a:pt x="452" y="263"/>
                  <a:pt x="452" y="263"/>
                </a:cubicBezTo>
                <a:cubicBezTo>
                  <a:pt x="452" y="263"/>
                  <a:pt x="452" y="263"/>
                  <a:pt x="452" y="263"/>
                </a:cubicBezTo>
                <a:cubicBezTo>
                  <a:pt x="456" y="262"/>
                  <a:pt x="456" y="262"/>
                  <a:pt x="456" y="262"/>
                </a:cubicBezTo>
                <a:cubicBezTo>
                  <a:pt x="456" y="262"/>
                  <a:pt x="456" y="262"/>
                  <a:pt x="456" y="262"/>
                </a:cubicBezTo>
                <a:cubicBezTo>
                  <a:pt x="456" y="262"/>
                  <a:pt x="456" y="262"/>
                  <a:pt x="456" y="262"/>
                </a:cubicBezTo>
                <a:cubicBezTo>
                  <a:pt x="456" y="262"/>
                  <a:pt x="456" y="262"/>
                  <a:pt x="456" y="262"/>
                </a:cubicBezTo>
                <a:cubicBezTo>
                  <a:pt x="460" y="260"/>
                  <a:pt x="460" y="260"/>
                  <a:pt x="460" y="260"/>
                </a:cubicBezTo>
                <a:cubicBezTo>
                  <a:pt x="464" y="260"/>
                  <a:pt x="464" y="260"/>
                  <a:pt x="464" y="260"/>
                </a:cubicBezTo>
                <a:cubicBezTo>
                  <a:pt x="469" y="260"/>
                  <a:pt x="469" y="260"/>
                  <a:pt x="469" y="260"/>
                </a:cubicBezTo>
                <a:cubicBezTo>
                  <a:pt x="473" y="259"/>
                  <a:pt x="473" y="259"/>
                  <a:pt x="473" y="259"/>
                </a:cubicBezTo>
                <a:cubicBezTo>
                  <a:pt x="473" y="258"/>
                  <a:pt x="473" y="258"/>
                  <a:pt x="473" y="258"/>
                </a:cubicBezTo>
                <a:cubicBezTo>
                  <a:pt x="469" y="258"/>
                  <a:pt x="469" y="258"/>
                  <a:pt x="469" y="258"/>
                </a:cubicBezTo>
                <a:cubicBezTo>
                  <a:pt x="464" y="258"/>
                  <a:pt x="464" y="258"/>
                  <a:pt x="464" y="258"/>
                </a:cubicBezTo>
                <a:cubicBezTo>
                  <a:pt x="464" y="258"/>
                  <a:pt x="464" y="258"/>
                  <a:pt x="464" y="258"/>
                </a:cubicBezTo>
                <a:cubicBezTo>
                  <a:pt x="477" y="257"/>
                  <a:pt x="477" y="257"/>
                  <a:pt x="477" y="257"/>
                </a:cubicBezTo>
                <a:cubicBezTo>
                  <a:pt x="486" y="259"/>
                  <a:pt x="486" y="259"/>
                  <a:pt x="486" y="259"/>
                </a:cubicBezTo>
                <a:cubicBezTo>
                  <a:pt x="486" y="259"/>
                  <a:pt x="486" y="259"/>
                  <a:pt x="486" y="259"/>
                </a:cubicBezTo>
                <a:cubicBezTo>
                  <a:pt x="486" y="259"/>
                  <a:pt x="486" y="259"/>
                  <a:pt x="486" y="259"/>
                </a:cubicBezTo>
                <a:cubicBezTo>
                  <a:pt x="486" y="259"/>
                  <a:pt x="486" y="259"/>
                  <a:pt x="486" y="259"/>
                </a:cubicBezTo>
                <a:cubicBezTo>
                  <a:pt x="502" y="259"/>
                  <a:pt x="502" y="259"/>
                  <a:pt x="502" y="259"/>
                </a:cubicBezTo>
                <a:cubicBezTo>
                  <a:pt x="507" y="260"/>
                  <a:pt x="507" y="260"/>
                  <a:pt x="507" y="260"/>
                </a:cubicBezTo>
                <a:cubicBezTo>
                  <a:pt x="508" y="258"/>
                  <a:pt x="508" y="258"/>
                  <a:pt x="508" y="258"/>
                </a:cubicBezTo>
                <a:cubicBezTo>
                  <a:pt x="513" y="258"/>
                  <a:pt x="513" y="258"/>
                  <a:pt x="513" y="258"/>
                </a:cubicBezTo>
                <a:cubicBezTo>
                  <a:pt x="521" y="256"/>
                  <a:pt x="521" y="256"/>
                  <a:pt x="521" y="256"/>
                </a:cubicBezTo>
                <a:cubicBezTo>
                  <a:pt x="526" y="255"/>
                  <a:pt x="526" y="255"/>
                  <a:pt x="526" y="255"/>
                </a:cubicBezTo>
                <a:cubicBezTo>
                  <a:pt x="526" y="255"/>
                  <a:pt x="526" y="255"/>
                  <a:pt x="526" y="255"/>
                </a:cubicBezTo>
                <a:cubicBezTo>
                  <a:pt x="530" y="252"/>
                  <a:pt x="530" y="252"/>
                  <a:pt x="530" y="252"/>
                </a:cubicBezTo>
                <a:lnTo>
                  <a:pt x="529" y="251"/>
                </a:lnTo>
                <a:close/>
                <a:moveTo>
                  <a:pt x="241" y="146"/>
                </a:moveTo>
                <a:cubicBezTo>
                  <a:pt x="244" y="150"/>
                  <a:pt x="244" y="150"/>
                  <a:pt x="244" y="150"/>
                </a:cubicBezTo>
                <a:cubicBezTo>
                  <a:pt x="246" y="154"/>
                  <a:pt x="246" y="154"/>
                  <a:pt x="246" y="154"/>
                </a:cubicBezTo>
                <a:cubicBezTo>
                  <a:pt x="248" y="158"/>
                  <a:pt x="248" y="158"/>
                  <a:pt x="248" y="158"/>
                </a:cubicBezTo>
                <a:cubicBezTo>
                  <a:pt x="251" y="161"/>
                  <a:pt x="251" y="161"/>
                  <a:pt x="251" y="161"/>
                </a:cubicBezTo>
                <a:cubicBezTo>
                  <a:pt x="253" y="165"/>
                  <a:pt x="253" y="165"/>
                  <a:pt x="253" y="165"/>
                </a:cubicBezTo>
                <a:cubicBezTo>
                  <a:pt x="255" y="169"/>
                  <a:pt x="255" y="169"/>
                  <a:pt x="255" y="169"/>
                </a:cubicBezTo>
                <a:cubicBezTo>
                  <a:pt x="258" y="173"/>
                  <a:pt x="258" y="173"/>
                  <a:pt x="258" y="173"/>
                </a:cubicBezTo>
                <a:cubicBezTo>
                  <a:pt x="244" y="165"/>
                  <a:pt x="244" y="165"/>
                  <a:pt x="244" y="165"/>
                </a:cubicBezTo>
                <a:cubicBezTo>
                  <a:pt x="241" y="161"/>
                  <a:pt x="241" y="161"/>
                  <a:pt x="241" y="161"/>
                </a:cubicBezTo>
                <a:cubicBezTo>
                  <a:pt x="241" y="156"/>
                  <a:pt x="241" y="156"/>
                  <a:pt x="241" y="156"/>
                </a:cubicBezTo>
                <a:cubicBezTo>
                  <a:pt x="240" y="152"/>
                  <a:pt x="240" y="152"/>
                  <a:pt x="240" y="152"/>
                </a:cubicBezTo>
                <a:cubicBezTo>
                  <a:pt x="241" y="146"/>
                  <a:pt x="241" y="146"/>
                  <a:pt x="241" y="146"/>
                </a:cubicBezTo>
                <a:close/>
                <a:moveTo>
                  <a:pt x="246" y="169"/>
                </a:moveTo>
                <a:cubicBezTo>
                  <a:pt x="260" y="177"/>
                  <a:pt x="260" y="177"/>
                  <a:pt x="260" y="177"/>
                </a:cubicBezTo>
                <a:cubicBezTo>
                  <a:pt x="260" y="177"/>
                  <a:pt x="260" y="177"/>
                  <a:pt x="260" y="177"/>
                </a:cubicBezTo>
                <a:cubicBezTo>
                  <a:pt x="262" y="179"/>
                  <a:pt x="262" y="179"/>
                  <a:pt x="262" y="179"/>
                </a:cubicBezTo>
                <a:cubicBezTo>
                  <a:pt x="259" y="177"/>
                  <a:pt x="259" y="177"/>
                  <a:pt x="259" y="177"/>
                </a:cubicBezTo>
                <a:cubicBezTo>
                  <a:pt x="259" y="177"/>
                  <a:pt x="258" y="177"/>
                  <a:pt x="258" y="177"/>
                </a:cubicBezTo>
                <a:cubicBezTo>
                  <a:pt x="257" y="177"/>
                  <a:pt x="257" y="177"/>
                  <a:pt x="257" y="177"/>
                </a:cubicBezTo>
                <a:cubicBezTo>
                  <a:pt x="251" y="175"/>
                  <a:pt x="251" y="175"/>
                  <a:pt x="251" y="175"/>
                </a:cubicBezTo>
                <a:lnTo>
                  <a:pt x="246" y="169"/>
                </a:lnTo>
                <a:close/>
                <a:moveTo>
                  <a:pt x="235" y="210"/>
                </a:moveTo>
                <a:cubicBezTo>
                  <a:pt x="236" y="206"/>
                  <a:pt x="236" y="206"/>
                  <a:pt x="236" y="206"/>
                </a:cubicBezTo>
                <a:cubicBezTo>
                  <a:pt x="236" y="206"/>
                  <a:pt x="236" y="206"/>
                  <a:pt x="236" y="206"/>
                </a:cubicBezTo>
                <a:cubicBezTo>
                  <a:pt x="236" y="210"/>
                  <a:pt x="236" y="210"/>
                  <a:pt x="236" y="210"/>
                </a:cubicBezTo>
                <a:cubicBezTo>
                  <a:pt x="235" y="211"/>
                  <a:pt x="235" y="211"/>
                  <a:pt x="235" y="211"/>
                </a:cubicBezTo>
                <a:lnTo>
                  <a:pt x="235" y="210"/>
                </a:lnTo>
                <a:close/>
                <a:moveTo>
                  <a:pt x="438" y="259"/>
                </a:moveTo>
                <a:cubicBezTo>
                  <a:pt x="437" y="259"/>
                  <a:pt x="437" y="259"/>
                  <a:pt x="437" y="259"/>
                </a:cubicBezTo>
                <a:cubicBezTo>
                  <a:pt x="439" y="259"/>
                  <a:pt x="439" y="259"/>
                  <a:pt x="439" y="259"/>
                </a:cubicBezTo>
                <a:cubicBezTo>
                  <a:pt x="439" y="259"/>
                  <a:pt x="439" y="258"/>
                  <a:pt x="439" y="258"/>
                </a:cubicBezTo>
                <a:cubicBezTo>
                  <a:pt x="440" y="258"/>
                  <a:pt x="440" y="258"/>
                  <a:pt x="440" y="258"/>
                </a:cubicBezTo>
                <a:cubicBezTo>
                  <a:pt x="444" y="259"/>
                  <a:pt x="444" y="259"/>
                  <a:pt x="444" y="259"/>
                </a:cubicBezTo>
                <a:lnTo>
                  <a:pt x="438" y="259"/>
                </a:lnTo>
                <a:close/>
                <a:moveTo>
                  <a:pt x="57" y="296"/>
                </a:moveTo>
                <a:cubicBezTo>
                  <a:pt x="57" y="296"/>
                  <a:pt x="57" y="296"/>
                  <a:pt x="57" y="296"/>
                </a:cubicBezTo>
                <a:cubicBezTo>
                  <a:pt x="53" y="297"/>
                  <a:pt x="53" y="297"/>
                  <a:pt x="53" y="297"/>
                </a:cubicBezTo>
                <a:cubicBezTo>
                  <a:pt x="53" y="297"/>
                  <a:pt x="53" y="297"/>
                  <a:pt x="53" y="297"/>
                </a:cubicBezTo>
                <a:cubicBezTo>
                  <a:pt x="50" y="296"/>
                  <a:pt x="50" y="296"/>
                  <a:pt x="50" y="296"/>
                </a:cubicBezTo>
                <a:cubicBezTo>
                  <a:pt x="50" y="296"/>
                  <a:pt x="50" y="296"/>
                  <a:pt x="50" y="296"/>
                </a:cubicBezTo>
                <a:cubicBezTo>
                  <a:pt x="50" y="296"/>
                  <a:pt x="50" y="296"/>
                  <a:pt x="50" y="296"/>
                </a:cubicBezTo>
                <a:cubicBezTo>
                  <a:pt x="47" y="295"/>
                  <a:pt x="47" y="295"/>
                  <a:pt x="47" y="295"/>
                </a:cubicBezTo>
                <a:cubicBezTo>
                  <a:pt x="46" y="295"/>
                  <a:pt x="46" y="295"/>
                  <a:pt x="46" y="295"/>
                </a:cubicBezTo>
                <a:cubicBezTo>
                  <a:pt x="46" y="294"/>
                  <a:pt x="46" y="294"/>
                  <a:pt x="46" y="294"/>
                </a:cubicBezTo>
                <a:cubicBezTo>
                  <a:pt x="46" y="294"/>
                  <a:pt x="46" y="294"/>
                  <a:pt x="46" y="294"/>
                </a:cubicBezTo>
                <a:cubicBezTo>
                  <a:pt x="48" y="294"/>
                  <a:pt x="48" y="294"/>
                  <a:pt x="48" y="294"/>
                </a:cubicBezTo>
                <a:cubicBezTo>
                  <a:pt x="51" y="295"/>
                  <a:pt x="51" y="295"/>
                  <a:pt x="51" y="295"/>
                </a:cubicBezTo>
                <a:cubicBezTo>
                  <a:pt x="51" y="295"/>
                  <a:pt x="51" y="295"/>
                  <a:pt x="51" y="295"/>
                </a:cubicBezTo>
                <a:cubicBezTo>
                  <a:pt x="51" y="295"/>
                  <a:pt x="51" y="295"/>
                  <a:pt x="52" y="295"/>
                </a:cubicBezTo>
                <a:cubicBezTo>
                  <a:pt x="52" y="295"/>
                  <a:pt x="52" y="295"/>
                  <a:pt x="52" y="295"/>
                </a:cubicBezTo>
                <a:cubicBezTo>
                  <a:pt x="55" y="295"/>
                  <a:pt x="55" y="295"/>
                  <a:pt x="55" y="295"/>
                </a:cubicBezTo>
                <a:cubicBezTo>
                  <a:pt x="57" y="295"/>
                  <a:pt x="57" y="295"/>
                  <a:pt x="57" y="295"/>
                </a:cubicBezTo>
                <a:cubicBezTo>
                  <a:pt x="60" y="296"/>
                  <a:pt x="60" y="296"/>
                  <a:pt x="60" y="296"/>
                </a:cubicBezTo>
                <a:cubicBezTo>
                  <a:pt x="61" y="296"/>
                  <a:pt x="61" y="296"/>
                  <a:pt x="61" y="296"/>
                </a:cubicBezTo>
                <a:cubicBezTo>
                  <a:pt x="60" y="296"/>
                  <a:pt x="60" y="296"/>
                  <a:pt x="60" y="296"/>
                </a:cubicBezTo>
                <a:cubicBezTo>
                  <a:pt x="60" y="296"/>
                  <a:pt x="60" y="296"/>
                  <a:pt x="60" y="296"/>
                </a:cubicBezTo>
                <a:cubicBezTo>
                  <a:pt x="58" y="296"/>
                  <a:pt x="58" y="296"/>
                  <a:pt x="58" y="296"/>
                </a:cubicBezTo>
                <a:lnTo>
                  <a:pt x="57" y="296"/>
                </a:lnTo>
                <a:close/>
                <a:moveTo>
                  <a:pt x="49" y="289"/>
                </a:moveTo>
                <a:cubicBezTo>
                  <a:pt x="50" y="289"/>
                  <a:pt x="50" y="289"/>
                  <a:pt x="50" y="289"/>
                </a:cubicBezTo>
                <a:cubicBezTo>
                  <a:pt x="47" y="289"/>
                  <a:pt x="47" y="289"/>
                  <a:pt x="47" y="289"/>
                </a:cubicBezTo>
                <a:cubicBezTo>
                  <a:pt x="46" y="289"/>
                  <a:pt x="46" y="289"/>
                  <a:pt x="46" y="289"/>
                </a:cubicBezTo>
                <a:cubicBezTo>
                  <a:pt x="49" y="289"/>
                  <a:pt x="49" y="289"/>
                  <a:pt x="49" y="289"/>
                </a:cubicBezTo>
                <a:close/>
                <a:moveTo>
                  <a:pt x="71" y="260"/>
                </a:moveTo>
                <a:cubicBezTo>
                  <a:pt x="69" y="256"/>
                  <a:pt x="69" y="256"/>
                  <a:pt x="69" y="256"/>
                </a:cubicBezTo>
                <a:cubicBezTo>
                  <a:pt x="69" y="256"/>
                  <a:pt x="69" y="256"/>
                  <a:pt x="69" y="256"/>
                </a:cubicBezTo>
                <a:cubicBezTo>
                  <a:pt x="69" y="256"/>
                  <a:pt x="69" y="256"/>
                  <a:pt x="69" y="256"/>
                </a:cubicBezTo>
                <a:cubicBezTo>
                  <a:pt x="71" y="257"/>
                  <a:pt x="71" y="257"/>
                  <a:pt x="71" y="257"/>
                </a:cubicBezTo>
                <a:cubicBezTo>
                  <a:pt x="72" y="257"/>
                  <a:pt x="72" y="257"/>
                  <a:pt x="72" y="257"/>
                </a:cubicBezTo>
                <a:cubicBezTo>
                  <a:pt x="72" y="257"/>
                  <a:pt x="72" y="257"/>
                  <a:pt x="72" y="257"/>
                </a:cubicBezTo>
                <a:cubicBezTo>
                  <a:pt x="89" y="256"/>
                  <a:pt x="89" y="256"/>
                  <a:pt x="89" y="256"/>
                </a:cubicBezTo>
                <a:cubicBezTo>
                  <a:pt x="91" y="256"/>
                  <a:pt x="91" y="256"/>
                  <a:pt x="91" y="256"/>
                </a:cubicBezTo>
                <a:cubicBezTo>
                  <a:pt x="92" y="256"/>
                  <a:pt x="92" y="256"/>
                  <a:pt x="92" y="256"/>
                </a:cubicBezTo>
                <a:cubicBezTo>
                  <a:pt x="103" y="263"/>
                  <a:pt x="103" y="263"/>
                  <a:pt x="103" y="263"/>
                </a:cubicBezTo>
                <a:cubicBezTo>
                  <a:pt x="109" y="269"/>
                  <a:pt x="109" y="269"/>
                  <a:pt x="109" y="269"/>
                </a:cubicBezTo>
                <a:cubicBezTo>
                  <a:pt x="109" y="270"/>
                  <a:pt x="109" y="270"/>
                  <a:pt x="109" y="270"/>
                </a:cubicBezTo>
                <a:cubicBezTo>
                  <a:pt x="112" y="272"/>
                  <a:pt x="112" y="272"/>
                  <a:pt x="112" y="272"/>
                </a:cubicBezTo>
                <a:cubicBezTo>
                  <a:pt x="112" y="272"/>
                  <a:pt x="112" y="272"/>
                  <a:pt x="112" y="272"/>
                </a:cubicBezTo>
                <a:cubicBezTo>
                  <a:pt x="112" y="272"/>
                  <a:pt x="112" y="272"/>
                  <a:pt x="112" y="272"/>
                </a:cubicBezTo>
                <a:cubicBezTo>
                  <a:pt x="116" y="275"/>
                  <a:pt x="116" y="275"/>
                  <a:pt x="116" y="275"/>
                </a:cubicBezTo>
                <a:cubicBezTo>
                  <a:pt x="116" y="275"/>
                  <a:pt x="116" y="275"/>
                  <a:pt x="117" y="275"/>
                </a:cubicBezTo>
                <a:cubicBezTo>
                  <a:pt x="128" y="276"/>
                  <a:pt x="128" y="276"/>
                  <a:pt x="128" y="276"/>
                </a:cubicBezTo>
                <a:cubicBezTo>
                  <a:pt x="131" y="280"/>
                  <a:pt x="131" y="280"/>
                  <a:pt x="131" y="280"/>
                </a:cubicBezTo>
                <a:cubicBezTo>
                  <a:pt x="134" y="283"/>
                  <a:pt x="134" y="283"/>
                  <a:pt x="134" y="283"/>
                </a:cubicBezTo>
                <a:cubicBezTo>
                  <a:pt x="134" y="283"/>
                  <a:pt x="134" y="284"/>
                  <a:pt x="134" y="284"/>
                </a:cubicBezTo>
                <a:cubicBezTo>
                  <a:pt x="138" y="286"/>
                  <a:pt x="138" y="286"/>
                  <a:pt x="138" y="286"/>
                </a:cubicBezTo>
                <a:cubicBezTo>
                  <a:pt x="139" y="288"/>
                  <a:pt x="139" y="288"/>
                  <a:pt x="139" y="288"/>
                </a:cubicBezTo>
                <a:cubicBezTo>
                  <a:pt x="132" y="286"/>
                  <a:pt x="132" y="286"/>
                  <a:pt x="132" y="286"/>
                </a:cubicBezTo>
                <a:cubicBezTo>
                  <a:pt x="132" y="286"/>
                  <a:pt x="132" y="286"/>
                  <a:pt x="132" y="286"/>
                </a:cubicBezTo>
                <a:cubicBezTo>
                  <a:pt x="129" y="287"/>
                  <a:pt x="129" y="287"/>
                  <a:pt x="129" y="287"/>
                </a:cubicBezTo>
                <a:cubicBezTo>
                  <a:pt x="126" y="284"/>
                  <a:pt x="126" y="284"/>
                  <a:pt x="126" y="284"/>
                </a:cubicBezTo>
                <a:cubicBezTo>
                  <a:pt x="114" y="278"/>
                  <a:pt x="114" y="278"/>
                  <a:pt x="114" y="278"/>
                </a:cubicBezTo>
                <a:cubicBezTo>
                  <a:pt x="109" y="276"/>
                  <a:pt x="109" y="276"/>
                  <a:pt x="109" y="276"/>
                </a:cubicBezTo>
                <a:cubicBezTo>
                  <a:pt x="96" y="273"/>
                  <a:pt x="96" y="273"/>
                  <a:pt x="96" y="273"/>
                </a:cubicBezTo>
                <a:cubicBezTo>
                  <a:pt x="89" y="270"/>
                  <a:pt x="89" y="270"/>
                  <a:pt x="89" y="270"/>
                </a:cubicBezTo>
                <a:cubicBezTo>
                  <a:pt x="89" y="269"/>
                  <a:pt x="89" y="269"/>
                  <a:pt x="89" y="269"/>
                </a:cubicBezTo>
                <a:cubicBezTo>
                  <a:pt x="88" y="269"/>
                  <a:pt x="88" y="269"/>
                  <a:pt x="88" y="269"/>
                </a:cubicBezTo>
                <a:cubicBezTo>
                  <a:pt x="84" y="269"/>
                  <a:pt x="84" y="269"/>
                  <a:pt x="84" y="269"/>
                </a:cubicBezTo>
                <a:cubicBezTo>
                  <a:pt x="83" y="269"/>
                  <a:pt x="83" y="269"/>
                  <a:pt x="83" y="269"/>
                </a:cubicBezTo>
                <a:cubicBezTo>
                  <a:pt x="82" y="264"/>
                  <a:pt x="82" y="264"/>
                  <a:pt x="82" y="264"/>
                </a:cubicBezTo>
                <a:cubicBezTo>
                  <a:pt x="80" y="259"/>
                  <a:pt x="80" y="259"/>
                  <a:pt x="80" y="259"/>
                </a:cubicBezTo>
                <a:cubicBezTo>
                  <a:pt x="79" y="260"/>
                  <a:pt x="79" y="260"/>
                  <a:pt x="79" y="260"/>
                </a:cubicBezTo>
                <a:cubicBezTo>
                  <a:pt x="80" y="264"/>
                  <a:pt x="80" y="264"/>
                  <a:pt x="80" y="264"/>
                </a:cubicBezTo>
                <a:cubicBezTo>
                  <a:pt x="81" y="268"/>
                  <a:pt x="81" y="268"/>
                  <a:pt x="81" y="268"/>
                </a:cubicBezTo>
                <a:cubicBezTo>
                  <a:pt x="80" y="267"/>
                  <a:pt x="80" y="267"/>
                  <a:pt x="80" y="267"/>
                </a:cubicBezTo>
                <a:cubicBezTo>
                  <a:pt x="80" y="267"/>
                  <a:pt x="80" y="267"/>
                  <a:pt x="80" y="267"/>
                </a:cubicBezTo>
                <a:cubicBezTo>
                  <a:pt x="75" y="267"/>
                  <a:pt x="75" y="267"/>
                  <a:pt x="75" y="267"/>
                </a:cubicBezTo>
                <a:cubicBezTo>
                  <a:pt x="75" y="267"/>
                  <a:pt x="75" y="267"/>
                  <a:pt x="75" y="267"/>
                </a:cubicBezTo>
                <a:cubicBezTo>
                  <a:pt x="74" y="267"/>
                  <a:pt x="74" y="267"/>
                  <a:pt x="74" y="267"/>
                </a:cubicBezTo>
                <a:cubicBezTo>
                  <a:pt x="73" y="264"/>
                  <a:pt x="73" y="264"/>
                  <a:pt x="73" y="264"/>
                </a:cubicBezTo>
                <a:cubicBezTo>
                  <a:pt x="73" y="264"/>
                  <a:pt x="73" y="264"/>
                  <a:pt x="73" y="264"/>
                </a:cubicBezTo>
                <a:cubicBezTo>
                  <a:pt x="73" y="264"/>
                  <a:pt x="73" y="264"/>
                  <a:pt x="73" y="264"/>
                </a:cubicBezTo>
                <a:lnTo>
                  <a:pt x="71" y="260"/>
                </a:lnTo>
                <a:close/>
                <a:moveTo>
                  <a:pt x="119" y="255"/>
                </a:moveTo>
                <a:cubicBezTo>
                  <a:pt x="121" y="256"/>
                  <a:pt x="121" y="256"/>
                  <a:pt x="121" y="256"/>
                </a:cubicBezTo>
                <a:cubicBezTo>
                  <a:pt x="121" y="256"/>
                  <a:pt x="121" y="256"/>
                  <a:pt x="121" y="256"/>
                </a:cubicBezTo>
                <a:cubicBezTo>
                  <a:pt x="121" y="256"/>
                  <a:pt x="121" y="256"/>
                  <a:pt x="121" y="256"/>
                </a:cubicBezTo>
                <a:cubicBezTo>
                  <a:pt x="121" y="256"/>
                  <a:pt x="121" y="256"/>
                  <a:pt x="121" y="256"/>
                </a:cubicBezTo>
                <a:cubicBezTo>
                  <a:pt x="118" y="255"/>
                  <a:pt x="118" y="255"/>
                  <a:pt x="118" y="255"/>
                </a:cubicBezTo>
                <a:cubicBezTo>
                  <a:pt x="118" y="255"/>
                  <a:pt x="118" y="255"/>
                  <a:pt x="118" y="255"/>
                </a:cubicBezTo>
                <a:cubicBezTo>
                  <a:pt x="113" y="255"/>
                  <a:pt x="113" y="255"/>
                  <a:pt x="113" y="255"/>
                </a:cubicBezTo>
                <a:cubicBezTo>
                  <a:pt x="110" y="254"/>
                  <a:pt x="110" y="254"/>
                  <a:pt x="110" y="254"/>
                </a:cubicBezTo>
                <a:cubicBezTo>
                  <a:pt x="109" y="254"/>
                  <a:pt x="109" y="254"/>
                  <a:pt x="109" y="254"/>
                </a:cubicBezTo>
                <a:cubicBezTo>
                  <a:pt x="109" y="254"/>
                  <a:pt x="109" y="254"/>
                  <a:pt x="109" y="254"/>
                </a:cubicBezTo>
                <a:lnTo>
                  <a:pt x="119" y="255"/>
                </a:lnTo>
                <a:close/>
                <a:moveTo>
                  <a:pt x="120" y="251"/>
                </a:moveTo>
                <a:cubicBezTo>
                  <a:pt x="120" y="251"/>
                  <a:pt x="120" y="251"/>
                  <a:pt x="120" y="251"/>
                </a:cubicBezTo>
                <a:cubicBezTo>
                  <a:pt x="120" y="251"/>
                  <a:pt x="120" y="251"/>
                  <a:pt x="120" y="251"/>
                </a:cubicBezTo>
                <a:close/>
                <a:moveTo>
                  <a:pt x="207" y="283"/>
                </a:moveTo>
                <a:cubicBezTo>
                  <a:pt x="207" y="283"/>
                  <a:pt x="207" y="283"/>
                  <a:pt x="207" y="283"/>
                </a:cubicBezTo>
                <a:cubicBezTo>
                  <a:pt x="209" y="283"/>
                  <a:pt x="209" y="283"/>
                  <a:pt x="209" y="283"/>
                </a:cubicBezTo>
                <a:cubicBezTo>
                  <a:pt x="210" y="283"/>
                  <a:pt x="210" y="283"/>
                  <a:pt x="210" y="283"/>
                </a:cubicBezTo>
                <a:cubicBezTo>
                  <a:pt x="211" y="284"/>
                  <a:pt x="211" y="284"/>
                  <a:pt x="211" y="284"/>
                </a:cubicBezTo>
                <a:cubicBezTo>
                  <a:pt x="210" y="284"/>
                  <a:pt x="210" y="284"/>
                  <a:pt x="210" y="284"/>
                </a:cubicBezTo>
                <a:lnTo>
                  <a:pt x="207" y="283"/>
                </a:lnTo>
                <a:close/>
                <a:moveTo>
                  <a:pt x="194" y="276"/>
                </a:moveTo>
                <a:cubicBezTo>
                  <a:pt x="194" y="276"/>
                  <a:pt x="194" y="276"/>
                  <a:pt x="194" y="276"/>
                </a:cubicBezTo>
                <a:cubicBezTo>
                  <a:pt x="194" y="276"/>
                  <a:pt x="194" y="276"/>
                  <a:pt x="194" y="276"/>
                </a:cubicBezTo>
                <a:close/>
                <a:moveTo>
                  <a:pt x="214" y="278"/>
                </a:moveTo>
                <a:cubicBezTo>
                  <a:pt x="214" y="278"/>
                  <a:pt x="214" y="278"/>
                  <a:pt x="214" y="278"/>
                </a:cubicBezTo>
                <a:cubicBezTo>
                  <a:pt x="218" y="277"/>
                  <a:pt x="218" y="277"/>
                  <a:pt x="218" y="277"/>
                </a:cubicBezTo>
                <a:cubicBezTo>
                  <a:pt x="226" y="278"/>
                  <a:pt x="226" y="278"/>
                  <a:pt x="226" y="278"/>
                </a:cubicBezTo>
                <a:cubicBezTo>
                  <a:pt x="232" y="279"/>
                  <a:pt x="232" y="279"/>
                  <a:pt x="232" y="279"/>
                </a:cubicBezTo>
                <a:cubicBezTo>
                  <a:pt x="233" y="282"/>
                  <a:pt x="233" y="282"/>
                  <a:pt x="233" y="282"/>
                </a:cubicBezTo>
                <a:cubicBezTo>
                  <a:pt x="226" y="283"/>
                  <a:pt x="226" y="283"/>
                  <a:pt x="226" y="283"/>
                </a:cubicBezTo>
                <a:cubicBezTo>
                  <a:pt x="223" y="282"/>
                  <a:pt x="223" y="282"/>
                  <a:pt x="223" y="282"/>
                </a:cubicBezTo>
                <a:cubicBezTo>
                  <a:pt x="213" y="279"/>
                  <a:pt x="213" y="279"/>
                  <a:pt x="213" y="279"/>
                </a:cubicBezTo>
                <a:cubicBezTo>
                  <a:pt x="212" y="278"/>
                  <a:pt x="212" y="278"/>
                  <a:pt x="212" y="278"/>
                </a:cubicBezTo>
                <a:lnTo>
                  <a:pt x="214" y="278"/>
                </a:lnTo>
                <a:close/>
                <a:moveTo>
                  <a:pt x="152" y="151"/>
                </a:moveTo>
                <a:cubicBezTo>
                  <a:pt x="152" y="152"/>
                  <a:pt x="152" y="152"/>
                  <a:pt x="152" y="152"/>
                </a:cubicBezTo>
                <a:cubicBezTo>
                  <a:pt x="152" y="151"/>
                  <a:pt x="152" y="151"/>
                  <a:pt x="152" y="151"/>
                </a:cubicBezTo>
                <a:close/>
                <a:moveTo>
                  <a:pt x="211" y="222"/>
                </a:moveTo>
                <a:cubicBezTo>
                  <a:pt x="211" y="217"/>
                  <a:pt x="211" y="217"/>
                  <a:pt x="211" y="217"/>
                </a:cubicBezTo>
                <a:cubicBezTo>
                  <a:pt x="211" y="214"/>
                  <a:pt x="211" y="214"/>
                  <a:pt x="211" y="214"/>
                </a:cubicBezTo>
                <a:cubicBezTo>
                  <a:pt x="216" y="220"/>
                  <a:pt x="216" y="220"/>
                  <a:pt x="216" y="220"/>
                </a:cubicBezTo>
                <a:cubicBezTo>
                  <a:pt x="218" y="223"/>
                  <a:pt x="218" y="223"/>
                  <a:pt x="218" y="223"/>
                </a:cubicBezTo>
                <a:cubicBezTo>
                  <a:pt x="222" y="232"/>
                  <a:pt x="222" y="232"/>
                  <a:pt x="222" y="232"/>
                </a:cubicBezTo>
                <a:cubicBezTo>
                  <a:pt x="222" y="232"/>
                  <a:pt x="222" y="232"/>
                  <a:pt x="222" y="232"/>
                </a:cubicBezTo>
                <a:cubicBezTo>
                  <a:pt x="228" y="239"/>
                  <a:pt x="228" y="239"/>
                  <a:pt x="228" y="239"/>
                </a:cubicBezTo>
                <a:cubicBezTo>
                  <a:pt x="228" y="239"/>
                  <a:pt x="228" y="239"/>
                  <a:pt x="228" y="239"/>
                </a:cubicBezTo>
                <a:cubicBezTo>
                  <a:pt x="227" y="242"/>
                  <a:pt x="227" y="242"/>
                  <a:pt x="227" y="242"/>
                </a:cubicBezTo>
                <a:cubicBezTo>
                  <a:pt x="227" y="242"/>
                  <a:pt x="227" y="242"/>
                  <a:pt x="227" y="242"/>
                </a:cubicBezTo>
                <a:cubicBezTo>
                  <a:pt x="224" y="241"/>
                  <a:pt x="224" y="241"/>
                  <a:pt x="224" y="241"/>
                </a:cubicBezTo>
                <a:cubicBezTo>
                  <a:pt x="223" y="241"/>
                  <a:pt x="223" y="241"/>
                  <a:pt x="223" y="241"/>
                </a:cubicBezTo>
                <a:cubicBezTo>
                  <a:pt x="223" y="241"/>
                  <a:pt x="223" y="241"/>
                  <a:pt x="223" y="241"/>
                </a:cubicBezTo>
                <a:cubicBezTo>
                  <a:pt x="222" y="240"/>
                  <a:pt x="222" y="240"/>
                  <a:pt x="222" y="240"/>
                </a:cubicBezTo>
                <a:cubicBezTo>
                  <a:pt x="219" y="235"/>
                  <a:pt x="219" y="235"/>
                  <a:pt x="219" y="235"/>
                </a:cubicBezTo>
                <a:cubicBezTo>
                  <a:pt x="219" y="235"/>
                  <a:pt x="219" y="235"/>
                  <a:pt x="219" y="235"/>
                </a:cubicBezTo>
                <a:cubicBezTo>
                  <a:pt x="215" y="229"/>
                  <a:pt x="215" y="229"/>
                  <a:pt x="215" y="229"/>
                </a:cubicBezTo>
                <a:cubicBezTo>
                  <a:pt x="215" y="228"/>
                  <a:pt x="215" y="228"/>
                  <a:pt x="215" y="228"/>
                </a:cubicBezTo>
                <a:cubicBezTo>
                  <a:pt x="211" y="222"/>
                  <a:pt x="211" y="222"/>
                  <a:pt x="211" y="222"/>
                </a:cubicBezTo>
                <a:close/>
                <a:moveTo>
                  <a:pt x="298" y="293"/>
                </a:moveTo>
                <a:cubicBezTo>
                  <a:pt x="298" y="296"/>
                  <a:pt x="298" y="296"/>
                  <a:pt x="298" y="296"/>
                </a:cubicBezTo>
                <a:cubicBezTo>
                  <a:pt x="298" y="300"/>
                  <a:pt x="298" y="300"/>
                  <a:pt x="298" y="300"/>
                </a:cubicBezTo>
                <a:cubicBezTo>
                  <a:pt x="298" y="304"/>
                  <a:pt x="298" y="304"/>
                  <a:pt x="298" y="304"/>
                </a:cubicBezTo>
                <a:cubicBezTo>
                  <a:pt x="294" y="299"/>
                  <a:pt x="294" y="299"/>
                  <a:pt x="294" y="299"/>
                </a:cubicBezTo>
                <a:cubicBezTo>
                  <a:pt x="293" y="289"/>
                  <a:pt x="293" y="289"/>
                  <a:pt x="293" y="289"/>
                </a:cubicBezTo>
                <a:cubicBezTo>
                  <a:pt x="293" y="289"/>
                  <a:pt x="293" y="288"/>
                  <a:pt x="293" y="288"/>
                </a:cubicBezTo>
                <a:cubicBezTo>
                  <a:pt x="292" y="284"/>
                  <a:pt x="292" y="284"/>
                  <a:pt x="292" y="284"/>
                </a:cubicBezTo>
                <a:cubicBezTo>
                  <a:pt x="293" y="285"/>
                  <a:pt x="293" y="285"/>
                  <a:pt x="293" y="285"/>
                </a:cubicBezTo>
                <a:cubicBezTo>
                  <a:pt x="297" y="292"/>
                  <a:pt x="297" y="292"/>
                  <a:pt x="297" y="292"/>
                </a:cubicBezTo>
                <a:lnTo>
                  <a:pt x="298" y="293"/>
                </a:lnTo>
                <a:close/>
                <a:moveTo>
                  <a:pt x="250" y="290"/>
                </a:moveTo>
                <a:cubicBezTo>
                  <a:pt x="245" y="288"/>
                  <a:pt x="245" y="288"/>
                  <a:pt x="245" y="288"/>
                </a:cubicBezTo>
                <a:cubicBezTo>
                  <a:pt x="244" y="286"/>
                  <a:pt x="244" y="286"/>
                  <a:pt x="244" y="286"/>
                </a:cubicBezTo>
                <a:cubicBezTo>
                  <a:pt x="245" y="286"/>
                  <a:pt x="245" y="286"/>
                  <a:pt x="245" y="286"/>
                </a:cubicBezTo>
                <a:cubicBezTo>
                  <a:pt x="250" y="289"/>
                  <a:pt x="250" y="289"/>
                  <a:pt x="250" y="289"/>
                </a:cubicBezTo>
                <a:cubicBezTo>
                  <a:pt x="250" y="289"/>
                  <a:pt x="250" y="289"/>
                  <a:pt x="250" y="289"/>
                </a:cubicBezTo>
                <a:cubicBezTo>
                  <a:pt x="255" y="290"/>
                  <a:pt x="255" y="290"/>
                  <a:pt x="255" y="290"/>
                </a:cubicBezTo>
                <a:lnTo>
                  <a:pt x="250" y="290"/>
                </a:lnTo>
                <a:close/>
                <a:moveTo>
                  <a:pt x="240" y="299"/>
                </a:moveTo>
                <a:cubicBezTo>
                  <a:pt x="239" y="299"/>
                  <a:pt x="239" y="299"/>
                  <a:pt x="239" y="299"/>
                </a:cubicBezTo>
                <a:cubicBezTo>
                  <a:pt x="235" y="298"/>
                  <a:pt x="235" y="298"/>
                  <a:pt x="235" y="298"/>
                </a:cubicBezTo>
                <a:cubicBezTo>
                  <a:pt x="219" y="289"/>
                  <a:pt x="219" y="289"/>
                  <a:pt x="219" y="289"/>
                </a:cubicBezTo>
                <a:cubicBezTo>
                  <a:pt x="227" y="289"/>
                  <a:pt x="227" y="289"/>
                  <a:pt x="227" y="289"/>
                </a:cubicBezTo>
                <a:cubicBezTo>
                  <a:pt x="229" y="289"/>
                  <a:pt x="229" y="289"/>
                  <a:pt x="229" y="289"/>
                </a:cubicBezTo>
                <a:cubicBezTo>
                  <a:pt x="237" y="292"/>
                  <a:pt x="237" y="292"/>
                  <a:pt x="237" y="292"/>
                </a:cubicBezTo>
                <a:cubicBezTo>
                  <a:pt x="239" y="297"/>
                  <a:pt x="239" y="297"/>
                  <a:pt x="239" y="297"/>
                </a:cubicBezTo>
                <a:cubicBezTo>
                  <a:pt x="239" y="297"/>
                  <a:pt x="239" y="298"/>
                  <a:pt x="239" y="298"/>
                </a:cubicBezTo>
                <a:cubicBezTo>
                  <a:pt x="240" y="299"/>
                  <a:pt x="240" y="299"/>
                  <a:pt x="240" y="299"/>
                </a:cubicBezTo>
                <a:close/>
                <a:moveTo>
                  <a:pt x="95" y="296"/>
                </a:moveTo>
                <a:cubicBezTo>
                  <a:pt x="94" y="295"/>
                  <a:pt x="94" y="295"/>
                  <a:pt x="94" y="295"/>
                </a:cubicBezTo>
                <a:cubicBezTo>
                  <a:pt x="98" y="296"/>
                  <a:pt x="98" y="296"/>
                  <a:pt x="98" y="296"/>
                </a:cubicBezTo>
                <a:lnTo>
                  <a:pt x="95" y="296"/>
                </a:lnTo>
                <a:close/>
                <a:moveTo>
                  <a:pt x="55" y="292"/>
                </a:moveTo>
                <a:cubicBezTo>
                  <a:pt x="57" y="293"/>
                  <a:pt x="57" y="293"/>
                  <a:pt x="57" y="293"/>
                </a:cubicBezTo>
                <a:cubicBezTo>
                  <a:pt x="56" y="293"/>
                  <a:pt x="56" y="293"/>
                  <a:pt x="56" y="293"/>
                </a:cubicBezTo>
                <a:cubicBezTo>
                  <a:pt x="52" y="292"/>
                  <a:pt x="52" y="292"/>
                  <a:pt x="52" y="292"/>
                </a:cubicBezTo>
                <a:cubicBezTo>
                  <a:pt x="50" y="291"/>
                  <a:pt x="50" y="291"/>
                  <a:pt x="50" y="291"/>
                </a:cubicBezTo>
                <a:cubicBezTo>
                  <a:pt x="51" y="291"/>
                  <a:pt x="51" y="291"/>
                  <a:pt x="51" y="291"/>
                </a:cubicBezTo>
                <a:lnTo>
                  <a:pt x="55" y="292"/>
                </a:lnTo>
                <a:close/>
                <a:moveTo>
                  <a:pt x="46" y="291"/>
                </a:moveTo>
                <a:cubicBezTo>
                  <a:pt x="50" y="293"/>
                  <a:pt x="50" y="293"/>
                  <a:pt x="50" y="293"/>
                </a:cubicBezTo>
                <a:cubicBezTo>
                  <a:pt x="49" y="293"/>
                  <a:pt x="49" y="293"/>
                  <a:pt x="49" y="293"/>
                </a:cubicBezTo>
                <a:cubicBezTo>
                  <a:pt x="48" y="292"/>
                  <a:pt x="48" y="292"/>
                  <a:pt x="48" y="292"/>
                </a:cubicBezTo>
                <a:cubicBezTo>
                  <a:pt x="43" y="291"/>
                  <a:pt x="43" y="291"/>
                  <a:pt x="43" y="291"/>
                </a:cubicBezTo>
                <a:cubicBezTo>
                  <a:pt x="45" y="291"/>
                  <a:pt x="45" y="291"/>
                  <a:pt x="45" y="291"/>
                </a:cubicBezTo>
                <a:lnTo>
                  <a:pt x="46" y="291"/>
                </a:lnTo>
                <a:close/>
                <a:moveTo>
                  <a:pt x="43" y="290"/>
                </a:moveTo>
                <a:cubicBezTo>
                  <a:pt x="43" y="290"/>
                  <a:pt x="43" y="290"/>
                  <a:pt x="43" y="290"/>
                </a:cubicBezTo>
                <a:cubicBezTo>
                  <a:pt x="43" y="290"/>
                  <a:pt x="43" y="290"/>
                  <a:pt x="43" y="290"/>
                </a:cubicBezTo>
                <a:close/>
                <a:moveTo>
                  <a:pt x="129" y="292"/>
                </a:moveTo>
                <a:cubicBezTo>
                  <a:pt x="123" y="292"/>
                  <a:pt x="123" y="292"/>
                  <a:pt x="123" y="292"/>
                </a:cubicBezTo>
                <a:cubicBezTo>
                  <a:pt x="123" y="292"/>
                  <a:pt x="123" y="292"/>
                  <a:pt x="122" y="292"/>
                </a:cubicBezTo>
                <a:cubicBezTo>
                  <a:pt x="115" y="293"/>
                  <a:pt x="115" y="293"/>
                  <a:pt x="115" y="293"/>
                </a:cubicBezTo>
                <a:cubicBezTo>
                  <a:pt x="111" y="293"/>
                  <a:pt x="111" y="293"/>
                  <a:pt x="111" y="293"/>
                </a:cubicBezTo>
                <a:cubicBezTo>
                  <a:pt x="100" y="292"/>
                  <a:pt x="100" y="292"/>
                  <a:pt x="100" y="292"/>
                </a:cubicBezTo>
                <a:cubicBezTo>
                  <a:pt x="103" y="291"/>
                  <a:pt x="103" y="291"/>
                  <a:pt x="103" y="291"/>
                </a:cubicBezTo>
                <a:cubicBezTo>
                  <a:pt x="107" y="292"/>
                  <a:pt x="107" y="292"/>
                  <a:pt x="107" y="292"/>
                </a:cubicBezTo>
                <a:cubicBezTo>
                  <a:pt x="107" y="292"/>
                  <a:pt x="107" y="292"/>
                  <a:pt x="107" y="292"/>
                </a:cubicBezTo>
                <a:cubicBezTo>
                  <a:pt x="107" y="292"/>
                  <a:pt x="107" y="292"/>
                  <a:pt x="107" y="292"/>
                </a:cubicBezTo>
                <a:cubicBezTo>
                  <a:pt x="127" y="289"/>
                  <a:pt x="127" y="289"/>
                  <a:pt x="127" y="289"/>
                </a:cubicBezTo>
                <a:cubicBezTo>
                  <a:pt x="131" y="291"/>
                  <a:pt x="131" y="291"/>
                  <a:pt x="131" y="291"/>
                </a:cubicBezTo>
                <a:lnTo>
                  <a:pt x="129" y="292"/>
                </a:lnTo>
                <a:close/>
                <a:moveTo>
                  <a:pt x="107" y="291"/>
                </a:moveTo>
                <a:cubicBezTo>
                  <a:pt x="103" y="290"/>
                  <a:pt x="103" y="290"/>
                  <a:pt x="103" y="290"/>
                </a:cubicBezTo>
                <a:cubicBezTo>
                  <a:pt x="87" y="275"/>
                  <a:pt x="87" y="275"/>
                  <a:pt x="87" y="275"/>
                </a:cubicBezTo>
                <a:cubicBezTo>
                  <a:pt x="84" y="272"/>
                  <a:pt x="84" y="272"/>
                  <a:pt x="84" y="272"/>
                </a:cubicBezTo>
                <a:cubicBezTo>
                  <a:pt x="84" y="271"/>
                  <a:pt x="84" y="271"/>
                  <a:pt x="84" y="271"/>
                </a:cubicBezTo>
                <a:cubicBezTo>
                  <a:pt x="84" y="271"/>
                  <a:pt x="84" y="271"/>
                  <a:pt x="84" y="271"/>
                </a:cubicBezTo>
                <a:cubicBezTo>
                  <a:pt x="88" y="271"/>
                  <a:pt x="88" y="271"/>
                  <a:pt x="88" y="271"/>
                </a:cubicBezTo>
                <a:cubicBezTo>
                  <a:pt x="96" y="275"/>
                  <a:pt x="96" y="275"/>
                  <a:pt x="96" y="275"/>
                </a:cubicBezTo>
                <a:cubicBezTo>
                  <a:pt x="96" y="275"/>
                  <a:pt x="96" y="275"/>
                  <a:pt x="96" y="275"/>
                </a:cubicBezTo>
                <a:cubicBezTo>
                  <a:pt x="96" y="275"/>
                  <a:pt x="96" y="275"/>
                  <a:pt x="96" y="275"/>
                </a:cubicBezTo>
                <a:cubicBezTo>
                  <a:pt x="96" y="275"/>
                  <a:pt x="96" y="275"/>
                  <a:pt x="96" y="275"/>
                </a:cubicBezTo>
                <a:cubicBezTo>
                  <a:pt x="96" y="275"/>
                  <a:pt x="96" y="275"/>
                  <a:pt x="96" y="275"/>
                </a:cubicBezTo>
                <a:cubicBezTo>
                  <a:pt x="109" y="279"/>
                  <a:pt x="109" y="279"/>
                  <a:pt x="109" y="279"/>
                </a:cubicBezTo>
                <a:cubicBezTo>
                  <a:pt x="113" y="280"/>
                  <a:pt x="113" y="280"/>
                  <a:pt x="113" y="280"/>
                </a:cubicBezTo>
                <a:cubicBezTo>
                  <a:pt x="124" y="286"/>
                  <a:pt x="124" y="286"/>
                  <a:pt x="124" y="286"/>
                </a:cubicBezTo>
                <a:cubicBezTo>
                  <a:pt x="126" y="287"/>
                  <a:pt x="126" y="287"/>
                  <a:pt x="126" y="287"/>
                </a:cubicBezTo>
                <a:lnTo>
                  <a:pt x="107" y="291"/>
                </a:lnTo>
                <a:close/>
                <a:moveTo>
                  <a:pt x="75" y="269"/>
                </a:moveTo>
                <a:cubicBezTo>
                  <a:pt x="75" y="269"/>
                  <a:pt x="75" y="269"/>
                  <a:pt x="75" y="269"/>
                </a:cubicBezTo>
                <a:cubicBezTo>
                  <a:pt x="79" y="269"/>
                  <a:pt x="79" y="269"/>
                  <a:pt x="79" y="269"/>
                </a:cubicBezTo>
                <a:cubicBezTo>
                  <a:pt x="81" y="270"/>
                  <a:pt x="81" y="270"/>
                  <a:pt x="81" y="270"/>
                </a:cubicBezTo>
                <a:cubicBezTo>
                  <a:pt x="79" y="270"/>
                  <a:pt x="79" y="270"/>
                  <a:pt x="79" y="270"/>
                </a:cubicBezTo>
                <a:cubicBezTo>
                  <a:pt x="75" y="269"/>
                  <a:pt x="75" y="269"/>
                  <a:pt x="75" y="269"/>
                </a:cubicBezTo>
                <a:close/>
                <a:moveTo>
                  <a:pt x="77" y="276"/>
                </a:moveTo>
                <a:cubicBezTo>
                  <a:pt x="76" y="271"/>
                  <a:pt x="76" y="271"/>
                  <a:pt x="76" y="271"/>
                </a:cubicBezTo>
                <a:cubicBezTo>
                  <a:pt x="79" y="271"/>
                  <a:pt x="79" y="271"/>
                  <a:pt x="79" y="271"/>
                </a:cubicBezTo>
                <a:cubicBezTo>
                  <a:pt x="82" y="271"/>
                  <a:pt x="82" y="271"/>
                  <a:pt x="82" y="271"/>
                </a:cubicBezTo>
                <a:cubicBezTo>
                  <a:pt x="83" y="273"/>
                  <a:pt x="83" y="273"/>
                  <a:pt x="83" y="273"/>
                </a:cubicBezTo>
                <a:cubicBezTo>
                  <a:pt x="83" y="273"/>
                  <a:pt x="83" y="273"/>
                  <a:pt x="83" y="273"/>
                </a:cubicBezTo>
                <a:cubicBezTo>
                  <a:pt x="86" y="276"/>
                  <a:pt x="86" y="276"/>
                  <a:pt x="86" y="276"/>
                </a:cubicBezTo>
                <a:cubicBezTo>
                  <a:pt x="101" y="290"/>
                  <a:pt x="101" y="290"/>
                  <a:pt x="101" y="290"/>
                </a:cubicBezTo>
                <a:cubicBezTo>
                  <a:pt x="98" y="290"/>
                  <a:pt x="98" y="290"/>
                  <a:pt x="98" y="290"/>
                </a:cubicBezTo>
                <a:cubicBezTo>
                  <a:pt x="89" y="283"/>
                  <a:pt x="89" y="283"/>
                  <a:pt x="89" y="283"/>
                </a:cubicBezTo>
                <a:lnTo>
                  <a:pt x="77" y="276"/>
                </a:lnTo>
                <a:close/>
                <a:moveTo>
                  <a:pt x="137" y="289"/>
                </a:moveTo>
                <a:cubicBezTo>
                  <a:pt x="132" y="289"/>
                  <a:pt x="132" y="289"/>
                  <a:pt x="132" y="289"/>
                </a:cubicBezTo>
                <a:cubicBezTo>
                  <a:pt x="131" y="288"/>
                  <a:pt x="131" y="288"/>
                  <a:pt x="131" y="288"/>
                </a:cubicBezTo>
                <a:cubicBezTo>
                  <a:pt x="132" y="288"/>
                  <a:pt x="132" y="288"/>
                  <a:pt x="132" y="288"/>
                </a:cubicBezTo>
                <a:cubicBezTo>
                  <a:pt x="138" y="289"/>
                  <a:pt x="138" y="289"/>
                  <a:pt x="138" y="289"/>
                </a:cubicBezTo>
                <a:lnTo>
                  <a:pt x="137" y="289"/>
                </a:lnTo>
                <a:close/>
                <a:moveTo>
                  <a:pt x="125" y="259"/>
                </a:moveTo>
                <a:cubicBezTo>
                  <a:pt x="125" y="259"/>
                  <a:pt x="125" y="259"/>
                  <a:pt x="125" y="259"/>
                </a:cubicBezTo>
                <a:cubicBezTo>
                  <a:pt x="131" y="266"/>
                  <a:pt x="131" y="266"/>
                  <a:pt x="131" y="266"/>
                </a:cubicBezTo>
                <a:cubicBezTo>
                  <a:pt x="132" y="267"/>
                  <a:pt x="132" y="267"/>
                  <a:pt x="132" y="267"/>
                </a:cubicBezTo>
                <a:cubicBezTo>
                  <a:pt x="132" y="267"/>
                  <a:pt x="132" y="267"/>
                  <a:pt x="132" y="267"/>
                </a:cubicBezTo>
                <a:cubicBezTo>
                  <a:pt x="134" y="268"/>
                  <a:pt x="134" y="268"/>
                  <a:pt x="134" y="268"/>
                </a:cubicBezTo>
                <a:cubicBezTo>
                  <a:pt x="138" y="273"/>
                  <a:pt x="138" y="273"/>
                  <a:pt x="138" y="273"/>
                </a:cubicBezTo>
                <a:cubicBezTo>
                  <a:pt x="139" y="274"/>
                  <a:pt x="139" y="274"/>
                  <a:pt x="139" y="274"/>
                </a:cubicBezTo>
                <a:cubicBezTo>
                  <a:pt x="139" y="274"/>
                  <a:pt x="139" y="274"/>
                  <a:pt x="139" y="274"/>
                </a:cubicBezTo>
                <a:cubicBezTo>
                  <a:pt x="139" y="274"/>
                  <a:pt x="139" y="274"/>
                  <a:pt x="138" y="274"/>
                </a:cubicBezTo>
                <a:cubicBezTo>
                  <a:pt x="134" y="275"/>
                  <a:pt x="134" y="275"/>
                  <a:pt x="134" y="275"/>
                </a:cubicBezTo>
                <a:cubicBezTo>
                  <a:pt x="129" y="274"/>
                  <a:pt x="129" y="274"/>
                  <a:pt x="129" y="274"/>
                </a:cubicBezTo>
                <a:cubicBezTo>
                  <a:pt x="125" y="268"/>
                  <a:pt x="125" y="268"/>
                  <a:pt x="125" y="268"/>
                </a:cubicBezTo>
                <a:cubicBezTo>
                  <a:pt x="124" y="264"/>
                  <a:pt x="124" y="264"/>
                  <a:pt x="124" y="264"/>
                </a:cubicBezTo>
                <a:cubicBezTo>
                  <a:pt x="123" y="260"/>
                  <a:pt x="123" y="260"/>
                  <a:pt x="123" y="260"/>
                </a:cubicBezTo>
                <a:cubicBezTo>
                  <a:pt x="123" y="258"/>
                  <a:pt x="123" y="258"/>
                  <a:pt x="123" y="258"/>
                </a:cubicBezTo>
                <a:lnTo>
                  <a:pt x="125" y="259"/>
                </a:lnTo>
                <a:close/>
                <a:moveTo>
                  <a:pt x="150" y="281"/>
                </a:moveTo>
                <a:cubicBezTo>
                  <a:pt x="148" y="279"/>
                  <a:pt x="148" y="279"/>
                  <a:pt x="148" y="279"/>
                </a:cubicBezTo>
                <a:cubicBezTo>
                  <a:pt x="153" y="281"/>
                  <a:pt x="153" y="281"/>
                  <a:pt x="153" y="281"/>
                </a:cubicBezTo>
                <a:lnTo>
                  <a:pt x="150" y="281"/>
                </a:lnTo>
                <a:close/>
                <a:moveTo>
                  <a:pt x="121" y="260"/>
                </a:moveTo>
                <a:cubicBezTo>
                  <a:pt x="122" y="264"/>
                  <a:pt x="122" y="264"/>
                  <a:pt x="122" y="264"/>
                </a:cubicBezTo>
                <a:cubicBezTo>
                  <a:pt x="123" y="267"/>
                  <a:pt x="123" y="267"/>
                  <a:pt x="123" y="267"/>
                </a:cubicBezTo>
                <a:cubicBezTo>
                  <a:pt x="121" y="265"/>
                  <a:pt x="121" y="265"/>
                  <a:pt x="121" y="265"/>
                </a:cubicBezTo>
                <a:cubicBezTo>
                  <a:pt x="121" y="265"/>
                  <a:pt x="121" y="265"/>
                  <a:pt x="121" y="265"/>
                </a:cubicBezTo>
                <a:cubicBezTo>
                  <a:pt x="112" y="263"/>
                  <a:pt x="112" y="263"/>
                  <a:pt x="112" y="263"/>
                </a:cubicBezTo>
                <a:cubicBezTo>
                  <a:pt x="108" y="262"/>
                  <a:pt x="108" y="262"/>
                  <a:pt x="108" y="262"/>
                </a:cubicBezTo>
                <a:cubicBezTo>
                  <a:pt x="106" y="261"/>
                  <a:pt x="106" y="261"/>
                  <a:pt x="106" y="261"/>
                </a:cubicBezTo>
                <a:cubicBezTo>
                  <a:pt x="103" y="257"/>
                  <a:pt x="103" y="257"/>
                  <a:pt x="103" y="257"/>
                </a:cubicBezTo>
                <a:cubicBezTo>
                  <a:pt x="100" y="254"/>
                  <a:pt x="100" y="254"/>
                  <a:pt x="100" y="254"/>
                </a:cubicBezTo>
                <a:cubicBezTo>
                  <a:pt x="102" y="254"/>
                  <a:pt x="102" y="254"/>
                  <a:pt x="102" y="254"/>
                </a:cubicBezTo>
                <a:cubicBezTo>
                  <a:pt x="102" y="254"/>
                  <a:pt x="102" y="254"/>
                  <a:pt x="102" y="254"/>
                </a:cubicBezTo>
                <a:cubicBezTo>
                  <a:pt x="105" y="254"/>
                  <a:pt x="105" y="254"/>
                  <a:pt x="105" y="254"/>
                </a:cubicBezTo>
                <a:cubicBezTo>
                  <a:pt x="108" y="255"/>
                  <a:pt x="108" y="255"/>
                  <a:pt x="108" y="255"/>
                </a:cubicBezTo>
                <a:cubicBezTo>
                  <a:pt x="109" y="256"/>
                  <a:pt x="109" y="256"/>
                  <a:pt x="109" y="256"/>
                </a:cubicBezTo>
                <a:cubicBezTo>
                  <a:pt x="109" y="256"/>
                  <a:pt x="109" y="256"/>
                  <a:pt x="109" y="256"/>
                </a:cubicBezTo>
                <a:cubicBezTo>
                  <a:pt x="109" y="256"/>
                  <a:pt x="109" y="256"/>
                  <a:pt x="109" y="256"/>
                </a:cubicBezTo>
                <a:cubicBezTo>
                  <a:pt x="113" y="257"/>
                  <a:pt x="113" y="257"/>
                  <a:pt x="113" y="257"/>
                </a:cubicBezTo>
                <a:cubicBezTo>
                  <a:pt x="113" y="257"/>
                  <a:pt x="113" y="257"/>
                  <a:pt x="113" y="257"/>
                </a:cubicBezTo>
                <a:cubicBezTo>
                  <a:pt x="118" y="257"/>
                  <a:pt x="118" y="257"/>
                  <a:pt x="118" y="257"/>
                </a:cubicBezTo>
                <a:cubicBezTo>
                  <a:pt x="121" y="258"/>
                  <a:pt x="121" y="258"/>
                  <a:pt x="121" y="258"/>
                </a:cubicBezTo>
                <a:lnTo>
                  <a:pt x="121" y="260"/>
                </a:lnTo>
                <a:close/>
                <a:moveTo>
                  <a:pt x="100" y="252"/>
                </a:moveTo>
                <a:cubicBezTo>
                  <a:pt x="101" y="253"/>
                  <a:pt x="101" y="253"/>
                  <a:pt x="101" y="253"/>
                </a:cubicBezTo>
                <a:cubicBezTo>
                  <a:pt x="98" y="253"/>
                  <a:pt x="98" y="253"/>
                  <a:pt x="98" y="253"/>
                </a:cubicBezTo>
                <a:cubicBezTo>
                  <a:pt x="98" y="253"/>
                  <a:pt x="98" y="253"/>
                  <a:pt x="98" y="253"/>
                </a:cubicBezTo>
                <a:lnTo>
                  <a:pt x="100" y="252"/>
                </a:lnTo>
                <a:close/>
                <a:moveTo>
                  <a:pt x="98" y="255"/>
                </a:moveTo>
                <a:cubicBezTo>
                  <a:pt x="98" y="255"/>
                  <a:pt x="98" y="255"/>
                  <a:pt x="98" y="255"/>
                </a:cubicBezTo>
                <a:cubicBezTo>
                  <a:pt x="102" y="258"/>
                  <a:pt x="102" y="258"/>
                  <a:pt x="102" y="258"/>
                </a:cubicBezTo>
                <a:cubicBezTo>
                  <a:pt x="104" y="261"/>
                  <a:pt x="104" y="261"/>
                  <a:pt x="104" y="261"/>
                </a:cubicBezTo>
                <a:cubicBezTo>
                  <a:pt x="104" y="261"/>
                  <a:pt x="104" y="261"/>
                  <a:pt x="104" y="261"/>
                </a:cubicBezTo>
                <a:cubicBezTo>
                  <a:pt x="94" y="255"/>
                  <a:pt x="94" y="255"/>
                  <a:pt x="94" y="255"/>
                </a:cubicBezTo>
                <a:lnTo>
                  <a:pt x="98" y="255"/>
                </a:lnTo>
                <a:close/>
                <a:moveTo>
                  <a:pt x="117" y="273"/>
                </a:moveTo>
                <a:cubicBezTo>
                  <a:pt x="113" y="271"/>
                  <a:pt x="113" y="271"/>
                  <a:pt x="113" y="271"/>
                </a:cubicBezTo>
                <a:cubicBezTo>
                  <a:pt x="108" y="264"/>
                  <a:pt x="108" y="264"/>
                  <a:pt x="108" y="264"/>
                </a:cubicBezTo>
                <a:cubicBezTo>
                  <a:pt x="108" y="264"/>
                  <a:pt x="108" y="264"/>
                  <a:pt x="108" y="264"/>
                </a:cubicBezTo>
                <a:cubicBezTo>
                  <a:pt x="120" y="266"/>
                  <a:pt x="120" y="266"/>
                  <a:pt x="120" y="266"/>
                </a:cubicBezTo>
                <a:cubicBezTo>
                  <a:pt x="124" y="269"/>
                  <a:pt x="124" y="269"/>
                  <a:pt x="124" y="269"/>
                </a:cubicBezTo>
                <a:cubicBezTo>
                  <a:pt x="127" y="274"/>
                  <a:pt x="127" y="274"/>
                  <a:pt x="127" y="274"/>
                </a:cubicBezTo>
                <a:lnTo>
                  <a:pt x="117" y="273"/>
                </a:lnTo>
                <a:close/>
                <a:moveTo>
                  <a:pt x="130" y="276"/>
                </a:moveTo>
                <a:cubicBezTo>
                  <a:pt x="134" y="276"/>
                  <a:pt x="134" y="276"/>
                  <a:pt x="134" y="276"/>
                </a:cubicBezTo>
                <a:cubicBezTo>
                  <a:pt x="138" y="276"/>
                  <a:pt x="138" y="276"/>
                  <a:pt x="138" y="276"/>
                </a:cubicBezTo>
                <a:cubicBezTo>
                  <a:pt x="143" y="277"/>
                  <a:pt x="143" y="277"/>
                  <a:pt x="143" y="277"/>
                </a:cubicBezTo>
                <a:cubicBezTo>
                  <a:pt x="149" y="282"/>
                  <a:pt x="149" y="282"/>
                  <a:pt x="149" y="282"/>
                </a:cubicBezTo>
                <a:cubicBezTo>
                  <a:pt x="149" y="282"/>
                  <a:pt x="149" y="282"/>
                  <a:pt x="150" y="282"/>
                </a:cubicBezTo>
                <a:cubicBezTo>
                  <a:pt x="160" y="285"/>
                  <a:pt x="160" y="285"/>
                  <a:pt x="160" y="285"/>
                </a:cubicBezTo>
                <a:cubicBezTo>
                  <a:pt x="160" y="285"/>
                  <a:pt x="160" y="285"/>
                  <a:pt x="160" y="285"/>
                </a:cubicBezTo>
                <a:cubicBezTo>
                  <a:pt x="157" y="284"/>
                  <a:pt x="157" y="284"/>
                  <a:pt x="157" y="284"/>
                </a:cubicBezTo>
                <a:cubicBezTo>
                  <a:pt x="157" y="286"/>
                  <a:pt x="157" y="286"/>
                  <a:pt x="157" y="286"/>
                </a:cubicBezTo>
                <a:cubicBezTo>
                  <a:pt x="163" y="287"/>
                  <a:pt x="163" y="287"/>
                  <a:pt x="163" y="287"/>
                </a:cubicBezTo>
                <a:cubicBezTo>
                  <a:pt x="165" y="289"/>
                  <a:pt x="165" y="289"/>
                  <a:pt x="165" y="289"/>
                </a:cubicBezTo>
                <a:cubicBezTo>
                  <a:pt x="165" y="289"/>
                  <a:pt x="165" y="289"/>
                  <a:pt x="165" y="289"/>
                </a:cubicBezTo>
                <a:cubicBezTo>
                  <a:pt x="165" y="289"/>
                  <a:pt x="165" y="289"/>
                  <a:pt x="165" y="289"/>
                </a:cubicBezTo>
                <a:cubicBezTo>
                  <a:pt x="160" y="289"/>
                  <a:pt x="160" y="289"/>
                  <a:pt x="160" y="289"/>
                </a:cubicBezTo>
                <a:cubicBezTo>
                  <a:pt x="160" y="289"/>
                  <a:pt x="160" y="289"/>
                  <a:pt x="160" y="289"/>
                </a:cubicBezTo>
                <a:cubicBezTo>
                  <a:pt x="160" y="289"/>
                  <a:pt x="160" y="289"/>
                  <a:pt x="160" y="289"/>
                </a:cubicBezTo>
                <a:cubicBezTo>
                  <a:pt x="154" y="290"/>
                  <a:pt x="154" y="290"/>
                  <a:pt x="154" y="290"/>
                </a:cubicBezTo>
                <a:cubicBezTo>
                  <a:pt x="150" y="289"/>
                  <a:pt x="150" y="289"/>
                  <a:pt x="150" y="289"/>
                </a:cubicBezTo>
                <a:cubicBezTo>
                  <a:pt x="150" y="289"/>
                  <a:pt x="150" y="289"/>
                  <a:pt x="150" y="289"/>
                </a:cubicBezTo>
                <a:cubicBezTo>
                  <a:pt x="144" y="288"/>
                  <a:pt x="144" y="288"/>
                  <a:pt x="144" y="288"/>
                </a:cubicBezTo>
                <a:cubicBezTo>
                  <a:pt x="143" y="288"/>
                  <a:pt x="143" y="288"/>
                  <a:pt x="143" y="288"/>
                </a:cubicBezTo>
                <a:cubicBezTo>
                  <a:pt x="142" y="288"/>
                  <a:pt x="142" y="288"/>
                  <a:pt x="142" y="288"/>
                </a:cubicBezTo>
                <a:cubicBezTo>
                  <a:pt x="142" y="288"/>
                  <a:pt x="142" y="288"/>
                  <a:pt x="142" y="288"/>
                </a:cubicBezTo>
                <a:cubicBezTo>
                  <a:pt x="139" y="285"/>
                  <a:pt x="139" y="285"/>
                  <a:pt x="139" y="285"/>
                </a:cubicBezTo>
                <a:cubicBezTo>
                  <a:pt x="139" y="285"/>
                  <a:pt x="139" y="285"/>
                  <a:pt x="139" y="285"/>
                </a:cubicBezTo>
                <a:cubicBezTo>
                  <a:pt x="135" y="282"/>
                  <a:pt x="135" y="282"/>
                  <a:pt x="135" y="282"/>
                </a:cubicBezTo>
                <a:cubicBezTo>
                  <a:pt x="132" y="279"/>
                  <a:pt x="132" y="279"/>
                  <a:pt x="132" y="279"/>
                </a:cubicBezTo>
                <a:lnTo>
                  <a:pt x="130" y="276"/>
                </a:lnTo>
                <a:close/>
                <a:moveTo>
                  <a:pt x="183" y="202"/>
                </a:moveTo>
                <a:cubicBezTo>
                  <a:pt x="182" y="200"/>
                  <a:pt x="182" y="200"/>
                  <a:pt x="182" y="200"/>
                </a:cubicBezTo>
                <a:cubicBezTo>
                  <a:pt x="186" y="203"/>
                  <a:pt x="186" y="203"/>
                  <a:pt x="186" y="203"/>
                </a:cubicBezTo>
                <a:cubicBezTo>
                  <a:pt x="190" y="205"/>
                  <a:pt x="190" y="205"/>
                  <a:pt x="190" y="205"/>
                </a:cubicBezTo>
                <a:cubicBezTo>
                  <a:pt x="193" y="210"/>
                  <a:pt x="193" y="210"/>
                  <a:pt x="193" y="210"/>
                </a:cubicBezTo>
                <a:cubicBezTo>
                  <a:pt x="186" y="206"/>
                  <a:pt x="186" y="206"/>
                  <a:pt x="186" y="206"/>
                </a:cubicBezTo>
                <a:lnTo>
                  <a:pt x="183" y="202"/>
                </a:lnTo>
                <a:close/>
                <a:moveTo>
                  <a:pt x="174" y="190"/>
                </a:moveTo>
                <a:cubicBezTo>
                  <a:pt x="173" y="189"/>
                  <a:pt x="173" y="189"/>
                  <a:pt x="173" y="189"/>
                </a:cubicBezTo>
                <a:cubicBezTo>
                  <a:pt x="174" y="190"/>
                  <a:pt x="174" y="190"/>
                  <a:pt x="174" y="190"/>
                </a:cubicBezTo>
                <a:cubicBezTo>
                  <a:pt x="176" y="192"/>
                  <a:pt x="176" y="192"/>
                  <a:pt x="176" y="192"/>
                </a:cubicBezTo>
                <a:cubicBezTo>
                  <a:pt x="176" y="192"/>
                  <a:pt x="176" y="192"/>
                  <a:pt x="176" y="192"/>
                </a:cubicBezTo>
                <a:lnTo>
                  <a:pt x="174" y="190"/>
                </a:lnTo>
                <a:close/>
                <a:moveTo>
                  <a:pt x="172" y="186"/>
                </a:moveTo>
                <a:cubicBezTo>
                  <a:pt x="171" y="186"/>
                  <a:pt x="171" y="186"/>
                  <a:pt x="171" y="186"/>
                </a:cubicBezTo>
                <a:cubicBezTo>
                  <a:pt x="161" y="178"/>
                  <a:pt x="161" y="178"/>
                  <a:pt x="161" y="178"/>
                </a:cubicBezTo>
                <a:cubicBezTo>
                  <a:pt x="161" y="178"/>
                  <a:pt x="161" y="178"/>
                  <a:pt x="160" y="178"/>
                </a:cubicBezTo>
                <a:cubicBezTo>
                  <a:pt x="160" y="178"/>
                  <a:pt x="160" y="178"/>
                  <a:pt x="160" y="178"/>
                </a:cubicBezTo>
                <a:cubicBezTo>
                  <a:pt x="162" y="171"/>
                  <a:pt x="162" y="171"/>
                  <a:pt x="162" y="171"/>
                </a:cubicBezTo>
                <a:cubicBezTo>
                  <a:pt x="173" y="188"/>
                  <a:pt x="173" y="188"/>
                  <a:pt x="173" y="188"/>
                </a:cubicBezTo>
                <a:cubicBezTo>
                  <a:pt x="172" y="188"/>
                  <a:pt x="172" y="188"/>
                  <a:pt x="172" y="188"/>
                </a:cubicBezTo>
                <a:lnTo>
                  <a:pt x="172" y="186"/>
                </a:lnTo>
                <a:close/>
                <a:moveTo>
                  <a:pt x="143" y="144"/>
                </a:moveTo>
                <a:cubicBezTo>
                  <a:pt x="143" y="144"/>
                  <a:pt x="143" y="144"/>
                  <a:pt x="143" y="144"/>
                </a:cubicBezTo>
                <a:cubicBezTo>
                  <a:pt x="143" y="145"/>
                  <a:pt x="143" y="145"/>
                  <a:pt x="143" y="145"/>
                </a:cubicBezTo>
                <a:cubicBezTo>
                  <a:pt x="142" y="146"/>
                  <a:pt x="142" y="146"/>
                  <a:pt x="142" y="146"/>
                </a:cubicBezTo>
                <a:cubicBezTo>
                  <a:pt x="141" y="143"/>
                  <a:pt x="141" y="143"/>
                  <a:pt x="141" y="143"/>
                </a:cubicBezTo>
                <a:cubicBezTo>
                  <a:pt x="141" y="142"/>
                  <a:pt x="141" y="142"/>
                  <a:pt x="141" y="142"/>
                </a:cubicBezTo>
                <a:lnTo>
                  <a:pt x="143" y="144"/>
                </a:lnTo>
                <a:close/>
                <a:moveTo>
                  <a:pt x="144" y="147"/>
                </a:moveTo>
                <a:cubicBezTo>
                  <a:pt x="145" y="155"/>
                  <a:pt x="145" y="155"/>
                  <a:pt x="145" y="155"/>
                </a:cubicBezTo>
                <a:cubicBezTo>
                  <a:pt x="144" y="152"/>
                  <a:pt x="144" y="152"/>
                  <a:pt x="144" y="152"/>
                </a:cubicBezTo>
                <a:cubicBezTo>
                  <a:pt x="143" y="149"/>
                  <a:pt x="143" y="149"/>
                  <a:pt x="143" y="149"/>
                </a:cubicBezTo>
                <a:lnTo>
                  <a:pt x="144" y="147"/>
                </a:lnTo>
                <a:close/>
                <a:moveTo>
                  <a:pt x="151" y="173"/>
                </a:moveTo>
                <a:cubicBezTo>
                  <a:pt x="152" y="174"/>
                  <a:pt x="152" y="174"/>
                  <a:pt x="152" y="174"/>
                </a:cubicBezTo>
                <a:cubicBezTo>
                  <a:pt x="154" y="176"/>
                  <a:pt x="154" y="176"/>
                  <a:pt x="154" y="176"/>
                </a:cubicBezTo>
                <a:cubicBezTo>
                  <a:pt x="152" y="175"/>
                  <a:pt x="152" y="175"/>
                  <a:pt x="152" y="175"/>
                </a:cubicBezTo>
                <a:lnTo>
                  <a:pt x="151" y="173"/>
                </a:lnTo>
                <a:close/>
                <a:moveTo>
                  <a:pt x="151" y="171"/>
                </a:moveTo>
                <a:cubicBezTo>
                  <a:pt x="151" y="169"/>
                  <a:pt x="151" y="169"/>
                  <a:pt x="151" y="169"/>
                </a:cubicBezTo>
                <a:cubicBezTo>
                  <a:pt x="151" y="169"/>
                  <a:pt x="151" y="168"/>
                  <a:pt x="151" y="168"/>
                </a:cubicBezTo>
                <a:cubicBezTo>
                  <a:pt x="151" y="167"/>
                  <a:pt x="151" y="167"/>
                  <a:pt x="151" y="167"/>
                </a:cubicBezTo>
                <a:cubicBezTo>
                  <a:pt x="153" y="172"/>
                  <a:pt x="153" y="172"/>
                  <a:pt x="153" y="172"/>
                </a:cubicBezTo>
                <a:lnTo>
                  <a:pt x="151" y="171"/>
                </a:lnTo>
                <a:close/>
                <a:moveTo>
                  <a:pt x="139" y="141"/>
                </a:moveTo>
                <a:cubicBezTo>
                  <a:pt x="139" y="141"/>
                  <a:pt x="139" y="141"/>
                  <a:pt x="139" y="141"/>
                </a:cubicBezTo>
                <a:cubicBezTo>
                  <a:pt x="139" y="140"/>
                  <a:pt x="139" y="140"/>
                  <a:pt x="139" y="140"/>
                </a:cubicBezTo>
                <a:lnTo>
                  <a:pt x="139" y="141"/>
                </a:lnTo>
                <a:close/>
                <a:moveTo>
                  <a:pt x="141" y="163"/>
                </a:moveTo>
                <a:cubicBezTo>
                  <a:pt x="141" y="162"/>
                  <a:pt x="141" y="162"/>
                  <a:pt x="141" y="162"/>
                </a:cubicBezTo>
                <a:cubicBezTo>
                  <a:pt x="141" y="158"/>
                  <a:pt x="141" y="158"/>
                  <a:pt x="141" y="158"/>
                </a:cubicBezTo>
                <a:cubicBezTo>
                  <a:pt x="141" y="154"/>
                  <a:pt x="141" y="154"/>
                  <a:pt x="141" y="154"/>
                </a:cubicBezTo>
                <a:cubicBezTo>
                  <a:pt x="142" y="152"/>
                  <a:pt x="142" y="152"/>
                  <a:pt x="142" y="152"/>
                </a:cubicBezTo>
                <a:cubicBezTo>
                  <a:pt x="142" y="152"/>
                  <a:pt x="142" y="152"/>
                  <a:pt x="142" y="152"/>
                </a:cubicBezTo>
                <a:cubicBezTo>
                  <a:pt x="146" y="160"/>
                  <a:pt x="146" y="160"/>
                  <a:pt x="146" y="160"/>
                </a:cubicBezTo>
                <a:cubicBezTo>
                  <a:pt x="149" y="170"/>
                  <a:pt x="149" y="170"/>
                  <a:pt x="149" y="170"/>
                </a:cubicBezTo>
                <a:cubicBezTo>
                  <a:pt x="147" y="168"/>
                  <a:pt x="147" y="168"/>
                  <a:pt x="147" y="168"/>
                </a:cubicBezTo>
                <a:cubicBezTo>
                  <a:pt x="144" y="165"/>
                  <a:pt x="144" y="165"/>
                  <a:pt x="144" y="165"/>
                </a:cubicBezTo>
                <a:cubicBezTo>
                  <a:pt x="144" y="165"/>
                  <a:pt x="144" y="165"/>
                  <a:pt x="144" y="165"/>
                </a:cubicBezTo>
                <a:cubicBezTo>
                  <a:pt x="144" y="165"/>
                  <a:pt x="144" y="165"/>
                  <a:pt x="144" y="165"/>
                </a:cubicBezTo>
                <a:cubicBezTo>
                  <a:pt x="144" y="165"/>
                  <a:pt x="144" y="165"/>
                  <a:pt x="144" y="165"/>
                </a:cubicBezTo>
                <a:lnTo>
                  <a:pt x="141" y="163"/>
                </a:lnTo>
                <a:close/>
                <a:moveTo>
                  <a:pt x="158" y="179"/>
                </a:moveTo>
                <a:cubicBezTo>
                  <a:pt x="159" y="179"/>
                  <a:pt x="159" y="179"/>
                  <a:pt x="159" y="179"/>
                </a:cubicBezTo>
                <a:cubicBezTo>
                  <a:pt x="159" y="182"/>
                  <a:pt x="159" y="182"/>
                  <a:pt x="159" y="182"/>
                </a:cubicBezTo>
                <a:cubicBezTo>
                  <a:pt x="158" y="180"/>
                  <a:pt x="158" y="180"/>
                  <a:pt x="158" y="180"/>
                </a:cubicBezTo>
                <a:lnTo>
                  <a:pt x="158" y="179"/>
                </a:lnTo>
                <a:close/>
                <a:moveTo>
                  <a:pt x="170" y="187"/>
                </a:moveTo>
                <a:cubicBezTo>
                  <a:pt x="169" y="187"/>
                  <a:pt x="169" y="187"/>
                  <a:pt x="169" y="187"/>
                </a:cubicBezTo>
                <a:cubicBezTo>
                  <a:pt x="165" y="187"/>
                  <a:pt x="165" y="187"/>
                  <a:pt x="165" y="187"/>
                </a:cubicBezTo>
                <a:cubicBezTo>
                  <a:pt x="164" y="185"/>
                  <a:pt x="164" y="185"/>
                  <a:pt x="164" y="185"/>
                </a:cubicBezTo>
                <a:cubicBezTo>
                  <a:pt x="161" y="182"/>
                  <a:pt x="161" y="182"/>
                  <a:pt x="161" y="182"/>
                </a:cubicBezTo>
                <a:cubicBezTo>
                  <a:pt x="160" y="180"/>
                  <a:pt x="160" y="180"/>
                  <a:pt x="160" y="180"/>
                </a:cubicBezTo>
                <a:lnTo>
                  <a:pt x="170" y="187"/>
                </a:lnTo>
                <a:close/>
                <a:moveTo>
                  <a:pt x="167" y="189"/>
                </a:moveTo>
                <a:cubicBezTo>
                  <a:pt x="169" y="189"/>
                  <a:pt x="169" y="189"/>
                  <a:pt x="169" y="189"/>
                </a:cubicBezTo>
                <a:cubicBezTo>
                  <a:pt x="171" y="189"/>
                  <a:pt x="171" y="189"/>
                  <a:pt x="171" y="189"/>
                </a:cubicBezTo>
                <a:cubicBezTo>
                  <a:pt x="172" y="191"/>
                  <a:pt x="172" y="191"/>
                  <a:pt x="172" y="191"/>
                </a:cubicBezTo>
                <a:cubicBezTo>
                  <a:pt x="172" y="191"/>
                  <a:pt x="172" y="191"/>
                  <a:pt x="172" y="191"/>
                </a:cubicBezTo>
                <a:cubicBezTo>
                  <a:pt x="174" y="193"/>
                  <a:pt x="174" y="193"/>
                  <a:pt x="174" y="193"/>
                </a:cubicBezTo>
                <a:cubicBezTo>
                  <a:pt x="171" y="192"/>
                  <a:pt x="171" y="192"/>
                  <a:pt x="171" y="192"/>
                </a:cubicBezTo>
                <a:lnTo>
                  <a:pt x="167" y="189"/>
                </a:lnTo>
                <a:close/>
                <a:moveTo>
                  <a:pt x="175" y="196"/>
                </a:moveTo>
                <a:cubicBezTo>
                  <a:pt x="179" y="199"/>
                  <a:pt x="179" y="199"/>
                  <a:pt x="179" y="199"/>
                </a:cubicBezTo>
                <a:cubicBezTo>
                  <a:pt x="180" y="199"/>
                  <a:pt x="180" y="199"/>
                  <a:pt x="180" y="199"/>
                </a:cubicBezTo>
                <a:cubicBezTo>
                  <a:pt x="181" y="201"/>
                  <a:pt x="181" y="201"/>
                  <a:pt x="181" y="201"/>
                </a:cubicBezTo>
                <a:cubicBezTo>
                  <a:pt x="180" y="201"/>
                  <a:pt x="180" y="201"/>
                  <a:pt x="180" y="201"/>
                </a:cubicBezTo>
                <a:cubicBezTo>
                  <a:pt x="178" y="199"/>
                  <a:pt x="178" y="199"/>
                  <a:pt x="178" y="199"/>
                </a:cubicBezTo>
                <a:cubicBezTo>
                  <a:pt x="178" y="198"/>
                  <a:pt x="178" y="198"/>
                  <a:pt x="178" y="198"/>
                </a:cubicBezTo>
                <a:cubicBezTo>
                  <a:pt x="177" y="198"/>
                  <a:pt x="177" y="198"/>
                  <a:pt x="177" y="198"/>
                </a:cubicBezTo>
                <a:cubicBezTo>
                  <a:pt x="174" y="195"/>
                  <a:pt x="174" y="195"/>
                  <a:pt x="174" y="195"/>
                </a:cubicBezTo>
                <a:lnTo>
                  <a:pt x="175" y="196"/>
                </a:lnTo>
                <a:close/>
                <a:moveTo>
                  <a:pt x="213" y="230"/>
                </a:moveTo>
                <a:cubicBezTo>
                  <a:pt x="213" y="230"/>
                  <a:pt x="213" y="230"/>
                  <a:pt x="213" y="230"/>
                </a:cubicBezTo>
                <a:cubicBezTo>
                  <a:pt x="212" y="229"/>
                  <a:pt x="212" y="229"/>
                  <a:pt x="212" y="229"/>
                </a:cubicBezTo>
                <a:cubicBezTo>
                  <a:pt x="212" y="229"/>
                  <a:pt x="212" y="229"/>
                  <a:pt x="212" y="229"/>
                </a:cubicBezTo>
                <a:lnTo>
                  <a:pt x="213" y="230"/>
                </a:lnTo>
                <a:close/>
                <a:moveTo>
                  <a:pt x="285" y="298"/>
                </a:moveTo>
                <a:cubicBezTo>
                  <a:pt x="283" y="296"/>
                  <a:pt x="283" y="296"/>
                  <a:pt x="283" y="296"/>
                </a:cubicBezTo>
                <a:cubicBezTo>
                  <a:pt x="282" y="295"/>
                  <a:pt x="282" y="295"/>
                  <a:pt x="282" y="295"/>
                </a:cubicBezTo>
                <a:cubicBezTo>
                  <a:pt x="279" y="292"/>
                  <a:pt x="279" y="292"/>
                  <a:pt x="279" y="292"/>
                </a:cubicBezTo>
                <a:cubicBezTo>
                  <a:pt x="279" y="292"/>
                  <a:pt x="279" y="292"/>
                  <a:pt x="279" y="292"/>
                </a:cubicBezTo>
                <a:cubicBezTo>
                  <a:pt x="279" y="292"/>
                  <a:pt x="279" y="292"/>
                  <a:pt x="279" y="292"/>
                </a:cubicBezTo>
                <a:cubicBezTo>
                  <a:pt x="274" y="286"/>
                  <a:pt x="274" y="286"/>
                  <a:pt x="274" y="286"/>
                </a:cubicBezTo>
                <a:cubicBezTo>
                  <a:pt x="272" y="281"/>
                  <a:pt x="272" y="281"/>
                  <a:pt x="272" y="281"/>
                </a:cubicBezTo>
                <a:cubicBezTo>
                  <a:pt x="272" y="281"/>
                  <a:pt x="272" y="281"/>
                  <a:pt x="272" y="281"/>
                </a:cubicBezTo>
                <a:cubicBezTo>
                  <a:pt x="269" y="278"/>
                  <a:pt x="269" y="278"/>
                  <a:pt x="269" y="278"/>
                </a:cubicBezTo>
                <a:cubicBezTo>
                  <a:pt x="268" y="278"/>
                  <a:pt x="268" y="278"/>
                  <a:pt x="268" y="278"/>
                </a:cubicBezTo>
                <a:cubicBezTo>
                  <a:pt x="264" y="276"/>
                  <a:pt x="264" y="276"/>
                  <a:pt x="264" y="276"/>
                </a:cubicBezTo>
                <a:cubicBezTo>
                  <a:pt x="247" y="262"/>
                  <a:pt x="247" y="262"/>
                  <a:pt x="247" y="262"/>
                </a:cubicBezTo>
                <a:cubicBezTo>
                  <a:pt x="247" y="262"/>
                  <a:pt x="247" y="262"/>
                  <a:pt x="247" y="262"/>
                </a:cubicBezTo>
                <a:cubicBezTo>
                  <a:pt x="246" y="262"/>
                  <a:pt x="246" y="262"/>
                  <a:pt x="246" y="262"/>
                </a:cubicBezTo>
                <a:cubicBezTo>
                  <a:pt x="244" y="259"/>
                  <a:pt x="244" y="259"/>
                  <a:pt x="244" y="259"/>
                </a:cubicBezTo>
                <a:cubicBezTo>
                  <a:pt x="248" y="259"/>
                  <a:pt x="248" y="259"/>
                  <a:pt x="248" y="259"/>
                </a:cubicBezTo>
                <a:cubicBezTo>
                  <a:pt x="249" y="260"/>
                  <a:pt x="249" y="260"/>
                  <a:pt x="249" y="260"/>
                </a:cubicBezTo>
                <a:cubicBezTo>
                  <a:pt x="249" y="260"/>
                  <a:pt x="249" y="260"/>
                  <a:pt x="249" y="260"/>
                </a:cubicBezTo>
                <a:cubicBezTo>
                  <a:pt x="255" y="260"/>
                  <a:pt x="255" y="260"/>
                  <a:pt x="255" y="260"/>
                </a:cubicBezTo>
                <a:cubicBezTo>
                  <a:pt x="257" y="260"/>
                  <a:pt x="257" y="260"/>
                  <a:pt x="257" y="260"/>
                </a:cubicBezTo>
                <a:cubicBezTo>
                  <a:pt x="261" y="262"/>
                  <a:pt x="261" y="262"/>
                  <a:pt x="261" y="262"/>
                </a:cubicBezTo>
                <a:cubicBezTo>
                  <a:pt x="265" y="262"/>
                  <a:pt x="265" y="262"/>
                  <a:pt x="265" y="262"/>
                </a:cubicBezTo>
                <a:cubicBezTo>
                  <a:pt x="278" y="272"/>
                  <a:pt x="278" y="272"/>
                  <a:pt x="278" y="272"/>
                </a:cubicBezTo>
                <a:cubicBezTo>
                  <a:pt x="287" y="285"/>
                  <a:pt x="287" y="285"/>
                  <a:pt x="287" y="285"/>
                </a:cubicBezTo>
                <a:cubicBezTo>
                  <a:pt x="288" y="289"/>
                  <a:pt x="288" y="289"/>
                  <a:pt x="288" y="289"/>
                </a:cubicBezTo>
                <a:cubicBezTo>
                  <a:pt x="289" y="300"/>
                  <a:pt x="289" y="300"/>
                  <a:pt x="289" y="300"/>
                </a:cubicBezTo>
                <a:lnTo>
                  <a:pt x="285" y="298"/>
                </a:lnTo>
                <a:close/>
                <a:moveTo>
                  <a:pt x="237" y="268"/>
                </a:moveTo>
                <a:cubicBezTo>
                  <a:pt x="235" y="266"/>
                  <a:pt x="235" y="266"/>
                  <a:pt x="235" y="266"/>
                </a:cubicBezTo>
                <a:cubicBezTo>
                  <a:pt x="231" y="258"/>
                  <a:pt x="231" y="258"/>
                  <a:pt x="231" y="258"/>
                </a:cubicBezTo>
                <a:cubicBezTo>
                  <a:pt x="241" y="262"/>
                  <a:pt x="241" y="262"/>
                  <a:pt x="241" y="262"/>
                </a:cubicBezTo>
                <a:cubicBezTo>
                  <a:pt x="252" y="274"/>
                  <a:pt x="252" y="274"/>
                  <a:pt x="252" y="274"/>
                </a:cubicBezTo>
                <a:cubicBezTo>
                  <a:pt x="241" y="269"/>
                  <a:pt x="241" y="269"/>
                  <a:pt x="241" y="269"/>
                </a:cubicBezTo>
                <a:cubicBezTo>
                  <a:pt x="241" y="268"/>
                  <a:pt x="241" y="268"/>
                  <a:pt x="241" y="268"/>
                </a:cubicBezTo>
                <a:lnTo>
                  <a:pt x="237" y="268"/>
                </a:lnTo>
                <a:close/>
                <a:moveTo>
                  <a:pt x="243" y="261"/>
                </a:moveTo>
                <a:cubicBezTo>
                  <a:pt x="243" y="261"/>
                  <a:pt x="243" y="261"/>
                  <a:pt x="243" y="261"/>
                </a:cubicBezTo>
                <a:cubicBezTo>
                  <a:pt x="243" y="261"/>
                  <a:pt x="243" y="261"/>
                  <a:pt x="243" y="261"/>
                </a:cubicBezTo>
                <a:cubicBezTo>
                  <a:pt x="243" y="261"/>
                  <a:pt x="243" y="261"/>
                  <a:pt x="243" y="261"/>
                </a:cubicBezTo>
                <a:cubicBezTo>
                  <a:pt x="243" y="261"/>
                  <a:pt x="243" y="261"/>
                  <a:pt x="243" y="261"/>
                </a:cubicBezTo>
                <a:cubicBezTo>
                  <a:pt x="241" y="260"/>
                  <a:pt x="241" y="260"/>
                  <a:pt x="241" y="260"/>
                </a:cubicBezTo>
                <a:cubicBezTo>
                  <a:pt x="242" y="259"/>
                  <a:pt x="242" y="259"/>
                  <a:pt x="242" y="259"/>
                </a:cubicBezTo>
                <a:lnTo>
                  <a:pt x="243" y="261"/>
                </a:lnTo>
                <a:close/>
                <a:moveTo>
                  <a:pt x="241" y="258"/>
                </a:moveTo>
                <a:cubicBezTo>
                  <a:pt x="238" y="258"/>
                  <a:pt x="238" y="258"/>
                  <a:pt x="238" y="258"/>
                </a:cubicBezTo>
                <a:cubicBezTo>
                  <a:pt x="235" y="256"/>
                  <a:pt x="235" y="256"/>
                  <a:pt x="235" y="256"/>
                </a:cubicBezTo>
                <a:cubicBezTo>
                  <a:pt x="235" y="256"/>
                  <a:pt x="235" y="256"/>
                  <a:pt x="235" y="256"/>
                </a:cubicBezTo>
                <a:cubicBezTo>
                  <a:pt x="232" y="256"/>
                  <a:pt x="232" y="256"/>
                  <a:pt x="232" y="256"/>
                </a:cubicBezTo>
                <a:cubicBezTo>
                  <a:pt x="232" y="256"/>
                  <a:pt x="232" y="256"/>
                  <a:pt x="232" y="256"/>
                </a:cubicBezTo>
                <a:cubicBezTo>
                  <a:pt x="237" y="256"/>
                  <a:pt x="237" y="256"/>
                  <a:pt x="237" y="256"/>
                </a:cubicBezTo>
                <a:cubicBezTo>
                  <a:pt x="239" y="256"/>
                  <a:pt x="239" y="256"/>
                  <a:pt x="239" y="256"/>
                </a:cubicBezTo>
                <a:lnTo>
                  <a:pt x="241" y="258"/>
                </a:lnTo>
                <a:close/>
                <a:moveTo>
                  <a:pt x="224" y="244"/>
                </a:moveTo>
                <a:cubicBezTo>
                  <a:pt x="226" y="246"/>
                  <a:pt x="226" y="246"/>
                  <a:pt x="226" y="246"/>
                </a:cubicBezTo>
                <a:cubicBezTo>
                  <a:pt x="226" y="248"/>
                  <a:pt x="226" y="248"/>
                  <a:pt x="226" y="248"/>
                </a:cubicBezTo>
                <a:lnTo>
                  <a:pt x="224" y="244"/>
                </a:lnTo>
                <a:close/>
                <a:moveTo>
                  <a:pt x="245" y="263"/>
                </a:moveTo>
                <a:cubicBezTo>
                  <a:pt x="245" y="263"/>
                  <a:pt x="245" y="263"/>
                  <a:pt x="245" y="263"/>
                </a:cubicBezTo>
                <a:cubicBezTo>
                  <a:pt x="249" y="269"/>
                  <a:pt x="249" y="269"/>
                  <a:pt x="249" y="269"/>
                </a:cubicBezTo>
                <a:cubicBezTo>
                  <a:pt x="242" y="262"/>
                  <a:pt x="242" y="262"/>
                  <a:pt x="242" y="262"/>
                </a:cubicBezTo>
                <a:lnTo>
                  <a:pt x="245" y="263"/>
                </a:lnTo>
                <a:close/>
                <a:moveTo>
                  <a:pt x="258" y="277"/>
                </a:moveTo>
                <a:cubicBezTo>
                  <a:pt x="257" y="277"/>
                  <a:pt x="257" y="277"/>
                  <a:pt x="257" y="277"/>
                </a:cubicBezTo>
                <a:cubicBezTo>
                  <a:pt x="256" y="276"/>
                  <a:pt x="256" y="276"/>
                  <a:pt x="256" y="276"/>
                </a:cubicBezTo>
                <a:cubicBezTo>
                  <a:pt x="249" y="266"/>
                  <a:pt x="249" y="266"/>
                  <a:pt x="249" y="266"/>
                </a:cubicBezTo>
                <a:cubicBezTo>
                  <a:pt x="264" y="277"/>
                  <a:pt x="264" y="277"/>
                  <a:pt x="264" y="277"/>
                </a:cubicBezTo>
                <a:cubicBezTo>
                  <a:pt x="268" y="279"/>
                  <a:pt x="268" y="279"/>
                  <a:pt x="268" y="279"/>
                </a:cubicBezTo>
                <a:cubicBezTo>
                  <a:pt x="271" y="282"/>
                  <a:pt x="271" y="282"/>
                  <a:pt x="271" y="282"/>
                </a:cubicBezTo>
                <a:cubicBezTo>
                  <a:pt x="272" y="284"/>
                  <a:pt x="272" y="284"/>
                  <a:pt x="272" y="284"/>
                </a:cubicBezTo>
                <a:lnTo>
                  <a:pt x="258" y="277"/>
                </a:lnTo>
                <a:close/>
                <a:moveTo>
                  <a:pt x="236" y="253"/>
                </a:move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2" y="254"/>
                  <a:pt x="232" y="254"/>
                  <a:pt x="232" y="254"/>
                </a:cubicBezTo>
                <a:cubicBezTo>
                  <a:pt x="229" y="254"/>
                  <a:pt x="229" y="254"/>
                  <a:pt x="229" y="254"/>
                </a:cubicBezTo>
                <a:cubicBezTo>
                  <a:pt x="227" y="250"/>
                  <a:pt x="227" y="250"/>
                  <a:pt x="227" y="250"/>
                </a:cubicBezTo>
                <a:cubicBezTo>
                  <a:pt x="227" y="247"/>
                  <a:pt x="227" y="247"/>
                  <a:pt x="227" y="247"/>
                </a:cubicBezTo>
                <a:cubicBezTo>
                  <a:pt x="232" y="251"/>
                  <a:pt x="232" y="251"/>
                  <a:pt x="232" y="251"/>
                </a:cubicBezTo>
                <a:cubicBezTo>
                  <a:pt x="232" y="251"/>
                  <a:pt x="232" y="251"/>
                  <a:pt x="232" y="251"/>
                </a:cubicBezTo>
                <a:lnTo>
                  <a:pt x="236" y="253"/>
                </a:lnTo>
                <a:close/>
                <a:moveTo>
                  <a:pt x="272" y="286"/>
                </a:moveTo>
                <a:cubicBezTo>
                  <a:pt x="273" y="287"/>
                  <a:pt x="273" y="287"/>
                  <a:pt x="273" y="287"/>
                </a:cubicBezTo>
                <a:cubicBezTo>
                  <a:pt x="274" y="288"/>
                  <a:pt x="274" y="288"/>
                  <a:pt x="274" y="288"/>
                </a:cubicBezTo>
                <a:cubicBezTo>
                  <a:pt x="268" y="284"/>
                  <a:pt x="268" y="284"/>
                  <a:pt x="268" y="284"/>
                </a:cubicBezTo>
                <a:cubicBezTo>
                  <a:pt x="264" y="282"/>
                  <a:pt x="264" y="282"/>
                  <a:pt x="264" y="282"/>
                </a:cubicBezTo>
                <a:lnTo>
                  <a:pt x="272" y="286"/>
                </a:lnTo>
                <a:close/>
                <a:moveTo>
                  <a:pt x="244" y="258"/>
                </a:moveTo>
                <a:cubicBezTo>
                  <a:pt x="243" y="258"/>
                  <a:pt x="243" y="258"/>
                  <a:pt x="243" y="258"/>
                </a:cubicBezTo>
                <a:cubicBezTo>
                  <a:pt x="242" y="257"/>
                  <a:pt x="242" y="257"/>
                  <a:pt x="242" y="257"/>
                </a:cubicBezTo>
                <a:lnTo>
                  <a:pt x="244" y="258"/>
                </a:lnTo>
                <a:close/>
                <a:moveTo>
                  <a:pt x="233" y="250"/>
                </a:moveTo>
                <a:cubicBezTo>
                  <a:pt x="232" y="249"/>
                  <a:pt x="232" y="249"/>
                  <a:pt x="232" y="249"/>
                </a:cubicBezTo>
                <a:cubicBezTo>
                  <a:pt x="234" y="250"/>
                  <a:pt x="234" y="250"/>
                  <a:pt x="234" y="250"/>
                </a:cubicBezTo>
                <a:cubicBezTo>
                  <a:pt x="234" y="250"/>
                  <a:pt x="234" y="250"/>
                  <a:pt x="234" y="250"/>
                </a:cubicBezTo>
                <a:lnTo>
                  <a:pt x="233" y="250"/>
                </a:lnTo>
                <a:close/>
                <a:moveTo>
                  <a:pt x="208" y="234"/>
                </a:moveTo>
                <a:cubicBezTo>
                  <a:pt x="209" y="235"/>
                  <a:pt x="209" y="235"/>
                  <a:pt x="209" y="235"/>
                </a:cubicBezTo>
                <a:cubicBezTo>
                  <a:pt x="208" y="234"/>
                  <a:pt x="208" y="234"/>
                  <a:pt x="208" y="234"/>
                </a:cubicBezTo>
                <a:cubicBezTo>
                  <a:pt x="207" y="233"/>
                  <a:pt x="207" y="233"/>
                  <a:pt x="207" y="233"/>
                </a:cubicBezTo>
                <a:lnTo>
                  <a:pt x="208" y="234"/>
                </a:lnTo>
                <a:close/>
                <a:moveTo>
                  <a:pt x="210" y="238"/>
                </a:moveTo>
                <a:cubicBezTo>
                  <a:pt x="210" y="238"/>
                  <a:pt x="210" y="238"/>
                  <a:pt x="210" y="238"/>
                </a:cubicBezTo>
                <a:cubicBezTo>
                  <a:pt x="211" y="238"/>
                  <a:pt x="211" y="238"/>
                  <a:pt x="211" y="238"/>
                </a:cubicBezTo>
                <a:cubicBezTo>
                  <a:pt x="212" y="239"/>
                  <a:pt x="212" y="239"/>
                  <a:pt x="212" y="239"/>
                </a:cubicBezTo>
                <a:cubicBezTo>
                  <a:pt x="212" y="239"/>
                  <a:pt x="212" y="239"/>
                  <a:pt x="212" y="239"/>
                </a:cubicBezTo>
                <a:cubicBezTo>
                  <a:pt x="211" y="239"/>
                  <a:pt x="211" y="239"/>
                  <a:pt x="211" y="239"/>
                </a:cubicBezTo>
                <a:cubicBezTo>
                  <a:pt x="208" y="239"/>
                  <a:pt x="208" y="239"/>
                  <a:pt x="208" y="239"/>
                </a:cubicBezTo>
                <a:lnTo>
                  <a:pt x="210" y="238"/>
                </a:lnTo>
                <a:close/>
                <a:moveTo>
                  <a:pt x="166" y="287"/>
                </a:moveTo>
                <a:cubicBezTo>
                  <a:pt x="166" y="287"/>
                  <a:pt x="166" y="287"/>
                  <a:pt x="166" y="287"/>
                </a:cubicBezTo>
                <a:cubicBezTo>
                  <a:pt x="167" y="288"/>
                  <a:pt x="167" y="288"/>
                  <a:pt x="167" y="288"/>
                </a:cubicBezTo>
                <a:cubicBezTo>
                  <a:pt x="166" y="287"/>
                  <a:pt x="166" y="287"/>
                  <a:pt x="166" y="287"/>
                </a:cubicBezTo>
                <a:close/>
                <a:moveTo>
                  <a:pt x="167" y="288"/>
                </a:moveTo>
                <a:cubicBezTo>
                  <a:pt x="169" y="287"/>
                  <a:pt x="169" y="287"/>
                  <a:pt x="169" y="287"/>
                </a:cubicBezTo>
                <a:cubicBezTo>
                  <a:pt x="171" y="288"/>
                  <a:pt x="171" y="288"/>
                  <a:pt x="171" y="288"/>
                </a:cubicBezTo>
                <a:cubicBezTo>
                  <a:pt x="172" y="288"/>
                  <a:pt x="172" y="288"/>
                  <a:pt x="172" y="288"/>
                </a:cubicBezTo>
                <a:cubicBezTo>
                  <a:pt x="170" y="289"/>
                  <a:pt x="170" y="289"/>
                  <a:pt x="170" y="289"/>
                </a:cubicBezTo>
                <a:lnTo>
                  <a:pt x="167" y="288"/>
                </a:lnTo>
                <a:close/>
                <a:moveTo>
                  <a:pt x="178" y="286"/>
                </a:moveTo>
                <a:cubicBezTo>
                  <a:pt x="178" y="286"/>
                  <a:pt x="178" y="286"/>
                  <a:pt x="178" y="286"/>
                </a:cubicBezTo>
                <a:cubicBezTo>
                  <a:pt x="182" y="286"/>
                  <a:pt x="182" y="286"/>
                  <a:pt x="182" y="286"/>
                </a:cubicBezTo>
                <a:cubicBezTo>
                  <a:pt x="187" y="287"/>
                  <a:pt x="187" y="287"/>
                  <a:pt x="187" y="287"/>
                </a:cubicBezTo>
                <a:cubicBezTo>
                  <a:pt x="174" y="288"/>
                  <a:pt x="174" y="288"/>
                  <a:pt x="174" y="288"/>
                </a:cubicBezTo>
                <a:cubicBezTo>
                  <a:pt x="172" y="286"/>
                  <a:pt x="172" y="286"/>
                  <a:pt x="172" y="286"/>
                </a:cubicBezTo>
                <a:cubicBezTo>
                  <a:pt x="176" y="286"/>
                  <a:pt x="176" y="286"/>
                  <a:pt x="176" y="286"/>
                </a:cubicBezTo>
                <a:lnTo>
                  <a:pt x="178" y="286"/>
                </a:lnTo>
                <a:close/>
                <a:moveTo>
                  <a:pt x="223" y="287"/>
                </a:moveTo>
                <a:cubicBezTo>
                  <a:pt x="225" y="287"/>
                  <a:pt x="225" y="287"/>
                  <a:pt x="225" y="287"/>
                </a:cubicBezTo>
                <a:cubicBezTo>
                  <a:pt x="223" y="288"/>
                  <a:pt x="223" y="288"/>
                  <a:pt x="223" y="288"/>
                </a:cubicBezTo>
                <a:cubicBezTo>
                  <a:pt x="218" y="286"/>
                  <a:pt x="218" y="286"/>
                  <a:pt x="218" y="286"/>
                </a:cubicBezTo>
                <a:lnTo>
                  <a:pt x="223" y="287"/>
                </a:lnTo>
                <a:close/>
                <a:moveTo>
                  <a:pt x="214" y="287"/>
                </a:moveTo>
                <a:cubicBezTo>
                  <a:pt x="214" y="287"/>
                  <a:pt x="214" y="287"/>
                  <a:pt x="215" y="287"/>
                </a:cubicBezTo>
                <a:cubicBezTo>
                  <a:pt x="217" y="288"/>
                  <a:pt x="217" y="288"/>
                  <a:pt x="217" y="288"/>
                </a:cubicBezTo>
                <a:cubicBezTo>
                  <a:pt x="213" y="287"/>
                  <a:pt x="213" y="287"/>
                  <a:pt x="213" y="287"/>
                </a:cubicBezTo>
                <a:cubicBezTo>
                  <a:pt x="213" y="287"/>
                  <a:pt x="213" y="287"/>
                  <a:pt x="213" y="287"/>
                </a:cubicBezTo>
                <a:cubicBezTo>
                  <a:pt x="213" y="287"/>
                  <a:pt x="213" y="287"/>
                  <a:pt x="213" y="287"/>
                </a:cubicBezTo>
                <a:cubicBezTo>
                  <a:pt x="212" y="287"/>
                  <a:pt x="212" y="287"/>
                  <a:pt x="212" y="287"/>
                </a:cubicBezTo>
                <a:cubicBezTo>
                  <a:pt x="213" y="287"/>
                  <a:pt x="213" y="287"/>
                  <a:pt x="213" y="287"/>
                </a:cubicBezTo>
                <a:lnTo>
                  <a:pt x="214" y="287"/>
                </a:lnTo>
                <a:close/>
                <a:moveTo>
                  <a:pt x="208" y="289"/>
                </a:moveTo>
                <a:cubicBezTo>
                  <a:pt x="209" y="289"/>
                  <a:pt x="209" y="289"/>
                  <a:pt x="209" y="289"/>
                </a:cubicBezTo>
                <a:cubicBezTo>
                  <a:pt x="208" y="289"/>
                  <a:pt x="208" y="289"/>
                  <a:pt x="208" y="289"/>
                </a:cubicBezTo>
                <a:cubicBezTo>
                  <a:pt x="208" y="289"/>
                  <a:pt x="208" y="289"/>
                  <a:pt x="208" y="289"/>
                </a:cubicBezTo>
                <a:cubicBezTo>
                  <a:pt x="208" y="289"/>
                  <a:pt x="208" y="289"/>
                  <a:pt x="208" y="289"/>
                </a:cubicBezTo>
                <a:close/>
                <a:moveTo>
                  <a:pt x="198" y="288"/>
                </a:moveTo>
                <a:cubicBezTo>
                  <a:pt x="203" y="288"/>
                  <a:pt x="203" y="288"/>
                  <a:pt x="203" y="288"/>
                </a:cubicBezTo>
                <a:cubicBezTo>
                  <a:pt x="204" y="289"/>
                  <a:pt x="204" y="289"/>
                  <a:pt x="204" y="289"/>
                </a:cubicBezTo>
                <a:cubicBezTo>
                  <a:pt x="200" y="288"/>
                  <a:pt x="200" y="288"/>
                  <a:pt x="200" y="288"/>
                </a:cubicBezTo>
                <a:cubicBezTo>
                  <a:pt x="197" y="288"/>
                  <a:pt x="197" y="288"/>
                  <a:pt x="197" y="288"/>
                </a:cubicBezTo>
                <a:cubicBezTo>
                  <a:pt x="194" y="288"/>
                  <a:pt x="194" y="288"/>
                  <a:pt x="194" y="288"/>
                </a:cubicBezTo>
                <a:cubicBezTo>
                  <a:pt x="195" y="288"/>
                  <a:pt x="195" y="288"/>
                  <a:pt x="195" y="288"/>
                </a:cubicBezTo>
                <a:lnTo>
                  <a:pt x="198" y="288"/>
                </a:lnTo>
                <a:close/>
                <a:moveTo>
                  <a:pt x="234" y="285"/>
                </a:moveTo>
                <a:cubicBezTo>
                  <a:pt x="231" y="285"/>
                  <a:pt x="231" y="285"/>
                  <a:pt x="231" y="285"/>
                </a:cubicBezTo>
                <a:cubicBezTo>
                  <a:pt x="231" y="285"/>
                  <a:pt x="231" y="285"/>
                  <a:pt x="231" y="285"/>
                </a:cubicBezTo>
                <a:cubicBezTo>
                  <a:pt x="234" y="284"/>
                  <a:pt x="234" y="284"/>
                  <a:pt x="234" y="284"/>
                </a:cubicBezTo>
                <a:lnTo>
                  <a:pt x="234" y="285"/>
                </a:lnTo>
                <a:close/>
                <a:moveTo>
                  <a:pt x="258" y="283"/>
                </a:moveTo>
                <a:cubicBezTo>
                  <a:pt x="249" y="284"/>
                  <a:pt x="249" y="284"/>
                  <a:pt x="249" y="284"/>
                </a:cubicBezTo>
                <a:cubicBezTo>
                  <a:pt x="249" y="284"/>
                  <a:pt x="249" y="284"/>
                  <a:pt x="249" y="284"/>
                </a:cubicBezTo>
                <a:cubicBezTo>
                  <a:pt x="249" y="284"/>
                  <a:pt x="249" y="284"/>
                  <a:pt x="249" y="284"/>
                </a:cubicBezTo>
                <a:cubicBezTo>
                  <a:pt x="247" y="284"/>
                  <a:pt x="247" y="284"/>
                  <a:pt x="247" y="284"/>
                </a:cubicBezTo>
                <a:cubicBezTo>
                  <a:pt x="244" y="282"/>
                  <a:pt x="244" y="282"/>
                  <a:pt x="244" y="282"/>
                </a:cubicBezTo>
                <a:cubicBezTo>
                  <a:pt x="244" y="282"/>
                  <a:pt x="243" y="282"/>
                  <a:pt x="243" y="282"/>
                </a:cubicBezTo>
                <a:cubicBezTo>
                  <a:pt x="242" y="282"/>
                  <a:pt x="242" y="282"/>
                  <a:pt x="242" y="282"/>
                </a:cubicBezTo>
                <a:cubicBezTo>
                  <a:pt x="239" y="274"/>
                  <a:pt x="239" y="274"/>
                  <a:pt x="239" y="274"/>
                </a:cubicBezTo>
                <a:cubicBezTo>
                  <a:pt x="239" y="274"/>
                  <a:pt x="239" y="273"/>
                  <a:pt x="239" y="273"/>
                </a:cubicBezTo>
                <a:cubicBezTo>
                  <a:pt x="237" y="269"/>
                  <a:pt x="237" y="269"/>
                  <a:pt x="237" y="269"/>
                </a:cubicBezTo>
                <a:cubicBezTo>
                  <a:pt x="241" y="270"/>
                  <a:pt x="241" y="270"/>
                  <a:pt x="241" y="270"/>
                </a:cubicBezTo>
                <a:cubicBezTo>
                  <a:pt x="253" y="276"/>
                  <a:pt x="253" y="276"/>
                  <a:pt x="253" y="276"/>
                </a:cubicBezTo>
                <a:cubicBezTo>
                  <a:pt x="256" y="277"/>
                  <a:pt x="256" y="277"/>
                  <a:pt x="256" y="277"/>
                </a:cubicBezTo>
                <a:cubicBezTo>
                  <a:pt x="256" y="278"/>
                  <a:pt x="256" y="278"/>
                  <a:pt x="256" y="278"/>
                </a:cubicBezTo>
                <a:cubicBezTo>
                  <a:pt x="256" y="278"/>
                  <a:pt x="256" y="278"/>
                  <a:pt x="256" y="278"/>
                </a:cubicBezTo>
                <a:cubicBezTo>
                  <a:pt x="266" y="285"/>
                  <a:pt x="266" y="285"/>
                  <a:pt x="266" y="285"/>
                </a:cubicBezTo>
                <a:cubicBezTo>
                  <a:pt x="258" y="283"/>
                  <a:pt x="258" y="283"/>
                  <a:pt x="258" y="283"/>
                </a:cubicBezTo>
                <a:cubicBezTo>
                  <a:pt x="258" y="283"/>
                  <a:pt x="258" y="283"/>
                  <a:pt x="258" y="283"/>
                </a:cubicBezTo>
                <a:close/>
                <a:moveTo>
                  <a:pt x="243" y="256"/>
                </a:moveTo>
                <a:cubicBezTo>
                  <a:pt x="240" y="255"/>
                  <a:pt x="240" y="255"/>
                  <a:pt x="240" y="255"/>
                </a:cubicBezTo>
                <a:cubicBezTo>
                  <a:pt x="240" y="255"/>
                  <a:pt x="240" y="255"/>
                  <a:pt x="240" y="255"/>
                </a:cubicBezTo>
                <a:cubicBezTo>
                  <a:pt x="240" y="255"/>
                  <a:pt x="240" y="255"/>
                  <a:pt x="240" y="255"/>
                </a:cubicBezTo>
                <a:cubicBezTo>
                  <a:pt x="242" y="256"/>
                  <a:pt x="242" y="256"/>
                  <a:pt x="242" y="256"/>
                </a:cubicBezTo>
                <a:lnTo>
                  <a:pt x="243" y="256"/>
                </a:lnTo>
                <a:close/>
                <a:moveTo>
                  <a:pt x="238" y="252"/>
                </a:moveTo>
                <a:cubicBezTo>
                  <a:pt x="237" y="251"/>
                  <a:pt x="237" y="251"/>
                  <a:pt x="237" y="251"/>
                </a:cubicBezTo>
                <a:cubicBezTo>
                  <a:pt x="239" y="252"/>
                  <a:pt x="239" y="252"/>
                  <a:pt x="239" y="252"/>
                </a:cubicBezTo>
                <a:lnTo>
                  <a:pt x="238" y="252"/>
                </a:lnTo>
                <a:close/>
                <a:moveTo>
                  <a:pt x="235" y="249"/>
                </a:moveTo>
                <a:cubicBezTo>
                  <a:pt x="235" y="249"/>
                  <a:pt x="235" y="249"/>
                  <a:pt x="235" y="248"/>
                </a:cubicBezTo>
                <a:cubicBezTo>
                  <a:pt x="231" y="247"/>
                  <a:pt x="231" y="247"/>
                  <a:pt x="231" y="247"/>
                </a:cubicBezTo>
                <a:cubicBezTo>
                  <a:pt x="231" y="246"/>
                  <a:pt x="231" y="246"/>
                  <a:pt x="231" y="246"/>
                </a:cubicBezTo>
                <a:cubicBezTo>
                  <a:pt x="234" y="248"/>
                  <a:pt x="234" y="248"/>
                  <a:pt x="234" y="248"/>
                </a:cubicBezTo>
                <a:cubicBezTo>
                  <a:pt x="235" y="248"/>
                  <a:pt x="235" y="248"/>
                  <a:pt x="235" y="248"/>
                </a:cubicBezTo>
                <a:lnTo>
                  <a:pt x="235" y="249"/>
                </a:lnTo>
                <a:close/>
                <a:moveTo>
                  <a:pt x="228" y="243"/>
                </a:moveTo>
                <a:cubicBezTo>
                  <a:pt x="229" y="242"/>
                  <a:pt x="229" y="242"/>
                  <a:pt x="229" y="242"/>
                </a:cubicBezTo>
                <a:cubicBezTo>
                  <a:pt x="229" y="240"/>
                  <a:pt x="229" y="240"/>
                  <a:pt x="229" y="240"/>
                </a:cubicBezTo>
                <a:cubicBezTo>
                  <a:pt x="231" y="241"/>
                  <a:pt x="231" y="241"/>
                  <a:pt x="231" y="241"/>
                </a:cubicBezTo>
                <a:cubicBezTo>
                  <a:pt x="234" y="245"/>
                  <a:pt x="234" y="245"/>
                  <a:pt x="234" y="245"/>
                </a:cubicBezTo>
                <a:cubicBezTo>
                  <a:pt x="234" y="245"/>
                  <a:pt x="234" y="245"/>
                  <a:pt x="234" y="245"/>
                </a:cubicBezTo>
                <a:lnTo>
                  <a:pt x="228" y="243"/>
                </a:lnTo>
                <a:close/>
                <a:moveTo>
                  <a:pt x="211" y="226"/>
                </a:moveTo>
                <a:cubicBezTo>
                  <a:pt x="211" y="227"/>
                  <a:pt x="211" y="227"/>
                  <a:pt x="211" y="227"/>
                </a:cubicBezTo>
                <a:cubicBezTo>
                  <a:pt x="210" y="227"/>
                  <a:pt x="210" y="227"/>
                  <a:pt x="210" y="227"/>
                </a:cubicBezTo>
                <a:cubicBezTo>
                  <a:pt x="210" y="226"/>
                  <a:pt x="210" y="226"/>
                  <a:pt x="209" y="226"/>
                </a:cubicBezTo>
                <a:cubicBezTo>
                  <a:pt x="200" y="220"/>
                  <a:pt x="200" y="220"/>
                  <a:pt x="200" y="220"/>
                </a:cubicBezTo>
                <a:cubicBezTo>
                  <a:pt x="196" y="213"/>
                  <a:pt x="196" y="213"/>
                  <a:pt x="196" y="213"/>
                </a:cubicBezTo>
                <a:cubicBezTo>
                  <a:pt x="192" y="206"/>
                  <a:pt x="192" y="206"/>
                  <a:pt x="192" y="206"/>
                </a:cubicBezTo>
                <a:cubicBezTo>
                  <a:pt x="198" y="209"/>
                  <a:pt x="198" y="209"/>
                  <a:pt x="198" y="209"/>
                </a:cubicBezTo>
                <a:cubicBezTo>
                  <a:pt x="201" y="211"/>
                  <a:pt x="201" y="211"/>
                  <a:pt x="201" y="211"/>
                </a:cubicBezTo>
                <a:lnTo>
                  <a:pt x="211" y="226"/>
                </a:lnTo>
                <a:close/>
                <a:moveTo>
                  <a:pt x="152" y="154"/>
                </a:moveTo>
                <a:cubicBezTo>
                  <a:pt x="154" y="158"/>
                  <a:pt x="154" y="158"/>
                  <a:pt x="154" y="158"/>
                </a:cubicBezTo>
                <a:cubicBezTo>
                  <a:pt x="155" y="159"/>
                  <a:pt x="155" y="159"/>
                  <a:pt x="155" y="159"/>
                </a:cubicBezTo>
                <a:cubicBezTo>
                  <a:pt x="161" y="169"/>
                  <a:pt x="161" y="169"/>
                  <a:pt x="161" y="169"/>
                </a:cubicBezTo>
                <a:cubicBezTo>
                  <a:pt x="161" y="170"/>
                  <a:pt x="161" y="170"/>
                  <a:pt x="161" y="170"/>
                </a:cubicBezTo>
                <a:cubicBezTo>
                  <a:pt x="161" y="170"/>
                  <a:pt x="161" y="170"/>
                  <a:pt x="161" y="170"/>
                </a:cubicBezTo>
                <a:cubicBezTo>
                  <a:pt x="159" y="177"/>
                  <a:pt x="159" y="177"/>
                  <a:pt x="159" y="177"/>
                </a:cubicBezTo>
                <a:cubicBezTo>
                  <a:pt x="157" y="177"/>
                  <a:pt x="157" y="177"/>
                  <a:pt x="157" y="177"/>
                </a:cubicBezTo>
                <a:cubicBezTo>
                  <a:pt x="157" y="176"/>
                  <a:pt x="157" y="176"/>
                  <a:pt x="157" y="176"/>
                </a:cubicBezTo>
                <a:cubicBezTo>
                  <a:pt x="157" y="176"/>
                  <a:pt x="157" y="176"/>
                  <a:pt x="157" y="176"/>
                </a:cubicBezTo>
                <a:cubicBezTo>
                  <a:pt x="157" y="176"/>
                  <a:pt x="157" y="176"/>
                  <a:pt x="157" y="176"/>
                </a:cubicBezTo>
                <a:cubicBezTo>
                  <a:pt x="151" y="164"/>
                  <a:pt x="151" y="164"/>
                  <a:pt x="151" y="164"/>
                </a:cubicBezTo>
                <a:cubicBezTo>
                  <a:pt x="150" y="156"/>
                  <a:pt x="150" y="156"/>
                  <a:pt x="150" y="156"/>
                </a:cubicBezTo>
                <a:cubicBezTo>
                  <a:pt x="151" y="153"/>
                  <a:pt x="151" y="153"/>
                  <a:pt x="151" y="153"/>
                </a:cubicBezTo>
                <a:lnTo>
                  <a:pt x="152" y="154"/>
                </a:lnTo>
                <a:close/>
                <a:moveTo>
                  <a:pt x="149" y="161"/>
                </a:moveTo>
                <a:cubicBezTo>
                  <a:pt x="147" y="156"/>
                  <a:pt x="147" y="156"/>
                  <a:pt x="147" y="156"/>
                </a:cubicBezTo>
                <a:cubicBezTo>
                  <a:pt x="145" y="146"/>
                  <a:pt x="145" y="146"/>
                  <a:pt x="145" y="146"/>
                </a:cubicBezTo>
                <a:cubicBezTo>
                  <a:pt x="150" y="150"/>
                  <a:pt x="150" y="150"/>
                  <a:pt x="150" y="150"/>
                </a:cubicBezTo>
                <a:cubicBezTo>
                  <a:pt x="150" y="151"/>
                  <a:pt x="150" y="151"/>
                  <a:pt x="150" y="151"/>
                </a:cubicBezTo>
                <a:cubicBezTo>
                  <a:pt x="148" y="155"/>
                  <a:pt x="148" y="155"/>
                  <a:pt x="148" y="155"/>
                </a:cubicBezTo>
                <a:cubicBezTo>
                  <a:pt x="148" y="155"/>
                  <a:pt x="148" y="156"/>
                  <a:pt x="148" y="156"/>
                </a:cubicBezTo>
                <a:lnTo>
                  <a:pt x="149" y="161"/>
                </a:lnTo>
                <a:close/>
                <a:moveTo>
                  <a:pt x="139" y="144"/>
                </a:moveTo>
                <a:cubicBezTo>
                  <a:pt x="141" y="148"/>
                  <a:pt x="141" y="148"/>
                  <a:pt x="141" y="148"/>
                </a:cubicBezTo>
                <a:cubicBezTo>
                  <a:pt x="141" y="149"/>
                  <a:pt x="141" y="149"/>
                  <a:pt x="141" y="149"/>
                </a:cubicBezTo>
                <a:cubicBezTo>
                  <a:pt x="139" y="153"/>
                  <a:pt x="139" y="153"/>
                  <a:pt x="139" y="153"/>
                </a:cubicBezTo>
                <a:cubicBezTo>
                  <a:pt x="139" y="153"/>
                  <a:pt x="139" y="153"/>
                  <a:pt x="139" y="154"/>
                </a:cubicBezTo>
                <a:cubicBezTo>
                  <a:pt x="139" y="154"/>
                  <a:pt x="139" y="154"/>
                  <a:pt x="139" y="154"/>
                </a:cubicBezTo>
                <a:cubicBezTo>
                  <a:pt x="139" y="157"/>
                  <a:pt x="139" y="157"/>
                  <a:pt x="139" y="157"/>
                </a:cubicBezTo>
                <a:cubicBezTo>
                  <a:pt x="137" y="141"/>
                  <a:pt x="137" y="141"/>
                  <a:pt x="137" y="141"/>
                </a:cubicBezTo>
                <a:lnTo>
                  <a:pt x="139" y="144"/>
                </a:lnTo>
                <a:close/>
                <a:moveTo>
                  <a:pt x="146" y="170"/>
                </a:moveTo>
                <a:cubicBezTo>
                  <a:pt x="148" y="173"/>
                  <a:pt x="148" y="173"/>
                  <a:pt x="148" y="173"/>
                </a:cubicBezTo>
                <a:cubicBezTo>
                  <a:pt x="148" y="174"/>
                  <a:pt x="148" y="174"/>
                  <a:pt x="148" y="174"/>
                </a:cubicBezTo>
                <a:cubicBezTo>
                  <a:pt x="148" y="173"/>
                  <a:pt x="148" y="173"/>
                  <a:pt x="148" y="173"/>
                </a:cubicBezTo>
                <a:cubicBezTo>
                  <a:pt x="148" y="173"/>
                  <a:pt x="148" y="173"/>
                  <a:pt x="148" y="173"/>
                </a:cubicBezTo>
                <a:cubicBezTo>
                  <a:pt x="144" y="174"/>
                  <a:pt x="144" y="174"/>
                  <a:pt x="144" y="174"/>
                </a:cubicBezTo>
                <a:cubicBezTo>
                  <a:pt x="143" y="168"/>
                  <a:pt x="143" y="168"/>
                  <a:pt x="143" y="168"/>
                </a:cubicBezTo>
                <a:lnTo>
                  <a:pt x="146" y="170"/>
                </a:lnTo>
                <a:close/>
                <a:moveTo>
                  <a:pt x="152" y="177"/>
                </a:moveTo>
                <a:cubicBezTo>
                  <a:pt x="155" y="178"/>
                  <a:pt x="155" y="178"/>
                  <a:pt x="155" y="178"/>
                </a:cubicBezTo>
                <a:cubicBezTo>
                  <a:pt x="156" y="181"/>
                  <a:pt x="156" y="181"/>
                  <a:pt x="156" y="181"/>
                </a:cubicBezTo>
                <a:cubicBezTo>
                  <a:pt x="156" y="181"/>
                  <a:pt x="156" y="181"/>
                  <a:pt x="156" y="181"/>
                </a:cubicBezTo>
                <a:cubicBezTo>
                  <a:pt x="158" y="184"/>
                  <a:pt x="158" y="184"/>
                  <a:pt x="158" y="184"/>
                </a:cubicBezTo>
                <a:cubicBezTo>
                  <a:pt x="157" y="184"/>
                  <a:pt x="157" y="184"/>
                  <a:pt x="157" y="184"/>
                </a:cubicBezTo>
                <a:lnTo>
                  <a:pt x="152" y="177"/>
                </a:lnTo>
                <a:close/>
                <a:moveTo>
                  <a:pt x="161" y="185"/>
                </a:moveTo>
                <a:cubicBezTo>
                  <a:pt x="162" y="187"/>
                  <a:pt x="162" y="187"/>
                  <a:pt x="162" y="187"/>
                </a:cubicBezTo>
                <a:cubicBezTo>
                  <a:pt x="164" y="188"/>
                  <a:pt x="164" y="188"/>
                  <a:pt x="164" y="188"/>
                </a:cubicBezTo>
                <a:cubicBezTo>
                  <a:pt x="162" y="187"/>
                  <a:pt x="162" y="187"/>
                  <a:pt x="162" y="187"/>
                </a:cubicBezTo>
                <a:lnTo>
                  <a:pt x="161" y="185"/>
                </a:lnTo>
                <a:close/>
                <a:moveTo>
                  <a:pt x="171" y="194"/>
                </a:moveTo>
                <a:cubicBezTo>
                  <a:pt x="171" y="195"/>
                  <a:pt x="171" y="195"/>
                  <a:pt x="171" y="195"/>
                </a:cubicBezTo>
                <a:cubicBezTo>
                  <a:pt x="171" y="194"/>
                  <a:pt x="171" y="194"/>
                  <a:pt x="171" y="194"/>
                </a:cubicBezTo>
                <a:close/>
                <a:moveTo>
                  <a:pt x="195" y="220"/>
                </a:moveTo>
                <a:cubicBezTo>
                  <a:pt x="199" y="228"/>
                  <a:pt x="199" y="228"/>
                  <a:pt x="199" y="228"/>
                </a:cubicBezTo>
                <a:cubicBezTo>
                  <a:pt x="200" y="228"/>
                  <a:pt x="200" y="228"/>
                  <a:pt x="200" y="228"/>
                </a:cubicBezTo>
                <a:cubicBezTo>
                  <a:pt x="204" y="231"/>
                  <a:pt x="204" y="231"/>
                  <a:pt x="204" y="231"/>
                </a:cubicBezTo>
                <a:cubicBezTo>
                  <a:pt x="206" y="234"/>
                  <a:pt x="206" y="234"/>
                  <a:pt x="206" y="234"/>
                </a:cubicBezTo>
                <a:cubicBezTo>
                  <a:pt x="203" y="232"/>
                  <a:pt x="203" y="232"/>
                  <a:pt x="203" y="232"/>
                </a:cubicBezTo>
                <a:cubicBezTo>
                  <a:pt x="199" y="230"/>
                  <a:pt x="199" y="230"/>
                  <a:pt x="199" y="230"/>
                </a:cubicBezTo>
                <a:cubicBezTo>
                  <a:pt x="196" y="227"/>
                  <a:pt x="196" y="227"/>
                  <a:pt x="196" y="227"/>
                </a:cubicBezTo>
                <a:cubicBezTo>
                  <a:pt x="194" y="223"/>
                  <a:pt x="194" y="223"/>
                  <a:pt x="194" y="223"/>
                </a:cubicBezTo>
                <a:cubicBezTo>
                  <a:pt x="194" y="220"/>
                  <a:pt x="194" y="220"/>
                  <a:pt x="194" y="220"/>
                </a:cubicBezTo>
                <a:lnTo>
                  <a:pt x="195" y="220"/>
                </a:lnTo>
                <a:close/>
                <a:moveTo>
                  <a:pt x="205" y="238"/>
                </a:moveTo>
                <a:cubicBezTo>
                  <a:pt x="203" y="238"/>
                  <a:pt x="203" y="238"/>
                  <a:pt x="203" y="238"/>
                </a:cubicBezTo>
                <a:cubicBezTo>
                  <a:pt x="202" y="238"/>
                  <a:pt x="202" y="238"/>
                  <a:pt x="202" y="238"/>
                </a:cubicBezTo>
                <a:cubicBezTo>
                  <a:pt x="198" y="237"/>
                  <a:pt x="198" y="237"/>
                  <a:pt x="198" y="237"/>
                </a:cubicBezTo>
                <a:cubicBezTo>
                  <a:pt x="197" y="239"/>
                  <a:pt x="197" y="239"/>
                  <a:pt x="197" y="239"/>
                </a:cubicBezTo>
                <a:cubicBezTo>
                  <a:pt x="199" y="239"/>
                  <a:pt x="199" y="239"/>
                  <a:pt x="199" y="239"/>
                </a:cubicBezTo>
                <a:cubicBezTo>
                  <a:pt x="194" y="240"/>
                  <a:pt x="194" y="240"/>
                  <a:pt x="194" y="240"/>
                </a:cubicBezTo>
                <a:cubicBezTo>
                  <a:pt x="191" y="239"/>
                  <a:pt x="191" y="239"/>
                  <a:pt x="191" y="239"/>
                </a:cubicBezTo>
                <a:cubicBezTo>
                  <a:pt x="187" y="236"/>
                  <a:pt x="187" y="236"/>
                  <a:pt x="187" y="236"/>
                </a:cubicBezTo>
                <a:cubicBezTo>
                  <a:pt x="189" y="236"/>
                  <a:pt x="189" y="236"/>
                  <a:pt x="189" y="236"/>
                </a:cubicBezTo>
                <a:cubicBezTo>
                  <a:pt x="193" y="236"/>
                  <a:pt x="193" y="236"/>
                  <a:pt x="193" y="236"/>
                </a:cubicBezTo>
                <a:cubicBezTo>
                  <a:pt x="204" y="237"/>
                  <a:pt x="204" y="237"/>
                  <a:pt x="204" y="237"/>
                </a:cubicBezTo>
                <a:lnTo>
                  <a:pt x="205" y="238"/>
                </a:lnTo>
                <a:close/>
                <a:moveTo>
                  <a:pt x="198" y="241"/>
                </a:moveTo>
                <a:cubicBezTo>
                  <a:pt x="198" y="241"/>
                  <a:pt x="198" y="241"/>
                  <a:pt x="198" y="241"/>
                </a:cubicBezTo>
                <a:cubicBezTo>
                  <a:pt x="198" y="241"/>
                  <a:pt x="198" y="241"/>
                  <a:pt x="198" y="241"/>
                </a:cubicBezTo>
                <a:cubicBezTo>
                  <a:pt x="198" y="241"/>
                  <a:pt x="198" y="241"/>
                  <a:pt x="198" y="241"/>
                </a:cubicBezTo>
                <a:cubicBezTo>
                  <a:pt x="197" y="241"/>
                  <a:pt x="197" y="241"/>
                  <a:pt x="197" y="241"/>
                </a:cubicBezTo>
                <a:lnTo>
                  <a:pt x="198" y="241"/>
                </a:lnTo>
                <a:close/>
                <a:moveTo>
                  <a:pt x="200" y="241"/>
                </a:moveTo>
                <a:cubicBezTo>
                  <a:pt x="203" y="240"/>
                  <a:pt x="203" y="240"/>
                  <a:pt x="203" y="240"/>
                </a:cubicBezTo>
                <a:cubicBezTo>
                  <a:pt x="210" y="241"/>
                  <a:pt x="210" y="241"/>
                  <a:pt x="210" y="241"/>
                </a:cubicBezTo>
                <a:cubicBezTo>
                  <a:pt x="213" y="241"/>
                  <a:pt x="213" y="241"/>
                  <a:pt x="213" y="241"/>
                </a:cubicBezTo>
                <a:cubicBezTo>
                  <a:pt x="213" y="242"/>
                  <a:pt x="213" y="242"/>
                  <a:pt x="213" y="242"/>
                </a:cubicBezTo>
                <a:cubicBezTo>
                  <a:pt x="215" y="248"/>
                  <a:pt x="215" y="248"/>
                  <a:pt x="215" y="248"/>
                </a:cubicBezTo>
                <a:cubicBezTo>
                  <a:pt x="215" y="248"/>
                  <a:pt x="215" y="248"/>
                  <a:pt x="215" y="248"/>
                </a:cubicBezTo>
                <a:cubicBezTo>
                  <a:pt x="217" y="251"/>
                  <a:pt x="217" y="251"/>
                  <a:pt x="217" y="251"/>
                </a:cubicBezTo>
                <a:cubicBezTo>
                  <a:pt x="217" y="251"/>
                  <a:pt x="217" y="251"/>
                  <a:pt x="217" y="251"/>
                </a:cubicBezTo>
                <a:cubicBezTo>
                  <a:pt x="202" y="243"/>
                  <a:pt x="202" y="243"/>
                  <a:pt x="202" y="243"/>
                </a:cubicBezTo>
                <a:lnTo>
                  <a:pt x="200" y="241"/>
                </a:lnTo>
                <a:close/>
                <a:moveTo>
                  <a:pt x="214" y="251"/>
                </a:moveTo>
                <a:cubicBezTo>
                  <a:pt x="212" y="251"/>
                  <a:pt x="212" y="251"/>
                  <a:pt x="212" y="251"/>
                </a:cubicBezTo>
                <a:cubicBezTo>
                  <a:pt x="208" y="250"/>
                  <a:pt x="208" y="250"/>
                  <a:pt x="208" y="250"/>
                </a:cubicBezTo>
                <a:cubicBezTo>
                  <a:pt x="207" y="248"/>
                  <a:pt x="207" y="248"/>
                  <a:pt x="207" y="248"/>
                </a:cubicBezTo>
                <a:lnTo>
                  <a:pt x="214" y="251"/>
                </a:lnTo>
                <a:close/>
                <a:moveTo>
                  <a:pt x="216" y="284"/>
                </a:moveTo>
                <a:cubicBezTo>
                  <a:pt x="216" y="284"/>
                  <a:pt x="216" y="284"/>
                  <a:pt x="216" y="284"/>
                </a:cubicBezTo>
                <a:cubicBezTo>
                  <a:pt x="213" y="284"/>
                  <a:pt x="213" y="284"/>
                  <a:pt x="213" y="284"/>
                </a:cubicBezTo>
                <a:cubicBezTo>
                  <a:pt x="212" y="283"/>
                  <a:pt x="212" y="283"/>
                  <a:pt x="212" y="283"/>
                </a:cubicBezTo>
                <a:lnTo>
                  <a:pt x="216" y="284"/>
                </a:lnTo>
                <a:close/>
                <a:moveTo>
                  <a:pt x="136" y="269"/>
                </a:moveTo>
                <a:cubicBezTo>
                  <a:pt x="135" y="267"/>
                  <a:pt x="135" y="267"/>
                  <a:pt x="135" y="267"/>
                </a:cubicBezTo>
                <a:cubicBezTo>
                  <a:pt x="132" y="265"/>
                  <a:pt x="132" y="265"/>
                  <a:pt x="132" y="265"/>
                </a:cubicBezTo>
                <a:cubicBezTo>
                  <a:pt x="131" y="262"/>
                  <a:pt x="131" y="262"/>
                  <a:pt x="131" y="262"/>
                </a:cubicBezTo>
                <a:cubicBezTo>
                  <a:pt x="131" y="262"/>
                  <a:pt x="131" y="262"/>
                  <a:pt x="131" y="262"/>
                </a:cubicBezTo>
                <a:cubicBezTo>
                  <a:pt x="128" y="259"/>
                  <a:pt x="128" y="259"/>
                  <a:pt x="128" y="259"/>
                </a:cubicBezTo>
                <a:cubicBezTo>
                  <a:pt x="130" y="259"/>
                  <a:pt x="130" y="259"/>
                  <a:pt x="130" y="259"/>
                </a:cubicBezTo>
                <a:cubicBezTo>
                  <a:pt x="132" y="259"/>
                  <a:pt x="132" y="259"/>
                  <a:pt x="132" y="259"/>
                </a:cubicBezTo>
                <a:cubicBezTo>
                  <a:pt x="134" y="261"/>
                  <a:pt x="134" y="261"/>
                  <a:pt x="134" y="261"/>
                </a:cubicBezTo>
                <a:cubicBezTo>
                  <a:pt x="135" y="265"/>
                  <a:pt x="135" y="265"/>
                  <a:pt x="135" y="265"/>
                </a:cubicBezTo>
                <a:cubicBezTo>
                  <a:pt x="136" y="269"/>
                  <a:pt x="136" y="269"/>
                  <a:pt x="136" y="269"/>
                </a:cubicBezTo>
                <a:close/>
                <a:moveTo>
                  <a:pt x="128" y="256"/>
                </a:moveTo>
                <a:cubicBezTo>
                  <a:pt x="125" y="255"/>
                  <a:pt x="125" y="255"/>
                  <a:pt x="125" y="255"/>
                </a:cubicBezTo>
                <a:cubicBezTo>
                  <a:pt x="125" y="255"/>
                  <a:pt x="125" y="255"/>
                  <a:pt x="125" y="255"/>
                </a:cubicBezTo>
                <a:cubicBezTo>
                  <a:pt x="125" y="255"/>
                  <a:pt x="125" y="255"/>
                  <a:pt x="125" y="255"/>
                </a:cubicBezTo>
                <a:cubicBezTo>
                  <a:pt x="125" y="255"/>
                  <a:pt x="125" y="255"/>
                  <a:pt x="125" y="255"/>
                </a:cubicBezTo>
                <a:cubicBezTo>
                  <a:pt x="124" y="255"/>
                  <a:pt x="124" y="255"/>
                  <a:pt x="124" y="255"/>
                </a:cubicBezTo>
                <a:cubicBezTo>
                  <a:pt x="127" y="256"/>
                  <a:pt x="127" y="256"/>
                  <a:pt x="127" y="256"/>
                </a:cubicBezTo>
                <a:lnTo>
                  <a:pt x="128" y="256"/>
                </a:lnTo>
                <a:close/>
                <a:moveTo>
                  <a:pt x="71" y="265"/>
                </a:moveTo>
                <a:cubicBezTo>
                  <a:pt x="72" y="267"/>
                  <a:pt x="72" y="267"/>
                  <a:pt x="72" y="267"/>
                </a:cubicBezTo>
                <a:cubicBezTo>
                  <a:pt x="71" y="268"/>
                  <a:pt x="71" y="268"/>
                  <a:pt x="71" y="268"/>
                </a:cubicBezTo>
                <a:cubicBezTo>
                  <a:pt x="70" y="267"/>
                  <a:pt x="70" y="267"/>
                  <a:pt x="70" y="267"/>
                </a:cubicBezTo>
                <a:cubicBezTo>
                  <a:pt x="67" y="267"/>
                  <a:pt x="67" y="267"/>
                  <a:pt x="67" y="267"/>
                </a:cubicBezTo>
                <a:cubicBezTo>
                  <a:pt x="64" y="264"/>
                  <a:pt x="64" y="264"/>
                  <a:pt x="64" y="264"/>
                </a:cubicBezTo>
                <a:cubicBezTo>
                  <a:pt x="60" y="262"/>
                  <a:pt x="60" y="262"/>
                  <a:pt x="60" y="262"/>
                </a:cubicBezTo>
                <a:cubicBezTo>
                  <a:pt x="55" y="253"/>
                  <a:pt x="55" y="253"/>
                  <a:pt x="55" y="253"/>
                </a:cubicBezTo>
                <a:cubicBezTo>
                  <a:pt x="69" y="262"/>
                  <a:pt x="69" y="262"/>
                  <a:pt x="69" y="262"/>
                </a:cubicBezTo>
                <a:cubicBezTo>
                  <a:pt x="71" y="265"/>
                  <a:pt x="71" y="265"/>
                  <a:pt x="71" y="265"/>
                </a:cubicBezTo>
                <a:close/>
                <a:moveTo>
                  <a:pt x="74" y="271"/>
                </a:moveTo>
                <a:cubicBezTo>
                  <a:pt x="75" y="273"/>
                  <a:pt x="75" y="273"/>
                  <a:pt x="75" y="273"/>
                </a:cubicBezTo>
                <a:cubicBezTo>
                  <a:pt x="75" y="275"/>
                  <a:pt x="75" y="275"/>
                  <a:pt x="75" y="275"/>
                </a:cubicBezTo>
                <a:cubicBezTo>
                  <a:pt x="73" y="274"/>
                  <a:pt x="73" y="274"/>
                  <a:pt x="73" y="274"/>
                </a:cubicBezTo>
                <a:cubicBezTo>
                  <a:pt x="73" y="274"/>
                  <a:pt x="73" y="274"/>
                  <a:pt x="73" y="274"/>
                </a:cubicBezTo>
                <a:cubicBezTo>
                  <a:pt x="73" y="274"/>
                  <a:pt x="73" y="274"/>
                  <a:pt x="73" y="274"/>
                </a:cubicBezTo>
                <a:cubicBezTo>
                  <a:pt x="73" y="274"/>
                  <a:pt x="73" y="274"/>
                  <a:pt x="73" y="274"/>
                </a:cubicBezTo>
                <a:cubicBezTo>
                  <a:pt x="67" y="269"/>
                  <a:pt x="67" y="269"/>
                  <a:pt x="67" y="269"/>
                </a:cubicBezTo>
                <a:lnTo>
                  <a:pt x="74" y="271"/>
                </a:lnTo>
                <a:close/>
                <a:moveTo>
                  <a:pt x="80" y="281"/>
                </a:moveTo>
                <a:cubicBezTo>
                  <a:pt x="79" y="280"/>
                  <a:pt x="79" y="280"/>
                  <a:pt x="79" y="280"/>
                </a:cubicBezTo>
                <a:cubicBezTo>
                  <a:pt x="88" y="284"/>
                  <a:pt x="88" y="284"/>
                  <a:pt x="88" y="284"/>
                </a:cubicBezTo>
                <a:cubicBezTo>
                  <a:pt x="92" y="288"/>
                  <a:pt x="92" y="288"/>
                  <a:pt x="92" y="288"/>
                </a:cubicBezTo>
                <a:cubicBezTo>
                  <a:pt x="91" y="287"/>
                  <a:pt x="91" y="287"/>
                  <a:pt x="91" y="287"/>
                </a:cubicBezTo>
                <a:cubicBezTo>
                  <a:pt x="83" y="283"/>
                  <a:pt x="83" y="283"/>
                  <a:pt x="83" y="283"/>
                </a:cubicBezTo>
                <a:cubicBezTo>
                  <a:pt x="81" y="282"/>
                  <a:pt x="81" y="282"/>
                  <a:pt x="81" y="282"/>
                </a:cubicBezTo>
                <a:lnTo>
                  <a:pt x="80" y="281"/>
                </a:lnTo>
                <a:close/>
                <a:moveTo>
                  <a:pt x="90" y="289"/>
                </a:moveTo>
                <a:cubicBezTo>
                  <a:pt x="94" y="291"/>
                  <a:pt x="94" y="291"/>
                  <a:pt x="94" y="291"/>
                </a:cubicBezTo>
                <a:cubicBezTo>
                  <a:pt x="93" y="291"/>
                  <a:pt x="93" y="291"/>
                  <a:pt x="93" y="291"/>
                </a:cubicBezTo>
                <a:cubicBezTo>
                  <a:pt x="86" y="287"/>
                  <a:pt x="86" y="287"/>
                  <a:pt x="86" y="287"/>
                </a:cubicBezTo>
                <a:cubicBezTo>
                  <a:pt x="86" y="286"/>
                  <a:pt x="86" y="286"/>
                  <a:pt x="86" y="286"/>
                </a:cubicBezTo>
                <a:lnTo>
                  <a:pt x="90" y="289"/>
                </a:lnTo>
                <a:close/>
                <a:moveTo>
                  <a:pt x="93" y="292"/>
                </a:moveTo>
                <a:cubicBezTo>
                  <a:pt x="93" y="293"/>
                  <a:pt x="93" y="293"/>
                  <a:pt x="93" y="293"/>
                </a:cubicBezTo>
                <a:cubicBezTo>
                  <a:pt x="97" y="293"/>
                  <a:pt x="97" y="293"/>
                  <a:pt x="97" y="293"/>
                </a:cubicBezTo>
                <a:cubicBezTo>
                  <a:pt x="98" y="293"/>
                  <a:pt x="98" y="293"/>
                  <a:pt x="98" y="293"/>
                </a:cubicBezTo>
                <a:cubicBezTo>
                  <a:pt x="98" y="293"/>
                  <a:pt x="98" y="293"/>
                  <a:pt x="98" y="293"/>
                </a:cubicBezTo>
                <a:cubicBezTo>
                  <a:pt x="102" y="295"/>
                  <a:pt x="102" y="295"/>
                  <a:pt x="102" y="295"/>
                </a:cubicBezTo>
                <a:cubicBezTo>
                  <a:pt x="90" y="293"/>
                  <a:pt x="90" y="293"/>
                  <a:pt x="90" y="293"/>
                </a:cubicBezTo>
                <a:cubicBezTo>
                  <a:pt x="93" y="292"/>
                  <a:pt x="93" y="292"/>
                  <a:pt x="93" y="292"/>
                </a:cubicBezTo>
                <a:close/>
                <a:moveTo>
                  <a:pt x="40" y="288"/>
                </a:moveTo>
                <a:cubicBezTo>
                  <a:pt x="41" y="288"/>
                  <a:pt x="41" y="288"/>
                  <a:pt x="41" y="288"/>
                </a:cubicBezTo>
                <a:cubicBezTo>
                  <a:pt x="41" y="288"/>
                  <a:pt x="41" y="288"/>
                  <a:pt x="41" y="288"/>
                </a:cubicBezTo>
                <a:cubicBezTo>
                  <a:pt x="41" y="289"/>
                  <a:pt x="41" y="289"/>
                  <a:pt x="41" y="289"/>
                </a:cubicBezTo>
                <a:cubicBezTo>
                  <a:pt x="41" y="289"/>
                  <a:pt x="41" y="289"/>
                  <a:pt x="41" y="289"/>
                </a:cubicBezTo>
                <a:cubicBezTo>
                  <a:pt x="41" y="290"/>
                  <a:pt x="41" y="290"/>
                  <a:pt x="41" y="290"/>
                </a:cubicBezTo>
                <a:cubicBezTo>
                  <a:pt x="40" y="288"/>
                  <a:pt x="40" y="288"/>
                  <a:pt x="40" y="288"/>
                </a:cubicBezTo>
                <a:cubicBezTo>
                  <a:pt x="40" y="288"/>
                  <a:pt x="40" y="288"/>
                  <a:pt x="40" y="288"/>
                </a:cubicBezTo>
                <a:close/>
                <a:moveTo>
                  <a:pt x="217" y="292"/>
                </a:moveTo>
                <a:cubicBezTo>
                  <a:pt x="220" y="294"/>
                  <a:pt x="220" y="294"/>
                  <a:pt x="220" y="294"/>
                </a:cubicBezTo>
                <a:cubicBezTo>
                  <a:pt x="215" y="292"/>
                  <a:pt x="215" y="292"/>
                  <a:pt x="215" y="292"/>
                </a:cubicBezTo>
                <a:lnTo>
                  <a:pt x="217" y="292"/>
                </a:lnTo>
                <a:close/>
                <a:moveTo>
                  <a:pt x="269" y="288"/>
                </a:moveTo>
                <a:cubicBezTo>
                  <a:pt x="269" y="288"/>
                  <a:pt x="269" y="288"/>
                  <a:pt x="269" y="288"/>
                </a:cubicBezTo>
                <a:cubicBezTo>
                  <a:pt x="264" y="288"/>
                  <a:pt x="264" y="288"/>
                  <a:pt x="264" y="288"/>
                </a:cubicBezTo>
                <a:cubicBezTo>
                  <a:pt x="251" y="287"/>
                  <a:pt x="251" y="287"/>
                  <a:pt x="251" y="287"/>
                </a:cubicBezTo>
                <a:cubicBezTo>
                  <a:pt x="249" y="285"/>
                  <a:pt x="249" y="285"/>
                  <a:pt x="249" y="285"/>
                </a:cubicBezTo>
                <a:cubicBezTo>
                  <a:pt x="258" y="285"/>
                  <a:pt x="258" y="285"/>
                  <a:pt x="258" y="285"/>
                </a:cubicBezTo>
                <a:cubicBezTo>
                  <a:pt x="266" y="287"/>
                  <a:pt x="266" y="287"/>
                  <a:pt x="266" y="287"/>
                </a:cubicBezTo>
                <a:cubicBezTo>
                  <a:pt x="270" y="288"/>
                  <a:pt x="270" y="288"/>
                  <a:pt x="270" y="288"/>
                </a:cubicBezTo>
                <a:cubicBezTo>
                  <a:pt x="270" y="288"/>
                  <a:pt x="270" y="288"/>
                  <a:pt x="270" y="288"/>
                </a:cubicBezTo>
                <a:cubicBezTo>
                  <a:pt x="270" y="288"/>
                  <a:pt x="270" y="288"/>
                  <a:pt x="269" y="288"/>
                </a:cubicBezTo>
                <a:close/>
                <a:moveTo>
                  <a:pt x="287" y="305"/>
                </a:moveTo>
                <a:cubicBezTo>
                  <a:pt x="287" y="306"/>
                  <a:pt x="287" y="306"/>
                  <a:pt x="287" y="306"/>
                </a:cubicBezTo>
                <a:cubicBezTo>
                  <a:pt x="285" y="304"/>
                  <a:pt x="285" y="304"/>
                  <a:pt x="285" y="304"/>
                </a:cubicBezTo>
                <a:cubicBezTo>
                  <a:pt x="285" y="304"/>
                  <a:pt x="285" y="304"/>
                  <a:pt x="285" y="304"/>
                </a:cubicBezTo>
                <a:lnTo>
                  <a:pt x="287" y="305"/>
                </a:lnTo>
                <a:close/>
                <a:moveTo>
                  <a:pt x="281" y="159"/>
                </a:moveTo>
                <a:cubicBezTo>
                  <a:pt x="281" y="159"/>
                  <a:pt x="281" y="159"/>
                  <a:pt x="281" y="159"/>
                </a:cubicBezTo>
                <a:cubicBezTo>
                  <a:pt x="281" y="159"/>
                  <a:pt x="281" y="159"/>
                  <a:pt x="281" y="159"/>
                </a:cubicBezTo>
                <a:cubicBezTo>
                  <a:pt x="281" y="158"/>
                  <a:pt x="281" y="158"/>
                  <a:pt x="281" y="158"/>
                </a:cubicBezTo>
                <a:cubicBezTo>
                  <a:pt x="280" y="156"/>
                  <a:pt x="280" y="156"/>
                  <a:pt x="280" y="156"/>
                </a:cubicBezTo>
                <a:cubicBezTo>
                  <a:pt x="280" y="155"/>
                  <a:pt x="280" y="155"/>
                  <a:pt x="280" y="155"/>
                </a:cubicBezTo>
                <a:cubicBezTo>
                  <a:pt x="277" y="152"/>
                  <a:pt x="277" y="152"/>
                  <a:pt x="277" y="152"/>
                </a:cubicBezTo>
                <a:cubicBezTo>
                  <a:pt x="275" y="143"/>
                  <a:pt x="275" y="143"/>
                  <a:pt x="275" y="143"/>
                </a:cubicBezTo>
                <a:cubicBezTo>
                  <a:pt x="278" y="143"/>
                  <a:pt x="278" y="143"/>
                  <a:pt x="278" y="143"/>
                </a:cubicBezTo>
                <a:cubicBezTo>
                  <a:pt x="281" y="155"/>
                  <a:pt x="281" y="155"/>
                  <a:pt x="281" y="155"/>
                </a:cubicBezTo>
                <a:cubicBezTo>
                  <a:pt x="282" y="160"/>
                  <a:pt x="282" y="160"/>
                  <a:pt x="282" y="160"/>
                </a:cubicBezTo>
                <a:cubicBezTo>
                  <a:pt x="282" y="160"/>
                  <a:pt x="282" y="160"/>
                  <a:pt x="282" y="160"/>
                </a:cubicBezTo>
                <a:lnTo>
                  <a:pt x="281" y="159"/>
                </a:lnTo>
                <a:close/>
                <a:moveTo>
                  <a:pt x="290" y="157"/>
                </a:moveTo>
                <a:cubicBezTo>
                  <a:pt x="293" y="157"/>
                  <a:pt x="293" y="157"/>
                  <a:pt x="293" y="157"/>
                </a:cubicBezTo>
                <a:cubicBezTo>
                  <a:pt x="294" y="162"/>
                  <a:pt x="294" y="162"/>
                  <a:pt x="294" y="162"/>
                </a:cubicBezTo>
                <a:cubicBezTo>
                  <a:pt x="295" y="170"/>
                  <a:pt x="295" y="170"/>
                  <a:pt x="295" y="170"/>
                </a:cubicBezTo>
                <a:cubicBezTo>
                  <a:pt x="294" y="174"/>
                  <a:pt x="294" y="174"/>
                  <a:pt x="294" y="174"/>
                </a:cubicBezTo>
                <a:cubicBezTo>
                  <a:pt x="289" y="166"/>
                  <a:pt x="289" y="166"/>
                  <a:pt x="289" y="166"/>
                </a:cubicBezTo>
                <a:cubicBezTo>
                  <a:pt x="289" y="166"/>
                  <a:pt x="289" y="166"/>
                  <a:pt x="289" y="166"/>
                </a:cubicBezTo>
                <a:cubicBezTo>
                  <a:pt x="289" y="166"/>
                  <a:pt x="289" y="166"/>
                  <a:pt x="289" y="166"/>
                </a:cubicBezTo>
                <a:cubicBezTo>
                  <a:pt x="286" y="163"/>
                  <a:pt x="286" y="163"/>
                  <a:pt x="286" y="163"/>
                </a:cubicBezTo>
                <a:cubicBezTo>
                  <a:pt x="284" y="159"/>
                  <a:pt x="284" y="159"/>
                  <a:pt x="284" y="159"/>
                </a:cubicBezTo>
                <a:cubicBezTo>
                  <a:pt x="281" y="144"/>
                  <a:pt x="281" y="144"/>
                  <a:pt x="281" y="144"/>
                </a:cubicBezTo>
                <a:cubicBezTo>
                  <a:pt x="283" y="145"/>
                  <a:pt x="283" y="145"/>
                  <a:pt x="283" y="145"/>
                </a:cubicBezTo>
                <a:cubicBezTo>
                  <a:pt x="287" y="147"/>
                  <a:pt x="287" y="147"/>
                  <a:pt x="287" y="147"/>
                </a:cubicBezTo>
                <a:cubicBezTo>
                  <a:pt x="290" y="150"/>
                  <a:pt x="290" y="150"/>
                  <a:pt x="290" y="150"/>
                </a:cubicBezTo>
                <a:cubicBezTo>
                  <a:pt x="293" y="153"/>
                  <a:pt x="293" y="153"/>
                  <a:pt x="293" y="153"/>
                </a:cubicBezTo>
                <a:cubicBezTo>
                  <a:pt x="293" y="155"/>
                  <a:pt x="293" y="155"/>
                  <a:pt x="293" y="155"/>
                </a:cubicBezTo>
                <a:cubicBezTo>
                  <a:pt x="290" y="155"/>
                  <a:pt x="290" y="155"/>
                  <a:pt x="290" y="155"/>
                </a:cubicBezTo>
                <a:lnTo>
                  <a:pt x="290" y="157"/>
                </a:lnTo>
                <a:close/>
                <a:moveTo>
                  <a:pt x="284" y="144"/>
                </a:moveTo>
                <a:cubicBezTo>
                  <a:pt x="280" y="142"/>
                  <a:pt x="280" y="142"/>
                  <a:pt x="280" y="142"/>
                </a:cubicBezTo>
                <a:cubicBezTo>
                  <a:pt x="280" y="140"/>
                  <a:pt x="280" y="140"/>
                  <a:pt x="280" y="140"/>
                </a:cubicBezTo>
                <a:cubicBezTo>
                  <a:pt x="281" y="141"/>
                  <a:pt x="281" y="141"/>
                  <a:pt x="281" y="141"/>
                </a:cubicBezTo>
                <a:cubicBezTo>
                  <a:pt x="284" y="144"/>
                  <a:pt x="284" y="144"/>
                  <a:pt x="284" y="144"/>
                </a:cubicBezTo>
                <a:cubicBezTo>
                  <a:pt x="284" y="144"/>
                  <a:pt x="284" y="144"/>
                  <a:pt x="284" y="144"/>
                </a:cubicBezTo>
                <a:close/>
                <a:moveTo>
                  <a:pt x="296" y="165"/>
                </a:moveTo>
                <a:cubicBezTo>
                  <a:pt x="296" y="162"/>
                  <a:pt x="296" y="162"/>
                  <a:pt x="296" y="162"/>
                </a:cubicBezTo>
                <a:cubicBezTo>
                  <a:pt x="295" y="157"/>
                  <a:pt x="295" y="157"/>
                  <a:pt x="295" y="157"/>
                </a:cubicBezTo>
                <a:cubicBezTo>
                  <a:pt x="299" y="157"/>
                  <a:pt x="299" y="157"/>
                  <a:pt x="299" y="157"/>
                </a:cubicBezTo>
                <a:cubicBezTo>
                  <a:pt x="300" y="157"/>
                  <a:pt x="300" y="157"/>
                  <a:pt x="300" y="157"/>
                </a:cubicBezTo>
                <a:lnTo>
                  <a:pt x="296" y="165"/>
                </a:lnTo>
                <a:close/>
                <a:moveTo>
                  <a:pt x="302" y="129"/>
                </a:moveTo>
                <a:cubicBezTo>
                  <a:pt x="301" y="124"/>
                  <a:pt x="301" y="124"/>
                  <a:pt x="301" y="124"/>
                </a:cubicBezTo>
                <a:cubicBezTo>
                  <a:pt x="304" y="125"/>
                  <a:pt x="304" y="125"/>
                  <a:pt x="304" y="125"/>
                </a:cubicBezTo>
                <a:cubicBezTo>
                  <a:pt x="309" y="128"/>
                  <a:pt x="309" y="128"/>
                  <a:pt x="309" y="128"/>
                </a:cubicBezTo>
                <a:cubicBezTo>
                  <a:pt x="309" y="129"/>
                  <a:pt x="309" y="129"/>
                  <a:pt x="309" y="129"/>
                </a:cubicBezTo>
                <a:cubicBezTo>
                  <a:pt x="309" y="133"/>
                  <a:pt x="309" y="133"/>
                  <a:pt x="309" y="133"/>
                </a:cubicBezTo>
                <a:cubicBezTo>
                  <a:pt x="307" y="139"/>
                  <a:pt x="307" y="139"/>
                  <a:pt x="307" y="139"/>
                </a:cubicBezTo>
                <a:cubicBezTo>
                  <a:pt x="306" y="140"/>
                  <a:pt x="306" y="140"/>
                  <a:pt x="306" y="140"/>
                </a:cubicBezTo>
                <a:cubicBezTo>
                  <a:pt x="305" y="139"/>
                  <a:pt x="305" y="139"/>
                  <a:pt x="305" y="139"/>
                </a:cubicBezTo>
                <a:cubicBezTo>
                  <a:pt x="305" y="137"/>
                  <a:pt x="305" y="137"/>
                  <a:pt x="305" y="137"/>
                </a:cubicBezTo>
                <a:lnTo>
                  <a:pt x="302" y="129"/>
                </a:lnTo>
                <a:close/>
                <a:moveTo>
                  <a:pt x="325" y="107"/>
                </a:moveTo>
                <a:cubicBezTo>
                  <a:pt x="325" y="106"/>
                  <a:pt x="325" y="106"/>
                  <a:pt x="325" y="106"/>
                </a:cubicBezTo>
                <a:cubicBezTo>
                  <a:pt x="330" y="110"/>
                  <a:pt x="330" y="110"/>
                  <a:pt x="330" y="110"/>
                </a:cubicBezTo>
                <a:cubicBezTo>
                  <a:pt x="330" y="113"/>
                  <a:pt x="330" y="113"/>
                  <a:pt x="330" y="113"/>
                </a:cubicBezTo>
                <a:cubicBezTo>
                  <a:pt x="326" y="108"/>
                  <a:pt x="326" y="108"/>
                  <a:pt x="326" y="108"/>
                </a:cubicBezTo>
                <a:cubicBezTo>
                  <a:pt x="325" y="109"/>
                  <a:pt x="325" y="109"/>
                  <a:pt x="325" y="109"/>
                </a:cubicBezTo>
                <a:cubicBezTo>
                  <a:pt x="331" y="117"/>
                  <a:pt x="331" y="117"/>
                  <a:pt x="331" y="117"/>
                </a:cubicBezTo>
                <a:cubicBezTo>
                  <a:pt x="331" y="117"/>
                  <a:pt x="331" y="117"/>
                  <a:pt x="331" y="117"/>
                </a:cubicBezTo>
                <a:cubicBezTo>
                  <a:pt x="330" y="121"/>
                  <a:pt x="330" y="121"/>
                  <a:pt x="330" y="121"/>
                </a:cubicBezTo>
                <a:cubicBezTo>
                  <a:pt x="330" y="129"/>
                  <a:pt x="330" y="129"/>
                  <a:pt x="330" y="129"/>
                </a:cubicBezTo>
                <a:cubicBezTo>
                  <a:pt x="327" y="128"/>
                  <a:pt x="327" y="128"/>
                  <a:pt x="327" y="128"/>
                </a:cubicBezTo>
                <a:cubicBezTo>
                  <a:pt x="320" y="123"/>
                  <a:pt x="320" y="123"/>
                  <a:pt x="320" y="123"/>
                </a:cubicBezTo>
                <a:cubicBezTo>
                  <a:pt x="319" y="124"/>
                  <a:pt x="319" y="124"/>
                  <a:pt x="319" y="124"/>
                </a:cubicBezTo>
                <a:cubicBezTo>
                  <a:pt x="317" y="122"/>
                  <a:pt x="317" y="122"/>
                  <a:pt x="317" y="122"/>
                </a:cubicBezTo>
                <a:cubicBezTo>
                  <a:pt x="319" y="118"/>
                  <a:pt x="319" y="118"/>
                  <a:pt x="319" y="118"/>
                </a:cubicBezTo>
                <a:cubicBezTo>
                  <a:pt x="322" y="110"/>
                  <a:pt x="322" y="110"/>
                  <a:pt x="322" y="110"/>
                </a:cubicBezTo>
                <a:lnTo>
                  <a:pt x="325" y="107"/>
                </a:lnTo>
                <a:close/>
                <a:moveTo>
                  <a:pt x="392" y="133"/>
                </a:moveTo>
                <a:cubicBezTo>
                  <a:pt x="394" y="134"/>
                  <a:pt x="394" y="134"/>
                  <a:pt x="394" y="134"/>
                </a:cubicBezTo>
                <a:cubicBezTo>
                  <a:pt x="396" y="137"/>
                  <a:pt x="396" y="137"/>
                  <a:pt x="396" y="137"/>
                </a:cubicBezTo>
                <a:cubicBezTo>
                  <a:pt x="398" y="146"/>
                  <a:pt x="398" y="146"/>
                  <a:pt x="398" y="146"/>
                </a:cubicBezTo>
                <a:cubicBezTo>
                  <a:pt x="398" y="146"/>
                  <a:pt x="398" y="146"/>
                  <a:pt x="398" y="146"/>
                </a:cubicBezTo>
                <a:cubicBezTo>
                  <a:pt x="399" y="148"/>
                  <a:pt x="399" y="148"/>
                  <a:pt x="399" y="148"/>
                </a:cubicBezTo>
                <a:cubicBezTo>
                  <a:pt x="393" y="145"/>
                  <a:pt x="393" y="145"/>
                  <a:pt x="393" y="145"/>
                </a:cubicBezTo>
                <a:cubicBezTo>
                  <a:pt x="387" y="142"/>
                  <a:pt x="387" y="142"/>
                  <a:pt x="387" y="142"/>
                </a:cubicBezTo>
                <a:cubicBezTo>
                  <a:pt x="389" y="137"/>
                  <a:pt x="389" y="137"/>
                  <a:pt x="389" y="137"/>
                </a:cubicBezTo>
                <a:cubicBezTo>
                  <a:pt x="389" y="137"/>
                  <a:pt x="389" y="137"/>
                  <a:pt x="389" y="137"/>
                </a:cubicBezTo>
                <a:cubicBezTo>
                  <a:pt x="389" y="137"/>
                  <a:pt x="389" y="137"/>
                  <a:pt x="389" y="137"/>
                </a:cubicBezTo>
                <a:cubicBezTo>
                  <a:pt x="389" y="137"/>
                  <a:pt x="389" y="137"/>
                  <a:pt x="389" y="137"/>
                </a:cubicBezTo>
                <a:cubicBezTo>
                  <a:pt x="391" y="134"/>
                  <a:pt x="391" y="134"/>
                  <a:pt x="391" y="134"/>
                </a:cubicBezTo>
                <a:lnTo>
                  <a:pt x="392" y="133"/>
                </a:lnTo>
                <a:close/>
                <a:moveTo>
                  <a:pt x="405" y="129"/>
                </a:moveTo>
                <a:cubicBezTo>
                  <a:pt x="407" y="129"/>
                  <a:pt x="407" y="129"/>
                  <a:pt x="407" y="129"/>
                </a:cubicBezTo>
                <a:cubicBezTo>
                  <a:pt x="411" y="128"/>
                  <a:pt x="411" y="128"/>
                  <a:pt x="411" y="128"/>
                </a:cubicBezTo>
                <a:cubicBezTo>
                  <a:pt x="414" y="129"/>
                  <a:pt x="414" y="129"/>
                  <a:pt x="414" y="129"/>
                </a:cubicBezTo>
                <a:cubicBezTo>
                  <a:pt x="414" y="130"/>
                  <a:pt x="414" y="130"/>
                  <a:pt x="414" y="130"/>
                </a:cubicBezTo>
                <a:cubicBezTo>
                  <a:pt x="411" y="133"/>
                  <a:pt x="411" y="133"/>
                  <a:pt x="411" y="133"/>
                </a:cubicBezTo>
                <a:cubicBezTo>
                  <a:pt x="408" y="135"/>
                  <a:pt x="408" y="135"/>
                  <a:pt x="408" y="135"/>
                </a:cubicBezTo>
                <a:cubicBezTo>
                  <a:pt x="408" y="136"/>
                  <a:pt x="408" y="136"/>
                  <a:pt x="408" y="136"/>
                </a:cubicBezTo>
                <a:cubicBezTo>
                  <a:pt x="406" y="139"/>
                  <a:pt x="406" y="139"/>
                  <a:pt x="406" y="139"/>
                </a:cubicBezTo>
                <a:cubicBezTo>
                  <a:pt x="406" y="139"/>
                  <a:pt x="406" y="139"/>
                  <a:pt x="406" y="139"/>
                </a:cubicBezTo>
                <a:cubicBezTo>
                  <a:pt x="402" y="142"/>
                  <a:pt x="402" y="142"/>
                  <a:pt x="402" y="142"/>
                </a:cubicBezTo>
                <a:cubicBezTo>
                  <a:pt x="402" y="142"/>
                  <a:pt x="402" y="142"/>
                  <a:pt x="402" y="142"/>
                </a:cubicBezTo>
                <a:cubicBezTo>
                  <a:pt x="401" y="143"/>
                  <a:pt x="401" y="143"/>
                  <a:pt x="401" y="143"/>
                </a:cubicBezTo>
                <a:cubicBezTo>
                  <a:pt x="401" y="143"/>
                  <a:pt x="401" y="143"/>
                  <a:pt x="401" y="143"/>
                </a:cubicBezTo>
                <a:cubicBezTo>
                  <a:pt x="403" y="139"/>
                  <a:pt x="403" y="139"/>
                  <a:pt x="403" y="139"/>
                </a:cubicBezTo>
                <a:cubicBezTo>
                  <a:pt x="403" y="139"/>
                  <a:pt x="403" y="139"/>
                  <a:pt x="403" y="139"/>
                </a:cubicBezTo>
                <a:cubicBezTo>
                  <a:pt x="404" y="137"/>
                  <a:pt x="404" y="137"/>
                  <a:pt x="404" y="137"/>
                </a:cubicBezTo>
                <a:cubicBezTo>
                  <a:pt x="405" y="135"/>
                  <a:pt x="405" y="135"/>
                  <a:pt x="405" y="135"/>
                </a:cubicBezTo>
                <a:cubicBezTo>
                  <a:pt x="408" y="133"/>
                  <a:pt x="408" y="133"/>
                  <a:pt x="408" y="133"/>
                </a:cubicBezTo>
                <a:cubicBezTo>
                  <a:pt x="408" y="133"/>
                  <a:pt x="408" y="133"/>
                  <a:pt x="408" y="133"/>
                </a:cubicBezTo>
                <a:cubicBezTo>
                  <a:pt x="411" y="130"/>
                  <a:pt x="411" y="130"/>
                  <a:pt x="411" y="130"/>
                </a:cubicBezTo>
                <a:cubicBezTo>
                  <a:pt x="410" y="129"/>
                  <a:pt x="410" y="129"/>
                  <a:pt x="410" y="129"/>
                </a:cubicBezTo>
                <a:cubicBezTo>
                  <a:pt x="407" y="132"/>
                  <a:pt x="407" y="132"/>
                  <a:pt x="407" y="132"/>
                </a:cubicBezTo>
                <a:cubicBezTo>
                  <a:pt x="404" y="134"/>
                  <a:pt x="404" y="134"/>
                  <a:pt x="404" y="134"/>
                </a:cubicBezTo>
                <a:cubicBezTo>
                  <a:pt x="405" y="131"/>
                  <a:pt x="405" y="131"/>
                  <a:pt x="405" y="131"/>
                </a:cubicBezTo>
                <a:lnTo>
                  <a:pt x="405" y="129"/>
                </a:lnTo>
                <a:close/>
                <a:moveTo>
                  <a:pt x="434" y="78"/>
                </a:moveTo>
                <a:cubicBezTo>
                  <a:pt x="435" y="79"/>
                  <a:pt x="435" y="79"/>
                  <a:pt x="435" y="79"/>
                </a:cubicBezTo>
                <a:cubicBezTo>
                  <a:pt x="435" y="81"/>
                  <a:pt x="435" y="81"/>
                  <a:pt x="435" y="81"/>
                </a:cubicBezTo>
                <a:cubicBezTo>
                  <a:pt x="434" y="83"/>
                  <a:pt x="434" y="83"/>
                  <a:pt x="434" y="83"/>
                </a:cubicBezTo>
                <a:cubicBezTo>
                  <a:pt x="434" y="79"/>
                  <a:pt x="434" y="79"/>
                  <a:pt x="434" y="79"/>
                </a:cubicBezTo>
                <a:lnTo>
                  <a:pt x="434" y="78"/>
                </a:lnTo>
                <a:close/>
                <a:moveTo>
                  <a:pt x="451" y="104"/>
                </a:moveTo>
                <a:cubicBezTo>
                  <a:pt x="451" y="105"/>
                  <a:pt x="451" y="105"/>
                  <a:pt x="451" y="105"/>
                </a:cubicBezTo>
                <a:cubicBezTo>
                  <a:pt x="445" y="109"/>
                  <a:pt x="445" y="109"/>
                  <a:pt x="445" y="109"/>
                </a:cubicBezTo>
                <a:cubicBezTo>
                  <a:pt x="445" y="108"/>
                  <a:pt x="445" y="108"/>
                  <a:pt x="445" y="108"/>
                </a:cubicBezTo>
                <a:cubicBezTo>
                  <a:pt x="447" y="105"/>
                  <a:pt x="447" y="105"/>
                  <a:pt x="447" y="105"/>
                </a:cubicBezTo>
                <a:cubicBezTo>
                  <a:pt x="450" y="102"/>
                  <a:pt x="450" y="102"/>
                  <a:pt x="450" y="102"/>
                </a:cubicBezTo>
                <a:lnTo>
                  <a:pt x="451" y="104"/>
                </a:lnTo>
                <a:close/>
                <a:moveTo>
                  <a:pt x="443" y="212"/>
                </a:moveTo>
                <a:cubicBezTo>
                  <a:pt x="444" y="212"/>
                  <a:pt x="444" y="212"/>
                  <a:pt x="444" y="212"/>
                </a:cubicBezTo>
                <a:cubicBezTo>
                  <a:pt x="444" y="214"/>
                  <a:pt x="444" y="214"/>
                  <a:pt x="444" y="214"/>
                </a:cubicBezTo>
                <a:cubicBezTo>
                  <a:pt x="441" y="213"/>
                  <a:pt x="441" y="213"/>
                  <a:pt x="441" y="213"/>
                </a:cubicBezTo>
                <a:lnTo>
                  <a:pt x="443" y="212"/>
                </a:lnTo>
                <a:close/>
                <a:moveTo>
                  <a:pt x="471" y="217"/>
                </a:moveTo>
                <a:cubicBezTo>
                  <a:pt x="461" y="235"/>
                  <a:pt x="461" y="235"/>
                  <a:pt x="461" y="235"/>
                </a:cubicBezTo>
                <a:cubicBezTo>
                  <a:pt x="461" y="229"/>
                  <a:pt x="461" y="229"/>
                  <a:pt x="461" y="229"/>
                </a:cubicBezTo>
                <a:cubicBezTo>
                  <a:pt x="461" y="229"/>
                  <a:pt x="461" y="229"/>
                  <a:pt x="461" y="229"/>
                </a:cubicBezTo>
                <a:cubicBezTo>
                  <a:pt x="459" y="225"/>
                  <a:pt x="459" y="225"/>
                  <a:pt x="459" y="225"/>
                </a:cubicBezTo>
                <a:cubicBezTo>
                  <a:pt x="459" y="225"/>
                  <a:pt x="459" y="225"/>
                  <a:pt x="459" y="225"/>
                </a:cubicBezTo>
                <a:cubicBezTo>
                  <a:pt x="459" y="223"/>
                  <a:pt x="459" y="223"/>
                  <a:pt x="459" y="223"/>
                </a:cubicBezTo>
                <a:cubicBezTo>
                  <a:pt x="458" y="224"/>
                  <a:pt x="458" y="224"/>
                  <a:pt x="458" y="224"/>
                </a:cubicBezTo>
                <a:cubicBezTo>
                  <a:pt x="457" y="223"/>
                  <a:pt x="457" y="223"/>
                  <a:pt x="457" y="223"/>
                </a:cubicBezTo>
                <a:cubicBezTo>
                  <a:pt x="458" y="221"/>
                  <a:pt x="458" y="221"/>
                  <a:pt x="458" y="221"/>
                </a:cubicBezTo>
                <a:cubicBezTo>
                  <a:pt x="461" y="220"/>
                  <a:pt x="461" y="220"/>
                  <a:pt x="461" y="220"/>
                </a:cubicBezTo>
                <a:cubicBezTo>
                  <a:pt x="465" y="219"/>
                  <a:pt x="465" y="219"/>
                  <a:pt x="465" y="219"/>
                </a:cubicBezTo>
                <a:cubicBezTo>
                  <a:pt x="465" y="218"/>
                  <a:pt x="465" y="218"/>
                  <a:pt x="465" y="218"/>
                </a:cubicBezTo>
                <a:cubicBezTo>
                  <a:pt x="461" y="219"/>
                  <a:pt x="461" y="219"/>
                  <a:pt x="461" y="219"/>
                </a:cubicBezTo>
                <a:cubicBezTo>
                  <a:pt x="460" y="219"/>
                  <a:pt x="460" y="219"/>
                  <a:pt x="460" y="219"/>
                </a:cubicBezTo>
                <a:cubicBezTo>
                  <a:pt x="461" y="218"/>
                  <a:pt x="461" y="218"/>
                  <a:pt x="461" y="218"/>
                </a:cubicBezTo>
                <a:cubicBezTo>
                  <a:pt x="463" y="218"/>
                  <a:pt x="463" y="218"/>
                  <a:pt x="463" y="218"/>
                </a:cubicBezTo>
                <a:cubicBezTo>
                  <a:pt x="467" y="218"/>
                  <a:pt x="467" y="218"/>
                  <a:pt x="467" y="218"/>
                </a:cubicBezTo>
                <a:cubicBezTo>
                  <a:pt x="467" y="218"/>
                  <a:pt x="467" y="217"/>
                  <a:pt x="467" y="217"/>
                </a:cubicBezTo>
                <a:cubicBezTo>
                  <a:pt x="469" y="216"/>
                  <a:pt x="469" y="216"/>
                  <a:pt x="469" y="216"/>
                </a:cubicBezTo>
                <a:lnTo>
                  <a:pt x="471" y="217"/>
                </a:lnTo>
                <a:close/>
                <a:moveTo>
                  <a:pt x="471" y="215"/>
                </a:moveTo>
                <a:cubicBezTo>
                  <a:pt x="472" y="215"/>
                  <a:pt x="472" y="215"/>
                  <a:pt x="472" y="215"/>
                </a:cubicBezTo>
                <a:cubicBezTo>
                  <a:pt x="472" y="215"/>
                  <a:pt x="472" y="215"/>
                  <a:pt x="472" y="215"/>
                </a:cubicBezTo>
                <a:lnTo>
                  <a:pt x="471" y="215"/>
                </a:lnTo>
                <a:close/>
                <a:moveTo>
                  <a:pt x="471" y="244"/>
                </a:moveTo>
                <a:cubicBezTo>
                  <a:pt x="470" y="244"/>
                  <a:pt x="470" y="244"/>
                  <a:pt x="470" y="244"/>
                </a:cubicBezTo>
                <a:cubicBezTo>
                  <a:pt x="473" y="242"/>
                  <a:pt x="473" y="242"/>
                  <a:pt x="473" y="242"/>
                </a:cubicBezTo>
                <a:lnTo>
                  <a:pt x="471" y="244"/>
                </a:lnTo>
                <a:close/>
                <a:moveTo>
                  <a:pt x="470" y="241"/>
                </a:moveTo>
                <a:cubicBezTo>
                  <a:pt x="482" y="231"/>
                  <a:pt x="482" y="231"/>
                  <a:pt x="482" y="231"/>
                </a:cubicBezTo>
                <a:cubicBezTo>
                  <a:pt x="481" y="237"/>
                  <a:pt x="481" y="237"/>
                  <a:pt x="481" y="237"/>
                </a:cubicBezTo>
                <a:cubicBezTo>
                  <a:pt x="481" y="237"/>
                  <a:pt x="481" y="237"/>
                  <a:pt x="481" y="237"/>
                </a:cubicBezTo>
                <a:cubicBezTo>
                  <a:pt x="479" y="239"/>
                  <a:pt x="479" y="239"/>
                  <a:pt x="479" y="239"/>
                </a:cubicBezTo>
                <a:cubicBezTo>
                  <a:pt x="478" y="239"/>
                  <a:pt x="478" y="239"/>
                  <a:pt x="478" y="239"/>
                </a:cubicBezTo>
                <a:cubicBezTo>
                  <a:pt x="478" y="239"/>
                  <a:pt x="478" y="239"/>
                  <a:pt x="478" y="239"/>
                </a:cubicBezTo>
                <a:cubicBezTo>
                  <a:pt x="478" y="240"/>
                  <a:pt x="478" y="240"/>
                  <a:pt x="478" y="240"/>
                </a:cubicBezTo>
                <a:cubicBezTo>
                  <a:pt x="475" y="240"/>
                  <a:pt x="475" y="240"/>
                  <a:pt x="475" y="240"/>
                </a:cubicBezTo>
                <a:cubicBezTo>
                  <a:pt x="469" y="242"/>
                  <a:pt x="469" y="242"/>
                  <a:pt x="469" y="242"/>
                </a:cubicBezTo>
                <a:lnTo>
                  <a:pt x="470" y="241"/>
                </a:lnTo>
                <a:close/>
                <a:moveTo>
                  <a:pt x="460" y="249"/>
                </a:moveTo>
                <a:cubicBezTo>
                  <a:pt x="456" y="249"/>
                  <a:pt x="456" y="249"/>
                  <a:pt x="456" y="249"/>
                </a:cubicBezTo>
                <a:cubicBezTo>
                  <a:pt x="463" y="246"/>
                  <a:pt x="463" y="246"/>
                  <a:pt x="463" y="246"/>
                </a:cubicBezTo>
                <a:lnTo>
                  <a:pt x="460" y="249"/>
                </a:lnTo>
                <a:close/>
                <a:moveTo>
                  <a:pt x="317" y="160"/>
                </a:moveTo>
                <a:cubicBezTo>
                  <a:pt x="317" y="157"/>
                  <a:pt x="317" y="157"/>
                  <a:pt x="317" y="157"/>
                </a:cubicBezTo>
                <a:cubicBezTo>
                  <a:pt x="320" y="159"/>
                  <a:pt x="320" y="159"/>
                  <a:pt x="320" y="159"/>
                </a:cubicBezTo>
                <a:cubicBezTo>
                  <a:pt x="318" y="162"/>
                  <a:pt x="318" y="162"/>
                  <a:pt x="318" y="162"/>
                </a:cubicBezTo>
                <a:lnTo>
                  <a:pt x="317" y="160"/>
                </a:lnTo>
                <a:close/>
                <a:moveTo>
                  <a:pt x="317" y="87"/>
                </a:moveTo>
                <a:cubicBezTo>
                  <a:pt x="319" y="93"/>
                  <a:pt x="319" y="93"/>
                  <a:pt x="319" y="93"/>
                </a:cubicBezTo>
                <a:cubicBezTo>
                  <a:pt x="318" y="102"/>
                  <a:pt x="318" y="102"/>
                  <a:pt x="318" y="102"/>
                </a:cubicBezTo>
                <a:cubicBezTo>
                  <a:pt x="317" y="107"/>
                  <a:pt x="317" y="107"/>
                  <a:pt x="317" y="107"/>
                </a:cubicBezTo>
                <a:cubicBezTo>
                  <a:pt x="316" y="108"/>
                  <a:pt x="316" y="108"/>
                  <a:pt x="316" y="108"/>
                </a:cubicBezTo>
                <a:cubicBezTo>
                  <a:pt x="318" y="94"/>
                  <a:pt x="318" y="94"/>
                  <a:pt x="318" y="94"/>
                </a:cubicBezTo>
                <a:lnTo>
                  <a:pt x="317" y="87"/>
                </a:lnTo>
                <a:close/>
                <a:moveTo>
                  <a:pt x="349" y="104"/>
                </a:moveTo>
                <a:cubicBezTo>
                  <a:pt x="350" y="107"/>
                  <a:pt x="350" y="107"/>
                  <a:pt x="350" y="107"/>
                </a:cubicBezTo>
                <a:cubicBezTo>
                  <a:pt x="349" y="108"/>
                  <a:pt x="349" y="108"/>
                  <a:pt x="349" y="108"/>
                </a:cubicBezTo>
                <a:cubicBezTo>
                  <a:pt x="349" y="107"/>
                  <a:pt x="349" y="107"/>
                  <a:pt x="349" y="107"/>
                </a:cubicBezTo>
                <a:cubicBezTo>
                  <a:pt x="349" y="106"/>
                  <a:pt x="349" y="106"/>
                  <a:pt x="349" y="106"/>
                </a:cubicBezTo>
                <a:cubicBezTo>
                  <a:pt x="348" y="104"/>
                  <a:pt x="348" y="104"/>
                  <a:pt x="348" y="104"/>
                </a:cubicBezTo>
                <a:cubicBezTo>
                  <a:pt x="349" y="103"/>
                  <a:pt x="349" y="103"/>
                  <a:pt x="349" y="103"/>
                </a:cubicBezTo>
                <a:lnTo>
                  <a:pt x="349" y="104"/>
                </a:lnTo>
                <a:close/>
                <a:moveTo>
                  <a:pt x="435" y="123"/>
                </a:moveTo>
                <a:cubicBezTo>
                  <a:pt x="435" y="123"/>
                  <a:pt x="435" y="123"/>
                  <a:pt x="435" y="123"/>
                </a:cubicBezTo>
                <a:cubicBezTo>
                  <a:pt x="434" y="127"/>
                  <a:pt x="434" y="127"/>
                  <a:pt x="434" y="127"/>
                </a:cubicBezTo>
                <a:cubicBezTo>
                  <a:pt x="433" y="130"/>
                  <a:pt x="433" y="130"/>
                  <a:pt x="433" y="130"/>
                </a:cubicBezTo>
                <a:cubicBezTo>
                  <a:pt x="432" y="126"/>
                  <a:pt x="432" y="126"/>
                  <a:pt x="432" y="126"/>
                </a:cubicBezTo>
                <a:cubicBezTo>
                  <a:pt x="433" y="126"/>
                  <a:pt x="433" y="126"/>
                  <a:pt x="433" y="126"/>
                </a:cubicBezTo>
                <a:cubicBezTo>
                  <a:pt x="433" y="124"/>
                  <a:pt x="433" y="124"/>
                  <a:pt x="433" y="124"/>
                </a:cubicBezTo>
                <a:cubicBezTo>
                  <a:pt x="432" y="124"/>
                  <a:pt x="432" y="124"/>
                  <a:pt x="432" y="124"/>
                </a:cubicBezTo>
                <a:cubicBezTo>
                  <a:pt x="432" y="124"/>
                  <a:pt x="432" y="124"/>
                  <a:pt x="432" y="124"/>
                </a:cubicBezTo>
                <a:cubicBezTo>
                  <a:pt x="432" y="124"/>
                  <a:pt x="432" y="124"/>
                  <a:pt x="432" y="124"/>
                </a:cubicBezTo>
                <a:cubicBezTo>
                  <a:pt x="434" y="121"/>
                  <a:pt x="434" y="121"/>
                  <a:pt x="434" y="121"/>
                </a:cubicBezTo>
                <a:cubicBezTo>
                  <a:pt x="435" y="122"/>
                  <a:pt x="435" y="122"/>
                  <a:pt x="435" y="122"/>
                </a:cubicBezTo>
                <a:lnTo>
                  <a:pt x="435" y="123"/>
                </a:lnTo>
                <a:close/>
                <a:moveTo>
                  <a:pt x="447" y="216"/>
                </a:moveTo>
                <a:cubicBezTo>
                  <a:pt x="450" y="218"/>
                  <a:pt x="450" y="218"/>
                  <a:pt x="450" y="218"/>
                </a:cubicBezTo>
                <a:cubicBezTo>
                  <a:pt x="445" y="219"/>
                  <a:pt x="445" y="219"/>
                  <a:pt x="445" y="219"/>
                </a:cubicBezTo>
                <a:cubicBezTo>
                  <a:pt x="445" y="219"/>
                  <a:pt x="445" y="219"/>
                  <a:pt x="445" y="219"/>
                </a:cubicBezTo>
                <a:cubicBezTo>
                  <a:pt x="447" y="216"/>
                  <a:pt x="447" y="216"/>
                  <a:pt x="447" y="216"/>
                </a:cubicBezTo>
                <a:close/>
                <a:moveTo>
                  <a:pt x="457" y="219"/>
                </a:moveTo>
                <a:cubicBezTo>
                  <a:pt x="456" y="220"/>
                  <a:pt x="456" y="220"/>
                  <a:pt x="456" y="220"/>
                </a:cubicBezTo>
                <a:cubicBezTo>
                  <a:pt x="456" y="219"/>
                  <a:pt x="456" y="219"/>
                  <a:pt x="456" y="219"/>
                </a:cubicBezTo>
                <a:cubicBezTo>
                  <a:pt x="458" y="219"/>
                  <a:pt x="458" y="219"/>
                  <a:pt x="458" y="219"/>
                </a:cubicBezTo>
                <a:cubicBezTo>
                  <a:pt x="458" y="219"/>
                  <a:pt x="458" y="219"/>
                  <a:pt x="458" y="219"/>
                </a:cubicBezTo>
                <a:lnTo>
                  <a:pt x="457" y="219"/>
                </a:lnTo>
                <a:close/>
                <a:moveTo>
                  <a:pt x="454" y="225"/>
                </a:moveTo>
                <a:cubicBezTo>
                  <a:pt x="455" y="222"/>
                  <a:pt x="455" y="222"/>
                  <a:pt x="455" y="222"/>
                </a:cubicBezTo>
                <a:cubicBezTo>
                  <a:pt x="455" y="222"/>
                  <a:pt x="455" y="222"/>
                  <a:pt x="455" y="222"/>
                </a:cubicBezTo>
                <a:cubicBezTo>
                  <a:pt x="455" y="223"/>
                  <a:pt x="455" y="223"/>
                  <a:pt x="455" y="223"/>
                </a:cubicBezTo>
                <a:cubicBezTo>
                  <a:pt x="454" y="225"/>
                  <a:pt x="454" y="225"/>
                  <a:pt x="454" y="225"/>
                </a:cubicBezTo>
                <a:close/>
                <a:moveTo>
                  <a:pt x="452" y="220"/>
                </a:moveTo>
                <a:cubicBezTo>
                  <a:pt x="453" y="220"/>
                  <a:pt x="453" y="220"/>
                  <a:pt x="453" y="220"/>
                </a:cubicBezTo>
                <a:cubicBezTo>
                  <a:pt x="444" y="221"/>
                  <a:pt x="444" y="221"/>
                  <a:pt x="444" y="221"/>
                </a:cubicBezTo>
                <a:lnTo>
                  <a:pt x="452" y="220"/>
                </a:lnTo>
                <a:close/>
                <a:moveTo>
                  <a:pt x="454" y="219"/>
                </a:moveTo>
                <a:cubicBezTo>
                  <a:pt x="454" y="219"/>
                  <a:pt x="454" y="219"/>
                  <a:pt x="454" y="219"/>
                </a:cubicBezTo>
                <a:cubicBezTo>
                  <a:pt x="455" y="219"/>
                  <a:pt x="455" y="219"/>
                  <a:pt x="455" y="219"/>
                </a:cubicBezTo>
                <a:cubicBezTo>
                  <a:pt x="454" y="220"/>
                  <a:pt x="454" y="220"/>
                  <a:pt x="454" y="220"/>
                </a:cubicBezTo>
                <a:lnTo>
                  <a:pt x="454" y="219"/>
                </a:lnTo>
                <a:close/>
                <a:moveTo>
                  <a:pt x="456" y="224"/>
                </a:moveTo>
                <a:cubicBezTo>
                  <a:pt x="457" y="224"/>
                  <a:pt x="457" y="224"/>
                  <a:pt x="457" y="224"/>
                </a:cubicBezTo>
                <a:cubicBezTo>
                  <a:pt x="456" y="225"/>
                  <a:pt x="456" y="225"/>
                  <a:pt x="456" y="225"/>
                </a:cubicBezTo>
                <a:lnTo>
                  <a:pt x="456" y="224"/>
                </a:lnTo>
                <a:close/>
                <a:moveTo>
                  <a:pt x="456" y="221"/>
                </a:moveTo>
                <a:cubicBezTo>
                  <a:pt x="456" y="221"/>
                  <a:pt x="456" y="221"/>
                  <a:pt x="456" y="221"/>
                </a:cubicBezTo>
                <a:cubicBezTo>
                  <a:pt x="456" y="221"/>
                  <a:pt x="456" y="221"/>
                  <a:pt x="456" y="221"/>
                </a:cubicBezTo>
                <a:close/>
                <a:moveTo>
                  <a:pt x="440" y="223"/>
                </a:moveTo>
                <a:cubicBezTo>
                  <a:pt x="454" y="221"/>
                  <a:pt x="454" y="221"/>
                  <a:pt x="454" y="221"/>
                </a:cubicBezTo>
                <a:cubicBezTo>
                  <a:pt x="452" y="226"/>
                  <a:pt x="452" y="226"/>
                  <a:pt x="452" y="226"/>
                </a:cubicBezTo>
                <a:cubicBezTo>
                  <a:pt x="451" y="226"/>
                  <a:pt x="451" y="226"/>
                  <a:pt x="451" y="226"/>
                </a:cubicBezTo>
                <a:cubicBezTo>
                  <a:pt x="447" y="226"/>
                  <a:pt x="447" y="226"/>
                  <a:pt x="447" y="226"/>
                </a:cubicBezTo>
                <a:cubicBezTo>
                  <a:pt x="446" y="226"/>
                  <a:pt x="446" y="226"/>
                  <a:pt x="446" y="226"/>
                </a:cubicBezTo>
                <a:cubicBezTo>
                  <a:pt x="438" y="229"/>
                  <a:pt x="438" y="229"/>
                  <a:pt x="438" y="229"/>
                </a:cubicBezTo>
                <a:cubicBezTo>
                  <a:pt x="434" y="230"/>
                  <a:pt x="434" y="230"/>
                  <a:pt x="434" y="230"/>
                </a:cubicBezTo>
                <a:cubicBezTo>
                  <a:pt x="433" y="230"/>
                  <a:pt x="433" y="230"/>
                  <a:pt x="433" y="230"/>
                </a:cubicBezTo>
                <a:cubicBezTo>
                  <a:pt x="434" y="229"/>
                  <a:pt x="434" y="229"/>
                  <a:pt x="434" y="229"/>
                </a:cubicBezTo>
                <a:cubicBezTo>
                  <a:pt x="434" y="229"/>
                  <a:pt x="434" y="229"/>
                  <a:pt x="434" y="229"/>
                </a:cubicBezTo>
                <a:lnTo>
                  <a:pt x="440" y="223"/>
                </a:lnTo>
                <a:close/>
                <a:moveTo>
                  <a:pt x="434" y="233"/>
                </a:moveTo>
                <a:cubicBezTo>
                  <a:pt x="430" y="233"/>
                  <a:pt x="430" y="233"/>
                  <a:pt x="430" y="233"/>
                </a:cubicBezTo>
                <a:cubicBezTo>
                  <a:pt x="426" y="232"/>
                  <a:pt x="426" y="232"/>
                  <a:pt x="426" y="232"/>
                </a:cubicBezTo>
                <a:cubicBezTo>
                  <a:pt x="425" y="232"/>
                  <a:pt x="425" y="232"/>
                  <a:pt x="425" y="232"/>
                </a:cubicBezTo>
                <a:cubicBezTo>
                  <a:pt x="430" y="231"/>
                  <a:pt x="430" y="231"/>
                  <a:pt x="430" y="231"/>
                </a:cubicBezTo>
                <a:cubicBezTo>
                  <a:pt x="434" y="231"/>
                  <a:pt x="434" y="231"/>
                  <a:pt x="434" y="231"/>
                </a:cubicBezTo>
                <a:cubicBezTo>
                  <a:pt x="439" y="231"/>
                  <a:pt x="439" y="231"/>
                  <a:pt x="439" y="231"/>
                </a:cubicBezTo>
                <a:cubicBezTo>
                  <a:pt x="439" y="231"/>
                  <a:pt x="439" y="231"/>
                  <a:pt x="439" y="231"/>
                </a:cubicBezTo>
                <a:cubicBezTo>
                  <a:pt x="437" y="232"/>
                  <a:pt x="437" y="232"/>
                  <a:pt x="437" y="232"/>
                </a:cubicBezTo>
                <a:lnTo>
                  <a:pt x="434" y="233"/>
                </a:lnTo>
                <a:close/>
                <a:moveTo>
                  <a:pt x="430" y="234"/>
                </a:moveTo>
                <a:cubicBezTo>
                  <a:pt x="430" y="234"/>
                  <a:pt x="430" y="234"/>
                  <a:pt x="430" y="234"/>
                </a:cubicBezTo>
                <a:cubicBezTo>
                  <a:pt x="429" y="234"/>
                  <a:pt x="429" y="234"/>
                  <a:pt x="429" y="234"/>
                </a:cubicBezTo>
                <a:lnTo>
                  <a:pt x="430" y="234"/>
                </a:lnTo>
                <a:close/>
                <a:moveTo>
                  <a:pt x="421" y="233"/>
                </a:moveTo>
                <a:cubicBezTo>
                  <a:pt x="423" y="233"/>
                  <a:pt x="423" y="233"/>
                  <a:pt x="423" y="233"/>
                </a:cubicBezTo>
                <a:cubicBezTo>
                  <a:pt x="420" y="233"/>
                  <a:pt x="420" y="233"/>
                  <a:pt x="420" y="233"/>
                </a:cubicBezTo>
                <a:cubicBezTo>
                  <a:pt x="421" y="233"/>
                  <a:pt x="421" y="233"/>
                  <a:pt x="421" y="233"/>
                </a:cubicBezTo>
                <a:close/>
                <a:moveTo>
                  <a:pt x="418" y="233"/>
                </a:moveTo>
                <a:cubicBezTo>
                  <a:pt x="417" y="233"/>
                  <a:pt x="417" y="233"/>
                  <a:pt x="417" y="233"/>
                </a:cubicBezTo>
                <a:cubicBezTo>
                  <a:pt x="413" y="232"/>
                  <a:pt x="413" y="232"/>
                  <a:pt x="413" y="232"/>
                </a:cubicBezTo>
                <a:cubicBezTo>
                  <a:pt x="418" y="233"/>
                  <a:pt x="418" y="233"/>
                  <a:pt x="418" y="233"/>
                </a:cubicBezTo>
                <a:close/>
                <a:moveTo>
                  <a:pt x="347" y="115"/>
                </a:moveTo>
                <a:cubicBezTo>
                  <a:pt x="347" y="115"/>
                  <a:pt x="347" y="115"/>
                  <a:pt x="347" y="115"/>
                </a:cubicBezTo>
                <a:cubicBezTo>
                  <a:pt x="346" y="116"/>
                  <a:pt x="346" y="116"/>
                  <a:pt x="346" y="116"/>
                </a:cubicBezTo>
                <a:lnTo>
                  <a:pt x="347" y="115"/>
                </a:lnTo>
                <a:close/>
                <a:moveTo>
                  <a:pt x="440" y="103"/>
                </a:moveTo>
                <a:cubicBezTo>
                  <a:pt x="439" y="109"/>
                  <a:pt x="439" y="109"/>
                  <a:pt x="439" y="109"/>
                </a:cubicBezTo>
                <a:cubicBezTo>
                  <a:pt x="439" y="111"/>
                  <a:pt x="439" y="111"/>
                  <a:pt x="439" y="111"/>
                </a:cubicBezTo>
                <a:cubicBezTo>
                  <a:pt x="437" y="112"/>
                  <a:pt x="437" y="112"/>
                  <a:pt x="437" y="112"/>
                </a:cubicBezTo>
                <a:cubicBezTo>
                  <a:pt x="438" y="101"/>
                  <a:pt x="438" y="101"/>
                  <a:pt x="438" y="101"/>
                </a:cubicBezTo>
                <a:cubicBezTo>
                  <a:pt x="438" y="96"/>
                  <a:pt x="438" y="96"/>
                  <a:pt x="438" y="96"/>
                </a:cubicBezTo>
                <a:cubicBezTo>
                  <a:pt x="439" y="91"/>
                  <a:pt x="439" y="91"/>
                  <a:pt x="439" y="91"/>
                </a:cubicBezTo>
                <a:cubicBezTo>
                  <a:pt x="441" y="94"/>
                  <a:pt x="441" y="94"/>
                  <a:pt x="441" y="94"/>
                </a:cubicBezTo>
                <a:lnTo>
                  <a:pt x="440" y="103"/>
                </a:lnTo>
                <a:close/>
                <a:moveTo>
                  <a:pt x="376" y="268"/>
                </a:moveTo>
                <a:cubicBezTo>
                  <a:pt x="376" y="248"/>
                  <a:pt x="376" y="248"/>
                  <a:pt x="376" y="248"/>
                </a:cubicBezTo>
                <a:cubicBezTo>
                  <a:pt x="380" y="239"/>
                  <a:pt x="380" y="239"/>
                  <a:pt x="380" y="239"/>
                </a:cubicBezTo>
                <a:cubicBezTo>
                  <a:pt x="387" y="241"/>
                  <a:pt x="387" y="241"/>
                  <a:pt x="387" y="241"/>
                </a:cubicBezTo>
                <a:cubicBezTo>
                  <a:pt x="387" y="241"/>
                  <a:pt x="387" y="241"/>
                  <a:pt x="387" y="241"/>
                </a:cubicBezTo>
                <a:cubicBezTo>
                  <a:pt x="387" y="241"/>
                  <a:pt x="387" y="241"/>
                  <a:pt x="387" y="241"/>
                </a:cubicBezTo>
                <a:cubicBezTo>
                  <a:pt x="388" y="241"/>
                  <a:pt x="388" y="241"/>
                  <a:pt x="388" y="241"/>
                </a:cubicBezTo>
                <a:cubicBezTo>
                  <a:pt x="381" y="265"/>
                  <a:pt x="381" y="265"/>
                  <a:pt x="381" y="265"/>
                </a:cubicBezTo>
                <a:lnTo>
                  <a:pt x="376" y="268"/>
                </a:lnTo>
                <a:close/>
                <a:moveTo>
                  <a:pt x="364" y="247"/>
                </a:moveTo>
                <a:cubicBezTo>
                  <a:pt x="371" y="239"/>
                  <a:pt x="371" y="239"/>
                  <a:pt x="371" y="239"/>
                </a:cubicBezTo>
                <a:cubicBezTo>
                  <a:pt x="374" y="238"/>
                  <a:pt x="374" y="238"/>
                  <a:pt x="374" y="238"/>
                </a:cubicBezTo>
                <a:cubicBezTo>
                  <a:pt x="379" y="238"/>
                  <a:pt x="379" y="238"/>
                  <a:pt x="379" y="238"/>
                </a:cubicBezTo>
                <a:cubicBezTo>
                  <a:pt x="379" y="238"/>
                  <a:pt x="379" y="238"/>
                  <a:pt x="379" y="238"/>
                </a:cubicBezTo>
                <a:cubicBezTo>
                  <a:pt x="375" y="248"/>
                  <a:pt x="375" y="248"/>
                  <a:pt x="375" y="248"/>
                </a:cubicBezTo>
                <a:cubicBezTo>
                  <a:pt x="374" y="248"/>
                  <a:pt x="374" y="248"/>
                  <a:pt x="374" y="248"/>
                </a:cubicBezTo>
                <a:cubicBezTo>
                  <a:pt x="375" y="261"/>
                  <a:pt x="375" y="261"/>
                  <a:pt x="375" y="261"/>
                </a:cubicBezTo>
                <a:cubicBezTo>
                  <a:pt x="375" y="269"/>
                  <a:pt x="375" y="269"/>
                  <a:pt x="375" y="269"/>
                </a:cubicBezTo>
                <a:cubicBezTo>
                  <a:pt x="371" y="271"/>
                  <a:pt x="371" y="271"/>
                  <a:pt x="371" y="271"/>
                </a:cubicBezTo>
                <a:lnTo>
                  <a:pt x="364" y="247"/>
                </a:lnTo>
                <a:close/>
                <a:moveTo>
                  <a:pt x="329" y="144"/>
                </a:moveTo>
                <a:cubicBezTo>
                  <a:pt x="329" y="144"/>
                  <a:pt x="329" y="144"/>
                  <a:pt x="329" y="144"/>
                </a:cubicBezTo>
                <a:cubicBezTo>
                  <a:pt x="329" y="144"/>
                  <a:pt x="329" y="144"/>
                  <a:pt x="329" y="144"/>
                </a:cubicBezTo>
                <a:cubicBezTo>
                  <a:pt x="329" y="144"/>
                  <a:pt x="329" y="144"/>
                  <a:pt x="329" y="144"/>
                </a:cubicBezTo>
                <a:cubicBezTo>
                  <a:pt x="329" y="144"/>
                  <a:pt x="329" y="144"/>
                  <a:pt x="329" y="144"/>
                </a:cubicBezTo>
                <a:cubicBezTo>
                  <a:pt x="329" y="144"/>
                  <a:pt x="329" y="144"/>
                  <a:pt x="329" y="144"/>
                </a:cubicBezTo>
                <a:cubicBezTo>
                  <a:pt x="330" y="148"/>
                  <a:pt x="330" y="148"/>
                  <a:pt x="330" y="148"/>
                </a:cubicBezTo>
                <a:cubicBezTo>
                  <a:pt x="330" y="148"/>
                  <a:pt x="330" y="148"/>
                  <a:pt x="330" y="148"/>
                </a:cubicBezTo>
                <a:cubicBezTo>
                  <a:pt x="330" y="148"/>
                  <a:pt x="330" y="149"/>
                  <a:pt x="330" y="149"/>
                </a:cubicBezTo>
                <a:cubicBezTo>
                  <a:pt x="327" y="150"/>
                  <a:pt x="327" y="150"/>
                  <a:pt x="327" y="150"/>
                </a:cubicBezTo>
                <a:cubicBezTo>
                  <a:pt x="327" y="150"/>
                  <a:pt x="327" y="150"/>
                  <a:pt x="327" y="150"/>
                </a:cubicBezTo>
                <a:cubicBezTo>
                  <a:pt x="325" y="144"/>
                  <a:pt x="325" y="144"/>
                  <a:pt x="325" y="144"/>
                </a:cubicBezTo>
                <a:lnTo>
                  <a:pt x="329" y="144"/>
                </a:lnTo>
                <a:close/>
                <a:moveTo>
                  <a:pt x="331" y="139"/>
                </a:moveTo>
                <a:cubicBezTo>
                  <a:pt x="337" y="140"/>
                  <a:pt x="337" y="140"/>
                  <a:pt x="337" y="140"/>
                </a:cubicBezTo>
                <a:cubicBezTo>
                  <a:pt x="338" y="142"/>
                  <a:pt x="338" y="142"/>
                  <a:pt x="338" y="142"/>
                </a:cubicBezTo>
                <a:cubicBezTo>
                  <a:pt x="337" y="142"/>
                  <a:pt x="337" y="142"/>
                  <a:pt x="337" y="142"/>
                </a:cubicBezTo>
                <a:cubicBezTo>
                  <a:pt x="333" y="142"/>
                  <a:pt x="333" y="142"/>
                  <a:pt x="333" y="142"/>
                </a:cubicBezTo>
                <a:cubicBezTo>
                  <a:pt x="331" y="142"/>
                  <a:pt x="331" y="142"/>
                  <a:pt x="331" y="142"/>
                </a:cubicBezTo>
                <a:cubicBezTo>
                  <a:pt x="331" y="139"/>
                  <a:pt x="331" y="139"/>
                  <a:pt x="331" y="139"/>
                </a:cubicBezTo>
                <a:close/>
                <a:moveTo>
                  <a:pt x="332" y="135"/>
                </a:moveTo>
                <a:cubicBezTo>
                  <a:pt x="335" y="137"/>
                  <a:pt x="335" y="137"/>
                  <a:pt x="335" y="137"/>
                </a:cubicBezTo>
                <a:cubicBezTo>
                  <a:pt x="335" y="137"/>
                  <a:pt x="335" y="137"/>
                  <a:pt x="335" y="137"/>
                </a:cubicBezTo>
                <a:cubicBezTo>
                  <a:pt x="335" y="137"/>
                  <a:pt x="336" y="137"/>
                  <a:pt x="336" y="137"/>
                </a:cubicBezTo>
                <a:cubicBezTo>
                  <a:pt x="338" y="135"/>
                  <a:pt x="338" y="135"/>
                  <a:pt x="338" y="135"/>
                </a:cubicBezTo>
                <a:cubicBezTo>
                  <a:pt x="338" y="136"/>
                  <a:pt x="338" y="136"/>
                  <a:pt x="338" y="136"/>
                </a:cubicBezTo>
                <a:cubicBezTo>
                  <a:pt x="339" y="139"/>
                  <a:pt x="339" y="139"/>
                  <a:pt x="339" y="139"/>
                </a:cubicBezTo>
                <a:cubicBezTo>
                  <a:pt x="338" y="139"/>
                  <a:pt x="338" y="139"/>
                  <a:pt x="338" y="139"/>
                </a:cubicBezTo>
                <a:cubicBezTo>
                  <a:pt x="338" y="138"/>
                  <a:pt x="338" y="138"/>
                  <a:pt x="338" y="138"/>
                </a:cubicBezTo>
                <a:cubicBezTo>
                  <a:pt x="337" y="139"/>
                  <a:pt x="337" y="139"/>
                  <a:pt x="337" y="139"/>
                </a:cubicBezTo>
                <a:cubicBezTo>
                  <a:pt x="331" y="137"/>
                  <a:pt x="331" y="137"/>
                  <a:pt x="331" y="137"/>
                </a:cubicBezTo>
                <a:cubicBezTo>
                  <a:pt x="332" y="135"/>
                  <a:pt x="332" y="135"/>
                  <a:pt x="332" y="135"/>
                </a:cubicBezTo>
                <a:close/>
                <a:moveTo>
                  <a:pt x="365" y="131"/>
                </a:moveTo>
                <a:cubicBezTo>
                  <a:pt x="368" y="128"/>
                  <a:pt x="368" y="128"/>
                  <a:pt x="368" y="128"/>
                </a:cubicBezTo>
                <a:cubicBezTo>
                  <a:pt x="370" y="124"/>
                  <a:pt x="370" y="124"/>
                  <a:pt x="370" y="124"/>
                </a:cubicBezTo>
                <a:cubicBezTo>
                  <a:pt x="370" y="124"/>
                  <a:pt x="370" y="124"/>
                  <a:pt x="370" y="124"/>
                </a:cubicBezTo>
                <a:cubicBezTo>
                  <a:pt x="370" y="124"/>
                  <a:pt x="370" y="124"/>
                  <a:pt x="370" y="124"/>
                </a:cubicBezTo>
                <a:cubicBezTo>
                  <a:pt x="370" y="124"/>
                  <a:pt x="370" y="124"/>
                  <a:pt x="370" y="124"/>
                </a:cubicBezTo>
                <a:cubicBezTo>
                  <a:pt x="370" y="124"/>
                  <a:pt x="370" y="124"/>
                  <a:pt x="370" y="124"/>
                </a:cubicBezTo>
                <a:cubicBezTo>
                  <a:pt x="370" y="124"/>
                  <a:pt x="370" y="124"/>
                  <a:pt x="370" y="124"/>
                </a:cubicBezTo>
                <a:cubicBezTo>
                  <a:pt x="372" y="122"/>
                  <a:pt x="372" y="122"/>
                  <a:pt x="372" y="122"/>
                </a:cubicBezTo>
                <a:cubicBezTo>
                  <a:pt x="372" y="123"/>
                  <a:pt x="372" y="123"/>
                  <a:pt x="372" y="123"/>
                </a:cubicBezTo>
                <a:cubicBezTo>
                  <a:pt x="370" y="128"/>
                  <a:pt x="370" y="128"/>
                  <a:pt x="370" y="128"/>
                </a:cubicBezTo>
                <a:cubicBezTo>
                  <a:pt x="369" y="129"/>
                  <a:pt x="369" y="129"/>
                  <a:pt x="369" y="129"/>
                </a:cubicBezTo>
                <a:cubicBezTo>
                  <a:pt x="367" y="131"/>
                  <a:pt x="367" y="131"/>
                  <a:pt x="367" y="131"/>
                </a:cubicBezTo>
                <a:cubicBezTo>
                  <a:pt x="367" y="131"/>
                  <a:pt x="367" y="131"/>
                  <a:pt x="367" y="131"/>
                </a:cubicBezTo>
                <a:cubicBezTo>
                  <a:pt x="365" y="134"/>
                  <a:pt x="365" y="134"/>
                  <a:pt x="365" y="134"/>
                </a:cubicBezTo>
                <a:cubicBezTo>
                  <a:pt x="364" y="134"/>
                  <a:pt x="364" y="134"/>
                  <a:pt x="364" y="134"/>
                </a:cubicBezTo>
                <a:cubicBezTo>
                  <a:pt x="365" y="132"/>
                  <a:pt x="365" y="132"/>
                  <a:pt x="365" y="132"/>
                </a:cubicBezTo>
                <a:cubicBezTo>
                  <a:pt x="365" y="132"/>
                  <a:pt x="365" y="132"/>
                  <a:pt x="365" y="132"/>
                </a:cubicBezTo>
                <a:lnTo>
                  <a:pt x="365" y="131"/>
                </a:lnTo>
                <a:close/>
                <a:moveTo>
                  <a:pt x="373" y="125"/>
                </a:moveTo>
                <a:cubicBezTo>
                  <a:pt x="374" y="126"/>
                  <a:pt x="374" y="126"/>
                  <a:pt x="374" y="126"/>
                </a:cubicBezTo>
                <a:cubicBezTo>
                  <a:pt x="372" y="127"/>
                  <a:pt x="372" y="127"/>
                  <a:pt x="372" y="127"/>
                </a:cubicBezTo>
                <a:lnTo>
                  <a:pt x="373" y="125"/>
                </a:lnTo>
                <a:close/>
                <a:moveTo>
                  <a:pt x="381" y="138"/>
                </a:moveTo>
                <a:cubicBezTo>
                  <a:pt x="381" y="138"/>
                  <a:pt x="381" y="138"/>
                  <a:pt x="381" y="138"/>
                </a:cubicBezTo>
                <a:cubicBezTo>
                  <a:pt x="381" y="139"/>
                  <a:pt x="381" y="139"/>
                  <a:pt x="381" y="139"/>
                </a:cubicBezTo>
                <a:cubicBezTo>
                  <a:pt x="381" y="139"/>
                  <a:pt x="381" y="139"/>
                  <a:pt x="381" y="139"/>
                </a:cubicBezTo>
                <a:cubicBezTo>
                  <a:pt x="382" y="141"/>
                  <a:pt x="382" y="141"/>
                  <a:pt x="382" y="141"/>
                </a:cubicBezTo>
                <a:cubicBezTo>
                  <a:pt x="380" y="141"/>
                  <a:pt x="380" y="141"/>
                  <a:pt x="380" y="141"/>
                </a:cubicBezTo>
                <a:cubicBezTo>
                  <a:pt x="376" y="142"/>
                  <a:pt x="376" y="142"/>
                  <a:pt x="376" y="142"/>
                </a:cubicBezTo>
                <a:cubicBezTo>
                  <a:pt x="373" y="141"/>
                  <a:pt x="373" y="141"/>
                  <a:pt x="373" y="141"/>
                </a:cubicBezTo>
                <a:cubicBezTo>
                  <a:pt x="371" y="139"/>
                  <a:pt x="371" y="139"/>
                  <a:pt x="371" y="139"/>
                </a:cubicBezTo>
                <a:cubicBezTo>
                  <a:pt x="373" y="139"/>
                  <a:pt x="373" y="139"/>
                  <a:pt x="373" y="139"/>
                </a:cubicBezTo>
                <a:cubicBezTo>
                  <a:pt x="381" y="138"/>
                  <a:pt x="381" y="138"/>
                  <a:pt x="381" y="138"/>
                </a:cubicBezTo>
                <a:close/>
                <a:moveTo>
                  <a:pt x="380" y="170"/>
                </a:moveTo>
                <a:cubicBezTo>
                  <a:pt x="380" y="170"/>
                  <a:pt x="380" y="170"/>
                  <a:pt x="381" y="170"/>
                </a:cubicBezTo>
                <a:cubicBezTo>
                  <a:pt x="383" y="167"/>
                  <a:pt x="383" y="167"/>
                  <a:pt x="383" y="167"/>
                </a:cubicBezTo>
                <a:cubicBezTo>
                  <a:pt x="389" y="161"/>
                  <a:pt x="389" y="161"/>
                  <a:pt x="389" y="161"/>
                </a:cubicBezTo>
                <a:cubicBezTo>
                  <a:pt x="390" y="168"/>
                  <a:pt x="390" y="168"/>
                  <a:pt x="390" y="168"/>
                </a:cubicBezTo>
                <a:cubicBezTo>
                  <a:pt x="390" y="176"/>
                  <a:pt x="390" y="176"/>
                  <a:pt x="390" y="176"/>
                </a:cubicBezTo>
                <a:cubicBezTo>
                  <a:pt x="387" y="184"/>
                  <a:pt x="387" y="184"/>
                  <a:pt x="387" y="184"/>
                </a:cubicBezTo>
                <a:cubicBezTo>
                  <a:pt x="384" y="188"/>
                  <a:pt x="384" y="188"/>
                  <a:pt x="384" y="188"/>
                </a:cubicBezTo>
                <a:cubicBezTo>
                  <a:pt x="370" y="198"/>
                  <a:pt x="370" y="198"/>
                  <a:pt x="370" y="198"/>
                </a:cubicBezTo>
                <a:cubicBezTo>
                  <a:pt x="369" y="198"/>
                  <a:pt x="369" y="198"/>
                  <a:pt x="369" y="198"/>
                </a:cubicBezTo>
                <a:cubicBezTo>
                  <a:pt x="368" y="195"/>
                  <a:pt x="368" y="195"/>
                  <a:pt x="368" y="195"/>
                </a:cubicBezTo>
                <a:cubicBezTo>
                  <a:pt x="369" y="187"/>
                  <a:pt x="369" y="187"/>
                  <a:pt x="369" y="187"/>
                </a:cubicBezTo>
                <a:cubicBezTo>
                  <a:pt x="369" y="187"/>
                  <a:pt x="369" y="187"/>
                  <a:pt x="369" y="187"/>
                </a:cubicBezTo>
                <a:cubicBezTo>
                  <a:pt x="370" y="187"/>
                  <a:pt x="370" y="187"/>
                  <a:pt x="370" y="186"/>
                </a:cubicBezTo>
                <a:cubicBezTo>
                  <a:pt x="371" y="182"/>
                  <a:pt x="371" y="182"/>
                  <a:pt x="371" y="182"/>
                </a:cubicBezTo>
                <a:cubicBezTo>
                  <a:pt x="375" y="174"/>
                  <a:pt x="375" y="174"/>
                  <a:pt x="375" y="174"/>
                </a:cubicBezTo>
                <a:cubicBezTo>
                  <a:pt x="373" y="174"/>
                  <a:pt x="373" y="174"/>
                  <a:pt x="373" y="174"/>
                </a:cubicBezTo>
                <a:cubicBezTo>
                  <a:pt x="371" y="179"/>
                  <a:pt x="371" y="179"/>
                  <a:pt x="371" y="179"/>
                </a:cubicBezTo>
                <a:cubicBezTo>
                  <a:pt x="371" y="178"/>
                  <a:pt x="371" y="178"/>
                  <a:pt x="371" y="178"/>
                </a:cubicBezTo>
                <a:cubicBezTo>
                  <a:pt x="371" y="178"/>
                  <a:pt x="371" y="178"/>
                  <a:pt x="371" y="178"/>
                </a:cubicBezTo>
                <a:cubicBezTo>
                  <a:pt x="371" y="178"/>
                  <a:pt x="371" y="178"/>
                  <a:pt x="371" y="178"/>
                </a:cubicBezTo>
                <a:cubicBezTo>
                  <a:pt x="371" y="178"/>
                  <a:pt x="371" y="178"/>
                  <a:pt x="371" y="178"/>
                </a:cubicBezTo>
                <a:cubicBezTo>
                  <a:pt x="371" y="175"/>
                  <a:pt x="371" y="175"/>
                  <a:pt x="371" y="175"/>
                </a:cubicBezTo>
                <a:cubicBezTo>
                  <a:pt x="372" y="174"/>
                  <a:pt x="372" y="174"/>
                  <a:pt x="372" y="174"/>
                </a:cubicBezTo>
                <a:lnTo>
                  <a:pt x="380" y="170"/>
                </a:lnTo>
                <a:close/>
                <a:moveTo>
                  <a:pt x="339" y="132"/>
                </a:moveTo>
                <a:cubicBezTo>
                  <a:pt x="339" y="132"/>
                  <a:pt x="339" y="132"/>
                  <a:pt x="339" y="132"/>
                </a:cubicBezTo>
                <a:cubicBezTo>
                  <a:pt x="339" y="132"/>
                  <a:pt x="339" y="132"/>
                  <a:pt x="339" y="132"/>
                </a:cubicBezTo>
                <a:cubicBezTo>
                  <a:pt x="340" y="133"/>
                  <a:pt x="340" y="133"/>
                  <a:pt x="340" y="133"/>
                </a:cubicBezTo>
                <a:cubicBezTo>
                  <a:pt x="339" y="133"/>
                  <a:pt x="339" y="133"/>
                  <a:pt x="339" y="133"/>
                </a:cubicBezTo>
                <a:cubicBezTo>
                  <a:pt x="339" y="133"/>
                  <a:pt x="339" y="133"/>
                  <a:pt x="339" y="133"/>
                </a:cubicBezTo>
                <a:cubicBezTo>
                  <a:pt x="338" y="131"/>
                  <a:pt x="338" y="131"/>
                  <a:pt x="338" y="131"/>
                </a:cubicBezTo>
                <a:cubicBezTo>
                  <a:pt x="338" y="130"/>
                  <a:pt x="338" y="130"/>
                  <a:pt x="338" y="130"/>
                </a:cubicBezTo>
                <a:cubicBezTo>
                  <a:pt x="339" y="132"/>
                  <a:pt x="339" y="132"/>
                  <a:pt x="339" y="132"/>
                </a:cubicBezTo>
                <a:cubicBezTo>
                  <a:pt x="339" y="132"/>
                  <a:pt x="339" y="132"/>
                  <a:pt x="339" y="132"/>
                </a:cubicBezTo>
                <a:close/>
                <a:moveTo>
                  <a:pt x="372" y="142"/>
                </a:moveTo>
                <a:cubicBezTo>
                  <a:pt x="376" y="143"/>
                  <a:pt x="376" y="143"/>
                  <a:pt x="376" y="143"/>
                </a:cubicBezTo>
                <a:cubicBezTo>
                  <a:pt x="376" y="143"/>
                  <a:pt x="376" y="143"/>
                  <a:pt x="376" y="143"/>
                </a:cubicBezTo>
                <a:cubicBezTo>
                  <a:pt x="380" y="143"/>
                  <a:pt x="380" y="143"/>
                  <a:pt x="380" y="143"/>
                </a:cubicBezTo>
                <a:cubicBezTo>
                  <a:pt x="382" y="143"/>
                  <a:pt x="382" y="143"/>
                  <a:pt x="382" y="143"/>
                </a:cubicBezTo>
                <a:cubicBezTo>
                  <a:pt x="380" y="146"/>
                  <a:pt x="380" y="146"/>
                  <a:pt x="380" y="146"/>
                </a:cubicBezTo>
                <a:cubicBezTo>
                  <a:pt x="365" y="143"/>
                  <a:pt x="365" y="143"/>
                  <a:pt x="365" y="143"/>
                </a:cubicBezTo>
                <a:cubicBezTo>
                  <a:pt x="368" y="143"/>
                  <a:pt x="368" y="143"/>
                  <a:pt x="368" y="143"/>
                </a:cubicBezTo>
                <a:lnTo>
                  <a:pt x="372" y="142"/>
                </a:lnTo>
                <a:close/>
                <a:moveTo>
                  <a:pt x="367" y="154"/>
                </a:moveTo>
                <a:cubicBezTo>
                  <a:pt x="367" y="154"/>
                  <a:pt x="366" y="154"/>
                  <a:pt x="366" y="154"/>
                </a:cubicBezTo>
                <a:cubicBezTo>
                  <a:pt x="357" y="160"/>
                  <a:pt x="357" y="160"/>
                  <a:pt x="357" y="160"/>
                </a:cubicBezTo>
                <a:cubicBezTo>
                  <a:pt x="356" y="158"/>
                  <a:pt x="356" y="158"/>
                  <a:pt x="356" y="158"/>
                </a:cubicBezTo>
                <a:cubicBezTo>
                  <a:pt x="356" y="151"/>
                  <a:pt x="356" y="151"/>
                  <a:pt x="356" y="151"/>
                </a:cubicBezTo>
                <a:cubicBezTo>
                  <a:pt x="359" y="149"/>
                  <a:pt x="359" y="149"/>
                  <a:pt x="359" y="149"/>
                </a:cubicBezTo>
                <a:cubicBezTo>
                  <a:pt x="359" y="149"/>
                  <a:pt x="359" y="149"/>
                  <a:pt x="359" y="149"/>
                </a:cubicBezTo>
                <a:cubicBezTo>
                  <a:pt x="359" y="149"/>
                  <a:pt x="359" y="148"/>
                  <a:pt x="359" y="148"/>
                </a:cubicBezTo>
                <a:cubicBezTo>
                  <a:pt x="359" y="148"/>
                  <a:pt x="359" y="148"/>
                  <a:pt x="359" y="148"/>
                </a:cubicBezTo>
                <a:cubicBezTo>
                  <a:pt x="362" y="145"/>
                  <a:pt x="362" y="145"/>
                  <a:pt x="362" y="145"/>
                </a:cubicBezTo>
                <a:cubicBezTo>
                  <a:pt x="362" y="145"/>
                  <a:pt x="362" y="145"/>
                  <a:pt x="362" y="145"/>
                </a:cubicBezTo>
                <a:cubicBezTo>
                  <a:pt x="362" y="144"/>
                  <a:pt x="362" y="144"/>
                  <a:pt x="362" y="144"/>
                </a:cubicBezTo>
                <a:cubicBezTo>
                  <a:pt x="379" y="147"/>
                  <a:pt x="379" y="147"/>
                  <a:pt x="379" y="147"/>
                </a:cubicBezTo>
                <a:cubicBezTo>
                  <a:pt x="369" y="154"/>
                  <a:pt x="369" y="154"/>
                  <a:pt x="369" y="154"/>
                </a:cubicBezTo>
                <a:lnTo>
                  <a:pt x="367" y="154"/>
                </a:lnTo>
                <a:close/>
                <a:moveTo>
                  <a:pt x="367" y="196"/>
                </a:moveTo>
                <a:cubicBezTo>
                  <a:pt x="368" y="199"/>
                  <a:pt x="368" y="199"/>
                  <a:pt x="368" y="199"/>
                </a:cubicBezTo>
                <a:cubicBezTo>
                  <a:pt x="363" y="202"/>
                  <a:pt x="363" y="202"/>
                  <a:pt x="363" y="202"/>
                </a:cubicBezTo>
                <a:cubicBezTo>
                  <a:pt x="363" y="202"/>
                  <a:pt x="363" y="202"/>
                  <a:pt x="363" y="202"/>
                </a:cubicBezTo>
                <a:cubicBezTo>
                  <a:pt x="363" y="198"/>
                  <a:pt x="363" y="198"/>
                  <a:pt x="363" y="198"/>
                </a:cubicBezTo>
                <a:cubicBezTo>
                  <a:pt x="363" y="196"/>
                  <a:pt x="363" y="196"/>
                  <a:pt x="363" y="196"/>
                </a:cubicBezTo>
                <a:cubicBezTo>
                  <a:pt x="363" y="192"/>
                  <a:pt x="363" y="192"/>
                  <a:pt x="363" y="192"/>
                </a:cubicBezTo>
                <a:cubicBezTo>
                  <a:pt x="363" y="191"/>
                  <a:pt x="363" y="191"/>
                  <a:pt x="363" y="191"/>
                </a:cubicBezTo>
                <a:cubicBezTo>
                  <a:pt x="366" y="190"/>
                  <a:pt x="366" y="190"/>
                  <a:pt x="366" y="190"/>
                </a:cubicBezTo>
                <a:cubicBezTo>
                  <a:pt x="367" y="189"/>
                  <a:pt x="367" y="189"/>
                  <a:pt x="367" y="189"/>
                </a:cubicBezTo>
                <a:cubicBezTo>
                  <a:pt x="367" y="196"/>
                  <a:pt x="367" y="196"/>
                  <a:pt x="367" y="196"/>
                </a:cubicBezTo>
                <a:cubicBezTo>
                  <a:pt x="367" y="196"/>
                  <a:pt x="367" y="196"/>
                  <a:pt x="367" y="196"/>
                </a:cubicBezTo>
                <a:close/>
                <a:moveTo>
                  <a:pt x="370" y="204"/>
                </a:moveTo>
                <a:cubicBezTo>
                  <a:pt x="373" y="209"/>
                  <a:pt x="373" y="209"/>
                  <a:pt x="373" y="209"/>
                </a:cubicBezTo>
                <a:cubicBezTo>
                  <a:pt x="368" y="206"/>
                  <a:pt x="368" y="206"/>
                  <a:pt x="368" y="206"/>
                </a:cubicBezTo>
                <a:cubicBezTo>
                  <a:pt x="364" y="205"/>
                  <a:pt x="364" y="205"/>
                  <a:pt x="364" y="205"/>
                </a:cubicBezTo>
                <a:cubicBezTo>
                  <a:pt x="364" y="204"/>
                  <a:pt x="364" y="204"/>
                  <a:pt x="364" y="204"/>
                </a:cubicBezTo>
                <a:cubicBezTo>
                  <a:pt x="369" y="201"/>
                  <a:pt x="369" y="201"/>
                  <a:pt x="369" y="201"/>
                </a:cubicBezTo>
                <a:lnTo>
                  <a:pt x="370" y="204"/>
                </a:lnTo>
                <a:close/>
                <a:moveTo>
                  <a:pt x="390" y="207"/>
                </a:moveTo>
                <a:cubicBezTo>
                  <a:pt x="391" y="207"/>
                  <a:pt x="391" y="207"/>
                  <a:pt x="391" y="207"/>
                </a:cubicBezTo>
                <a:cubicBezTo>
                  <a:pt x="388" y="215"/>
                  <a:pt x="388" y="215"/>
                  <a:pt x="388" y="215"/>
                </a:cubicBezTo>
                <a:cubicBezTo>
                  <a:pt x="387" y="219"/>
                  <a:pt x="387" y="219"/>
                  <a:pt x="387" y="219"/>
                </a:cubicBezTo>
                <a:cubicBezTo>
                  <a:pt x="387" y="219"/>
                  <a:pt x="387" y="219"/>
                  <a:pt x="387" y="219"/>
                </a:cubicBezTo>
                <a:cubicBezTo>
                  <a:pt x="387" y="219"/>
                  <a:pt x="387" y="219"/>
                  <a:pt x="387" y="219"/>
                </a:cubicBezTo>
                <a:cubicBezTo>
                  <a:pt x="387" y="219"/>
                  <a:pt x="387" y="219"/>
                  <a:pt x="387" y="219"/>
                </a:cubicBezTo>
                <a:cubicBezTo>
                  <a:pt x="387" y="219"/>
                  <a:pt x="387" y="219"/>
                  <a:pt x="387" y="219"/>
                </a:cubicBezTo>
                <a:cubicBezTo>
                  <a:pt x="387" y="220"/>
                  <a:pt x="387" y="220"/>
                  <a:pt x="387" y="220"/>
                </a:cubicBezTo>
                <a:cubicBezTo>
                  <a:pt x="385" y="224"/>
                  <a:pt x="385" y="224"/>
                  <a:pt x="385" y="224"/>
                </a:cubicBezTo>
                <a:cubicBezTo>
                  <a:pt x="384" y="228"/>
                  <a:pt x="384" y="228"/>
                  <a:pt x="384" y="228"/>
                </a:cubicBezTo>
                <a:cubicBezTo>
                  <a:pt x="382" y="230"/>
                  <a:pt x="382" y="230"/>
                  <a:pt x="382" y="230"/>
                </a:cubicBezTo>
                <a:cubicBezTo>
                  <a:pt x="381" y="218"/>
                  <a:pt x="381" y="218"/>
                  <a:pt x="381" y="218"/>
                </a:cubicBezTo>
                <a:cubicBezTo>
                  <a:pt x="381" y="218"/>
                  <a:pt x="381" y="218"/>
                  <a:pt x="381" y="218"/>
                </a:cubicBezTo>
                <a:cubicBezTo>
                  <a:pt x="380" y="214"/>
                  <a:pt x="380" y="214"/>
                  <a:pt x="380" y="214"/>
                </a:cubicBezTo>
                <a:cubicBezTo>
                  <a:pt x="383" y="213"/>
                  <a:pt x="383" y="213"/>
                  <a:pt x="383" y="213"/>
                </a:cubicBezTo>
                <a:cubicBezTo>
                  <a:pt x="383" y="213"/>
                  <a:pt x="383" y="213"/>
                  <a:pt x="383" y="212"/>
                </a:cubicBezTo>
                <a:cubicBezTo>
                  <a:pt x="384" y="212"/>
                  <a:pt x="384" y="212"/>
                  <a:pt x="384" y="212"/>
                </a:cubicBezTo>
                <a:lnTo>
                  <a:pt x="390" y="207"/>
                </a:lnTo>
                <a:close/>
                <a:moveTo>
                  <a:pt x="382" y="232"/>
                </a:moveTo>
                <a:cubicBezTo>
                  <a:pt x="385" y="229"/>
                  <a:pt x="385" y="229"/>
                  <a:pt x="385" y="229"/>
                </a:cubicBezTo>
                <a:cubicBezTo>
                  <a:pt x="385" y="229"/>
                  <a:pt x="385" y="228"/>
                  <a:pt x="385" y="228"/>
                </a:cubicBezTo>
                <a:cubicBezTo>
                  <a:pt x="386" y="224"/>
                  <a:pt x="386" y="224"/>
                  <a:pt x="386" y="224"/>
                </a:cubicBezTo>
                <a:cubicBezTo>
                  <a:pt x="388" y="220"/>
                  <a:pt x="388" y="220"/>
                  <a:pt x="388" y="220"/>
                </a:cubicBezTo>
                <a:cubicBezTo>
                  <a:pt x="394" y="214"/>
                  <a:pt x="394" y="214"/>
                  <a:pt x="394" y="214"/>
                </a:cubicBezTo>
                <a:cubicBezTo>
                  <a:pt x="395" y="213"/>
                  <a:pt x="395" y="213"/>
                  <a:pt x="395" y="213"/>
                </a:cubicBezTo>
                <a:cubicBezTo>
                  <a:pt x="394" y="220"/>
                  <a:pt x="394" y="220"/>
                  <a:pt x="394" y="220"/>
                </a:cubicBezTo>
                <a:cubicBezTo>
                  <a:pt x="391" y="231"/>
                  <a:pt x="391" y="231"/>
                  <a:pt x="391" y="231"/>
                </a:cubicBezTo>
                <a:cubicBezTo>
                  <a:pt x="386" y="232"/>
                  <a:pt x="386" y="232"/>
                  <a:pt x="386" y="232"/>
                </a:cubicBezTo>
                <a:cubicBezTo>
                  <a:pt x="386" y="232"/>
                  <a:pt x="386" y="232"/>
                  <a:pt x="386" y="232"/>
                </a:cubicBezTo>
                <a:cubicBezTo>
                  <a:pt x="382" y="234"/>
                  <a:pt x="382" y="234"/>
                  <a:pt x="382" y="234"/>
                </a:cubicBezTo>
                <a:cubicBezTo>
                  <a:pt x="382" y="234"/>
                  <a:pt x="382" y="234"/>
                  <a:pt x="382" y="234"/>
                </a:cubicBezTo>
                <a:lnTo>
                  <a:pt x="382" y="232"/>
                </a:lnTo>
                <a:close/>
                <a:moveTo>
                  <a:pt x="396" y="205"/>
                </a:moveTo>
                <a:cubicBezTo>
                  <a:pt x="395" y="211"/>
                  <a:pt x="395" y="211"/>
                  <a:pt x="395" y="211"/>
                </a:cubicBezTo>
                <a:cubicBezTo>
                  <a:pt x="393" y="213"/>
                  <a:pt x="393" y="213"/>
                  <a:pt x="393" y="213"/>
                </a:cubicBezTo>
                <a:cubicBezTo>
                  <a:pt x="389" y="217"/>
                  <a:pt x="389" y="217"/>
                  <a:pt x="389" y="217"/>
                </a:cubicBezTo>
                <a:cubicBezTo>
                  <a:pt x="389" y="216"/>
                  <a:pt x="389" y="216"/>
                  <a:pt x="389" y="216"/>
                </a:cubicBezTo>
                <a:cubicBezTo>
                  <a:pt x="392" y="208"/>
                  <a:pt x="392" y="208"/>
                  <a:pt x="392" y="208"/>
                </a:cubicBezTo>
                <a:cubicBezTo>
                  <a:pt x="394" y="206"/>
                  <a:pt x="394" y="206"/>
                  <a:pt x="394" y="206"/>
                </a:cubicBezTo>
                <a:lnTo>
                  <a:pt x="396" y="205"/>
                </a:lnTo>
                <a:close/>
                <a:moveTo>
                  <a:pt x="360" y="235"/>
                </a:moveTo>
                <a:cubicBezTo>
                  <a:pt x="358" y="230"/>
                  <a:pt x="358" y="230"/>
                  <a:pt x="358" y="230"/>
                </a:cubicBezTo>
                <a:cubicBezTo>
                  <a:pt x="358" y="229"/>
                  <a:pt x="358" y="229"/>
                  <a:pt x="358" y="229"/>
                </a:cubicBezTo>
                <a:cubicBezTo>
                  <a:pt x="358" y="229"/>
                  <a:pt x="358" y="229"/>
                  <a:pt x="358" y="229"/>
                </a:cubicBezTo>
                <a:cubicBezTo>
                  <a:pt x="358" y="228"/>
                  <a:pt x="358" y="228"/>
                  <a:pt x="358" y="228"/>
                </a:cubicBezTo>
                <a:cubicBezTo>
                  <a:pt x="358" y="227"/>
                  <a:pt x="358" y="227"/>
                  <a:pt x="358" y="227"/>
                </a:cubicBezTo>
                <a:cubicBezTo>
                  <a:pt x="358" y="227"/>
                  <a:pt x="358" y="227"/>
                  <a:pt x="358" y="227"/>
                </a:cubicBezTo>
                <a:cubicBezTo>
                  <a:pt x="358" y="227"/>
                  <a:pt x="358" y="227"/>
                  <a:pt x="358" y="227"/>
                </a:cubicBezTo>
                <a:cubicBezTo>
                  <a:pt x="360" y="209"/>
                  <a:pt x="360" y="209"/>
                  <a:pt x="360" y="209"/>
                </a:cubicBezTo>
                <a:cubicBezTo>
                  <a:pt x="361" y="207"/>
                  <a:pt x="361" y="207"/>
                  <a:pt x="361" y="207"/>
                </a:cubicBezTo>
                <a:cubicBezTo>
                  <a:pt x="361" y="207"/>
                  <a:pt x="361" y="207"/>
                  <a:pt x="361" y="207"/>
                </a:cubicBezTo>
                <a:cubicBezTo>
                  <a:pt x="361" y="206"/>
                  <a:pt x="361" y="206"/>
                  <a:pt x="361" y="206"/>
                </a:cubicBezTo>
                <a:cubicBezTo>
                  <a:pt x="362" y="205"/>
                  <a:pt x="362" y="205"/>
                  <a:pt x="362" y="205"/>
                </a:cubicBezTo>
                <a:cubicBezTo>
                  <a:pt x="364" y="206"/>
                  <a:pt x="364" y="206"/>
                  <a:pt x="364" y="206"/>
                </a:cubicBezTo>
                <a:cubicBezTo>
                  <a:pt x="368" y="207"/>
                  <a:pt x="368" y="207"/>
                  <a:pt x="368" y="207"/>
                </a:cubicBezTo>
                <a:cubicBezTo>
                  <a:pt x="375" y="212"/>
                  <a:pt x="375" y="212"/>
                  <a:pt x="375" y="212"/>
                </a:cubicBezTo>
                <a:cubicBezTo>
                  <a:pt x="377" y="213"/>
                  <a:pt x="377" y="213"/>
                  <a:pt x="377" y="213"/>
                </a:cubicBezTo>
                <a:cubicBezTo>
                  <a:pt x="378" y="214"/>
                  <a:pt x="378" y="214"/>
                  <a:pt x="378" y="214"/>
                </a:cubicBezTo>
                <a:cubicBezTo>
                  <a:pt x="372" y="219"/>
                  <a:pt x="372" y="219"/>
                  <a:pt x="372" y="219"/>
                </a:cubicBezTo>
                <a:cubicBezTo>
                  <a:pt x="372" y="219"/>
                  <a:pt x="371" y="219"/>
                  <a:pt x="371" y="220"/>
                </a:cubicBezTo>
                <a:cubicBezTo>
                  <a:pt x="366" y="232"/>
                  <a:pt x="366" y="232"/>
                  <a:pt x="366" y="232"/>
                </a:cubicBezTo>
                <a:cubicBezTo>
                  <a:pt x="360" y="237"/>
                  <a:pt x="360" y="237"/>
                  <a:pt x="360" y="237"/>
                </a:cubicBezTo>
                <a:lnTo>
                  <a:pt x="360" y="235"/>
                </a:lnTo>
                <a:close/>
                <a:moveTo>
                  <a:pt x="352" y="201"/>
                </a:moveTo>
                <a:cubicBezTo>
                  <a:pt x="351" y="201"/>
                  <a:pt x="351" y="201"/>
                  <a:pt x="351" y="201"/>
                </a:cubicBezTo>
                <a:cubicBezTo>
                  <a:pt x="351" y="199"/>
                  <a:pt x="351" y="199"/>
                  <a:pt x="351" y="199"/>
                </a:cubicBezTo>
                <a:cubicBezTo>
                  <a:pt x="351" y="199"/>
                  <a:pt x="351" y="199"/>
                  <a:pt x="351" y="199"/>
                </a:cubicBezTo>
                <a:cubicBezTo>
                  <a:pt x="351" y="199"/>
                  <a:pt x="351" y="199"/>
                  <a:pt x="351" y="199"/>
                </a:cubicBezTo>
                <a:cubicBezTo>
                  <a:pt x="352" y="190"/>
                  <a:pt x="352" y="190"/>
                  <a:pt x="352" y="190"/>
                </a:cubicBezTo>
                <a:cubicBezTo>
                  <a:pt x="352" y="190"/>
                  <a:pt x="352" y="190"/>
                  <a:pt x="352" y="190"/>
                </a:cubicBezTo>
                <a:cubicBezTo>
                  <a:pt x="350" y="172"/>
                  <a:pt x="350" y="172"/>
                  <a:pt x="350" y="172"/>
                </a:cubicBezTo>
                <a:cubicBezTo>
                  <a:pt x="351" y="171"/>
                  <a:pt x="351" y="171"/>
                  <a:pt x="351" y="171"/>
                </a:cubicBezTo>
                <a:cubicBezTo>
                  <a:pt x="357" y="180"/>
                  <a:pt x="357" y="180"/>
                  <a:pt x="357" y="180"/>
                </a:cubicBezTo>
                <a:cubicBezTo>
                  <a:pt x="358" y="182"/>
                  <a:pt x="358" y="182"/>
                  <a:pt x="358" y="182"/>
                </a:cubicBezTo>
                <a:cubicBezTo>
                  <a:pt x="360" y="191"/>
                  <a:pt x="360" y="191"/>
                  <a:pt x="360" y="191"/>
                </a:cubicBezTo>
                <a:cubicBezTo>
                  <a:pt x="360" y="191"/>
                  <a:pt x="360" y="191"/>
                  <a:pt x="360" y="191"/>
                </a:cubicBezTo>
                <a:cubicBezTo>
                  <a:pt x="360" y="193"/>
                  <a:pt x="360" y="193"/>
                  <a:pt x="360" y="193"/>
                </a:cubicBezTo>
                <a:cubicBezTo>
                  <a:pt x="359" y="194"/>
                  <a:pt x="359" y="194"/>
                  <a:pt x="359" y="194"/>
                </a:cubicBezTo>
                <a:cubicBezTo>
                  <a:pt x="356" y="198"/>
                  <a:pt x="356" y="198"/>
                  <a:pt x="356" y="198"/>
                </a:cubicBezTo>
                <a:cubicBezTo>
                  <a:pt x="356" y="198"/>
                  <a:pt x="356" y="198"/>
                  <a:pt x="356" y="198"/>
                </a:cubicBezTo>
                <a:cubicBezTo>
                  <a:pt x="355" y="201"/>
                  <a:pt x="355" y="201"/>
                  <a:pt x="355" y="201"/>
                </a:cubicBezTo>
                <a:cubicBezTo>
                  <a:pt x="352" y="201"/>
                  <a:pt x="352" y="201"/>
                  <a:pt x="352" y="201"/>
                </a:cubicBezTo>
                <a:cubicBezTo>
                  <a:pt x="352" y="201"/>
                  <a:pt x="352" y="201"/>
                  <a:pt x="352" y="201"/>
                </a:cubicBezTo>
                <a:close/>
                <a:moveTo>
                  <a:pt x="349" y="116"/>
                </a:moveTo>
                <a:cubicBezTo>
                  <a:pt x="353" y="115"/>
                  <a:pt x="353" y="115"/>
                  <a:pt x="353" y="115"/>
                </a:cubicBezTo>
                <a:cubicBezTo>
                  <a:pt x="353" y="116"/>
                  <a:pt x="353" y="116"/>
                  <a:pt x="353" y="116"/>
                </a:cubicBezTo>
                <a:cubicBezTo>
                  <a:pt x="352" y="121"/>
                  <a:pt x="352" y="121"/>
                  <a:pt x="352" y="121"/>
                </a:cubicBezTo>
                <a:cubicBezTo>
                  <a:pt x="349" y="124"/>
                  <a:pt x="349" y="124"/>
                  <a:pt x="349" y="124"/>
                </a:cubicBezTo>
                <a:cubicBezTo>
                  <a:pt x="349" y="124"/>
                  <a:pt x="349" y="124"/>
                  <a:pt x="349" y="124"/>
                </a:cubicBezTo>
                <a:cubicBezTo>
                  <a:pt x="349" y="125"/>
                  <a:pt x="349" y="125"/>
                  <a:pt x="349" y="125"/>
                </a:cubicBezTo>
                <a:cubicBezTo>
                  <a:pt x="348" y="118"/>
                  <a:pt x="348" y="118"/>
                  <a:pt x="348" y="118"/>
                </a:cubicBezTo>
                <a:cubicBezTo>
                  <a:pt x="349" y="116"/>
                  <a:pt x="349" y="116"/>
                  <a:pt x="349" y="116"/>
                </a:cubicBezTo>
                <a:close/>
                <a:moveTo>
                  <a:pt x="359" y="127"/>
                </a:moveTo>
                <a:cubicBezTo>
                  <a:pt x="360" y="133"/>
                  <a:pt x="360" y="133"/>
                  <a:pt x="360" y="133"/>
                </a:cubicBezTo>
                <a:cubicBezTo>
                  <a:pt x="354" y="133"/>
                  <a:pt x="354" y="133"/>
                  <a:pt x="354" y="133"/>
                </a:cubicBezTo>
                <a:cubicBezTo>
                  <a:pt x="359" y="126"/>
                  <a:pt x="359" y="126"/>
                  <a:pt x="359" y="126"/>
                </a:cubicBezTo>
                <a:lnTo>
                  <a:pt x="359" y="127"/>
                </a:lnTo>
                <a:close/>
                <a:moveTo>
                  <a:pt x="354" y="160"/>
                </a:moveTo>
                <a:cubicBezTo>
                  <a:pt x="353" y="160"/>
                  <a:pt x="353" y="160"/>
                  <a:pt x="353" y="160"/>
                </a:cubicBezTo>
                <a:cubicBezTo>
                  <a:pt x="354" y="160"/>
                  <a:pt x="354" y="160"/>
                  <a:pt x="354" y="160"/>
                </a:cubicBezTo>
                <a:cubicBezTo>
                  <a:pt x="353" y="163"/>
                  <a:pt x="353" y="163"/>
                  <a:pt x="353" y="163"/>
                </a:cubicBezTo>
                <a:cubicBezTo>
                  <a:pt x="350" y="165"/>
                  <a:pt x="350" y="165"/>
                  <a:pt x="350" y="165"/>
                </a:cubicBezTo>
                <a:cubicBezTo>
                  <a:pt x="349" y="160"/>
                  <a:pt x="349" y="160"/>
                  <a:pt x="349" y="160"/>
                </a:cubicBezTo>
                <a:cubicBezTo>
                  <a:pt x="350" y="158"/>
                  <a:pt x="350" y="158"/>
                  <a:pt x="350" y="158"/>
                </a:cubicBezTo>
                <a:cubicBezTo>
                  <a:pt x="354" y="156"/>
                  <a:pt x="354" y="156"/>
                  <a:pt x="354" y="156"/>
                </a:cubicBezTo>
                <a:cubicBezTo>
                  <a:pt x="354" y="156"/>
                  <a:pt x="354" y="156"/>
                  <a:pt x="354" y="156"/>
                </a:cubicBezTo>
                <a:cubicBezTo>
                  <a:pt x="354" y="157"/>
                  <a:pt x="354" y="157"/>
                  <a:pt x="354" y="157"/>
                </a:cubicBezTo>
                <a:lnTo>
                  <a:pt x="354" y="160"/>
                </a:lnTo>
                <a:close/>
                <a:moveTo>
                  <a:pt x="344" y="178"/>
                </a:moveTo>
                <a:cubicBezTo>
                  <a:pt x="344" y="176"/>
                  <a:pt x="344" y="176"/>
                  <a:pt x="344" y="176"/>
                </a:cubicBezTo>
                <a:cubicBezTo>
                  <a:pt x="347" y="171"/>
                  <a:pt x="347" y="171"/>
                  <a:pt x="347" y="171"/>
                </a:cubicBezTo>
                <a:cubicBezTo>
                  <a:pt x="348" y="168"/>
                  <a:pt x="348" y="168"/>
                  <a:pt x="348" y="168"/>
                </a:cubicBezTo>
                <a:cubicBezTo>
                  <a:pt x="348" y="168"/>
                  <a:pt x="348" y="168"/>
                  <a:pt x="348" y="168"/>
                </a:cubicBezTo>
                <a:cubicBezTo>
                  <a:pt x="349" y="168"/>
                  <a:pt x="349" y="168"/>
                  <a:pt x="349" y="168"/>
                </a:cubicBezTo>
                <a:cubicBezTo>
                  <a:pt x="349" y="171"/>
                  <a:pt x="349" y="171"/>
                  <a:pt x="349" y="171"/>
                </a:cubicBezTo>
                <a:lnTo>
                  <a:pt x="344" y="178"/>
                </a:lnTo>
                <a:close/>
                <a:moveTo>
                  <a:pt x="349" y="131"/>
                </a:moveTo>
                <a:cubicBezTo>
                  <a:pt x="350" y="131"/>
                  <a:pt x="350" y="131"/>
                  <a:pt x="350" y="131"/>
                </a:cubicBezTo>
                <a:cubicBezTo>
                  <a:pt x="349" y="129"/>
                  <a:pt x="349" y="129"/>
                  <a:pt x="349" y="129"/>
                </a:cubicBezTo>
                <a:cubicBezTo>
                  <a:pt x="349" y="129"/>
                  <a:pt x="349" y="129"/>
                  <a:pt x="349" y="129"/>
                </a:cubicBezTo>
                <a:cubicBezTo>
                  <a:pt x="350" y="125"/>
                  <a:pt x="350" y="125"/>
                  <a:pt x="350" y="125"/>
                </a:cubicBezTo>
                <a:cubicBezTo>
                  <a:pt x="352" y="123"/>
                  <a:pt x="352" y="123"/>
                  <a:pt x="352" y="123"/>
                </a:cubicBezTo>
                <a:cubicBezTo>
                  <a:pt x="352" y="124"/>
                  <a:pt x="352" y="124"/>
                  <a:pt x="352" y="124"/>
                </a:cubicBezTo>
                <a:cubicBezTo>
                  <a:pt x="351" y="126"/>
                  <a:pt x="351" y="126"/>
                  <a:pt x="351" y="126"/>
                </a:cubicBezTo>
                <a:cubicBezTo>
                  <a:pt x="351" y="126"/>
                  <a:pt x="351" y="126"/>
                  <a:pt x="351" y="126"/>
                </a:cubicBezTo>
                <a:cubicBezTo>
                  <a:pt x="351" y="130"/>
                  <a:pt x="351" y="130"/>
                  <a:pt x="351" y="130"/>
                </a:cubicBezTo>
                <a:cubicBezTo>
                  <a:pt x="349" y="134"/>
                  <a:pt x="349" y="134"/>
                  <a:pt x="349" y="134"/>
                </a:cubicBezTo>
                <a:cubicBezTo>
                  <a:pt x="349" y="134"/>
                  <a:pt x="349" y="134"/>
                  <a:pt x="349" y="134"/>
                </a:cubicBezTo>
                <a:cubicBezTo>
                  <a:pt x="349" y="133"/>
                  <a:pt x="349" y="133"/>
                  <a:pt x="349" y="133"/>
                </a:cubicBezTo>
                <a:lnTo>
                  <a:pt x="349" y="131"/>
                </a:lnTo>
                <a:close/>
                <a:moveTo>
                  <a:pt x="349" y="157"/>
                </a:moveTo>
                <a:cubicBezTo>
                  <a:pt x="349" y="155"/>
                  <a:pt x="349" y="155"/>
                  <a:pt x="349" y="155"/>
                </a:cubicBezTo>
                <a:cubicBezTo>
                  <a:pt x="349" y="152"/>
                  <a:pt x="349" y="152"/>
                  <a:pt x="349" y="152"/>
                </a:cubicBezTo>
                <a:cubicBezTo>
                  <a:pt x="350" y="151"/>
                  <a:pt x="350" y="151"/>
                  <a:pt x="350" y="151"/>
                </a:cubicBezTo>
                <a:cubicBezTo>
                  <a:pt x="353" y="154"/>
                  <a:pt x="353" y="154"/>
                  <a:pt x="353" y="154"/>
                </a:cubicBezTo>
                <a:cubicBezTo>
                  <a:pt x="353" y="154"/>
                  <a:pt x="353" y="154"/>
                  <a:pt x="353" y="154"/>
                </a:cubicBezTo>
                <a:cubicBezTo>
                  <a:pt x="353" y="155"/>
                  <a:pt x="353" y="155"/>
                  <a:pt x="353" y="155"/>
                </a:cubicBezTo>
                <a:cubicBezTo>
                  <a:pt x="349" y="157"/>
                  <a:pt x="349" y="157"/>
                  <a:pt x="349" y="157"/>
                </a:cubicBezTo>
                <a:cubicBezTo>
                  <a:pt x="349" y="157"/>
                  <a:pt x="349" y="157"/>
                  <a:pt x="349" y="157"/>
                </a:cubicBezTo>
                <a:close/>
                <a:moveTo>
                  <a:pt x="355" y="119"/>
                </a:moveTo>
                <a:cubicBezTo>
                  <a:pt x="355" y="119"/>
                  <a:pt x="355" y="119"/>
                  <a:pt x="355" y="119"/>
                </a:cubicBezTo>
                <a:cubicBezTo>
                  <a:pt x="354" y="121"/>
                  <a:pt x="354" y="121"/>
                  <a:pt x="354" y="121"/>
                </a:cubicBezTo>
                <a:cubicBezTo>
                  <a:pt x="355" y="115"/>
                  <a:pt x="355" y="115"/>
                  <a:pt x="355" y="115"/>
                </a:cubicBezTo>
                <a:cubicBezTo>
                  <a:pt x="356" y="115"/>
                  <a:pt x="356" y="115"/>
                  <a:pt x="356" y="115"/>
                </a:cubicBezTo>
                <a:cubicBezTo>
                  <a:pt x="355" y="118"/>
                  <a:pt x="355" y="118"/>
                  <a:pt x="355" y="118"/>
                </a:cubicBezTo>
                <a:cubicBezTo>
                  <a:pt x="355" y="119"/>
                  <a:pt x="355" y="119"/>
                  <a:pt x="355" y="119"/>
                </a:cubicBezTo>
                <a:close/>
                <a:moveTo>
                  <a:pt x="345" y="153"/>
                </a:moveTo>
                <a:cubicBezTo>
                  <a:pt x="344" y="152"/>
                  <a:pt x="344" y="152"/>
                  <a:pt x="344" y="152"/>
                </a:cubicBezTo>
                <a:cubicBezTo>
                  <a:pt x="344" y="152"/>
                  <a:pt x="344" y="152"/>
                  <a:pt x="344" y="152"/>
                </a:cubicBezTo>
                <a:cubicBezTo>
                  <a:pt x="344" y="151"/>
                  <a:pt x="344" y="151"/>
                  <a:pt x="344" y="151"/>
                </a:cubicBezTo>
                <a:cubicBezTo>
                  <a:pt x="347" y="147"/>
                  <a:pt x="347" y="147"/>
                  <a:pt x="347" y="147"/>
                </a:cubicBezTo>
                <a:cubicBezTo>
                  <a:pt x="349" y="149"/>
                  <a:pt x="349" y="149"/>
                  <a:pt x="349" y="149"/>
                </a:cubicBezTo>
                <a:cubicBezTo>
                  <a:pt x="348" y="150"/>
                  <a:pt x="348" y="150"/>
                  <a:pt x="348" y="150"/>
                </a:cubicBezTo>
                <a:cubicBezTo>
                  <a:pt x="347" y="150"/>
                  <a:pt x="347" y="150"/>
                  <a:pt x="347" y="150"/>
                </a:cubicBezTo>
                <a:cubicBezTo>
                  <a:pt x="347" y="151"/>
                  <a:pt x="347" y="151"/>
                  <a:pt x="347" y="151"/>
                </a:cubicBezTo>
                <a:cubicBezTo>
                  <a:pt x="345" y="152"/>
                  <a:pt x="345" y="152"/>
                  <a:pt x="345" y="152"/>
                </a:cubicBezTo>
                <a:cubicBezTo>
                  <a:pt x="345" y="152"/>
                  <a:pt x="345" y="152"/>
                  <a:pt x="345" y="152"/>
                </a:cubicBezTo>
                <a:lnTo>
                  <a:pt x="345" y="153"/>
                </a:lnTo>
                <a:close/>
                <a:moveTo>
                  <a:pt x="341" y="138"/>
                </a:moveTo>
                <a:cubicBezTo>
                  <a:pt x="342" y="140"/>
                  <a:pt x="342" y="140"/>
                  <a:pt x="342" y="140"/>
                </a:cubicBezTo>
                <a:cubicBezTo>
                  <a:pt x="342" y="140"/>
                  <a:pt x="342" y="140"/>
                  <a:pt x="342" y="140"/>
                </a:cubicBezTo>
                <a:cubicBezTo>
                  <a:pt x="342" y="140"/>
                  <a:pt x="342" y="140"/>
                  <a:pt x="342" y="140"/>
                </a:cubicBezTo>
                <a:cubicBezTo>
                  <a:pt x="342" y="140"/>
                  <a:pt x="342" y="140"/>
                  <a:pt x="342" y="140"/>
                </a:cubicBezTo>
                <a:cubicBezTo>
                  <a:pt x="342" y="140"/>
                  <a:pt x="342" y="140"/>
                  <a:pt x="342" y="140"/>
                </a:cubicBezTo>
                <a:cubicBezTo>
                  <a:pt x="341" y="138"/>
                  <a:pt x="341" y="138"/>
                  <a:pt x="341" y="138"/>
                </a:cubicBezTo>
                <a:close/>
                <a:moveTo>
                  <a:pt x="347" y="144"/>
                </a:moveTo>
                <a:cubicBezTo>
                  <a:pt x="347" y="144"/>
                  <a:pt x="347" y="144"/>
                  <a:pt x="347" y="144"/>
                </a:cubicBezTo>
                <a:cubicBezTo>
                  <a:pt x="347" y="144"/>
                  <a:pt x="347" y="144"/>
                  <a:pt x="347" y="144"/>
                </a:cubicBezTo>
                <a:cubicBezTo>
                  <a:pt x="347" y="144"/>
                  <a:pt x="347" y="144"/>
                  <a:pt x="347" y="144"/>
                </a:cubicBezTo>
                <a:cubicBezTo>
                  <a:pt x="347" y="144"/>
                  <a:pt x="347" y="144"/>
                  <a:pt x="347" y="144"/>
                </a:cubicBezTo>
                <a:close/>
                <a:moveTo>
                  <a:pt x="356" y="145"/>
                </a:moveTo>
                <a:cubicBezTo>
                  <a:pt x="351" y="148"/>
                  <a:pt x="351" y="148"/>
                  <a:pt x="351" y="148"/>
                </a:cubicBezTo>
                <a:cubicBezTo>
                  <a:pt x="349" y="145"/>
                  <a:pt x="349" y="145"/>
                  <a:pt x="349" y="145"/>
                </a:cubicBezTo>
                <a:cubicBezTo>
                  <a:pt x="352" y="144"/>
                  <a:pt x="352" y="144"/>
                  <a:pt x="352" y="144"/>
                </a:cubicBezTo>
                <a:cubicBezTo>
                  <a:pt x="354" y="144"/>
                  <a:pt x="354" y="144"/>
                  <a:pt x="354" y="144"/>
                </a:cubicBezTo>
                <a:cubicBezTo>
                  <a:pt x="357" y="144"/>
                  <a:pt x="357" y="144"/>
                  <a:pt x="357" y="144"/>
                </a:cubicBezTo>
                <a:lnTo>
                  <a:pt x="356" y="145"/>
                </a:lnTo>
                <a:close/>
                <a:moveTo>
                  <a:pt x="349" y="144"/>
                </a:moveTo>
                <a:cubicBezTo>
                  <a:pt x="349" y="143"/>
                  <a:pt x="349" y="143"/>
                  <a:pt x="349" y="143"/>
                </a:cubicBezTo>
                <a:cubicBezTo>
                  <a:pt x="349" y="143"/>
                  <a:pt x="349" y="143"/>
                  <a:pt x="349" y="143"/>
                </a:cubicBezTo>
                <a:lnTo>
                  <a:pt x="349" y="144"/>
                </a:lnTo>
                <a:close/>
                <a:moveTo>
                  <a:pt x="344" y="143"/>
                </a:moveTo>
                <a:cubicBezTo>
                  <a:pt x="344" y="143"/>
                  <a:pt x="344" y="143"/>
                  <a:pt x="344" y="143"/>
                </a:cubicBezTo>
                <a:cubicBezTo>
                  <a:pt x="343" y="144"/>
                  <a:pt x="343" y="144"/>
                  <a:pt x="343" y="144"/>
                </a:cubicBezTo>
                <a:cubicBezTo>
                  <a:pt x="342" y="142"/>
                  <a:pt x="342" y="142"/>
                  <a:pt x="342" y="142"/>
                </a:cubicBezTo>
                <a:lnTo>
                  <a:pt x="344" y="143"/>
                </a:lnTo>
                <a:close/>
                <a:moveTo>
                  <a:pt x="344" y="148"/>
                </a:moveTo>
                <a:cubicBezTo>
                  <a:pt x="345" y="146"/>
                  <a:pt x="345" y="146"/>
                  <a:pt x="345" y="146"/>
                </a:cubicBezTo>
                <a:cubicBezTo>
                  <a:pt x="346" y="145"/>
                  <a:pt x="346" y="145"/>
                  <a:pt x="346" y="145"/>
                </a:cubicBezTo>
                <a:cubicBezTo>
                  <a:pt x="346" y="145"/>
                  <a:pt x="346" y="145"/>
                  <a:pt x="346" y="145"/>
                </a:cubicBezTo>
                <a:cubicBezTo>
                  <a:pt x="344" y="148"/>
                  <a:pt x="344" y="148"/>
                  <a:pt x="344" y="148"/>
                </a:cubicBezTo>
                <a:close/>
                <a:moveTo>
                  <a:pt x="354" y="152"/>
                </a:moveTo>
                <a:cubicBezTo>
                  <a:pt x="352" y="150"/>
                  <a:pt x="352" y="150"/>
                  <a:pt x="352" y="150"/>
                </a:cubicBezTo>
                <a:cubicBezTo>
                  <a:pt x="355" y="148"/>
                  <a:pt x="355" y="148"/>
                  <a:pt x="355" y="148"/>
                </a:cubicBezTo>
                <a:cubicBezTo>
                  <a:pt x="354" y="151"/>
                  <a:pt x="354" y="151"/>
                  <a:pt x="354" y="151"/>
                </a:cubicBezTo>
                <a:cubicBezTo>
                  <a:pt x="354" y="152"/>
                  <a:pt x="354" y="152"/>
                  <a:pt x="354" y="152"/>
                </a:cubicBezTo>
                <a:close/>
                <a:moveTo>
                  <a:pt x="357" y="142"/>
                </a:moveTo>
                <a:cubicBezTo>
                  <a:pt x="356" y="142"/>
                  <a:pt x="356" y="142"/>
                  <a:pt x="356" y="142"/>
                </a:cubicBezTo>
                <a:cubicBezTo>
                  <a:pt x="355" y="142"/>
                  <a:pt x="355" y="142"/>
                  <a:pt x="355" y="142"/>
                </a:cubicBezTo>
                <a:cubicBezTo>
                  <a:pt x="356" y="142"/>
                  <a:pt x="356" y="142"/>
                  <a:pt x="356" y="142"/>
                </a:cubicBezTo>
                <a:cubicBezTo>
                  <a:pt x="357" y="142"/>
                  <a:pt x="357" y="142"/>
                  <a:pt x="357" y="142"/>
                </a:cubicBezTo>
                <a:close/>
                <a:moveTo>
                  <a:pt x="345" y="139"/>
                </a:moveTo>
                <a:cubicBezTo>
                  <a:pt x="345" y="141"/>
                  <a:pt x="345" y="141"/>
                  <a:pt x="345" y="141"/>
                </a:cubicBezTo>
                <a:cubicBezTo>
                  <a:pt x="344" y="141"/>
                  <a:pt x="344" y="141"/>
                  <a:pt x="344" y="141"/>
                </a:cubicBezTo>
                <a:cubicBezTo>
                  <a:pt x="343" y="139"/>
                  <a:pt x="343" y="139"/>
                  <a:pt x="343" y="139"/>
                </a:cubicBezTo>
                <a:cubicBezTo>
                  <a:pt x="342" y="135"/>
                  <a:pt x="342" y="135"/>
                  <a:pt x="342" y="135"/>
                </a:cubicBezTo>
                <a:cubicBezTo>
                  <a:pt x="347" y="135"/>
                  <a:pt x="347" y="135"/>
                  <a:pt x="347" y="135"/>
                </a:cubicBezTo>
                <a:lnTo>
                  <a:pt x="345" y="139"/>
                </a:lnTo>
                <a:close/>
                <a:moveTo>
                  <a:pt x="340" y="146"/>
                </a:moveTo>
                <a:cubicBezTo>
                  <a:pt x="340" y="146"/>
                  <a:pt x="340" y="146"/>
                  <a:pt x="340" y="146"/>
                </a:cubicBezTo>
                <a:cubicBezTo>
                  <a:pt x="340" y="143"/>
                  <a:pt x="340" y="143"/>
                  <a:pt x="340" y="143"/>
                </a:cubicBezTo>
                <a:lnTo>
                  <a:pt x="340" y="146"/>
                </a:lnTo>
                <a:close/>
                <a:moveTo>
                  <a:pt x="346" y="153"/>
                </a:moveTo>
                <a:cubicBezTo>
                  <a:pt x="347" y="153"/>
                  <a:pt x="347" y="153"/>
                  <a:pt x="347" y="153"/>
                </a:cubicBezTo>
                <a:cubicBezTo>
                  <a:pt x="347" y="155"/>
                  <a:pt x="347" y="155"/>
                  <a:pt x="347" y="155"/>
                </a:cubicBezTo>
                <a:cubicBezTo>
                  <a:pt x="348" y="160"/>
                  <a:pt x="348" y="160"/>
                  <a:pt x="348" y="160"/>
                </a:cubicBezTo>
                <a:cubicBezTo>
                  <a:pt x="347" y="160"/>
                  <a:pt x="347" y="160"/>
                  <a:pt x="347" y="160"/>
                </a:cubicBezTo>
                <a:cubicBezTo>
                  <a:pt x="345" y="155"/>
                  <a:pt x="345" y="155"/>
                  <a:pt x="345" y="155"/>
                </a:cubicBezTo>
                <a:lnTo>
                  <a:pt x="346" y="153"/>
                </a:lnTo>
                <a:close/>
                <a:moveTo>
                  <a:pt x="360" y="139"/>
                </a:moveTo>
                <a:cubicBezTo>
                  <a:pt x="360" y="140"/>
                  <a:pt x="360" y="140"/>
                  <a:pt x="360" y="140"/>
                </a:cubicBezTo>
                <a:cubicBezTo>
                  <a:pt x="360" y="139"/>
                  <a:pt x="360" y="139"/>
                  <a:pt x="360" y="139"/>
                </a:cubicBezTo>
                <a:close/>
                <a:moveTo>
                  <a:pt x="358" y="140"/>
                </a:moveTo>
                <a:cubicBezTo>
                  <a:pt x="355" y="140"/>
                  <a:pt x="355" y="140"/>
                  <a:pt x="355" y="140"/>
                </a:cubicBezTo>
                <a:cubicBezTo>
                  <a:pt x="355" y="140"/>
                  <a:pt x="355" y="140"/>
                  <a:pt x="355" y="140"/>
                </a:cubicBezTo>
                <a:cubicBezTo>
                  <a:pt x="352" y="142"/>
                  <a:pt x="352" y="142"/>
                  <a:pt x="352" y="142"/>
                </a:cubicBezTo>
                <a:cubicBezTo>
                  <a:pt x="351" y="142"/>
                  <a:pt x="351" y="142"/>
                  <a:pt x="351" y="142"/>
                </a:cubicBezTo>
                <a:cubicBezTo>
                  <a:pt x="349" y="141"/>
                  <a:pt x="349" y="141"/>
                  <a:pt x="349" y="141"/>
                </a:cubicBezTo>
                <a:cubicBezTo>
                  <a:pt x="353" y="135"/>
                  <a:pt x="353" y="135"/>
                  <a:pt x="353" y="135"/>
                </a:cubicBezTo>
                <a:cubicBezTo>
                  <a:pt x="360" y="135"/>
                  <a:pt x="360" y="135"/>
                  <a:pt x="360" y="135"/>
                </a:cubicBezTo>
                <a:cubicBezTo>
                  <a:pt x="360" y="135"/>
                  <a:pt x="360" y="135"/>
                  <a:pt x="360" y="135"/>
                </a:cubicBezTo>
                <a:lnTo>
                  <a:pt x="358" y="140"/>
                </a:lnTo>
                <a:close/>
                <a:moveTo>
                  <a:pt x="352" y="133"/>
                </a:moveTo>
                <a:cubicBezTo>
                  <a:pt x="352" y="133"/>
                  <a:pt x="352" y="133"/>
                  <a:pt x="352" y="133"/>
                </a:cubicBezTo>
                <a:cubicBezTo>
                  <a:pt x="353" y="131"/>
                  <a:pt x="353" y="131"/>
                  <a:pt x="353" y="131"/>
                </a:cubicBezTo>
                <a:cubicBezTo>
                  <a:pt x="353" y="131"/>
                  <a:pt x="353" y="131"/>
                  <a:pt x="353" y="131"/>
                </a:cubicBezTo>
                <a:cubicBezTo>
                  <a:pt x="353" y="131"/>
                  <a:pt x="353" y="131"/>
                  <a:pt x="353" y="131"/>
                </a:cubicBezTo>
                <a:cubicBezTo>
                  <a:pt x="353" y="125"/>
                  <a:pt x="353" y="125"/>
                  <a:pt x="353" y="125"/>
                </a:cubicBezTo>
                <a:cubicBezTo>
                  <a:pt x="355" y="123"/>
                  <a:pt x="355" y="123"/>
                  <a:pt x="355" y="123"/>
                </a:cubicBezTo>
                <a:cubicBezTo>
                  <a:pt x="356" y="121"/>
                  <a:pt x="356" y="121"/>
                  <a:pt x="356" y="121"/>
                </a:cubicBezTo>
                <a:cubicBezTo>
                  <a:pt x="358" y="124"/>
                  <a:pt x="358" y="124"/>
                  <a:pt x="358" y="124"/>
                </a:cubicBezTo>
                <a:lnTo>
                  <a:pt x="352" y="133"/>
                </a:lnTo>
                <a:close/>
                <a:moveTo>
                  <a:pt x="357" y="116"/>
                </a:moveTo>
                <a:cubicBezTo>
                  <a:pt x="358" y="117"/>
                  <a:pt x="358" y="117"/>
                  <a:pt x="358" y="117"/>
                </a:cubicBezTo>
                <a:cubicBezTo>
                  <a:pt x="357" y="118"/>
                  <a:pt x="357" y="118"/>
                  <a:pt x="357" y="118"/>
                </a:cubicBezTo>
                <a:lnTo>
                  <a:pt x="357" y="116"/>
                </a:lnTo>
                <a:close/>
                <a:moveTo>
                  <a:pt x="346" y="162"/>
                </a:moveTo>
                <a:cubicBezTo>
                  <a:pt x="346" y="163"/>
                  <a:pt x="346" y="163"/>
                  <a:pt x="346" y="163"/>
                </a:cubicBezTo>
                <a:cubicBezTo>
                  <a:pt x="345" y="162"/>
                  <a:pt x="345" y="162"/>
                  <a:pt x="345" y="162"/>
                </a:cubicBezTo>
                <a:cubicBezTo>
                  <a:pt x="344" y="158"/>
                  <a:pt x="344" y="158"/>
                  <a:pt x="344" y="158"/>
                </a:cubicBezTo>
                <a:lnTo>
                  <a:pt x="346" y="162"/>
                </a:lnTo>
                <a:close/>
                <a:moveTo>
                  <a:pt x="346" y="165"/>
                </a:moveTo>
                <a:cubicBezTo>
                  <a:pt x="346" y="166"/>
                  <a:pt x="346" y="166"/>
                  <a:pt x="346" y="166"/>
                </a:cubicBezTo>
                <a:cubicBezTo>
                  <a:pt x="345" y="168"/>
                  <a:pt x="345" y="168"/>
                  <a:pt x="345" y="168"/>
                </a:cubicBezTo>
                <a:cubicBezTo>
                  <a:pt x="345" y="169"/>
                  <a:pt x="345" y="169"/>
                  <a:pt x="345" y="169"/>
                </a:cubicBezTo>
                <a:cubicBezTo>
                  <a:pt x="345" y="165"/>
                  <a:pt x="345" y="165"/>
                  <a:pt x="345" y="165"/>
                </a:cubicBezTo>
                <a:cubicBezTo>
                  <a:pt x="345" y="165"/>
                  <a:pt x="345" y="165"/>
                  <a:pt x="345" y="165"/>
                </a:cubicBezTo>
                <a:lnTo>
                  <a:pt x="346" y="165"/>
                </a:lnTo>
                <a:close/>
                <a:moveTo>
                  <a:pt x="350" y="167"/>
                </a:moveTo>
                <a:cubicBezTo>
                  <a:pt x="350" y="166"/>
                  <a:pt x="350" y="166"/>
                  <a:pt x="350" y="166"/>
                </a:cubicBezTo>
                <a:cubicBezTo>
                  <a:pt x="352" y="165"/>
                  <a:pt x="352" y="165"/>
                  <a:pt x="352" y="165"/>
                </a:cubicBezTo>
                <a:cubicBezTo>
                  <a:pt x="350" y="168"/>
                  <a:pt x="350" y="168"/>
                  <a:pt x="350" y="168"/>
                </a:cubicBezTo>
                <a:lnTo>
                  <a:pt x="350" y="167"/>
                </a:lnTo>
                <a:close/>
                <a:moveTo>
                  <a:pt x="357" y="148"/>
                </a:moveTo>
                <a:cubicBezTo>
                  <a:pt x="358" y="147"/>
                  <a:pt x="358" y="147"/>
                  <a:pt x="358" y="147"/>
                </a:cubicBezTo>
                <a:cubicBezTo>
                  <a:pt x="358" y="146"/>
                  <a:pt x="358" y="146"/>
                  <a:pt x="358" y="146"/>
                </a:cubicBezTo>
                <a:cubicBezTo>
                  <a:pt x="358" y="146"/>
                  <a:pt x="358" y="146"/>
                  <a:pt x="358" y="146"/>
                </a:cubicBezTo>
                <a:cubicBezTo>
                  <a:pt x="358" y="147"/>
                  <a:pt x="358" y="147"/>
                  <a:pt x="358" y="147"/>
                </a:cubicBezTo>
                <a:lnTo>
                  <a:pt x="357" y="148"/>
                </a:lnTo>
                <a:close/>
                <a:moveTo>
                  <a:pt x="360" y="121"/>
                </a:moveTo>
                <a:cubicBezTo>
                  <a:pt x="360" y="121"/>
                  <a:pt x="360" y="121"/>
                  <a:pt x="360" y="121"/>
                </a:cubicBezTo>
                <a:cubicBezTo>
                  <a:pt x="360" y="121"/>
                  <a:pt x="360" y="121"/>
                  <a:pt x="360" y="121"/>
                </a:cubicBezTo>
                <a:cubicBezTo>
                  <a:pt x="360" y="121"/>
                  <a:pt x="360" y="121"/>
                  <a:pt x="360" y="121"/>
                </a:cubicBezTo>
                <a:cubicBezTo>
                  <a:pt x="360" y="121"/>
                  <a:pt x="360" y="121"/>
                  <a:pt x="360" y="121"/>
                </a:cubicBezTo>
                <a:cubicBezTo>
                  <a:pt x="359" y="123"/>
                  <a:pt x="359" y="123"/>
                  <a:pt x="359" y="123"/>
                </a:cubicBezTo>
                <a:cubicBezTo>
                  <a:pt x="357" y="120"/>
                  <a:pt x="357" y="120"/>
                  <a:pt x="357" y="120"/>
                </a:cubicBezTo>
                <a:cubicBezTo>
                  <a:pt x="357" y="119"/>
                  <a:pt x="357" y="119"/>
                  <a:pt x="357" y="119"/>
                </a:cubicBezTo>
                <a:cubicBezTo>
                  <a:pt x="360" y="118"/>
                  <a:pt x="360" y="118"/>
                  <a:pt x="360" y="118"/>
                </a:cubicBezTo>
                <a:cubicBezTo>
                  <a:pt x="361" y="120"/>
                  <a:pt x="361" y="120"/>
                  <a:pt x="361" y="120"/>
                </a:cubicBezTo>
                <a:lnTo>
                  <a:pt x="360" y="121"/>
                </a:lnTo>
                <a:close/>
                <a:moveTo>
                  <a:pt x="347" y="120"/>
                </a:moveTo>
                <a:cubicBezTo>
                  <a:pt x="347" y="122"/>
                  <a:pt x="347" y="122"/>
                  <a:pt x="347" y="122"/>
                </a:cubicBezTo>
                <a:cubicBezTo>
                  <a:pt x="347" y="121"/>
                  <a:pt x="347" y="121"/>
                  <a:pt x="347" y="121"/>
                </a:cubicBezTo>
                <a:lnTo>
                  <a:pt x="347" y="120"/>
                </a:lnTo>
                <a:close/>
                <a:moveTo>
                  <a:pt x="339" y="150"/>
                </a:moveTo>
                <a:cubicBezTo>
                  <a:pt x="339" y="150"/>
                  <a:pt x="339" y="150"/>
                  <a:pt x="339" y="150"/>
                </a:cubicBezTo>
                <a:cubicBezTo>
                  <a:pt x="339" y="150"/>
                  <a:pt x="339" y="150"/>
                  <a:pt x="339" y="150"/>
                </a:cubicBezTo>
                <a:cubicBezTo>
                  <a:pt x="339" y="150"/>
                  <a:pt x="339" y="150"/>
                  <a:pt x="339" y="150"/>
                </a:cubicBezTo>
                <a:cubicBezTo>
                  <a:pt x="339" y="150"/>
                  <a:pt x="340" y="150"/>
                  <a:pt x="340" y="149"/>
                </a:cubicBezTo>
                <a:cubicBezTo>
                  <a:pt x="341" y="149"/>
                  <a:pt x="341" y="149"/>
                  <a:pt x="341" y="149"/>
                </a:cubicBezTo>
                <a:cubicBezTo>
                  <a:pt x="341" y="150"/>
                  <a:pt x="341" y="150"/>
                  <a:pt x="341" y="150"/>
                </a:cubicBezTo>
                <a:cubicBezTo>
                  <a:pt x="342" y="151"/>
                  <a:pt x="342" y="151"/>
                  <a:pt x="342" y="151"/>
                </a:cubicBezTo>
                <a:cubicBezTo>
                  <a:pt x="342" y="152"/>
                  <a:pt x="342" y="152"/>
                  <a:pt x="342" y="152"/>
                </a:cubicBezTo>
                <a:cubicBezTo>
                  <a:pt x="342" y="152"/>
                  <a:pt x="341" y="152"/>
                  <a:pt x="341" y="152"/>
                </a:cubicBezTo>
                <a:cubicBezTo>
                  <a:pt x="340" y="156"/>
                  <a:pt x="340" y="156"/>
                  <a:pt x="340" y="156"/>
                </a:cubicBezTo>
                <a:cubicBezTo>
                  <a:pt x="340" y="157"/>
                  <a:pt x="340" y="157"/>
                  <a:pt x="340" y="157"/>
                </a:cubicBezTo>
                <a:cubicBezTo>
                  <a:pt x="340" y="157"/>
                  <a:pt x="340" y="157"/>
                  <a:pt x="340" y="157"/>
                </a:cubicBezTo>
                <a:cubicBezTo>
                  <a:pt x="340" y="158"/>
                  <a:pt x="340" y="158"/>
                  <a:pt x="340" y="158"/>
                </a:cubicBezTo>
                <a:cubicBezTo>
                  <a:pt x="339" y="152"/>
                  <a:pt x="339" y="152"/>
                  <a:pt x="339" y="152"/>
                </a:cubicBezTo>
                <a:lnTo>
                  <a:pt x="339" y="150"/>
                </a:lnTo>
                <a:close/>
                <a:moveTo>
                  <a:pt x="342" y="155"/>
                </a:moveTo>
                <a:cubicBezTo>
                  <a:pt x="342" y="155"/>
                  <a:pt x="342" y="155"/>
                  <a:pt x="342" y="155"/>
                </a:cubicBezTo>
                <a:cubicBezTo>
                  <a:pt x="342" y="156"/>
                  <a:pt x="342" y="156"/>
                  <a:pt x="342" y="156"/>
                </a:cubicBezTo>
                <a:lnTo>
                  <a:pt x="342" y="155"/>
                </a:lnTo>
                <a:close/>
                <a:moveTo>
                  <a:pt x="342" y="158"/>
                </a:moveTo>
                <a:cubicBezTo>
                  <a:pt x="343" y="160"/>
                  <a:pt x="343" y="160"/>
                  <a:pt x="343" y="160"/>
                </a:cubicBezTo>
                <a:cubicBezTo>
                  <a:pt x="343" y="160"/>
                  <a:pt x="343" y="160"/>
                  <a:pt x="343" y="160"/>
                </a:cubicBezTo>
                <a:cubicBezTo>
                  <a:pt x="342" y="158"/>
                  <a:pt x="342" y="158"/>
                  <a:pt x="342" y="158"/>
                </a:cubicBezTo>
                <a:close/>
                <a:moveTo>
                  <a:pt x="346" y="179"/>
                </a:moveTo>
                <a:cubicBezTo>
                  <a:pt x="349" y="174"/>
                  <a:pt x="349" y="174"/>
                  <a:pt x="349" y="174"/>
                </a:cubicBezTo>
                <a:cubicBezTo>
                  <a:pt x="351" y="190"/>
                  <a:pt x="351" y="190"/>
                  <a:pt x="351" y="190"/>
                </a:cubicBezTo>
                <a:cubicBezTo>
                  <a:pt x="350" y="196"/>
                  <a:pt x="350" y="196"/>
                  <a:pt x="350" y="196"/>
                </a:cubicBezTo>
                <a:cubicBezTo>
                  <a:pt x="345" y="182"/>
                  <a:pt x="345" y="182"/>
                  <a:pt x="345" y="182"/>
                </a:cubicBezTo>
                <a:cubicBezTo>
                  <a:pt x="345" y="182"/>
                  <a:pt x="345" y="182"/>
                  <a:pt x="345" y="182"/>
                </a:cubicBezTo>
                <a:lnTo>
                  <a:pt x="346" y="179"/>
                </a:lnTo>
                <a:close/>
                <a:moveTo>
                  <a:pt x="359" y="196"/>
                </a:moveTo>
                <a:cubicBezTo>
                  <a:pt x="358" y="202"/>
                  <a:pt x="358" y="202"/>
                  <a:pt x="358" y="202"/>
                </a:cubicBezTo>
                <a:cubicBezTo>
                  <a:pt x="357" y="201"/>
                  <a:pt x="357" y="201"/>
                  <a:pt x="357" y="201"/>
                </a:cubicBezTo>
                <a:cubicBezTo>
                  <a:pt x="357" y="199"/>
                  <a:pt x="357" y="199"/>
                  <a:pt x="357" y="199"/>
                </a:cubicBezTo>
                <a:lnTo>
                  <a:pt x="359" y="196"/>
                </a:lnTo>
                <a:close/>
                <a:moveTo>
                  <a:pt x="358" y="203"/>
                </a:moveTo>
                <a:cubicBezTo>
                  <a:pt x="357" y="206"/>
                  <a:pt x="357" y="206"/>
                  <a:pt x="357" y="206"/>
                </a:cubicBezTo>
                <a:cubicBezTo>
                  <a:pt x="356" y="207"/>
                  <a:pt x="356" y="207"/>
                  <a:pt x="356" y="207"/>
                </a:cubicBezTo>
                <a:cubicBezTo>
                  <a:pt x="357" y="203"/>
                  <a:pt x="357" y="203"/>
                  <a:pt x="357" y="203"/>
                </a:cubicBezTo>
                <a:lnTo>
                  <a:pt x="358" y="203"/>
                </a:lnTo>
                <a:close/>
                <a:moveTo>
                  <a:pt x="369" y="177"/>
                </a:moveTo>
                <a:cubicBezTo>
                  <a:pt x="369" y="178"/>
                  <a:pt x="369" y="178"/>
                  <a:pt x="369" y="178"/>
                </a:cubicBezTo>
                <a:cubicBezTo>
                  <a:pt x="369" y="179"/>
                  <a:pt x="369" y="179"/>
                  <a:pt x="369" y="179"/>
                </a:cubicBezTo>
                <a:cubicBezTo>
                  <a:pt x="367" y="187"/>
                  <a:pt x="367" y="187"/>
                  <a:pt x="367" y="187"/>
                </a:cubicBezTo>
                <a:cubicBezTo>
                  <a:pt x="365" y="188"/>
                  <a:pt x="365" y="188"/>
                  <a:pt x="365" y="188"/>
                </a:cubicBezTo>
                <a:cubicBezTo>
                  <a:pt x="363" y="190"/>
                  <a:pt x="363" y="190"/>
                  <a:pt x="363" y="190"/>
                </a:cubicBezTo>
                <a:cubicBezTo>
                  <a:pt x="363" y="188"/>
                  <a:pt x="363" y="188"/>
                  <a:pt x="363" y="188"/>
                </a:cubicBezTo>
                <a:cubicBezTo>
                  <a:pt x="364" y="187"/>
                  <a:pt x="364" y="187"/>
                  <a:pt x="364" y="187"/>
                </a:cubicBezTo>
                <a:cubicBezTo>
                  <a:pt x="364" y="187"/>
                  <a:pt x="364" y="187"/>
                  <a:pt x="364" y="187"/>
                </a:cubicBezTo>
                <a:cubicBezTo>
                  <a:pt x="364" y="185"/>
                  <a:pt x="364" y="185"/>
                  <a:pt x="364" y="185"/>
                </a:cubicBezTo>
                <a:cubicBezTo>
                  <a:pt x="364" y="184"/>
                  <a:pt x="364" y="184"/>
                  <a:pt x="364" y="184"/>
                </a:cubicBezTo>
                <a:lnTo>
                  <a:pt x="369" y="177"/>
                </a:lnTo>
                <a:close/>
                <a:moveTo>
                  <a:pt x="361" y="185"/>
                </a:moveTo>
                <a:cubicBezTo>
                  <a:pt x="360" y="180"/>
                  <a:pt x="360" y="180"/>
                  <a:pt x="360" y="180"/>
                </a:cubicBezTo>
                <a:cubicBezTo>
                  <a:pt x="360" y="180"/>
                  <a:pt x="360" y="180"/>
                  <a:pt x="360" y="180"/>
                </a:cubicBezTo>
                <a:cubicBezTo>
                  <a:pt x="360" y="180"/>
                  <a:pt x="359" y="180"/>
                  <a:pt x="359" y="180"/>
                </a:cubicBezTo>
                <a:cubicBezTo>
                  <a:pt x="359" y="179"/>
                  <a:pt x="359" y="179"/>
                  <a:pt x="359" y="179"/>
                </a:cubicBezTo>
                <a:cubicBezTo>
                  <a:pt x="358" y="176"/>
                  <a:pt x="358" y="176"/>
                  <a:pt x="358" y="176"/>
                </a:cubicBezTo>
                <a:cubicBezTo>
                  <a:pt x="359" y="171"/>
                  <a:pt x="359" y="171"/>
                  <a:pt x="359" y="171"/>
                </a:cubicBezTo>
                <a:cubicBezTo>
                  <a:pt x="361" y="174"/>
                  <a:pt x="361" y="174"/>
                  <a:pt x="361" y="174"/>
                </a:cubicBezTo>
                <a:cubicBezTo>
                  <a:pt x="362" y="183"/>
                  <a:pt x="362" y="183"/>
                  <a:pt x="362" y="183"/>
                </a:cubicBezTo>
                <a:lnTo>
                  <a:pt x="361" y="185"/>
                </a:lnTo>
                <a:close/>
                <a:moveTo>
                  <a:pt x="356" y="176"/>
                </a:moveTo>
                <a:cubicBezTo>
                  <a:pt x="352" y="170"/>
                  <a:pt x="352" y="170"/>
                  <a:pt x="352" y="170"/>
                </a:cubicBezTo>
                <a:cubicBezTo>
                  <a:pt x="355" y="164"/>
                  <a:pt x="355" y="164"/>
                  <a:pt x="355" y="164"/>
                </a:cubicBezTo>
                <a:cubicBezTo>
                  <a:pt x="355" y="164"/>
                  <a:pt x="355" y="164"/>
                  <a:pt x="355" y="164"/>
                </a:cubicBezTo>
                <a:cubicBezTo>
                  <a:pt x="355" y="163"/>
                  <a:pt x="355" y="163"/>
                  <a:pt x="355" y="163"/>
                </a:cubicBezTo>
                <a:cubicBezTo>
                  <a:pt x="356" y="163"/>
                  <a:pt x="356" y="163"/>
                  <a:pt x="356" y="163"/>
                </a:cubicBezTo>
                <a:cubicBezTo>
                  <a:pt x="357" y="166"/>
                  <a:pt x="357" y="166"/>
                  <a:pt x="357" y="166"/>
                </a:cubicBezTo>
                <a:cubicBezTo>
                  <a:pt x="358" y="168"/>
                  <a:pt x="358" y="168"/>
                  <a:pt x="358" y="168"/>
                </a:cubicBezTo>
                <a:lnTo>
                  <a:pt x="356" y="176"/>
                </a:lnTo>
                <a:close/>
                <a:moveTo>
                  <a:pt x="358" y="166"/>
                </a:moveTo>
                <a:cubicBezTo>
                  <a:pt x="357" y="162"/>
                  <a:pt x="357" y="162"/>
                  <a:pt x="357" y="162"/>
                </a:cubicBezTo>
                <a:cubicBezTo>
                  <a:pt x="359" y="163"/>
                  <a:pt x="359" y="163"/>
                  <a:pt x="359" y="163"/>
                </a:cubicBezTo>
                <a:cubicBezTo>
                  <a:pt x="358" y="166"/>
                  <a:pt x="358" y="166"/>
                  <a:pt x="358" y="166"/>
                </a:cubicBezTo>
                <a:close/>
                <a:moveTo>
                  <a:pt x="366" y="136"/>
                </a:moveTo>
                <a:cubicBezTo>
                  <a:pt x="365" y="136"/>
                  <a:pt x="365" y="136"/>
                  <a:pt x="365" y="136"/>
                </a:cubicBezTo>
                <a:cubicBezTo>
                  <a:pt x="366" y="136"/>
                  <a:pt x="366" y="136"/>
                  <a:pt x="366" y="136"/>
                </a:cubicBezTo>
                <a:close/>
                <a:moveTo>
                  <a:pt x="364" y="136"/>
                </a:moveTo>
                <a:cubicBezTo>
                  <a:pt x="364" y="135"/>
                  <a:pt x="364" y="135"/>
                  <a:pt x="364" y="135"/>
                </a:cubicBezTo>
                <a:cubicBezTo>
                  <a:pt x="364" y="135"/>
                  <a:pt x="364" y="135"/>
                  <a:pt x="364" y="135"/>
                </a:cubicBezTo>
                <a:lnTo>
                  <a:pt x="364" y="136"/>
                </a:lnTo>
                <a:close/>
                <a:moveTo>
                  <a:pt x="362" y="135"/>
                </a:moveTo>
                <a:cubicBezTo>
                  <a:pt x="363" y="135"/>
                  <a:pt x="363" y="135"/>
                  <a:pt x="363" y="135"/>
                </a:cubicBezTo>
                <a:cubicBezTo>
                  <a:pt x="363" y="135"/>
                  <a:pt x="363" y="135"/>
                  <a:pt x="363" y="135"/>
                </a:cubicBezTo>
                <a:lnTo>
                  <a:pt x="362" y="135"/>
                </a:lnTo>
                <a:close/>
                <a:moveTo>
                  <a:pt x="360" y="126"/>
                </a:moveTo>
                <a:cubicBezTo>
                  <a:pt x="360" y="126"/>
                  <a:pt x="360" y="126"/>
                  <a:pt x="360" y="126"/>
                </a:cubicBezTo>
                <a:cubicBezTo>
                  <a:pt x="360" y="125"/>
                  <a:pt x="360" y="125"/>
                  <a:pt x="360" y="125"/>
                </a:cubicBezTo>
                <a:cubicBezTo>
                  <a:pt x="361" y="122"/>
                  <a:pt x="361" y="122"/>
                  <a:pt x="361" y="122"/>
                </a:cubicBezTo>
                <a:cubicBezTo>
                  <a:pt x="361" y="131"/>
                  <a:pt x="361" y="131"/>
                  <a:pt x="361" y="131"/>
                </a:cubicBezTo>
                <a:lnTo>
                  <a:pt x="360" y="126"/>
                </a:lnTo>
                <a:close/>
                <a:moveTo>
                  <a:pt x="362" y="119"/>
                </a:moveTo>
                <a:cubicBezTo>
                  <a:pt x="361" y="117"/>
                  <a:pt x="361" y="117"/>
                  <a:pt x="361" y="117"/>
                </a:cubicBezTo>
                <a:cubicBezTo>
                  <a:pt x="364" y="115"/>
                  <a:pt x="364" y="115"/>
                  <a:pt x="364" y="115"/>
                </a:cubicBezTo>
                <a:cubicBezTo>
                  <a:pt x="365" y="116"/>
                  <a:pt x="365" y="116"/>
                  <a:pt x="365" y="116"/>
                </a:cubicBezTo>
                <a:lnTo>
                  <a:pt x="362" y="119"/>
                </a:lnTo>
                <a:close/>
                <a:moveTo>
                  <a:pt x="360" y="116"/>
                </a:moveTo>
                <a:cubicBezTo>
                  <a:pt x="357" y="114"/>
                  <a:pt x="357" y="114"/>
                  <a:pt x="357" y="114"/>
                </a:cubicBezTo>
                <a:cubicBezTo>
                  <a:pt x="357" y="114"/>
                  <a:pt x="357" y="114"/>
                  <a:pt x="357" y="114"/>
                </a:cubicBezTo>
                <a:cubicBezTo>
                  <a:pt x="357" y="114"/>
                  <a:pt x="357" y="114"/>
                  <a:pt x="357" y="114"/>
                </a:cubicBezTo>
                <a:cubicBezTo>
                  <a:pt x="356" y="113"/>
                  <a:pt x="356" y="113"/>
                  <a:pt x="356" y="113"/>
                </a:cubicBezTo>
                <a:cubicBezTo>
                  <a:pt x="356" y="113"/>
                  <a:pt x="356" y="113"/>
                  <a:pt x="356" y="113"/>
                </a:cubicBezTo>
                <a:cubicBezTo>
                  <a:pt x="358" y="109"/>
                  <a:pt x="358" y="109"/>
                  <a:pt x="358" y="109"/>
                </a:cubicBezTo>
                <a:cubicBezTo>
                  <a:pt x="358" y="109"/>
                  <a:pt x="358" y="109"/>
                  <a:pt x="358" y="109"/>
                </a:cubicBezTo>
                <a:cubicBezTo>
                  <a:pt x="360" y="113"/>
                  <a:pt x="360" y="113"/>
                  <a:pt x="360" y="113"/>
                </a:cubicBezTo>
                <a:cubicBezTo>
                  <a:pt x="360" y="113"/>
                  <a:pt x="360" y="113"/>
                  <a:pt x="360" y="113"/>
                </a:cubicBezTo>
                <a:cubicBezTo>
                  <a:pt x="362" y="114"/>
                  <a:pt x="362" y="114"/>
                  <a:pt x="362" y="114"/>
                </a:cubicBezTo>
                <a:lnTo>
                  <a:pt x="360" y="116"/>
                </a:lnTo>
                <a:close/>
                <a:moveTo>
                  <a:pt x="354" y="111"/>
                </a:moveTo>
                <a:cubicBezTo>
                  <a:pt x="354" y="111"/>
                  <a:pt x="354" y="111"/>
                  <a:pt x="354" y="111"/>
                </a:cubicBezTo>
                <a:cubicBezTo>
                  <a:pt x="355" y="108"/>
                  <a:pt x="355" y="108"/>
                  <a:pt x="355" y="108"/>
                </a:cubicBezTo>
                <a:cubicBezTo>
                  <a:pt x="355" y="108"/>
                  <a:pt x="355" y="108"/>
                  <a:pt x="355" y="108"/>
                </a:cubicBezTo>
                <a:lnTo>
                  <a:pt x="354" y="111"/>
                </a:lnTo>
                <a:close/>
                <a:moveTo>
                  <a:pt x="350" y="114"/>
                </a:moveTo>
                <a:cubicBezTo>
                  <a:pt x="351" y="113"/>
                  <a:pt x="351" y="113"/>
                  <a:pt x="351" y="113"/>
                </a:cubicBezTo>
                <a:cubicBezTo>
                  <a:pt x="351" y="114"/>
                  <a:pt x="351" y="114"/>
                  <a:pt x="351" y="114"/>
                </a:cubicBezTo>
                <a:lnTo>
                  <a:pt x="350" y="114"/>
                </a:lnTo>
                <a:close/>
                <a:moveTo>
                  <a:pt x="344" y="128"/>
                </a:moveTo>
                <a:cubicBezTo>
                  <a:pt x="346" y="123"/>
                  <a:pt x="346" y="123"/>
                  <a:pt x="346" y="123"/>
                </a:cubicBezTo>
                <a:cubicBezTo>
                  <a:pt x="347" y="127"/>
                  <a:pt x="347" y="127"/>
                  <a:pt x="347" y="127"/>
                </a:cubicBezTo>
                <a:cubicBezTo>
                  <a:pt x="347" y="127"/>
                  <a:pt x="347" y="127"/>
                  <a:pt x="347" y="127"/>
                </a:cubicBezTo>
                <a:cubicBezTo>
                  <a:pt x="348" y="130"/>
                  <a:pt x="348" y="130"/>
                  <a:pt x="348" y="130"/>
                </a:cubicBezTo>
                <a:cubicBezTo>
                  <a:pt x="348" y="132"/>
                  <a:pt x="348" y="132"/>
                  <a:pt x="348" y="132"/>
                </a:cubicBezTo>
                <a:cubicBezTo>
                  <a:pt x="347" y="134"/>
                  <a:pt x="347" y="134"/>
                  <a:pt x="347" y="134"/>
                </a:cubicBezTo>
                <a:cubicBezTo>
                  <a:pt x="342" y="133"/>
                  <a:pt x="342" y="133"/>
                  <a:pt x="342" y="133"/>
                </a:cubicBezTo>
                <a:cubicBezTo>
                  <a:pt x="342" y="132"/>
                  <a:pt x="342" y="132"/>
                  <a:pt x="342" y="132"/>
                </a:cubicBezTo>
                <a:cubicBezTo>
                  <a:pt x="344" y="128"/>
                  <a:pt x="344" y="128"/>
                  <a:pt x="344" y="128"/>
                </a:cubicBezTo>
                <a:cubicBezTo>
                  <a:pt x="344" y="128"/>
                  <a:pt x="344" y="128"/>
                  <a:pt x="344" y="128"/>
                </a:cubicBezTo>
                <a:close/>
                <a:moveTo>
                  <a:pt x="338" y="147"/>
                </a:moveTo>
                <a:cubicBezTo>
                  <a:pt x="332" y="148"/>
                  <a:pt x="332" y="148"/>
                  <a:pt x="332" y="148"/>
                </a:cubicBezTo>
                <a:cubicBezTo>
                  <a:pt x="331" y="144"/>
                  <a:pt x="331" y="144"/>
                  <a:pt x="331" y="144"/>
                </a:cubicBezTo>
                <a:cubicBezTo>
                  <a:pt x="333" y="144"/>
                  <a:pt x="333" y="144"/>
                  <a:pt x="333" y="144"/>
                </a:cubicBezTo>
                <a:cubicBezTo>
                  <a:pt x="338" y="143"/>
                  <a:pt x="338" y="143"/>
                  <a:pt x="338" y="143"/>
                </a:cubicBezTo>
                <a:cubicBezTo>
                  <a:pt x="338" y="143"/>
                  <a:pt x="338" y="143"/>
                  <a:pt x="338" y="143"/>
                </a:cubicBezTo>
                <a:lnTo>
                  <a:pt x="338" y="147"/>
                </a:lnTo>
                <a:close/>
                <a:moveTo>
                  <a:pt x="338" y="154"/>
                </a:moveTo>
                <a:cubicBezTo>
                  <a:pt x="338" y="157"/>
                  <a:pt x="338" y="157"/>
                  <a:pt x="338" y="157"/>
                </a:cubicBezTo>
                <a:cubicBezTo>
                  <a:pt x="337" y="156"/>
                  <a:pt x="337" y="156"/>
                  <a:pt x="337" y="156"/>
                </a:cubicBezTo>
                <a:lnTo>
                  <a:pt x="338" y="154"/>
                </a:lnTo>
                <a:close/>
                <a:moveTo>
                  <a:pt x="345" y="185"/>
                </a:moveTo>
                <a:cubicBezTo>
                  <a:pt x="350" y="199"/>
                  <a:pt x="350" y="199"/>
                  <a:pt x="350" y="199"/>
                </a:cubicBezTo>
                <a:cubicBezTo>
                  <a:pt x="350" y="199"/>
                  <a:pt x="350" y="199"/>
                  <a:pt x="350" y="199"/>
                </a:cubicBezTo>
                <a:cubicBezTo>
                  <a:pt x="350" y="201"/>
                  <a:pt x="350" y="201"/>
                  <a:pt x="350" y="201"/>
                </a:cubicBezTo>
                <a:cubicBezTo>
                  <a:pt x="347" y="200"/>
                  <a:pt x="347" y="200"/>
                  <a:pt x="347" y="200"/>
                </a:cubicBezTo>
                <a:lnTo>
                  <a:pt x="345" y="185"/>
                </a:lnTo>
                <a:close/>
                <a:moveTo>
                  <a:pt x="351" y="202"/>
                </a:moveTo>
                <a:cubicBezTo>
                  <a:pt x="351" y="202"/>
                  <a:pt x="351" y="202"/>
                  <a:pt x="351" y="202"/>
                </a:cubicBezTo>
                <a:cubicBezTo>
                  <a:pt x="351" y="202"/>
                  <a:pt x="351" y="202"/>
                  <a:pt x="351" y="202"/>
                </a:cubicBezTo>
                <a:cubicBezTo>
                  <a:pt x="351" y="202"/>
                  <a:pt x="351" y="202"/>
                  <a:pt x="351" y="202"/>
                </a:cubicBezTo>
                <a:cubicBezTo>
                  <a:pt x="355" y="202"/>
                  <a:pt x="355" y="202"/>
                  <a:pt x="355" y="202"/>
                </a:cubicBezTo>
                <a:cubicBezTo>
                  <a:pt x="354" y="210"/>
                  <a:pt x="354" y="210"/>
                  <a:pt x="354" y="210"/>
                </a:cubicBezTo>
                <a:cubicBezTo>
                  <a:pt x="353" y="207"/>
                  <a:pt x="353" y="207"/>
                  <a:pt x="353" y="207"/>
                </a:cubicBezTo>
                <a:cubicBezTo>
                  <a:pt x="352" y="203"/>
                  <a:pt x="352" y="203"/>
                  <a:pt x="352" y="203"/>
                </a:cubicBezTo>
                <a:lnTo>
                  <a:pt x="351" y="202"/>
                </a:lnTo>
                <a:close/>
                <a:moveTo>
                  <a:pt x="361" y="239"/>
                </a:moveTo>
                <a:cubicBezTo>
                  <a:pt x="361" y="239"/>
                  <a:pt x="361" y="239"/>
                  <a:pt x="361" y="239"/>
                </a:cubicBezTo>
                <a:cubicBezTo>
                  <a:pt x="367" y="233"/>
                  <a:pt x="367" y="233"/>
                  <a:pt x="367" y="233"/>
                </a:cubicBezTo>
                <a:cubicBezTo>
                  <a:pt x="367" y="233"/>
                  <a:pt x="367" y="232"/>
                  <a:pt x="367" y="232"/>
                </a:cubicBezTo>
                <a:cubicBezTo>
                  <a:pt x="373" y="220"/>
                  <a:pt x="373" y="220"/>
                  <a:pt x="373" y="220"/>
                </a:cubicBezTo>
                <a:cubicBezTo>
                  <a:pt x="379" y="215"/>
                  <a:pt x="379" y="215"/>
                  <a:pt x="379" y="215"/>
                </a:cubicBezTo>
                <a:cubicBezTo>
                  <a:pt x="380" y="219"/>
                  <a:pt x="380" y="219"/>
                  <a:pt x="380" y="219"/>
                </a:cubicBezTo>
                <a:cubicBezTo>
                  <a:pt x="381" y="232"/>
                  <a:pt x="381" y="232"/>
                  <a:pt x="381" y="232"/>
                </a:cubicBezTo>
                <a:cubicBezTo>
                  <a:pt x="381" y="233"/>
                  <a:pt x="381" y="233"/>
                  <a:pt x="381" y="233"/>
                </a:cubicBezTo>
                <a:cubicBezTo>
                  <a:pt x="380" y="235"/>
                  <a:pt x="380" y="235"/>
                  <a:pt x="380" y="235"/>
                </a:cubicBezTo>
                <a:cubicBezTo>
                  <a:pt x="379" y="236"/>
                  <a:pt x="379" y="236"/>
                  <a:pt x="379" y="236"/>
                </a:cubicBezTo>
                <a:cubicBezTo>
                  <a:pt x="374" y="237"/>
                  <a:pt x="374" y="237"/>
                  <a:pt x="374" y="237"/>
                </a:cubicBezTo>
                <a:cubicBezTo>
                  <a:pt x="370" y="238"/>
                  <a:pt x="370" y="238"/>
                  <a:pt x="370" y="238"/>
                </a:cubicBezTo>
                <a:cubicBezTo>
                  <a:pt x="370" y="238"/>
                  <a:pt x="370" y="238"/>
                  <a:pt x="370" y="238"/>
                </a:cubicBezTo>
                <a:cubicBezTo>
                  <a:pt x="363" y="245"/>
                  <a:pt x="363" y="245"/>
                  <a:pt x="363" y="245"/>
                </a:cubicBezTo>
                <a:lnTo>
                  <a:pt x="361" y="239"/>
                </a:lnTo>
                <a:close/>
                <a:moveTo>
                  <a:pt x="381" y="237"/>
                </a:moveTo>
                <a:cubicBezTo>
                  <a:pt x="381" y="236"/>
                  <a:pt x="381" y="236"/>
                  <a:pt x="381" y="236"/>
                </a:cubicBezTo>
                <a:cubicBezTo>
                  <a:pt x="382" y="236"/>
                  <a:pt x="382" y="236"/>
                  <a:pt x="382" y="236"/>
                </a:cubicBezTo>
                <a:cubicBezTo>
                  <a:pt x="382" y="236"/>
                  <a:pt x="382" y="236"/>
                  <a:pt x="382" y="236"/>
                </a:cubicBezTo>
                <a:cubicBezTo>
                  <a:pt x="383" y="235"/>
                  <a:pt x="383" y="235"/>
                  <a:pt x="383" y="235"/>
                </a:cubicBezTo>
                <a:cubicBezTo>
                  <a:pt x="387" y="233"/>
                  <a:pt x="387" y="233"/>
                  <a:pt x="387" y="233"/>
                </a:cubicBezTo>
                <a:cubicBezTo>
                  <a:pt x="390" y="233"/>
                  <a:pt x="390" y="233"/>
                  <a:pt x="390" y="233"/>
                </a:cubicBezTo>
                <a:cubicBezTo>
                  <a:pt x="388" y="240"/>
                  <a:pt x="388" y="240"/>
                  <a:pt x="388" y="240"/>
                </a:cubicBezTo>
                <a:cubicBezTo>
                  <a:pt x="387" y="240"/>
                  <a:pt x="387" y="240"/>
                  <a:pt x="387" y="240"/>
                </a:cubicBezTo>
                <a:cubicBezTo>
                  <a:pt x="381" y="237"/>
                  <a:pt x="381" y="237"/>
                  <a:pt x="381" y="237"/>
                </a:cubicBezTo>
                <a:close/>
                <a:moveTo>
                  <a:pt x="401" y="151"/>
                </a:moveTo>
                <a:cubicBezTo>
                  <a:pt x="402" y="152"/>
                  <a:pt x="402" y="152"/>
                  <a:pt x="402" y="152"/>
                </a:cubicBezTo>
                <a:cubicBezTo>
                  <a:pt x="400" y="153"/>
                  <a:pt x="400" y="153"/>
                  <a:pt x="400" y="153"/>
                </a:cubicBezTo>
                <a:cubicBezTo>
                  <a:pt x="401" y="152"/>
                  <a:pt x="401" y="152"/>
                  <a:pt x="401" y="152"/>
                </a:cubicBezTo>
                <a:lnTo>
                  <a:pt x="401" y="151"/>
                </a:lnTo>
                <a:close/>
                <a:moveTo>
                  <a:pt x="406" y="155"/>
                </a:moveTo>
                <a:cubicBezTo>
                  <a:pt x="405" y="154"/>
                  <a:pt x="405" y="154"/>
                  <a:pt x="405" y="154"/>
                </a:cubicBezTo>
                <a:cubicBezTo>
                  <a:pt x="407" y="153"/>
                  <a:pt x="407" y="153"/>
                  <a:pt x="407" y="153"/>
                </a:cubicBezTo>
                <a:lnTo>
                  <a:pt x="406" y="155"/>
                </a:lnTo>
                <a:close/>
                <a:moveTo>
                  <a:pt x="428" y="140"/>
                </a:moveTo>
                <a:cubicBezTo>
                  <a:pt x="426" y="140"/>
                  <a:pt x="426" y="140"/>
                  <a:pt x="426" y="140"/>
                </a:cubicBezTo>
                <a:cubicBezTo>
                  <a:pt x="426" y="139"/>
                  <a:pt x="426" y="139"/>
                  <a:pt x="426" y="139"/>
                </a:cubicBezTo>
                <a:cubicBezTo>
                  <a:pt x="426" y="138"/>
                  <a:pt x="426" y="138"/>
                  <a:pt x="426" y="138"/>
                </a:cubicBezTo>
                <a:cubicBezTo>
                  <a:pt x="426" y="138"/>
                  <a:pt x="426" y="138"/>
                  <a:pt x="426" y="138"/>
                </a:cubicBezTo>
                <a:cubicBezTo>
                  <a:pt x="426" y="137"/>
                  <a:pt x="426" y="137"/>
                  <a:pt x="426" y="137"/>
                </a:cubicBezTo>
                <a:cubicBezTo>
                  <a:pt x="430" y="127"/>
                  <a:pt x="430" y="127"/>
                  <a:pt x="430" y="127"/>
                </a:cubicBezTo>
                <a:cubicBezTo>
                  <a:pt x="431" y="133"/>
                  <a:pt x="431" y="133"/>
                  <a:pt x="431" y="133"/>
                </a:cubicBezTo>
                <a:cubicBezTo>
                  <a:pt x="430" y="135"/>
                  <a:pt x="430" y="135"/>
                  <a:pt x="430" y="135"/>
                </a:cubicBezTo>
                <a:cubicBezTo>
                  <a:pt x="430" y="135"/>
                  <a:pt x="430" y="135"/>
                  <a:pt x="430" y="135"/>
                </a:cubicBezTo>
                <a:cubicBezTo>
                  <a:pt x="429" y="142"/>
                  <a:pt x="429" y="142"/>
                  <a:pt x="429" y="142"/>
                </a:cubicBezTo>
                <a:cubicBezTo>
                  <a:pt x="427" y="144"/>
                  <a:pt x="427" y="144"/>
                  <a:pt x="427" y="144"/>
                </a:cubicBezTo>
                <a:cubicBezTo>
                  <a:pt x="427" y="142"/>
                  <a:pt x="427" y="142"/>
                  <a:pt x="427" y="142"/>
                </a:cubicBezTo>
                <a:cubicBezTo>
                  <a:pt x="428" y="142"/>
                  <a:pt x="428" y="142"/>
                  <a:pt x="428" y="142"/>
                </a:cubicBezTo>
                <a:lnTo>
                  <a:pt x="428" y="140"/>
                </a:lnTo>
                <a:close/>
                <a:moveTo>
                  <a:pt x="432" y="136"/>
                </a:moveTo>
                <a:cubicBezTo>
                  <a:pt x="432" y="136"/>
                  <a:pt x="432" y="136"/>
                  <a:pt x="432" y="136"/>
                </a:cubicBezTo>
                <a:cubicBezTo>
                  <a:pt x="432" y="136"/>
                  <a:pt x="432" y="136"/>
                  <a:pt x="432" y="136"/>
                </a:cubicBezTo>
                <a:cubicBezTo>
                  <a:pt x="432" y="138"/>
                  <a:pt x="432" y="138"/>
                  <a:pt x="432" y="138"/>
                </a:cubicBezTo>
                <a:cubicBezTo>
                  <a:pt x="431" y="139"/>
                  <a:pt x="431" y="139"/>
                  <a:pt x="431" y="139"/>
                </a:cubicBezTo>
                <a:lnTo>
                  <a:pt x="432" y="136"/>
                </a:lnTo>
                <a:close/>
                <a:moveTo>
                  <a:pt x="433" y="115"/>
                </a:moveTo>
                <a:cubicBezTo>
                  <a:pt x="433" y="109"/>
                  <a:pt x="433" y="109"/>
                  <a:pt x="433" y="109"/>
                </a:cubicBezTo>
                <a:cubicBezTo>
                  <a:pt x="436" y="101"/>
                  <a:pt x="436" y="101"/>
                  <a:pt x="436" y="101"/>
                </a:cubicBezTo>
                <a:cubicBezTo>
                  <a:pt x="436" y="114"/>
                  <a:pt x="436" y="114"/>
                  <a:pt x="436" y="114"/>
                </a:cubicBezTo>
                <a:cubicBezTo>
                  <a:pt x="434" y="116"/>
                  <a:pt x="434" y="116"/>
                  <a:pt x="434" y="116"/>
                </a:cubicBezTo>
                <a:lnTo>
                  <a:pt x="433" y="115"/>
                </a:lnTo>
                <a:close/>
                <a:moveTo>
                  <a:pt x="432" y="114"/>
                </a:moveTo>
                <a:cubicBezTo>
                  <a:pt x="432" y="115"/>
                  <a:pt x="432" y="115"/>
                  <a:pt x="432" y="115"/>
                </a:cubicBezTo>
                <a:cubicBezTo>
                  <a:pt x="432" y="115"/>
                  <a:pt x="432" y="115"/>
                  <a:pt x="432" y="115"/>
                </a:cubicBezTo>
                <a:cubicBezTo>
                  <a:pt x="432" y="117"/>
                  <a:pt x="432" y="117"/>
                  <a:pt x="432" y="117"/>
                </a:cubicBezTo>
                <a:cubicBezTo>
                  <a:pt x="432" y="117"/>
                  <a:pt x="432" y="117"/>
                  <a:pt x="432" y="117"/>
                </a:cubicBezTo>
                <a:cubicBezTo>
                  <a:pt x="430" y="119"/>
                  <a:pt x="430" y="119"/>
                  <a:pt x="430" y="119"/>
                </a:cubicBezTo>
                <a:cubicBezTo>
                  <a:pt x="431" y="116"/>
                  <a:pt x="431" y="116"/>
                  <a:pt x="431" y="116"/>
                </a:cubicBezTo>
                <a:lnTo>
                  <a:pt x="432" y="114"/>
                </a:lnTo>
                <a:close/>
                <a:moveTo>
                  <a:pt x="399" y="151"/>
                </a:moveTo>
                <a:cubicBezTo>
                  <a:pt x="399" y="152"/>
                  <a:pt x="399" y="152"/>
                  <a:pt x="399" y="152"/>
                </a:cubicBezTo>
                <a:cubicBezTo>
                  <a:pt x="399" y="153"/>
                  <a:pt x="399" y="153"/>
                  <a:pt x="399" y="153"/>
                </a:cubicBezTo>
                <a:cubicBezTo>
                  <a:pt x="397" y="153"/>
                  <a:pt x="397" y="153"/>
                  <a:pt x="397" y="153"/>
                </a:cubicBezTo>
                <a:lnTo>
                  <a:pt x="399" y="151"/>
                </a:lnTo>
                <a:close/>
                <a:moveTo>
                  <a:pt x="401" y="155"/>
                </a:moveTo>
                <a:cubicBezTo>
                  <a:pt x="404" y="154"/>
                  <a:pt x="404" y="154"/>
                  <a:pt x="404" y="154"/>
                </a:cubicBezTo>
                <a:cubicBezTo>
                  <a:pt x="406" y="157"/>
                  <a:pt x="406" y="157"/>
                  <a:pt x="406" y="157"/>
                </a:cubicBezTo>
                <a:cubicBezTo>
                  <a:pt x="403" y="162"/>
                  <a:pt x="403" y="162"/>
                  <a:pt x="403" y="162"/>
                </a:cubicBezTo>
                <a:cubicBezTo>
                  <a:pt x="403" y="163"/>
                  <a:pt x="403" y="163"/>
                  <a:pt x="402" y="163"/>
                </a:cubicBezTo>
                <a:cubicBezTo>
                  <a:pt x="400" y="179"/>
                  <a:pt x="400" y="179"/>
                  <a:pt x="400" y="179"/>
                </a:cubicBezTo>
                <a:cubicBezTo>
                  <a:pt x="400" y="179"/>
                  <a:pt x="400" y="179"/>
                  <a:pt x="400" y="179"/>
                </a:cubicBezTo>
                <a:cubicBezTo>
                  <a:pt x="400" y="179"/>
                  <a:pt x="400" y="179"/>
                  <a:pt x="400" y="179"/>
                </a:cubicBezTo>
                <a:cubicBezTo>
                  <a:pt x="396" y="202"/>
                  <a:pt x="396" y="202"/>
                  <a:pt x="396" y="202"/>
                </a:cubicBezTo>
                <a:cubicBezTo>
                  <a:pt x="394" y="203"/>
                  <a:pt x="394" y="203"/>
                  <a:pt x="394" y="203"/>
                </a:cubicBezTo>
                <a:cubicBezTo>
                  <a:pt x="394" y="203"/>
                  <a:pt x="394" y="203"/>
                  <a:pt x="394" y="203"/>
                </a:cubicBezTo>
                <a:cubicBezTo>
                  <a:pt x="393" y="205"/>
                  <a:pt x="393" y="205"/>
                  <a:pt x="393" y="205"/>
                </a:cubicBezTo>
                <a:cubicBezTo>
                  <a:pt x="390" y="206"/>
                  <a:pt x="390" y="206"/>
                  <a:pt x="390" y="206"/>
                </a:cubicBezTo>
                <a:cubicBezTo>
                  <a:pt x="387" y="208"/>
                  <a:pt x="387" y="208"/>
                  <a:pt x="387" y="208"/>
                </a:cubicBezTo>
                <a:cubicBezTo>
                  <a:pt x="389" y="206"/>
                  <a:pt x="389" y="206"/>
                  <a:pt x="389" y="206"/>
                </a:cubicBezTo>
                <a:cubicBezTo>
                  <a:pt x="389" y="206"/>
                  <a:pt x="389" y="205"/>
                  <a:pt x="389" y="205"/>
                </a:cubicBezTo>
                <a:cubicBezTo>
                  <a:pt x="390" y="201"/>
                  <a:pt x="390" y="201"/>
                  <a:pt x="390" y="201"/>
                </a:cubicBezTo>
                <a:cubicBezTo>
                  <a:pt x="389" y="201"/>
                  <a:pt x="389" y="201"/>
                  <a:pt x="389" y="201"/>
                </a:cubicBezTo>
                <a:cubicBezTo>
                  <a:pt x="388" y="205"/>
                  <a:pt x="388" y="205"/>
                  <a:pt x="388" y="205"/>
                </a:cubicBezTo>
                <a:cubicBezTo>
                  <a:pt x="385" y="208"/>
                  <a:pt x="385" y="208"/>
                  <a:pt x="385" y="208"/>
                </a:cubicBezTo>
                <a:cubicBezTo>
                  <a:pt x="383" y="210"/>
                  <a:pt x="383" y="210"/>
                  <a:pt x="383" y="210"/>
                </a:cubicBezTo>
                <a:cubicBezTo>
                  <a:pt x="379" y="213"/>
                  <a:pt x="379" y="213"/>
                  <a:pt x="379" y="213"/>
                </a:cubicBezTo>
                <a:cubicBezTo>
                  <a:pt x="376" y="211"/>
                  <a:pt x="376" y="211"/>
                  <a:pt x="376" y="211"/>
                </a:cubicBezTo>
                <a:cubicBezTo>
                  <a:pt x="372" y="204"/>
                  <a:pt x="372" y="204"/>
                  <a:pt x="372" y="204"/>
                </a:cubicBezTo>
                <a:cubicBezTo>
                  <a:pt x="370" y="201"/>
                  <a:pt x="370" y="201"/>
                  <a:pt x="370" y="201"/>
                </a:cubicBezTo>
                <a:cubicBezTo>
                  <a:pt x="371" y="200"/>
                  <a:pt x="371" y="200"/>
                  <a:pt x="371" y="200"/>
                </a:cubicBezTo>
                <a:cubicBezTo>
                  <a:pt x="386" y="189"/>
                  <a:pt x="386" y="189"/>
                  <a:pt x="386" y="189"/>
                </a:cubicBezTo>
                <a:cubicBezTo>
                  <a:pt x="386" y="189"/>
                  <a:pt x="386" y="189"/>
                  <a:pt x="386" y="189"/>
                </a:cubicBezTo>
                <a:cubicBezTo>
                  <a:pt x="389" y="186"/>
                  <a:pt x="389" y="186"/>
                  <a:pt x="389" y="186"/>
                </a:cubicBezTo>
                <a:cubicBezTo>
                  <a:pt x="389" y="186"/>
                  <a:pt x="389" y="185"/>
                  <a:pt x="389" y="185"/>
                </a:cubicBezTo>
                <a:cubicBezTo>
                  <a:pt x="392" y="177"/>
                  <a:pt x="392" y="177"/>
                  <a:pt x="392" y="177"/>
                </a:cubicBezTo>
                <a:cubicBezTo>
                  <a:pt x="392" y="177"/>
                  <a:pt x="392" y="177"/>
                  <a:pt x="392" y="177"/>
                </a:cubicBezTo>
                <a:cubicBezTo>
                  <a:pt x="395" y="169"/>
                  <a:pt x="395" y="169"/>
                  <a:pt x="395" y="169"/>
                </a:cubicBezTo>
                <a:cubicBezTo>
                  <a:pt x="398" y="166"/>
                  <a:pt x="398" y="166"/>
                  <a:pt x="398" y="166"/>
                </a:cubicBezTo>
                <a:cubicBezTo>
                  <a:pt x="398" y="165"/>
                  <a:pt x="398" y="165"/>
                  <a:pt x="398" y="165"/>
                </a:cubicBezTo>
                <a:cubicBezTo>
                  <a:pt x="400" y="155"/>
                  <a:pt x="400" y="155"/>
                  <a:pt x="400" y="155"/>
                </a:cubicBezTo>
                <a:lnTo>
                  <a:pt x="401" y="155"/>
                </a:lnTo>
                <a:close/>
                <a:moveTo>
                  <a:pt x="369" y="174"/>
                </a:moveTo>
                <a:cubicBezTo>
                  <a:pt x="364" y="180"/>
                  <a:pt x="364" y="180"/>
                  <a:pt x="364" y="180"/>
                </a:cubicBezTo>
                <a:cubicBezTo>
                  <a:pt x="364" y="174"/>
                  <a:pt x="364" y="174"/>
                  <a:pt x="364" y="174"/>
                </a:cubicBezTo>
                <a:cubicBezTo>
                  <a:pt x="365" y="168"/>
                  <a:pt x="365" y="168"/>
                  <a:pt x="365" y="168"/>
                </a:cubicBezTo>
                <a:cubicBezTo>
                  <a:pt x="368" y="172"/>
                  <a:pt x="368" y="172"/>
                  <a:pt x="368" y="172"/>
                </a:cubicBezTo>
                <a:lnTo>
                  <a:pt x="369" y="174"/>
                </a:lnTo>
                <a:close/>
                <a:moveTo>
                  <a:pt x="363" y="173"/>
                </a:moveTo>
                <a:cubicBezTo>
                  <a:pt x="360" y="169"/>
                  <a:pt x="360" y="169"/>
                  <a:pt x="360" y="169"/>
                </a:cubicBezTo>
                <a:cubicBezTo>
                  <a:pt x="360" y="167"/>
                  <a:pt x="360" y="167"/>
                  <a:pt x="360" y="167"/>
                </a:cubicBezTo>
                <a:cubicBezTo>
                  <a:pt x="360" y="164"/>
                  <a:pt x="360" y="164"/>
                  <a:pt x="360" y="164"/>
                </a:cubicBezTo>
                <a:cubicBezTo>
                  <a:pt x="364" y="166"/>
                  <a:pt x="364" y="166"/>
                  <a:pt x="364" y="166"/>
                </a:cubicBezTo>
                <a:lnTo>
                  <a:pt x="363" y="173"/>
                </a:lnTo>
                <a:close/>
                <a:moveTo>
                  <a:pt x="358" y="161"/>
                </a:moveTo>
                <a:cubicBezTo>
                  <a:pt x="360" y="160"/>
                  <a:pt x="360" y="160"/>
                  <a:pt x="360" y="160"/>
                </a:cubicBezTo>
                <a:cubicBezTo>
                  <a:pt x="359" y="162"/>
                  <a:pt x="359" y="162"/>
                  <a:pt x="359" y="162"/>
                </a:cubicBezTo>
                <a:lnTo>
                  <a:pt x="358" y="161"/>
                </a:lnTo>
                <a:close/>
                <a:moveTo>
                  <a:pt x="375" y="152"/>
                </a:moveTo>
                <a:cubicBezTo>
                  <a:pt x="375" y="152"/>
                  <a:pt x="375" y="152"/>
                  <a:pt x="375" y="152"/>
                </a:cubicBezTo>
                <a:cubicBezTo>
                  <a:pt x="376" y="151"/>
                  <a:pt x="376" y="151"/>
                  <a:pt x="376" y="151"/>
                </a:cubicBezTo>
                <a:lnTo>
                  <a:pt x="375" y="152"/>
                </a:lnTo>
                <a:close/>
                <a:moveTo>
                  <a:pt x="371" y="141"/>
                </a:moveTo>
                <a:cubicBezTo>
                  <a:pt x="368" y="141"/>
                  <a:pt x="368" y="141"/>
                  <a:pt x="368" y="141"/>
                </a:cubicBezTo>
                <a:cubicBezTo>
                  <a:pt x="363" y="142"/>
                  <a:pt x="363" y="142"/>
                  <a:pt x="363" y="142"/>
                </a:cubicBezTo>
                <a:cubicBezTo>
                  <a:pt x="363" y="142"/>
                  <a:pt x="363" y="142"/>
                  <a:pt x="363" y="142"/>
                </a:cubicBezTo>
                <a:cubicBezTo>
                  <a:pt x="363" y="142"/>
                  <a:pt x="363" y="142"/>
                  <a:pt x="363" y="142"/>
                </a:cubicBezTo>
                <a:cubicBezTo>
                  <a:pt x="364" y="142"/>
                  <a:pt x="364" y="142"/>
                  <a:pt x="364" y="142"/>
                </a:cubicBezTo>
                <a:cubicBezTo>
                  <a:pt x="364" y="142"/>
                  <a:pt x="364" y="142"/>
                  <a:pt x="365" y="142"/>
                </a:cubicBezTo>
                <a:cubicBezTo>
                  <a:pt x="370" y="140"/>
                  <a:pt x="370" y="140"/>
                  <a:pt x="370" y="140"/>
                </a:cubicBezTo>
                <a:lnTo>
                  <a:pt x="371" y="141"/>
                </a:lnTo>
                <a:close/>
                <a:moveTo>
                  <a:pt x="364" y="140"/>
                </a:moveTo>
                <a:cubicBezTo>
                  <a:pt x="364" y="140"/>
                  <a:pt x="364" y="140"/>
                  <a:pt x="364" y="140"/>
                </a:cubicBezTo>
                <a:cubicBezTo>
                  <a:pt x="367" y="137"/>
                  <a:pt x="367" y="137"/>
                  <a:pt x="367" y="137"/>
                </a:cubicBezTo>
                <a:cubicBezTo>
                  <a:pt x="368" y="139"/>
                  <a:pt x="368" y="139"/>
                  <a:pt x="368" y="139"/>
                </a:cubicBezTo>
                <a:lnTo>
                  <a:pt x="364" y="140"/>
                </a:lnTo>
                <a:close/>
                <a:moveTo>
                  <a:pt x="364" y="113"/>
                </a:moveTo>
                <a:cubicBezTo>
                  <a:pt x="364" y="113"/>
                  <a:pt x="364" y="113"/>
                  <a:pt x="364" y="113"/>
                </a:cubicBezTo>
                <a:cubicBezTo>
                  <a:pt x="363" y="113"/>
                  <a:pt x="363" y="113"/>
                  <a:pt x="363" y="113"/>
                </a:cubicBezTo>
                <a:cubicBezTo>
                  <a:pt x="361" y="112"/>
                  <a:pt x="361" y="112"/>
                  <a:pt x="361" y="112"/>
                </a:cubicBezTo>
                <a:cubicBezTo>
                  <a:pt x="359" y="107"/>
                  <a:pt x="359" y="107"/>
                  <a:pt x="359" y="107"/>
                </a:cubicBezTo>
                <a:cubicBezTo>
                  <a:pt x="360" y="107"/>
                  <a:pt x="360" y="107"/>
                  <a:pt x="360" y="107"/>
                </a:cubicBezTo>
                <a:cubicBezTo>
                  <a:pt x="364" y="113"/>
                  <a:pt x="364" y="113"/>
                  <a:pt x="364" y="113"/>
                </a:cubicBezTo>
                <a:close/>
                <a:moveTo>
                  <a:pt x="358" y="106"/>
                </a:moveTo>
                <a:cubicBezTo>
                  <a:pt x="357" y="105"/>
                  <a:pt x="357" y="105"/>
                  <a:pt x="357" y="105"/>
                </a:cubicBezTo>
                <a:cubicBezTo>
                  <a:pt x="359" y="105"/>
                  <a:pt x="359" y="105"/>
                  <a:pt x="359" y="105"/>
                </a:cubicBezTo>
                <a:cubicBezTo>
                  <a:pt x="359" y="105"/>
                  <a:pt x="359" y="105"/>
                  <a:pt x="359" y="105"/>
                </a:cubicBezTo>
                <a:lnTo>
                  <a:pt x="358" y="106"/>
                </a:lnTo>
                <a:close/>
                <a:moveTo>
                  <a:pt x="352" y="112"/>
                </a:moveTo>
                <a:cubicBezTo>
                  <a:pt x="352" y="112"/>
                  <a:pt x="352" y="112"/>
                  <a:pt x="352" y="112"/>
                </a:cubicBezTo>
                <a:cubicBezTo>
                  <a:pt x="352" y="112"/>
                  <a:pt x="352" y="112"/>
                  <a:pt x="352" y="112"/>
                </a:cubicBezTo>
                <a:cubicBezTo>
                  <a:pt x="352" y="112"/>
                  <a:pt x="352" y="112"/>
                  <a:pt x="352" y="112"/>
                </a:cubicBezTo>
                <a:cubicBezTo>
                  <a:pt x="352" y="111"/>
                  <a:pt x="352" y="111"/>
                  <a:pt x="352" y="111"/>
                </a:cubicBezTo>
                <a:cubicBezTo>
                  <a:pt x="353" y="112"/>
                  <a:pt x="353" y="112"/>
                  <a:pt x="353" y="112"/>
                </a:cubicBezTo>
                <a:lnTo>
                  <a:pt x="352" y="112"/>
                </a:lnTo>
                <a:close/>
                <a:moveTo>
                  <a:pt x="349" y="112"/>
                </a:moveTo>
                <a:cubicBezTo>
                  <a:pt x="349" y="112"/>
                  <a:pt x="349" y="112"/>
                  <a:pt x="349" y="112"/>
                </a:cubicBezTo>
                <a:cubicBezTo>
                  <a:pt x="349" y="112"/>
                  <a:pt x="349" y="112"/>
                  <a:pt x="349" y="112"/>
                </a:cubicBezTo>
                <a:close/>
                <a:moveTo>
                  <a:pt x="345" y="122"/>
                </a:moveTo>
                <a:cubicBezTo>
                  <a:pt x="344" y="123"/>
                  <a:pt x="344" y="123"/>
                  <a:pt x="344" y="123"/>
                </a:cubicBezTo>
                <a:cubicBezTo>
                  <a:pt x="344" y="122"/>
                  <a:pt x="344" y="122"/>
                  <a:pt x="344" y="122"/>
                </a:cubicBezTo>
                <a:lnTo>
                  <a:pt x="345" y="122"/>
                </a:lnTo>
                <a:close/>
                <a:moveTo>
                  <a:pt x="318" y="139"/>
                </a:moveTo>
                <a:cubicBezTo>
                  <a:pt x="320" y="141"/>
                  <a:pt x="320" y="141"/>
                  <a:pt x="320" y="141"/>
                </a:cubicBezTo>
                <a:cubicBezTo>
                  <a:pt x="320" y="141"/>
                  <a:pt x="320" y="141"/>
                  <a:pt x="320" y="141"/>
                </a:cubicBezTo>
                <a:cubicBezTo>
                  <a:pt x="323" y="143"/>
                  <a:pt x="323" y="143"/>
                  <a:pt x="323" y="143"/>
                </a:cubicBezTo>
                <a:cubicBezTo>
                  <a:pt x="325" y="151"/>
                  <a:pt x="325" y="151"/>
                  <a:pt x="325" y="151"/>
                </a:cubicBezTo>
                <a:cubicBezTo>
                  <a:pt x="325" y="151"/>
                  <a:pt x="325" y="151"/>
                  <a:pt x="325" y="151"/>
                </a:cubicBezTo>
                <a:cubicBezTo>
                  <a:pt x="325" y="151"/>
                  <a:pt x="325" y="151"/>
                  <a:pt x="325" y="151"/>
                </a:cubicBezTo>
                <a:cubicBezTo>
                  <a:pt x="324" y="153"/>
                  <a:pt x="324" y="153"/>
                  <a:pt x="324" y="153"/>
                </a:cubicBezTo>
                <a:cubicBezTo>
                  <a:pt x="317" y="153"/>
                  <a:pt x="317" y="153"/>
                  <a:pt x="317" y="153"/>
                </a:cubicBezTo>
                <a:lnTo>
                  <a:pt x="318" y="139"/>
                </a:lnTo>
                <a:close/>
                <a:moveTo>
                  <a:pt x="321" y="140"/>
                </a:moveTo>
                <a:cubicBezTo>
                  <a:pt x="318" y="137"/>
                  <a:pt x="318" y="137"/>
                  <a:pt x="318" y="137"/>
                </a:cubicBezTo>
                <a:cubicBezTo>
                  <a:pt x="318" y="137"/>
                  <a:pt x="318" y="137"/>
                  <a:pt x="318" y="137"/>
                </a:cubicBezTo>
                <a:cubicBezTo>
                  <a:pt x="317" y="134"/>
                  <a:pt x="317" y="134"/>
                  <a:pt x="317" y="134"/>
                </a:cubicBezTo>
                <a:cubicBezTo>
                  <a:pt x="321" y="138"/>
                  <a:pt x="321" y="138"/>
                  <a:pt x="321" y="138"/>
                </a:cubicBezTo>
                <a:cubicBezTo>
                  <a:pt x="322" y="141"/>
                  <a:pt x="322" y="141"/>
                  <a:pt x="322" y="141"/>
                </a:cubicBezTo>
                <a:lnTo>
                  <a:pt x="321" y="140"/>
                </a:lnTo>
                <a:close/>
                <a:moveTo>
                  <a:pt x="312" y="139"/>
                </a:moveTo>
                <a:cubicBezTo>
                  <a:pt x="311" y="148"/>
                  <a:pt x="311" y="148"/>
                  <a:pt x="311" y="148"/>
                </a:cubicBezTo>
                <a:cubicBezTo>
                  <a:pt x="308" y="141"/>
                  <a:pt x="308" y="141"/>
                  <a:pt x="308" y="141"/>
                </a:cubicBezTo>
                <a:cubicBezTo>
                  <a:pt x="308" y="141"/>
                  <a:pt x="308" y="141"/>
                  <a:pt x="308" y="141"/>
                </a:cubicBezTo>
                <a:cubicBezTo>
                  <a:pt x="308" y="141"/>
                  <a:pt x="308" y="141"/>
                  <a:pt x="308" y="141"/>
                </a:cubicBezTo>
                <a:cubicBezTo>
                  <a:pt x="311" y="134"/>
                  <a:pt x="311" y="134"/>
                  <a:pt x="311" y="134"/>
                </a:cubicBezTo>
                <a:cubicBezTo>
                  <a:pt x="311" y="133"/>
                  <a:pt x="311" y="133"/>
                  <a:pt x="311" y="133"/>
                </a:cubicBezTo>
                <a:lnTo>
                  <a:pt x="312" y="139"/>
                </a:lnTo>
                <a:close/>
                <a:moveTo>
                  <a:pt x="329" y="154"/>
                </a:moveTo>
                <a:cubicBezTo>
                  <a:pt x="328" y="153"/>
                  <a:pt x="328" y="153"/>
                  <a:pt x="328" y="153"/>
                </a:cubicBezTo>
                <a:cubicBezTo>
                  <a:pt x="331" y="151"/>
                  <a:pt x="331" y="151"/>
                  <a:pt x="331" y="151"/>
                </a:cubicBezTo>
                <a:cubicBezTo>
                  <a:pt x="331" y="151"/>
                  <a:pt x="331" y="151"/>
                  <a:pt x="331" y="151"/>
                </a:cubicBezTo>
                <a:cubicBezTo>
                  <a:pt x="331" y="152"/>
                  <a:pt x="331" y="152"/>
                  <a:pt x="331" y="152"/>
                </a:cubicBezTo>
                <a:cubicBezTo>
                  <a:pt x="332" y="154"/>
                  <a:pt x="332" y="154"/>
                  <a:pt x="332" y="154"/>
                </a:cubicBezTo>
                <a:cubicBezTo>
                  <a:pt x="330" y="154"/>
                  <a:pt x="330" y="154"/>
                  <a:pt x="330" y="154"/>
                </a:cubicBezTo>
                <a:lnTo>
                  <a:pt x="329" y="154"/>
                </a:lnTo>
                <a:close/>
                <a:moveTo>
                  <a:pt x="333" y="152"/>
                </a:moveTo>
                <a:cubicBezTo>
                  <a:pt x="333" y="151"/>
                  <a:pt x="333" y="151"/>
                  <a:pt x="333" y="151"/>
                </a:cubicBezTo>
                <a:cubicBezTo>
                  <a:pt x="337" y="150"/>
                  <a:pt x="337" y="150"/>
                  <a:pt x="337" y="150"/>
                </a:cubicBezTo>
                <a:cubicBezTo>
                  <a:pt x="336" y="153"/>
                  <a:pt x="336" y="153"/>
                  <a:pt x="336" y="153"/>
                </a:cubicBezTo>
                <a:cubicBezTo>
                  <a:pt x="336" y="156"/>
                  <a:pt x="336" y="156"/>
                  <a:pt x="336" y="156"/>
                </a:cubicBezTo>
                <a:cubicBezTo>
                  <a:pt x="334" y="155"/>
                  <a:pt x="334" y="155"/>
                  <a:pt x="334" y="155"/>
                </a:cubicBezTo>
                <a:cubicBezTo>
                  <a:pt x="334" y="155"/>
                  <a:pt x="334" y="155"/>
                  <a:pt x="334" y="155"/>
                </a:cubicBezTo>
                <a:cubicBezTo>
                  <a:pt x="334" y="155"/>
                  <a:pt x="334" y="155"/>
                  <a:pt x="334" y="155"/>
                </a:cubicBezTo>
                <a:lnTo>
                  <a:pt x="333" y="152"/>
                </a:lnTo>
                <a:close/>
                <a:moveTo>
                  <a:pt x="334" y="160"/>
                </a:moveTo>
                <a:cubicBezTo>
                  <a:pt x="334" y="157"/>
                  <a:pt x="334" y="157"/>
                  <a:pt x="334" y="157"/>
                </a:cubicBezTo>
                <a:cubicBezTo>
                  <a:pt x="335" y="157"/>
                  <a:pt x="335" y="157"/>
                  <a:pt x="335" y="157"/>
                </a:cubicBezTo>
                <a:lnTo>
                  <a:pt x="334" y="160"/>
                </a:lnTo>
                <a:close/>
                <a:moveTo>
                  <a:pt x="336" y="161"/>
                </a:moveTo>
                <a:cubicBezTo>
                  <a:pt x="337" y="158"/>
                  <a:pt x="337" y="158"/>
                  <a:pt x="337" y="158"/>
                </a:cubicBezTo>
                <a:cubicBezTo>
                  <a:pt x="338" y="159"/>
                  <a:pt x="338" y="159"/>
                  <a:pt x="338" y="159"/>
                </a:cubicBezTo>
                <a:lnTo>
                  <a:pt x="336" y="161"/>
                </a:lnTo>
                <a:close/>
                <a:moveTo>
                  <a:pt x="341" y="161"/>
                </a:moveTo>
                <a:cubicBezTo>
                  <a:pt x="341" y="161"/>
                  <a:pt x="341" y="161"/>
                  <a:pt x="341" y="161"/>
                </a:cubicBezTo>
                <a:cubicBezTo>
                  <a:pt x="343" y="169"/>
                  <a:pt x="343" y="169"/>
                  <a:pt x="343" y="169"/>
                </a:cubicBezTo>
                <a:cubicBezTo>
                  <a:pt x="343" y="170"/>
                  <a:pt x="343" y="170"/>
                  <a:pt x="343" y="170"/>
                </a:cubicBezTo>
                <a:cubicBezTo>
                  <a:pt x="343" y="171"/>
                  <a:pt x="343" y="171"/>
                  <a:pt x="343" y="171"/>
                </a:cubicBezTo>
                <a:cubicBezTo>
                  <a:pt x="341" y="165"/>
                  <a:pt x="341" y="165"/>
                  <a:pt x="341" y="165"/>
                </a:cubicBezTo>
                <a:cubicBezTo>
                  <a:pt x="340" y="160"/>
                  <a:pt x="340" y="160"/>
                  <a:pt x="340" y="160"/>
                </a:cubicBezTo>
                <a:lnTo>
                  <a:pt x="341" y="161"/>
                </a:lnTo>
                <a:close/>
                <a:moveTo>
                  <a:pt x="348" y="205"/>
                </a:moveTo>
                <a:cubicBezTo>
                  <a:pt x="347" y="202"/>
                  <a:pt x="347" y="202"/>
                  <a:pt x="347" y="202"/>
                </a:cubicBezTo>
                <a:cubicBezTo>
                  <a:pt x="350" y="202"/>
                  <a:pt x="350" y="202"/>
                  <a:pt x="350" y="202"/>
                </a:cubicBezTo>
                <a:cubicBezTo>
                  <a:pt x="350" y="203"/>
                  <a:pt x="350" y="203"/>
                  <a:pt x="350" y="203"/>
                </a:cubicBezTo>
                <a:cubicBezTo>
                  <a:pt x="350" y="203"/>
                  <a:pt x="350" y="204"/>
                  <a:pt x="350" y="204"/>
                </a:cubicBezTo>
                <a:cubicBezTo>
                  <a:pt x="352" y="208"/>
                  <a:pt x="352" y="208"/>
                  <a:pt x="352" y="208"/>
                </a:cubicBezTo>
                <a:cubicBezTo>
                  <a:pt x="353" y="215"/>
                  <a:pt x="353" y="215"/>
                  <a:pt x="353" y="215"/>
                </a:cubicBezTo>
                <a:cubicBezTo>
                  <a:pt x="353" y="217"/>
                  <a:pt x="353" y="217"/>
                  <a:pt x="353" y="217"/>
                </a:cubicBezTo>
                <a:cubicBezTo>
                  <a:pt x="351" y="213"/>
                  <a:pt x="351" y="213"/>
                  <a:pt x="351" y="213"/>
                </a:cubicBezTo>
                <a:cubicBezTo>
                  <a:pt x="350" y="213"/>
                  <a:pt x="350" y="213"/>
                  <a:pt x="350" y="213"/>
                </a:cubicBezTo>
                <a:lnTo>
                  <a:pt x="348" y="205"/>
                </a:lnTo>
                <a:close/>
                <a:moveTo>
                  <a:pt x="419" y="152"/>
                </a:moveTo>
                <a:cubicBezTo>
                  <a:pt x="419" y="152"/>
                  <a:pt x="420" y="152"/>
                  <a:pt x="420" y="152"/>
                </a:cubicBezTo>
                <a:cubicBezTo>
                  <a:pt x="422" y="145"/>
                  <a:pt x="422" y="145"/>
                  <a:pt x="422" y="145"/>
                </a:cubicBezTo>
                <a:cubicBezTo>
                  <a:pt x="423" y="148"/>
                  <a:pt x="423" y="148"/>
                  <a:pt x="423" y="148"/>
                </a:cubicBezTo>
                <a:cubicBezTo>
                  <a:pt x="423" y="149"/>
                  <a:pt x="423" y="149"/>
                  <a:pt x="423" y="149"/>
                </a:cubicBezTo>
                <a:cubicBezTo>
                  <a:pt x="418" y="155"/>
                  <a:pt x="418" y="155"/>
                  <a:pt x="418" y="155"/>
                </a:cubicBezTo>
                <a:lnTo>
                  <a:pt x="419" y="152"/>
                </a:lnTo>
                <a:close/>
                <a:moveTo>
                  <a:pt x="415" y="135"/>
                </a:moveTo>
                <a:cubicBezTo>
                  <a:pt x="415" y="135"/>
                  <a:pt x="415" y="135"/>
                  <a:pt x="415" y="135"/>
                </a:cubicBezTo>
                <a:cubicBezTo>
                  <a:pt x="412" y="140"/>
                  <a:pt x="412" y="140"/>
                  <a:pt x="412" y="140"/>
                </a:cubicBezTo>
                <a:cubicBezTo>
                  <a:pt x="412" y="141"/>
                  <a:pt x="412" y="141"/>
                  <a:pt x="412" y="141"/>
                </a:cubicBezTo>
                <a:cubicBezTo>
                  <a:pt x="410" y="148"/>
                  <a:pt x="410" y="148"/>
                  <a:pt x="410" y="148"/>
                </a:cubicBezTo>
                <a:cubicBezTo>
                  <a:pt x="409" y="150"/>
                  <a:pt x="409" y="150"/>
                  <a:pt x="409" y="150"/>
                </a:cubicBezTo>
                <a:cubicBezTo>
                  <a:pt x="409" y="150"/>
                  <a:pt x="409" y="150"/>
                  <a:pt x="409" y="150"/>
                </a:cubicBezTo>
                <a:cubicBezTo>
                  <a:pt x="408" y="150"/>
                  <a:pt x="408" y="150"/>
                  <a:pt x="408" y="150"/>
                </a:cubicBezTo>
                <a:cubicBezTo>
                  <a:pt x="404" y="152"/>
                  <a:pt x="404" y="152"/>
                  <a:pt x="404" y="152"/>
                </a:cubicBezTo>
                <a:cubicBezTo>
                  <a:pt x="404" y="152"/>
                  <a:pt x="404" y="152"/>
                  <a:pt x="404" y="152"/>
                </a:cubicBezTo>
                <a:cubicBezTo>
                  <a:pt x="404" y="152"/>
                  <a:pt x="404" y="152"/>
                  <a:pt x="404" y="152"/>
                </a:cubicBezTo>
                <a:cubicBezTo>
                  <a:pt x="401" y="149"/>
                  <a:pt x="401" y="149"/>
                  <a:pt x="401" y="149"/>
                </a:cubicBezTo>
                <a:cubicBezTo>
                  <a:pt x="402" y="148"/>
                  <a:pt x="402" y="148"/>
                  <a:pt x="402" y="148"/>
                </a:cubicBezTo>
                <a:cubicBezTo>
                  <a:pt x="402" y="148"/>
                  <a:pt x="403" y="148"/>
                  <a:pt x="403" y="148"/>
                </a:cubicBezTo>
                <a:cubicBezTo>
                  <a:pt x="407" y="140"/>
                  <a:pt x="407" y="140"/>
                  <a:pt x="407" y="140"/>
                </a:cubicBezTo>
                <a:cubicBezTo>
                  <a:pt x="415" y="135"/>
                  <a:pt x="415" y="135"/>
                  <a:pt x="415" y="135"/>
                </a:cubicBezTo>
                <a:close/>
                <a:moveTo>
                  <a:pt x="396" y="156"/>
                </a:moveTo>
                <a:cubicBezTo>
                  <a:pt x="398" y="156"/>
                  <a:pt x="398" y="156"/>
                  <a:pt x="398" y="156"/>
                </a:cubicBezTo>
                <a:cubicBezTo>
                  <a:pt x="397" y="165"/>
                  <a:pt x="397" y="165"/>
                  <a:pt x="397" y="165"/>
                </a:cubicBezTo>
                <a:cubicBezTo>
                  <a:pt x="394" y="168"/>
                  <a:pt x="394" y="168"/>
                  <a:pt x="394" y="168"/>
                </a:cubicBezTo>
                <a:cubicBezTo>
                  <a:pt x="394" y="168"/>
                  <a:pt x="394" y="168"/>
                  <a:pt x="394" y="168"/>
                </a:cubicBezTo>
                <a:cubicBezTo>
                  <a:pt x="392" y="174"/>
                  <a:pt x="392" y="174"/>
                  <a:pt x="392" y="174"/>
                </a:cubicBezTo>
                <a:cubicBezTo>
                  <a:pt x="392" y="168"/>
                  <a:pt x="392" y="168"/>
                  <a:pt x="392" y="168"/>
                </a:cubicBezTo>
                <a:cubicBezTo>
                  <a:pt x="390" y="160"/>
                  <a:pt x="390" y="160"/>
                  <a:pt x="390" y="160"/>
                </a:cubicBezTo>
                <a:cubicBezTo>
                  <a:pt x="392" y="158"/>
                  <a:pt x="392" y="158"/>
                  <a:pt x="392" y="158"/>
                </a:cubicBezTo>
                <a:lnTo>
                  <a:pt x="396" y="156"/>
                </a:lnTo>
                <a:close/>
                <a:moveTo>
                  <a:pt x="387" y="158"/>
                </a:moveTo>
                <a:cubicBezTo>
                  <a:pt x="387" y="158"/>
                  <a:pt x="387" y="158"/>
                  <a:pt x="387" y="158"/>
                </a:cubicBezTo>
                <a:cubicBezTo>
                  <a:pt x="384" y="161"/>
                  <a:pt x="384" y="161"/>
                  <a:pt x="384" y="161"/>
                </a:cubicBezTo>
                <a:cubicBezTo>
                  <a:pt x="381" y="165"/>
                  <a:pt x="381" y="165"/>
                  <a:pt x="381" y="165"/>
                </a:cubicBezTo>
                <a:cubicBezTo>
                  <a:pt x="379" y="168"/>
                  <a:pt x="379" y="168"/>
                  <a:pt x="379" y="168"/>
                </a:cubicBezTo>
                <a:cubicBezTo>
                  <a:pt x="371" y="171"/>
                  <a:pt x="371" y="171"/>
                  <a:pt x="371" y="171"/>
                </a:cubicBezTo>
                <a:cubicBezTo>
                  <a:pt x="371" y="171"/>
                  <a:pt x="370" y="171"/>
                  <a:pt x="370" y="172"/>
                </a:cubicBezTo>
                <a:cubicBezTo>
                  <a:pt x="370" y="172"/>
                  <a:pt x="370" y="172"/>
                  <a:pt x="370" y="172"/>
                </a:cubicBezTo>
                <a:cubicBezTo>
                  <a:pt x="369" y="171"/>
                  <a:pt x="369" y="171"/>
                  <a:pt x="369" y="171"/>
                </a:cubicBezTo>
                <a:cubicBezTo>
                  <a:pt x="369" y="169"/>
                  <a:pt x="369" y="169"/>
                  <a:pt x="369" y="169"/>
                </a:cubicBezTo>
                <a:cubicBezTo>
                  <a:pt x="369" y="169"/>
                  <a:pt x="369" y="169"/>
                  <a:pt x="369" y="169"/>
                </a:cubicBezTo>
                <a:cubicBezTo>
                  <a:pt x="366" y="166"/>
                  <a:pt x="366" y="166"/>
                  <a:pt x="366" y="166"/>
                </a:cubicBezTo>
                <a:cubicBezTo>
                  <a:pt x="366" y="165"/>
                  <a:pt x="366" y="165"/>
                  <a:pt x="366" y="165"/>
                </a:cubicBezTo>
                <a:cubicBezTo>
                  <a:pt x="367" y="161"/>
                  <a:pt x="367" y="161"/>
                  <a:pt x="367" y="161"/>
                </a:cubicBezTo>
                <a:cubicBezTo>
                  <a:pt x="365" y="161"/>
                  <a:pt x="365" y="161"/>
                  <a:pt x="365" y="161"/>
                </a:cubicBezTo>
                <a:cubicBezTo>
                  <a:pt x="365" y="163"/>
                  <a:pt x="365" y="163"/>
                  <a:pt x="365" y="163"/>
                </a:cubicBezTo>
                <a:cubicBezTo>
                  <a:pt x="365" y="162"/>
                  <a:pt x="365" y="162"/>
                  <a:pt x="365" y="162"/>
                </a:cubicBezTo>
                <a:cubicBezTo>
                  <a:pt x="363" y="162"/>
                  <a:pt x="363" y="162"/>
                  <a:pt x="363" y="162"/>
                </a:cubicBezTo>
                <a:cubicBezTo>
                  <a:pt x="364" y="165"/>
                  <a:pt x="364" y="165"/>
                  <a:pt x="364" y="165"/>
                </a:cubicBezTo>
                <a:cubicBezTo>
                  <a:pt x="361" y="163"/>
                  <a:pt x="361" y="163"/>
                  <a:pt x="361" y="163"/>
                </a:cubicBezTo>
                <a:cubicBezTo>
                  <a:pt x="362" y="160"/>
                  <a:pt x="362" y="160"/>
                  <a:pt x="362" y="160"/>
                </a:cubicBezTo>
                <a:cubicBezTo>
                  <a:pt x="371" y="155"/>
                  <a:pt x="371" y="155"/>
                  <a:pt x="371" y="155"/>
                </a:cubicBezTo>
                <a:cubicBezTo>
                  <a:pt x="376" y="153"/>
                  <a:pt x="376" y="153"/>
                  <a:pt x="376" y="153"/>
                </a:cubicBezTo>
                <a:cubicBezTo>
                  <a:pt x="376" y="153"/>
                  <a:pt x="376" y="153"/>
                  <a:pt x="376" y="153"/>
                </a:cubicBezTo>
                <a:cubicBezTo>
                  <a:pt x="379" y="150"/>
                  <a:pt x="379" y="150"/>
                  <a:pt x="379" y="150"/>
                </a:cubicBezTo>
                <a:cubicBezTo>
                  <a:pt x="379" y="150"/>
                  <a:pt x="379" y="150"/>
                  <a:pt x="379" y="150"/>
                </a:cubicBezTo>
                <a:cubicBezTo>
                  <a:pt x="380" y="148"/>
                  <a:pt x="380" y="148"/>
                  <a:pt x="380" y="148"/>
                </a:cubicBezTo>
                <a:cubicBezTo>
                  <a:pt x="383" y="146"/>
                  <a:pt x="383" y="146"/>
                  <a:pt x="383" y="146"/>
                </a:cubicBezTo>
                <a:cubicBezTo>
                  <a:pt x="384" y="147"/>
                  <a:pt x="384" y="147"/>
                  <a:pt x="384" y="147"/>
                </a:cubicBezTo>
                <a:cubicBezTo>
                  <a:pt x="384" y="147"/>
                  <a:pt x="384" y="147"/>
                  <a:pt x="384" y="148"/>
                </a:cubicBezTo>
                <a:cubicBezTo>
                  <a:pt x="387" y="151"/>
                  <a:pt x="387" y="151"/>
                  <a:pt x="387" y="151"/>
                </a:cubicBezTo>
                <a:cubicBezTo>
                  <a:pt x="388" y="158"/>
                  <a:pt x="388" y="158"/>
                  <a:pt x="388" y="158"/>
                </a:cubicBezTo>
                <a:lnTo>
                  <a:pt x="387" y="158"/>
                </a:lnTo>
                <a:close/>
                <a:moveTo>
                  <a:pt x="372" y="137"/>
                </a:moveTo>
                <a:cubicBezTo>
                  <a:pt x="370" y="138"/>
                  <a:pt x="370" y="138"/>
                  <a:pt x="370" y="138"/>
                </a:cubicBezTo>
                <a:cubicBezTo>
                  <a:pt x="368" y="136"/>
                  <a:pt x="368" y="136"/>
                  <a:pt x="368" y="136"/>
                </a:cubicBezTo>
                <a:cubicBezTo>
                  <a:pt x="369" y="133"/>
                  <a:pt x="369" y="133"/>
                  <a:pt x="369" y="133"/>
                </a:cubicBezTo>
                <a:cubicBezTo>
                  <a:pt x="371" y="130"/>
                  <a:pt x="371" y="130"/>
                  <a:pt x="371" y="130"/>
                </a:cubicBezTo>
                <a:cubicBezTo>
                  <a:pt x="374" y="127"/>
                  <a:pt x="374" y="127"/>
                  <a:pt x="374" y="127"/>
                </a:cubicBezTo>
                <a:cubicBezTo>
                  <a:pt x="375" y="128"/>
                  <a:pt x="375" y="128"/>
                  <a:pt x="375" y="128"/>
                </a:cubicBezTo>
                <a:cubicBezTo>
                  <a:pt x="380" y="137"/>
                  <a:pt x="380" y="137"/>
                  <a:pt x="380" y="137"/>
                </a:cubicBezTo>
                <a:lnTo>
                  <a:pt x="372" y="137"/>
                </a:lnTo>
                <a:close/>
                <a:moveTo>
                  <a:pt x="374" y="123"/>
                </a:moveTo>
                <a:cubicBezTo>
                  <a:pt x="374" y="123"/>
                  <a:pt x="374" y="123"/>
                  <a:pt x="374" y="123"/>
                </a:cubicBezTo>
                <a:cubicBezTo>
                  <a:pt x="376" y="124"/>
                  <a:pt x="376" y="124"/>
                  <a:pt x="376" y="124"/>
                </a:cubicBezTo>
                <a:cubicBezTo>
                  <a:pt x="375" y="125"/>
                  <a:pt x="375" y="125"/>
                  <a:pt x="375" y="125"/>
                </a:cubicBezTo>
                <a:lnTo>
                  <a:pt x="374" y="123"/>
                </a:lnTo>
                <a:close/>
                <a:moveTo>
                  <a:pt x="369" y="122"/>
                </a:moveTo>
                <a:cubicBezTo>
                  <a:pt x="369" y="123"/>
                  <a:pt x="369" y="123"/>
                  <a:pt x="369" y="123"/>
                </a:cubicBezTo>
                <a:cubicBezTo>
                  <a:pt x="370" y="120"/>
                  <a:pt x="370" y="120"/>
                  <a:pt x="370" y="120"/>
                </a:cubicBezTo>
                <a:cubicBezTo>
                  <a:pt x="370" y="120"/>
                  <a:pt x="370" y="120"/>
                  <a:pt x="370" y="120"/>
                </a:cubicBezTo>
                <a:lnTo>
                  <a:pt x="369" y="122"/>
                </a:lnTo>
                <a:close/>
                <a:moveTo>
                  <a:pt x="367" y="123"/>
                </a:moveTo>
                <a:cubicBezTo>
                  <a:pt x="365" y="127"/>
                  <a:pt x="365" y="127"/>
                  <a:pt x="365" y="127"/>
                </a:cubicBezTo>
                <a:cubicBezTo>
                  <a:pt x="365" y="127"/>
                  <a:pt x="365" y="127"/>
                  <a:pt x="365" y="127"/>
                </a:cubicBezTo>
                <a:cubicBezTo>
                  <a:pt x="364" y="130"/>
                  <a:pt x="364" y="130"/>
                  <a:pt x="364" y="130"/>
                </a:cubicBezTo>
                <a:cubicBezTo>
                  <a:pt x="363" y="131"/>
                  <a:pt x="363" y="131"/>
                  <a:pt x="363" y="131"/>
                </a:cubicBezTo>
                <a:cubicBezTo>
                  <a:pt x="363" y="121"/>
                  <a:pt x="363" y="121"/>
                  <a:pt x="363" y="121"/>
                </a:cubicBezTo>
                <a:cubicBezTo>
                  <a:pt x="363" y="121"/>
                  <a:pt x="363" y="121"/>
                  <a:pt x="363" y="121"/>
                </a:cubicBezTo>
                <a:cubicBezTo>
                  <a:pt x="365" y="119"/>
                  <a:pt x="365" y="119"/>
                  <a:pt x="365" y="119"/>
                </a:cubicBezTo>
                <a:cubicBezTo>
                  <a:pt x="365" y="119"/>
                  <a:pt x="365" y="119"/>
                  <a:pt x="365" y="119"/>
                </a:cubicBezTo>
                <a:cubicBezTo>
                  <a:pt x="366" y="117"/>
                  <a:pt x="366" y="117"/>
                  <a:pt x="366" y="117"/>
                </a:cubicBezTo>
                <a:cubicBezTo>
                  <a:pt x="367" y="119"/>
                  <a:pt x="367" y="119"/>
                  <a:pt x="367" y="119"/>
                </a:cubicBezTo>
                <a:cubicBezTo>
                  <a:pt x="367" y="119"/>
                  <a:pt x="367" y="119"/>
                  <a:pt x="367" y="119"/>
                </a:cubicBezTo>
                <a:cubicBezTo>
                  <a:pt x="368" y="119"/>
                  <a:pt x="368" y="119"/>
                  <a:pt x="368" y="119"/>
                </a:cubicBezTo>
                <a:lnTo>
                  <a:pt x="367" y="123"/>
                </a:lnTo>
                <a:close/>
                <a:moveTo>
                  <a:pt x="353" y="109"/>
                </a:moveTo>
                <a:cubicBezTo>
                  <a:pt x="353" y="109"/>
                  <a:pt x="353" y="109"/>
                  <a:pt x="353" y="109"/>
                </a:cubicBezTo>
                <a:cubicBezTo>
                  <a:pt x="353" y="108"/>
                  <a:pt x="353" y="108"/>
                  <a:pt x="353" y="108"/>
                </a:cubicBezTo>
                <a:lnTo>
                  <a:pt x="353" y="109"/>
                </a:lnTo>
                <a:close/>
                <a:moveTo>
                  <a:pt x="350" y="110"/>
                </a:moveTo>
                <a:cubicBezTo>
                  <a:pt x="349" y="110"/>
                  <a:pt x="349" y="110"/>
                  <a:pt x="349" y="110"/>
                </a:cubicBezTo>
                <a:cubicBezTo>
                  <a:pt x="349" y="110"/>
                  <a:pt x="349" y="110"/>
                  <a:pt x="349" y="110"/>
                </a:cubicBezTo>
                <a:cubicBezTo>
                  <a:pt x="350" y="109"/>
                  <a:pt x="350" y="109"/>
                  <a:pt x="350" y="109"/>
                </a:cubicBezTo>
                <a:lnTo>
                  <a:pt x="350" y="110"/>
                </a:lnTo>
                <a:close/>
                <a:moveTo>
                  <a:pt x="336" y="132"/>
                </a:moveTo>
                <a:cubicBezTo>
                  <a:pt x="336" y="132"/>
                  <a:pt x="336" y="132"/>
                  <a:pt x="336" y="132"/>
                </a:cubicBezTo>
                <a:cubicBezTo>
                  <a:pt x="337" y="132"/>
                  <a:pt x="337" y="132"/>
                  <a:pt x="337" y="132"/>
                </a:cubicBezTo>
                <a:cubicBezTo>
                  <a:pt x="334" y="131"/>
                  <a:pt x="334" y="131"/>
                  <a:pt x="334" y="131"/>
                </a:cubicBezTo>
                <a:cubicBezTo>
                  <a:pt x="335" y="129"/>
                  <a:pt x="335" y="129"/>
                  <a:pt x="335" y="129"/>
                </a:cubicBezTo>
                <a:lnTo>
                  <a:pt x="336" y="132"/>
                </a:lnTo>
                <a:close/>
                <a:moveTo>
                  <a:pt x="337" y="134"/>
                </a:moveTo>
                <a:cubicBezTo>
                  <a:pt x="335" y="135"/>
                  <a:pt x="335" y="135"/>
                  <a:pt x="335" y="135"/>
                </a:cubicBezTo>
                <a:cubicBezTo>
                  <a:pt x="332" y="134"/>
                  <a:pt x="332" y="134"/>
                  <a:pt x="332" y="134"/>
                </a:cubicBezTo>
                <a:cubicBezTo>
                  <a:pt x="333" y="132"/>
                  <a:pt x="333" y="132"/>
                  <a:pt x="333" y="132"/>
                </a:cubicBezTo>
                <a:lnTo>
                  <a:pt x="337" y="134"/>
                </a:lnTo>
                <a:close/>
                <a:moveTo>
                  <a:pt x="329" y="142"/>
                </a:moveTo>
                <a:cubicBezTo>
                  <a:pt x="325" y="142"/>
                  <a:pt x="325" y="142"/>
                  <a:pt x="325" y="142"/>
                </a:cubicBezTo>
                <a:cubicBezTo>
                  <a:pt x="323" y="137"/>
                  <a:pt x="323" y="137"/>
                  <a:pt x="323" y="137"/>
                </a:cubicBezTo>
                <a:cubicBezTo>
                  <a:pt x="323" y="137"/>
                  <a:pt x="323" y="137"/>
                  <a:pt x="323" y="137"/>
                </a:cubicBezTo>
                <a:cubicBezTo>
                  <a:pt x="325" y="137"/>
                  <a:pt x="325" y="137"/>
                  <a:pt x="325" y="137"/>
                </a:cubicBezTo>
                <a:cubicBezTo>
                  <a:pt x="330" y="138"/>
                  <a:pt x="330" y="138"/>
                  <a:pt x="330" y="138"/>
                </a:cubicBezTo>
                <a:lnTo>
                  <a:pt x="329" y="142"/>
                </a:lnTo>
                <a:close/>
                <a:moveTo>
                  <a:pt x="332" y="156"/>
                </a:moveTo>
                <a:cubicBezTo>
                  <a:pt x="333" y="161"/>
                  <a:pt x="333" y="161"/>
                  <a:pt x="333" y="161"/>
                </a:cubicBezTo>
                <a:cubicBezTo>
                  <a:pt x="332" y="161"/>
                  <a:pt x="332" y="161"/>
                  <a:pt x="332" y="161"/>
                </a:cubicBezTo>
                <a:cubicBezTo>
                  <a:pt x="330" y="156"/>
                  <a:pt x="330" y="156"/>
                  <a:pt x="330" y="156"/>
                </a:cubicBezTo>
                <a:lnTo>
                  <a:pt x="332" y="156"/>
                </a:lnTo>
                <a:close/>
                <a:moveTo>
                  <a:pt x="336" y="168"/>
                </a:moveTo>
                <a:cubicBezTo>
                  <a:pt x="336" y="167"/>
                  <a:pt x="336" y="167"/>
                  <a:pt x="336" y="167"/>
                </a:cubicBezTo>
                <a:cubicBezTo>
                  <a:pt x="337" y="162"/>
                  <a:pt x="337" y="162"/>
                  <a:pt x="337" y="162"/>
                </a:cubicBezTo>
                <a:cubicBezTo>
                  <a:pt x="339" y="161"/>
                  <a:pt x="339" y="161"/>
                  <a:pt x="339" y="161"/>
                </a:cubicBezTo>
                <a:cubicBezTo>
                  <a:pt x="339" y="165"/>
                  <a:pt x="339" y="165"/>
                  <a:pt x="339" y="165"/>
                </a:cubicBezTo>
                <a:cubicBezTo>
                  <a:pt x="342" y="173"/>
                  <a:pt x="342" y="173"/>
                  <a:pt x="342" y="173"/>
                </a:cubicBezTo>
                <a:cubicBezTo>
                  <a:pt x="340" y="176"/>
                  <a:pt x="340" y="176"/>
                  <a:pt x="340" y="176"/>
                </a:cubicBezTo>
                <a:cubicBezTo>
                  <a:pt x="339" y="175"/>
                  <a:pt x="339" y="175"/>
                  <a:pt x="339" y="175"/>
                </a:cubicBezTo>
                <a:cubicBezTo>
                  <a:pt x="338" y="171"/>
                  <a:pt x="338" y="171"/>
                  <a:pt x="338" y="171"/>
                </a:cubicBezTo>
                <a:cubicBezTo>
                  <a:pt x="338" y="170"/>
                  <a:pt x="337" y="170"/>
                  <a:pt x="337" y="170"/>
                </a:cubicBezTo>
                <a:lnTo>
                  <a:pt x="336" y="168"/>
                </a:lnTo>
                <a:close/>
                <a:moveTo>
                  <a:pt x="345" y="215"/>
                </a:moveTo>
                <a:cubicBezTo>
                  <a:pt x="345" y="215"/>
                  <a:pt x="345" y="215"/>
                  <a:pt x="345" y="215"/>
                </a:cubicBezTo>
                <a:cubicBezTo>
                  <a:pt x="345" y="215"/>
                  <a:pt x="345" y="215"/>
                  <a:pt x="345" y="215"/>
                </a:cubicBezTo>
                <a:cubicBezTo>
                  <a:pt x="346" y="215"/>
                  <a:pt x="346" y="215"/>
                  <a:pt x="346" y="215"/>
                </a:cubicBezTo>
                <a:cubicBezTo>
                  <a:pt x="345" y="215"/>
                  <a:pt x="345" y="215"/>
                  <a:pt x="345" y="215"/>
                </a:cubicBezTo>
                <a:close/>
                <a:moveTo>
                  <a:pt x="373" y="277"/>
                </a:moveTo>
                <a:cubicBezTo>
                  <a:pt x="372" y="274"/>
                  <a:pt x="372" y="274"/>
                  <a:pt x="372" y="274"/>
                </a:cubicBezTo>
                <a:cubicBezTo>
                  <a:pt x="375" y="273"/>
                  <a:pt x="375" y="273"/>
                  <a:pt x="375" y="273"/>
                </a:cubicBezTo>
                <a:cubicBezTo>
                  <a:pt x="375" y="278"/>
                  <a:pt x="375" y="278"/>
                  <a:pt x="375" y="278"/>
                </a:cubicBezTo>
                <a:cubicBezTo>
                  <a:pt x="375" y="280"/>
                  <a:pt x="375" y="280"/>
                  <a:pt x="375" y="280"/>
                </a:cubicBezTo>
                <a:lnTo>
                  <a:pt x="373" y="277"/>
                </a:lnTo>
                <a:close/>
                <a:moveTo>
                  <a:pt x="377" y="275"/>
                </a:moveTo>
                <a:cubicBezTo>
                  <a:pt x="377" y="272"/>
                  <a:pt x="377" y="272"/>
                  <a:pt x="377" y="272"/>
                </a:cubicBezTo>
                <a:cubicBezTo>
                  <a:pt x="379" y="270"/>
                  <a:pt x="379" y="270"/>
                  <a:pt x="379" y="270"/>
                </a:cubicBezTo>
                <a:lnTo>
                  <a:pt x="377" y="275"/>
                </a:lnTo>
                <a:close/>
                <a:moveTo>
                  <a:pt x="409" y="235"/>
                </a:moveTo>
                <a:cubicBezTo>
                  <a:pt x="410" y="233"/>
                  <a:pt x="410" y="233"/>
                  <a:pt x="410" y="233"/>
                </a:cubicBezTo>
                <a:cubicBezTo>
                  <a:pt x="415" y="234"/>
                  <a:pt x="415" y="234"/>
                  <a:pt x="415" y="234"/>
                </a:cubicBezTo>
                <a:cubicBezTo>
                  <a:pt x="409" y="236"/>
                  <a:pt x="409" y="236"/>
                  <a:pt x="409" y="236"/>
                </a:cubicBezTo>
                <a:lnTo>
                  <a:pt x="409" y="235"/>
                </a:lnTo>
                <a:close/>
                <a:moveTo>
                  <a:pt x="411" y="177"/>
                </a:moveTo>
                <a:cubicBezTo>
                  <a:pt x="411" y="176"/>
                  <a:pt x="411" y="176"/>
                  <a:pt x="411" y="176"/>
                </a:cubicBezTo>
                <a:cubicBezTo>
                  <a:pt x="412" y="173"/>
                  <a:pt x="412" y="173"/>
                  <a:pt x="412" y="173"/>
                </a:cubicBezTo>
                <a:cubicBezTo>
                  <a:pt x="413" y="175"/>
                  <a:pt x="413" y="175"/>
                  <a:pt x="413" y="175"/>
                </a:cubicBezTo>
                <a:lnTo>
                  <a:pt x="411" y="177"/>
                </a:lnTo>
                <a:close/>
                <a:moveTo>
                  <a:pt x="442" y="93"/>
                </a:moveTo>
                <a:cubicBezTo>
                  <a:pt x="441" y="89"/>
                  <a:pt x="441" y="89"/>
                  <a:pt x="441" y="89"/>
                </a:cubicBezTo>
                <a:cubicBezTo>
                  <a:pt x="440" y="88"/>
                  <a:pt x="440" y="88"/>
                  <a:pt x="440" y="88"/>
                </a:cubicBezTo>
                <a:cubicBezTo>
                  <a:pt x="441" y="87"/>
                  <a:pt x="441" y="87"/>
                  <a:pt x="441" y="87"/>
                </a:cubicBezTo>
                <a:cubicBezTo>
                  <a:pt x="442" y="90"/>
                  <a:pt x="442" y="90"/>
                  <a:pt x="442" y="90"/>
                </a:cubicBezTo>
                <a:cubicBezTo>
                  <a:pt x="443" y="91"/>
                  <a:pt x="443" y="91"/>
                  <a:pt x="443" y="91"/>
                </a:cubicBezTo>
                <a:lnTo>
                  <a:pt x="442" y="93"/>
                </a:lnTo>
                <a:close/>
                <a:moveTo>
                  <a:pt x="414" y="133"/>
                </a:moveTo>
                <a:cubicBezTo>
                  <a:pt x="409" y="137"/>
                  <a:pt x="409" y="137"/>
                  <a:pt x="409" y="137"/>
                </a:cubicBezTo>
                <a:cubicBezTo>
                  <a:pt x="409" y="137"/>
                  <a:pt x="409" y="137"/>
                  <a:pt x="409" y="137"/>
                </a:cubicBezTo>
                <a:cubicBezTo>
                  <a:pt x="412" y="134"/>
                  <a:pt x="412" y="134"/>
                  <a:pt x="412" y="134"/>
                </a:cubicBezTo>
                <a:cubicBezTo>
                  <a:pt x="414" y="132"/>
                  <a:pt x="414" y="132"/>
                  <a:pt x="414" y="132"/>
                </a:cubicBezTo>
                <a:lnTo>
                  <a:pt x="414" y="133"/>
                </a:lnTo>
                <a:close/>
                <a:moveTo>
                  <a:pt x="398" y="149"/>
                </a:moveTo>
                <a:cubicBezTo>
                  <a:pt x="398" y="150"/>
                  <a:pt x="398" y="150"/>
                  <a:pt x="398" y="150"/>
                </a:cubicBezTo>
                <a:cubicBezTo>
                  <a:pt x="398" y="150"/>
                  <a:pt x="398" y="150"/>
                  <a:pt x="398" y="150"/>
                </a:cubicBezTo>
                <a:cubicBezTo>
                  <a:pt x="398" y="150"/>
                  <a:pt x="398" y="150"/>
                  <a:pt x="398" y="150"/>
                </a:cubicBezTo>
                <a:cubicBezTo>
                  <a:pt x="395" y="153"/>
                  <a:pt x="395" y="153"/>
                  <a:pt x="395" y="153"/>
                </a:cubicBezTo>
                <a:cubicBezTo>
                  <a:pt x="392" y="155"/>
                  <a:pt x="392" y="155"/>
                  <a:pt x="392" y="155"/>
                </a:cubicBezTo>
                <a:cubicBezTo>
                  <a:pt x="390" y="157"/>
                  <a:pt x="390" y="157"/>
                  <a:pt x="390" y="157"/>
                </a:cubicBezTo>
                <a:cubicBezTo>
                  <a:pt x="388" y="150"/>
                  <a:pt x="388" y="150"/>
                  <a:pt x="388" y="150"/>
                </a:cubicBezTo>
                <a:cubicBezTo>
                  <a:pt x="388" y="150"/>
                  <a:pt x="388" y="150"/>
                  <a:pt x="388" y="150"/>
                </a:cubicBezTo>
                <a:cubicBezTo>
                  <a:pt x="385" y="147"/>
                  <a:pt x="385" y="147"/>
                  <a:pt x="385" y="147"/>
                </a:cubicBezTo>
                <a:cubicBezTo>
                  <a:pt x="385" y="145"/>
                  <a:pt x="385" y="145"/>
                  <a:pt x="385" y="145"/>
                </a:cubicBezTo>
                <a:cubicBezTo>
                  <a:pt x="385" y="145"/>
                  <a:pt x="385" y="145"/>
                  <a:pt x="385" y="145"/>
                </a:cubicBezTo>
                <a:cubicBezTo>
                  <a:pt x="386" y="143"/>
                  <a:pt x="386" y="143"/>
                  <a:pt x="386" y="143"/>
                </a:cubicBezTo>
                <a:cubicBezTo>
                  <a:pt x="393" y="146"/>
                  <a:pt x="393" y="146"/>
                  <a:pt x="393" y="146"/>
                </a:cubicBezTo>
                <a:cubicBezTo>
                  <a:pt x="398" y="149"/>
                  <a:pt x="398" y="149"/>
                  <a:pt x="398" y="149"/>
                </a:cubicBezTo>
                <a:close/>
                <a:moveTo>
                  <a:pt x="384" y="140"/>
                </a:moveTo>
                <a:cubicBezTo>
                  <a:pt x="383" y="139"/>
                  <a:pt x="383" y="139"/>
                  <a:pt x="383" y="139"/>
                </a:cubicBezTo>
                <a:cubicBezTo>
                  <a:pt x="384" y="139"/>
                  <a:pt x="384" y="139"/>
                  <a:pt x="384" y="139"/>
                </a:cubicBezTo>
                <a:lnTo>
                  <a:pt x="384" y="140"/>
                </a:lnTo>
                <a:close/>
                <a:moveTo>
                  <a:pt x="376" y="127"/>
                </a:moveTo>
                <a:cubicBezTo>
                  <a:pt x="376" y="126"/>
                  <a:pt x="376" y="126"/>
                  <a:pt x="376" y="126"/>
                </a:cubicBezTo>
                <a:cubicBezTo>
                  <a:pt x="377" y="125"/>
                  <a:pt x="377" y="125"/>
                  <a:pt x="377" y="125"/>
                </a:cubicBezTo>
                <a:cubicBezTo>
                  <a:pt x="378" y="126"/>
                  <a:pt x="378" y="126"/>
                  <a:pt x="378" y="126"/>
                </a:cubicBezTo>
                <a:cubicBezTo>
                  <a:pt x="382" y="128"/>
                  <a:pt x="382" y="128"/>
                  <a:pt x="382" y="128"/>
                </a:cubicBezTo>
                <a:cubicBezTo>
                  <a:pt x="381" y="134"/>
                  <a:pt x="381" y="134"/>
                  <a:pt x="381" y="134"/>
                </a:cubicBezTo>
                <a:cubicBezTo>
                  <a:pt x="381" y="135"/>
                  <a:pt x="381" y="135"/>
                  <a:pt x="381" y="135"/>
                </a:cubicBezTo>
                <a:lnTo>
                  <a:pt x="376" y="127"/>
                </a:lnTo>
                <a:close/>
                <a:moveTo>
                  <a:pt x="355" y="104"/>
                </a:moveTo>
                <a:cubicBezTo>
                  <a:pt x="354" y="104"/>
                  <a:pt x="354" y="104"/>
                  <a:pt x="354" y="104"/>
                </a:cubicBezTo>
                <a:cubicBezTo>
                  <a:pt x="354" y="103"/>
                  <a:pt x="354" y="103"/>
                  <a:pt x="354" y="103"/>
                </a:cubicBezTo>
                <a:lnTo>
                  <a:pt x="355" y="104"/>
                </a:lnTo>
                <a:close/>
                <a:moveTo>
                  <a:pt x="353" y="106"/>
                </a:moveTo>
                <a:cubicBezTo>
                  <a:pt x="353" y="107"/>
                  <a:pt x="353" y="107"/>
                  <a:pt x="353" y="107"/>
                </a:cubicBezTo>
                <a:cubicBezTo>
                  <a:pt x="353" y="107"/>
                  <a:pt x="353" y="107"/>
                  <a:pt x="353" y="107"/>
                </a:cubicBezTo>
                <a:lnTo>
                  <a:pt x="353" y="106"/>
                </a:lnTo>
                <a:close/>
                <a:moveTo>
                  <a:pt x="347" y="107"/>
                </a:moveTo>
                <a:cubicBezTo>
                  <a:pt x="347" y="108"/>
                  <a:pt x="347" y="108"/>
                  <a:pt x="347" y="108"/>
                </a:cubicBezTo>
                <a:cubicBezTo>
                  <a:pt x="347" y="107"/>
                  <a:pt x="347" y="107"/>
                  <a:pt x="347" y="107"/>
                </a:cubicBezTo>
                <a:close/>
                <a:moveTo>
                  <a:pt x="346" y="112"/>
                </a:moveTo>
                <a:cubicBezTo>
                  <a:pt x="346" y="112"/>
                  <a:pt x="346" y="112"/>
                  <a:pt x="346" y="112"/>
                </a:cubicBezTo>
                <a:cubicBezTo>
                  <a:pt x="346" y="111"/>
                  <a:pt x="346" y="111"/>
                  <a:pt x="346" y="111"/>
                </a:cubicBezTo>
                <a:lnTo>
                  <a:pt x="346" y="112"/>
                </a:lnTo>
                <a:close/>
                <a:moveTo>
                  <a:pt x="342" y="123"/>
                </a:moveTo>
                <a:cubicBezTo>
                  <a:pt x="342" y="125"/>
                  <a:pt x="342" y="125"/>
                  <a:pt x="342" y="125"/>
                </a:cubicBezTo>
                <a:cubicBezTo>
                  <a:pt x="342" y="126"/>
                  <a:pt x="342" y="126"/>
                  <a:pt x="342" y="126"/>
                </a:cubicBezTo>
                <a:cubicBezTo>
                  <a:pt x="342" y="126"/>
                  <a:pt x="342" y="126"/>
                  <a:pt x="342" y="126"/>
                </a:cubicBezTo>
                <a:cubicBezTo>
                  <a:pt x="341" y="130"/>
                  <a:pt x="341" y="130"/>
                  <a:pt x="341" y="130"/>
                </a:cubicBezTo>
                <a:cubicBezTo>
                  <a:pt x="341" y="132"/>
                  <a:pt x="341" y="132"/>
                  <a:pt x="341" y="132"/>
                </a:cubicBezTo>
                <a:cubicBezTo>
                  <a:pt x="340" y="132"/>
                  <a:pt x="340" y="132"/>
                  <a:pt x="340" y="132"/>
                </a:cubicBezTo>
                <a:cubicBezTo>
                  <a:pt x="340" y="131"/>
                  <a:pt x="340" y="131"/>
                  <a:pt x="340" y="131"/>
                </a:cubicBezTo>
                <a:cubicBezTo>
                  <a:pt x="338" y="126"/>
                  <a:pt x="338" y="126"/>
                  <a:pt x="338" y="126"/>
                </a:cubicBezTo>
                <a:lnTo>
                  <a:pt x="342" y="123"/>
                </a:lnTo>
                <a:close/>
                <a:moveTo>
                  <a:pt x="333" y="114"/>
                </a:moveTo>
                <a:cubicBezTo>
                  <a:pt x="333" y="113"/>
                  <a:pt x="333" y="113"/>
                  <a:pt x="333" y="113"/>
                </a:cubicBezTo>
                <a:cubicBezTo>
                  <a:pt x="334" y="114"/>
                  <a:pt x="334" y="114"/>
                  <a:pt x="334" y="114"/>
                </a:cubicBezTo>
                <a:cubicBezTo>
                  <a:pt x="335" y="118"/>
                  <a:pt x="335" y="118"/>
                  <a:pt x="335" y="118"/>
                </a:cubicBezTo>
                <a:lnTo>
                  <a:pt x="333" y="114"/>
                </a:lnTo>
                <a:close/>
                <a:moveTo>
                  <a:pt x="332" y="121"/>
                </a:moveTo>
                <a:cubicBezTo>
                  <a:pt x="332" y="120"/>
                  <a:pt x="332" y="120"/>
                  <a:pt x="332" y="120"/>
                </a:cubicBezTo>
                <a:cubicBezTo>
                  <a:pt x="335" y="127"/>
                  <a:pt x="335" y="127"/>
                  <a:pt x="335" y="127"/>
                </a:cubicBezTo>
                <a:cubicBezTo>
                  <a:pt x="333" y="131"/>
                  <a:pt x="333" y="131"/>
                  <a:pt x="333" y="131"/>
                </a:cubicBezTo>
                <a:cubicBezTo>
                  <a:pt x="332" y="130"/>
                  <a:pt x="332" y="130"/>
                  <a:pt x="332" y="130"/>
                </a:cubicBezTo>
                <a:lnTo>
                  <a:pt x="332" y="121"/>
                </a:lnTo>
                <a:close/>
                <a:moveTo>
                  <a:pt x="332" y="132"/>
                </a:moveTo>
                <a:cubicBezTo>
                  <a:pt x="331" y="132"/>
                  <a:pt x="331" y="132"/>
                  <a:pt x="331" y="132"/>
                </a:cubicBezTo>
                <a:cubicBezTo>
                  <a:pt x="331" y="132"/>
                  <a:pt x="331" y="132"/>
                  <a:pt x="331" y="132"/>
                </a:cubicBezTo>
                <a:lnTo>
                  <a:pt x="332" y="132"/>
                </a:lnTo>
                <a:close/>
                <a:moveTo>
                  <a:pt x="330" y="133"/>
                </a:moveTo>
                <a:cubicBezTo>
                  <a:pt x="328" y="133"/>
                  <a:pt x="328" y="133"/>
                  <a:pt x="328" y="133"/>
                </a:cubicBezTo>
                <a:cubicBezTo>
                  <a:pt x="320" y="125"/>
                  <a:pt x="320" y="125"/>
                  <a:pt x="320" y="125"/>
                </a:cubicBezTo>
                <a:cubicBezTo>
                  <a:pt x="327" y="130"/>
                  <a:pt x="327" y="130"/>
                  <a:pt x="327" y="130"/>
                </a:cubicBezTo>
                <a:cubicBezTo>
                  <a:pt x="330" y="131"/>
                  <a:pt x="330" y="131"/>
                  <a:pt x="330" y="131"/>
                </a:cubicBezTo>
                <a:lnTo>
                  <a:pt x="330" y="133"/>
                </a:lnTo>
                <a:close/>
                <a:moveTo>
                  <a:pt x="327" y="134"/>
                </a:moveTo>
                <a:cubicBezTo>
                  <a:pt x="327" y="134"/>
                  <a:pt x="327" y="134"/>
                  <a:pt x="328" y="134"/>
                </a:cubicBezTo>
                <a:cubicBezTo>
                  <a:pt x="330" y="135"/>
                  <a:pt x="330" y="135"/>
                  <a:pt x="330" y="135"/>
                </a:cubicBezTo>
                <a:cubicBezTo>
                  <a:pt x="330" y="137"/>
                  <a:pt x="330" y="137"/>
                  <a:pt x="330" y="137"/>
                </a:cubicBezTo>
                <a:cubicBezTo>
                  <a:pt x="330" y="137"/>
                  <a:pt x="330" y="137"/>
                  <a:pt x="330" y="137"/>
                </a:cubicBezTo>
                <a:cubicBezTo>
                  <a:pt x="325" y="135"/>
                  <a:pt x="325" y="135"/>
                  <a:pt x="325" y="135"/>
                </a:cubicBezTo>
                <a:cubicBezTo>
                  <a:pt x="325" y="135"/>
                  <a:pt x="325" y="135"/>
                  <a:pt x="325" y="135"/>
                </a:cubicBezTo>
                <a:cubicBezTo>
                  <a:pt x="322" y="136"/>
                  <a:pt x="322" y="136"/>
                  <a:pt x="322" y="136"/>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7" y="130"/>
                  <a:pt x="317" y="130"/>
                  <a:pt x="317" y="130"/>
                </a:cubicBezTo>
                <a:cubicBezTo>
                  <a:pt x="316" y="126"/>
                  <a:pt x="316" y="126"/>
                  <a:pt x="316" y="126"/>
                </a:cubicBezTo>
                <a:cubicBezTo>
                  <a:pt x="316" y="124"/>
                  <a:pt x="316" y="124"/>
                  <a:pt x="316" y="124"/>
                </a:cubicBezTo>
                <a:cubicBezTo>
                  <a:pt x="317" y="123"/>
                  <a:pt x="317" y="123"/>
                  <a:pt x="317" y="123"/>
                </a:cubicBezTo>
                <a:lnTo>
                  <a:pt x="327" y="134"/>
                </a:lnTo>
                <a:close/>
                <a:moveTo>
                  <a:pt x="319" y="155"/>
                </a:moveTo>
                <a:cubicBezTo>
                  <a:pt x="323" y="155"/>
                  <a:pt x="323" y="155"/>
                  <a:pt x="323" y="155"/>
                </a:cubicBezTo>
                <a:cubicBezTo>
                  <a:pt x="321" y="157"/>
                  <a:pt x="321" y="157"/>
                  <a:pt x="321" y="157"/>
                </a:cubicBezTo>
                <a:lnTo>
                  <a:pt x="319" y="155"/>
                </a:lnTo>
                <a:close/>
                <a:moveTo>
                  <a:pt x="326" y="155"/>
                </a:moveTo>
                <a:cubicBezTo>
                  <a:pt x="327" y="155"/>
                  <a:pt x="327" y="155"/>
                  <a:pt x="327" y="155"/>
                </a:cubicBezTo>
                <a:cubicBezTo>
                  <a:pt x="331" y="164"/>
                  <a:pt x="331" y="164"/>
                  <a:pt x="331" y="164"/>
                </a:cubicBezTo>
                <a:cubicBezTo>
                  <a:pt x="331" y="165"/>
                  <a:pt x="331" y="165"/>
                  <a:pt x="331" y="165"/>
                </a:cubicBezTo>
                <a:cubicBezTo>
                  <a:pt x="326" y="160"/>
                  <a:pt x="326" y="160"/>
                  <a:pt x="326" y="160"/>
                </a:cubicBezTo>
                <a:cubicBezTo>
                  <a:pt x="324" y="158"/>
                  <a:pt x="324" y="158"/>
                  <a:pt x="324" y="158"/>
                </a:cubicBezTo>
                <a:lnTo>
                  <a:pt x="326" y="155"/>
                </a:lnTo>
                <a:close/>
                <a:moveTo>
                  <a:pt x="338" y="181"/>
                </a:moveTo>
                <a:cubicBezTo>
                  <a:pt x="338" y="181"/>
                  <a:pt x="338" y="181"/>
                  <a:pt x="338" y="181"/>
                </a:cubicBezTo>
                <a:cubicBezTo>
                  <a:pt x="338" y="181"/>
                  <a:pt x="338" y="182"/>
                  <a:pt x="338" y="182"/>
                </a:cubicBezTo>
                <a:cubicBezTo>
                  <a:pt x="338" y="183"/>
                  <a:pt x="338" y="183"/>
                  <a:pt x="338" y="183"/>
                </a:cubicBezTo>
                <a:cubicBezTo>
                  <a:pt x="337" y="181"/>
                  <a:pt x="337" y="181"/>
                  <a:pt x="337" y="181"/>
                </a:cubicBezTo>
                <a:cubicBezTo>
                  <a:pt x="336" y="178"/>
                  <a:pt x="336" y="178"/>
                  <a:pt x="336" y="178"/>
                </a:cubicBezTo>
                <a:lnTo>
                  <a:pt x="338" y="181"/>
                </a:lnTo>
                <a:close/>
                <a:moveTo>
                  <a:pt x="344" y="214"/>
                </a:moveTo>
                <a:cubicBezTo>
                  <a:pt x="341" y="209"/>
                  <a:pt x="341" y="209"/>
                  <a:pt x="341" y="209"/>
                </a:cubicBezTo>
                <a:cubicBezTo>
                  <a:pt x="341" y="209"/>
                  <a:pt x="341" y="209"/>
                  <a:pt x="341" y="209"/>
                </a:cubicBezTo>
                <a:cubicBezTo>
                  <a:pt x="337" y="204"/>
                  <a:pt x="337" y="204"/>
                  <a:pt x="337" y="204"/>
                </a:cubicBezTo>
                <a:cubicBezTo>
                  <a:pt x="339" y="204"/>
                  <a:pt x="339" y="204"/>
                  <a:pt x="339" y="204"/>
                </a:cubicBezTo>
                <a:cubicBezTo>
                  <a:pt x="339" y="204"/>
                  <a:pt x="339" y="204"/>
                  <a:pt x="339" y="204"/>
                </a:cubicBezTo>
                <a:cubicBezTo>
                  <a:pt x="339" y="204"/>
                  <a:pt x="339" y="204"/>
                  <a:pt x="339" y="204"/>
                </a:cubicBezTo>
                <a:cubicBezTo>
                  <a:pt x="340" y="203"/>
                  <a:pt x="340" y="203"/>
                  <a:pt x="340" y="203"/>
                </a:cubicBezTo>
                <a:lnTo>
                  <a:pt x="344" y="214"/>
                </a:lnTo>
                <a:close/>
                <a:moveTo>
                  <a:pt x="345" y="293"/>
                </a:moveTo>
                <a:cubicBezTo>
                  <a:pt x="345" y="293"/>
                  <a:pt x="345" y="293"/>
                  <a:pt x="345" y="293"/>
                </a:cubicBezTo>
                <a:cubicBezTo>
                  <a:pt x="345" y="294"/>
                  <a:pt x="345" y="294"/>
                  <a:pt x="345" y="294"/>
                </a:cubicBezTo>
                <a:cubicBezTo>
                  <a:pt x="344" y="293"/>
                  <a:pt x="344" y="293"/>
                  <a:pt x="344" y="293"/>
                </a:cubicBezTo>
                <a:cubicBezTo>
                  <a:pt x="344" y="293"/>
                  <a:pt x="344" y="293"/>
                  <a:pt x="344" y="293"/>
                </a:cubicBezTo>
                <a:cubicBezTo>
                  <a:pt x="344" y="293"/>
                  <a:pt x="344" y="292"/>
                  <a:pt x="344" y="292"/>
                </a:cubicBezTo>
                <a:cubicBezTo>
                  <a:pt x="348" y="280"/>
                  <a:pt x="348" y="280"/>
                  <a:pt x="348" y="280"/>
                </a:cubicBezTo>
                <a:cubicBezTo>
                  <a:pt x="350" y="275"/>
                  <a:pt x="350" y="275"/>
                  <a:pt x="350" y="275"/>
                </a:cubicBezTo>
                <a:cubicBezTo>
                  <a:pt x="353" y="285"/>
                  <a:pt x="353" y="285"/>
                  <a:pt x="353" y="285"/>
                </a:cubicBezTo>
                <a:cubicBezTo>
                  <a:pt x="353" y="285"/>
                  <a:pt x="353" y="285"/>
                  <a:pt x="353" y="285"/>
                </a:cubicBezTo>
                <a:lnTo>
                  <a:pt x="345" y="293"/>
                </a:lnTo>
                <a:close/>
                <a:moveTo>
                  <a:pt x="408" y="258"/>
                </a:moveTo>
                <a:cubicBezTo>
                  <a:pt x="408" y="258"/>
                  <a:pt x="408" y="258"/>
                  <a:pt x="408" y="258"/>
                </a:cubicBezTo>
                <a:cubicBezTo>
                  <a:pt x="402" y="261"/>
                  <a:pt x="402" y="261"/>
                  <a:pt x="402" y="261"/>
                </a:cubicBezTo>
                <a:cubicBezTo>
                  <a:pt x="408" y="237"/>
                  <a:pt x="408" y="237"/>
                  <a:pt x="408" y="237"/>
                </a:cubicBezTo>
                <a:cubicBezTo>
                  <a:pt x="417" y="235"/>
                  <a:pt x="417" y="235"/>
                  <a:pt x="417" y="235"/>
                </a:cubicBezTo>
                <a:cubicBezTo>
                  <a:pt x="418" y="235"/>
                  <a:pt x="418" y="235"/>
                  <a:pt x="418" y="235"/>
                </a:cubicBezTo>
                <a:cubicBezTo>
                  <a:pt x="418" y="235"/>
                  <a:pt x="418" y="235"/>
                  <a:pt x="418" y="235"/>
                </a:cubicBezTo>
                <a:cubicBezTo>
                  <a:pt x="425" y="235"/>
                  <a:pt x="425" y="235"/>
                  <a:pt x="425" y="235"/>
                </a:cubicBezTo>
                <a:cubicBezTo>
                  <a:pt x="430" y="236"/>
                  <a:pt x="430" y="236"/>
                  <a:pt x="430" y="236"/>
                </a:cubicBezTo>
                <a:cubicBezTo>
                  <a:pt x="430" y="236"/>
                  <a:pt x="430" y="236"/>
                  <a:pt x="430" y="236"/>
                </a:cubicBezTo>
                <a:cubicBezTo>
                  <a:pt x="430" y="236"/>
                  <a:pt x="430" y="236"/>
                  <a:pt x="430" y="236"/>
                </a:cubicBezTo>
                <a:cubicBezTo>
                  <a:pt x="434" y="234"/>
                  <a:pt x="434" y="234"/>
                  <a:pt x="434" y="234"/>
                </a:cubicBezTo>
                <a:cubicBezTo>
                  <a:pt x="435" y="234"/>
                  <a:pt x="435" y="234"/>
                  <a:pt x="435" y="234"/>
                </a:cubicBezTo>
                <a:cubicBezTo>
                  <a:pt x="435" y="234"/>
                  <a:pt x="435" y="234"/>
                  <a:pt x="435" y="234"/>
                </a:cubicBezTo>
                <a:cubicBezTo>
                  <a:pt x="437" y="233"/>
                  <a:pt x="437" y="233"/>
                  <a:pt x="437" y="233"/>
                </a:cubicBezTo>
                <a:cubicBezTo>
                  <a:pt x="437" y="233"/>
                  <a:pt x="438" y="233"/>
                  <a:pt x="438" y="233"/>
                </a:cubicBezTo>
                <a:cubicBezTo>
                  <a:pt x="441" y="231"/>
                  <a:pt x="441" y="231"/>
                  <a:pt x="441" y="231"/>
                </a:cubicBezTo>
                <a:cubicBezTo>
                  <a:pt x="441" y="230"/>
                  <a:pt x="441" y="230"/>
                  <a:pt x="441" y="230"/>
                </a:cubicBezTo>
                <a:cubicBezTo>
                  <a:pt x="447" y="227"/>
                  <a:pt x="447" y="227"/>
                  <a:pt x="447" y="227"/>
                </a:cubicBezTo>
                <a:cubicBezTo>
                  <a:pt x="451" y="228"/>
                  <a:pt x="451" y="228"/>
                  <a:pt x="451" y="228"/>
                </a:cubicBezTo>
                <a:cubicBezTo>
                  <a:pt x="451" y="228"/>
                  <a:pt x="451" y="228"/>
                  <a:pt x="451" y="228"/>
                </a:cubicBezTo>
                <a:cubicBezTo>
                  <a:pt x="451" y="227"/>
                  <a:pt x="451" y="227"/>
                  <a:pt x="451" y="227"/>
                </a:cubicBezTo>
                <a:cubicBezTo>
                  <a:pt x="449" y="234"/>
                  <a:pt x="449" y="234"/>
                  <a:pt x="449" y="234"/>
                </a:cubicBezTo>
                <a:cubicBezTo>
                  <a:pt x="449" y="234"/>
                  <a:pt x="449" y="234"/>
                  <a:pt x="449" y="234"/>
                </a:cubicBezTo>
                <a:cubicBezTo>
                  <a:pt x="449" y="234"/>
                  <a:pt x="449" y="234"/>
                  <a:pt x="449" y="234"/>
                </a:cubicBezTo>
                <a:cubicBezTo>
                  <a:pt x="449" y="235"/>
                  <a:pt x="449" y="235"/>
                  <a:pt x="449" y="235"/>
                </a:cubicBezTo>
                <a:cubicBezTo>
                  <a:pt x="448" y="239"/>
                  <a:pt x="448" y="239"/>
                  <a:pt x="448" y="239"/>
                </a:cubicBezTo>
                <a:cubicBezTo>
                  <a:pt x="443" y="251"/>
                  <a:pt x="443" y="251"/>
                  <a:pt x="443" y="251"/>
                </a:cubicBezTo>
                <a:cubicBezTo>
                  <a:pt x="442" y="253"/>
                  <a:pt x="442" y="253"/>
                  <a:pt x="442" y="253"/>
                </a:cubicBezTo>
                <a:cubicBezTo>
                  <a:pt x="438" y="254"/>
                  <a:pt x="438" y="254"/>
                  <a:pt x="438" y="254"/>
                </a:cubicBezTo>
                <a:cubicBezTo>
                  <a:pt x="421" y="257"/>
                  <a:pt x="421" y="257"/>
                  <a:pt x="421" y="257"/>
                </a:cubicBezTo>
                <a:cubicBezTo>
                  <a:pt x="417" y="256"/>
                  <a:pt x="417" y="256"/>
                  <a:pt x="417" y="256"/>
                </a:cubicBezTo>
                <a:cubicBezTo>
                  <a:pt x="417" y="256"/>
                  <a:pt x="417" y="256"/>
                  <a:pt x="417" y="256"/>
                </a:cubicBezTo>
                <a:lnTo>
                  <a:pt x="408" y="258"/>
                </a:lnTo>
                <a:close/>
                <a:moveTo>
                  <a:pt x="439" y="256"/>
                </a:moveTo>
                <a:cubicBezTo>
                  <a:pt x="439" y="256"/>
                  <a:pt x="439" y="256"/>
                  <a:pt x="439" y="256"/>
                </a:cubicBezTo>
                <a:cubicBezTo>
                  <a:pt x="438" y="256"/>
                  <a:pt x="438" y="256"/>
                  <a:pt x="438" y="256"/>
                </a:cubicBezTo>
                <a:cubicBezTo>
                  <a:pt x="439" y="256"/>
                  <a:pt x="439" y="256"/>
                  <a:pt x="439" y="256"/>
                </a:cubicBezTo>
                <a:cubicBezTo>
                  <a:pt x="439" y="256"/>
                  <a:pt x="439" y="256"/>
                  <a:pt x="439" y="256"/>
                </a:cubicBezTo>
                <a:close/>
                <a:moveTo>
                  <a:pt x="442" y="255"/>
                </a:moveTo>
                <a:cubicBezTo>
                  <a:pt x="447" y="253"/>
                  <a:pt x="447" y="253"/>
                  <a:pt x="447" y="253"/>
                </a:cubicBezTo>
                <a:cubicBezTo>
                  <a:pt x="447" y="253"/>
                  <a:pt x="447" y="253"/>
                  <a:pt x="447" y="253"/>
                </a:cubicBezTo>
                <a:cubicBezTo>
                  <a:pt x="447" y="253"/>
                  <a:pt x="447" y="253"/>
                  <a:pt x="447" y="253"/>
                </a:cubicBezTo>
                <a:cubicBezTo>
                  <a:pt x="449" y="253"/>
                  <a:pt x="449" y="253"/>
                  <a:pt x="449" y="253"/>
                </a:cubicBezTo>
                <a:cubicBezTo>
                  <a:pt x="447" y="254"/>
                  <a:pt x="447" y="254"/>
                  <a:pt x="447" y="254"/>
                </a:cubicBezTo>
                <a:cubicBezTo>
                  <a:pt x="442" y="255"/>
                  <a:pt x="442" y="255"/>
                  <a:pt x="442" y="255"/>
                </a:cubicBezTo>
                <a:close/>
                <a:moveTo>
                  <a:pt x="450" y="251"/>
                </a:moveTo>
                <a:cubicBezTo>
                  <a:pt x="450" y="251"/>
                  <a:pt x="450" y="251"/>
                  <a:pt x="450" y="251"/>
                </a:cubicBezTo>
                <a:cubicBezTo>
                  <a:pt x="446" y="251"/>
                  <a:pt x="446" y="251"/>
                  <a:pt x="446" y="251"/>
                </a:cubicBezTo>
                <a:cubicBezTo>
                  <a:pt x="446" y="251"/>
                  <a:pt x="446" y="251"/>
                  <a:pt x="446" y="251"/>
                </a:cubicBezTo>
                <a:cubicBezTo>
                  <a:pt x="445" y="252"/>
                  <a:pt x="445" y="252"/>
                  <a:pt x="445" y="252"/>
                </a:cubicBezTo>
                <a:cubicBezTo>
                  <a:pt x="445" y="252"/>
                  <a:pt x="445" y="252"/>
                  <a:pt x="445" y="252"/>
                </a:cubicBezTo>
                <a:cubicBezTo>
                  <a:pt x="445" y="252"/>
                  <a:pt x="445" y="252"/>
                  <a:pt x="445" y="251"/>
                </a:cubicBezTo>
                <a:cubicBezTo>
                  <a:pt x="450" y="239"/>
                  <a:pt x="450" y="239"/>
                  <a:pt x="450" y="239"/>
                </a:cubicBezTo>
                <a:cubicBezTo>
                  <a:pt x="450" y="239"/>
                  <a:pt x="450" y="239"/>
                  <a:pt x="450" y="239"/>
                </a:cubicBezTo>
                <a:cubicBezTo>
                  <a:pt x="450" y="235"/>
                  <a:pt x="450" y="235"/>
                  <a:pt x="450" y="235"/>
                </a:cubicBezTo>
                <a:cubicBezTo>
                  <a:pt x="450" y="235"/>
                  <a:pt x="450" y="235"/>
                  <a:pt x="450" y="235"/>
                </a:cubicBezTo>
                <a:cubicBezTo>
                  <a:pt x="455" y="227"/>
                  <a:pt x="455" y="227"/>
                  <a:pt x="455" y="227"/>
                </a:cubicBezTo>
                <a:cubicBezTo>
                  <a:pt x="455" y="227"/>
                  <a:pt x="455" y="227"/>
                  <a:pt x="455" y="227"/>
                </a:cubicBezTo>
                <a:cubicBezTo>
                  <a:pt x="457" y="226"/>
                  <a:pt x="457" y="226"/>
                  <a:pt x="457" y="226"/>
                </a:cubicBezTo>
                <a:cubicBezTo>
                  <a:pt x="459" y="230"/>
                  <a:pt x="459" y="230"/>
                  <a:pt x="459" y="230"/>
                </a:cubicBezTo>
                <a:cubicBezTo>
                  <a:pt x="460" y="238"/>
                  <a:pt x="460" y="238"/>
                  <a:pt x="460" y="238"/>
                </a:cubicBezTo>
                <a:cubicBezTo>
                  <a:pt x="459" y="242"/>
                  <a:pt x="459" y="242"/>
                  <a:pt x="459" y="242"/>
                </a:cubicBezTo>
                <a:cubicBezTo>
                  <a:pt x="452" y="250"/>
                  <a:pt x="452" y="250"/>
                  <a:pt x="452" y="250"/>
                </a:cubicBezTo>
                <a:lnTo>
                  <a:pt x="450" y="251"/>
                </a:lnTo>
                <a:close/>
                <a:moveTo>
                  <a:pt x="467" y="216"/>
                </a:moveTo>
                <a:cubicBezTo>
                  <a:pt x="463" y="216"/>
                  <a:pt x="463" y="216"/>
                  <a:pt x="463" y="216"/>
                </a:cubicBezTo>
                <a:cubicBezTo>
                  <a:pt x="465" y="215"/>
                  <a:pt x="465" y="215"/>
                  <a:pt x="465" y="215"/>
                </a:cubicBezTo>
                <a:cubicBezTo>
                  <a:pt x="468" y="216"/>
                  <a:pt x="468" y="216"/>
                  <a:pt x="468" y="216"/>
                </a:cubicBezTo>
                <a:lnTo>
                  <a:pt x="467" y="216"/>
                </a:lnTo>
                <a:close/>
                <a:moveTo>
                  <a:pt x="463" y="214"/>
                </a:moveTo>
                <a:cubicBezTo>
                  <a:pt x="462" y="216"/>
                  <a:pt x="462" y="216"/>
                  <a:pt x="462" y="216"/>
                </a:cubicBezTo>
                <a:cubicBezTo>
                  <a:pt x="460" y="217"/>
                  <a:pt x="460" y="217"/>
                  <a:pt x="460" y="217"/>
                </a:cubicBezTo>
                <a:cubicBezTo>
                  <a:pt x="459" y="217"/>
                  <a:pt x="459" y="217"/>
                  <a:pt x="459" y="217"/>
                </a:cubicBezTo>
                <a:lnTo>
                  <a:pt x="463" y="214"/>
                </a:lnTo>
                <a:close/>
                <a:moveTo>
                  <a:pt x="452" y="217"/>
                </a:moveTo>
                <a:cubicBezTo>
                  <a:pt x="448" y="215"/>
                  <a:pt x="448" y="215"/>
                  <a:pt x="448" y="215"/>
                </a:cubicBezTo>
                <a:cubicBezTo>
                  <a:pt x="455" y="214"/>
                  <a:pt x="455" y="214"/>
                  <a:pt x="455" y="214"/>
                </a:cubicBezTo>
                <a:cubicBezTo>
                  <a:pt x="455" y="217"/>
                  <a:pt x="455" y="217"/>
                  <a:pt x="455" y="217"/>
                </a:cubicBezTo>
                <a:lnTo>
                  <a:pt x="452" y="217"/>
                </a:lnTo>
                <a:close/>
                <a:moveTo>
                  <a:pt x="445" y="215"/>
                </a:moveTo>
                <a:cubicBezTo>
                  <a:pt x="446" y="215"/>
                  <a:pt x="446" y="215"/>
                  <a:pt x="446" y="215"/>
                </a:cubicBezTo>
                <a:cubicBezTo>
                  <a:pt x="446" y="215"/>
                  <a:pt x="446" y="215"/>
                  <a:pt x="446" y="215"/>
                </a:cubicBezTo>
                <a:cubicBezTo>
                  <a:pt x="443" y="219"/>
                  <a:pt x="443" y="219"/>
                  <a:pt x="443" y="219"/>
                </a:cubicBezTo>
                <a:cubicBezTo>
                  <a:pt x="442" y="220"/>
                  <a:pt x="442" y="220"/>
                  <a:pt x="442" y="220"/>
                </a:cubicBezTo>
                <a:cubicBezTo>
                  <a:pt x="436" y="221"/>
                  <a:pt x="436" y="221"/>
                  <a:pt x="436" y="221"/>
                </a:cubicBezTo>
                <a:cubicBezTo>
                  <a:pt x="435" y="222"/>
                  <a:pt x="435" y="222"/>
                  <a:pt x="435" y="222"/>
                </a:cubicBezTo>
                <a:cubicBezTo>
                  <a:pt x="434" y="222"/>
                  <a:pt x="434" y="222"/>
                  <a:pt x="434" y="222"/>
                </a:cubicBezTo>
                <a:cubicBezTo>
                  <a:pt x="432" y="222"/>
                  <a:pt x="432" y="222"/>
                  <a:pt x="432" y="222"/>
                </a:cubicBezTo>
                <a:cubicBezTo>
                  <a:pt x="439" y="215"/>
                  <a:pt x="439" y="215"/>
                  <a:pt x="439" y="215"/>
                </a:cubicBezTo>
                <a:lnTo>
                  <a:pt x="445" y="215"/>
                </a:lnTo>
                <a:close/>
                <a:moveTo>
                  <a:pt x="419" y="230"/>
                </a:moveTo>
                <a:cubicBezTo>
                  <a:pt x="420" y="230"/>
                  <a:pt x="420" y="230"/>
                  <a:pt x="420" y="229"/>
                </a:cubicBezTo>
                <a:cubicBezTo>
                  <a:pt x="427" y="227"/>
                  <a:pt x="427" y="227"/>
                  <a:pt x="427" y="227"/>
                </a:cubicBezTo>
                <a:cubicBezTo>
                  <a:pt x="427" y="226"/>
                  <a:pt x="427" y="226"/>
                  <a:pt x="427" y="226"/>
                </a:cubicBezTo>
                <a:cubicBezTo>
                  <a:pt x="428" y="226"/>
                  <a:pt x="428" y="226"/>
                  <a:pt x="428" y="226"/>
                </a:cubicBezTo>
                <a:cubicBezTo>
                  <a:pt x="428" y="226"/>
                  <a:pt x="428" y="226"/>
                  <a:pt x="429" y="226"/>
                </a:cubicBezTo>
                <a:cubicBezTo>
                  <a:pt x="435" y="224"/>
                  <a:pt x="435" y="224"/>
                  <a:pt x="435" y="224"/>
                </a:cubicBezTo>
                <a:cubicBezTo>
                  <a:pt x="438" y="223"/>
                  <a:pt x="438" y="223"/>
                  <a:pt x="438" y="223"/>
                </a:cubicBezTo>
                <a:cubicBezTo>
                  <a:pt x="433" y="228"/>
                  <a:pt x="433" y="228"/>
                  <a:pt x="433" y="228"/>
                </a:cubicBezTo>
                <a:cubicBezTo>
                  <a:pt x="429" y="230"/>
                  <a:pt x="429" y="230"/>
                  <a:pt x="429" y="230"/>
                </a:cubicBezTo>
                <a:cubicBezTo>
                  <a:pt x="421" y="231"/>
                  <a:pt x="421" y="231"/>
                  <a:pt x="421" y="231"/>
                </a:cubicBezTo>
                <a:cubicBezTo>
                  <a:pt x="421" y="231"/>
                  <a:pt x="421" y="231"/>
                  <a:pt x="420" y="231"/>
                </a:cubicBezTo>
                <a:cubicBezTo>
                  <a:pt x="420" y="231"/>
                  <a:pt x="420" y="231"/>
                  <a:pt x="420" y="231"/>
                </a:cubicBezTo>
                <a:cubicBezTo>
                  <a:pt x="410" y="230"/>
                  <a:pt x="410" y="230"/>
                  <a:pt x="410" y="230"/>
                </a:cubicBezTo>
                <a:cubicBezTo>
                  <a:pt x="411" y="229"/>
                  <a:pt x="411" y="229"/>
                  <a:pt x="411" y="229"/>
                </a:cubicBezTo>
                <a:cubicBezTo>
                  <a:pt x="411" y="229"/>
                  <a:pt x="411" y="229"/>
                  <a:pt x="411" y="229"/>
                </a:cubicBezTo>
                <a:cubicBezTo>
                  <a:pt x="415" y="229"/>
                  <a:pt x="415" y="229"/>
                  <a:pt x="415" y="229"/>
                </a:cubicBezTo>
                <a:lnTo>
                  <a:pt x="419" y="230"/>
                </a:lnTo>
                <a:close/>
                <a:moveTo>
                  <a:pt x="419" y="228"/>
                </a:moveTo>
                <a:cubicBezTo>
                  <a:pt x="422" y="227"/>
                  <a:pt x="422" y="227"/>
                  <a:pt x="422" y="227"/>
                </a:cubicBezTo>
                <a:cubicBezTo>
                  <a:pt x="419" y="228"/>
                  <a:pt x="419" y="228"/>
                  <a:pt x="419" y="228"/>
                </a:cubicBezTo>
                <a:close/>
                <a:moveTo>
                  <a:pt x="429" y="198"/>
                </a:moveTo>
                <a:cubicBezTo>
                  <a:pt x="428" y="200"/>
                  <a:pt x="428" y="200"/>
                  <a:pt x="428" y="200"/>
                </a:cubicBezTo>
                <a:cubicBezTo>
                  <a:pt x="425" y="199"/>
                  <a:pt x="425" y="199"/>
                  <a:pt x="425" y="199"/>
                </a:cubicBezTo>
                <a:cubicBezTo>
                  <a:pt x="425" y="199"/>
                  <a:pt x="425" y="199"/>
                  <a:pt x="425" y="199"/>
                </a:cubicBezTo>
                <a:cubicBezTo>
                  <a:pt x="425" y="199"/>
                  <a:pt x="425" y="199"/>
                  <a:pt x="425" y="199"/>
                </a:cubicBezTo>
                <a:cubicBezTo>
                  <a:pt x="420" y="199"/>
                  <a:pt x="420" y="199"/>
                  <a:pt x="420" y="199"/>
                </a:cubicBezTo>
                <a:cubicBezTo>
                  <a:pt x="417" y="199"/>
                  <a:pt x="417" y="199"/>
                  <a:pt x="417" y="199"/>
                </a:cubicBezTo>
                <a:cubicBezTo>
                  <a:pt x="419" y="198"/>
                  <a:pt x="419" y="198"/>
                  <a:pt x="419" y="198"/>
                </a:cubicBezTo>
                <a:cubicBezTo>
                  <a:pt x="423" y="195"/>
                  <a:pt x="423" y="195"/>
                  <a:pt x="423" y="195"/>
                </a:cubicBezTo>
                <a:cubicBezTo>
                  <a:pt x="427" y="195"/>
                  <a:pt x="427" y="195"/>
                  <a:pt x="427" y="195"/>
                </a:cubicBezTo>
                <a:cubicBezTo>
                  <a:pt x="430" y="196"/>
                  <a:pt x="430" y="196"/>
                  <a:pt x="430" y="196"/>
                </a:cubicBezTo>
                <a:lnTo>
                  <a:pt x="429" y="198"/>
                </a:lnTo>
                <a:close/>
                <a:moveTo>
                  <a:pt x="427" y="201"/>
                </a:moveTo>
                <a:cubicBezTo>
                  <a:pt x="425" y="201"/>
                  <a:pt x="425" y="201"/>
                  <a:pt x="425" y="201"/>
                </a:cubicBezTo>
                <a:cubicBezTo>
                  <a:pt x="420" y="200"/>
                  <a:pt x="420" y="200"/>
                  <a:pt x="420" y="200"/>
                </a:cubicBezTo>
                <a:cubicBezTo>
                  <a:pt x="424" y="200"/>
                  <a:pt x="424" y="200"/>
                  <a:pt x="424" y="200"/>
                </a:cubicBezTo>
                <a:lnTo>
                  <a:pt x="427" y="201"/>
                </a:lnTo>
                <a:close/>
                <a:moveTo>
                  <a:pt x="416" y="166"/>
                </a:moveTo>
                <a:cubicBezTo>
                  <a:pt x="416" y="167"/>
                  <a:pt x="416" y="167"/>
                  <a:pt x="416" y="167"/>
                </a:cubicBezTo>
                <a:cubicBezTo>
                  <a:pt x="414" y="173"/>
                  <a:pt x="414" y="173"/>
                  <a:pt x="414" y="173"/>
                </a:cubicBezTo>
                <a:cubicBezTo>
                  <a:pt x="414" y="173"/>
                  <a:pt x="414" y="173"/>
                  <a:pt x="414" y="173"/>
                </a:cubicBezTo>
                <a:cubicBezTo>
                  <a:pt x="413" y="170"/>
                  <a:pt x="413" y="170"/>
                  <a:pt x="413" y="170"/>
                </a:cubicBezTo>
                <a:cubicBezTo>
                  <a:pt x="414" y="167"/>
                  <a:pt x="414" y="167"/>
                  <a:pt x="414" y="167"/>
                </a:cubicBezTo>
                <a:cubicBezTo>
                  <a:pt x="415" y="162"/>
                  <a:pt x="415" y="162"/>
                  <a:pt x="415" y="162"/>
                </a:cubicBezTo>
                <a:cubicBezTo>
                  <a:pt x="421" y="154"/>
                  <a:pt x="421" y="154"/>
                  <a:pt x="421" y="154"/>
                </a:cubicBezTo>
                <a:lnTo>
                  <a:pt x="416" y="166"/>
                </a:lnTo>
                <a:close/>
                <a:moveTo>
                  <a:pt x="430" y="143"/>
                </a:moveTo>
                <a:cubicBezTo>
                  <a:pt x="431" y="142"/>
                  <a:pt x="431" y="142"/>
                  <a:pt x="431" y="142"/>
                </a:cubicBezTo>
                <a:cubicBezTo>
                  <a:pt x="430" y="144"/>
                  <a:pt x="430" y="144"/>
                  <a:pt x="430" y="144"/>
                </a:cubicBezTo>
                <a:lnTo>
                  <a:pt x="430" y="143"/>
                </a:lnTo>
                <a:close/>
                <a:moveTo>
                  <a:pt x="434" y="132"/>
                </a:moveTo>
                <a:cubicBezTo>
                  <a:pt x="434" y="132"/>
                  <a:pt x="434" y="132"/>
                  <a:pt x="434" y="132"/>
                </a:cubicBezTo>
                <a:cubicBezTo>
                  <a:pt x="434" y="133"/>
                  <a:pt x="434" y="133"/>
                  <a:pt x="434" y="133"/>
                </a:cubicBezTo>
                <a:lnTo>
                  <a:pt x="434" y="132"/>
                </a:lnTo>
                <a:close/>
                <a:moveTo>
                  <a:pt x="436" y="122"/>
                </a:moveTo>
                <a:cubicBezTo>
                  <a:pt x="436" y="122"/>
                  <a:pt x="436" y="122"/>
                  <a:pt x="436" y="122"/>
                </a:cubicBezTo>
                <a:cubicBezTo>
                  <a:pt x="436" y="122"/>
                  <a:pt x="436" y="122"/>
                  <a:pt x="436" y="122"/>
                </a:cubicBezTo>
                <a:close/>
                <a:moveTo>
                  <a:pt x="444" y="85"/>
                </a:moveTo>
                <a:cubicBezTo>
                  <a:pt x="443" y="88"/>
                  <a:pt x="443" y="88"/>
                  <a:pt x="443" y="88"/>
                </a:cubicBezTo>
                <a:cubicBezTo>
                  <a:pt x="442" y="84"/>
                  <a:pt x="442" y="84"/>
                  <a:pt x="442" y="84"/>
                </a:cubicBezTo>
                <a:cubicBezTo>
                  <a:pt x="442" y="83"/>
                  <a:pt x="442" y="83"/>
                  <a:pt x="442" y="83"/>
                </a:cubicBezTo>
                <a:cubicBezTo>
                  <a:pt x="442" y="83"/>
                  <a:pt x="442" y="83"/>
                  <a:pt x="442" y="83"/>
                </a:cubicBezTo>
                <a:cubicBezTo>
                  <a:pt x="443" y="77"/>
                  <a:pt x="443" y="77"/>
                  <a:pt x="443" y="77"/>
                </a:cubicBezTo>
                <a:cubicBezTo>
                  <a:pt x="445" y="73"/>
                  <a:pt x="445" y="73"/>
                  <a:pt x="445" y="73"/>
                </a:cubicBezTo>
                <a:cubicBezTo>
                  <a:pt x="446" y="72"/>
                  <a:pt x="446" y="72"/>
                  <a:pt x="446" y="72"/>
                </a:cubicBezTo>
                <a:lnTo>
                  <a:pt x="444" y="85"/>
                </a:lnTo>
                <a:close/>
                <a:moveTo>
                  <a:pt x="430" y="81"/>
                </a:moveTo>
                <a:cubicBezTo>
                  <a:pt x="430" y="81"/>
                  <a:pt x="430" y="81"/>
                  <a:pt x="430" y="81"/>
                </a:cubicBezTo>
                <a:cubicBezTo>
                  <a:pt x="432" y="84"/>
                  <a:pt x="432" y="84"/>
                  <a:pt x="432" y="84"/>
                </a:cubicBezTo>
                <a:cubicBezTo>
                  <a:pt x="432" y="90"/>
                  <a:pt x="432" y="90"/>
                  <a:pt x="432" y="90"/>
                </a:cubicBezTo>
                <a:cubicBezTo>
                  <a:pt x="429" y="98"/>
                  <a:pt x="429" y="98"/>
                  <a:pt x="429" y="98"/>
                </a:cubicBezTo>
                <a:cubicBezTo>
                  <a:pt x="426" y="94"/>
                  <a:pt x="426" y="94"/>
                  <a:pt x="426" y="94"/>
                </a:cubicBezTo>
                <a:cubicBezTo>
                  <a:pt x="425" y="91"/>
                  <a:pt x="425" y="91"/>
                  <a:pt x="425" y="91"/>
                </a:cubicBezTo>
                <a:cubicBezTo>
                  <a:pt x="423" y="82"/>
                  <a:pt x="423" y="82"/>
                  <a:pt x="423" y="82"/>
                </a:cubicBezTo>
                <a:cubicBezTo>
                  <a:pt x="423" y="82"/>
                  <a:pt x="423" y="82"/>
                  <a:pt x="423" y="82"/>
                </a:cubicBezTo>
                <a:cubicBezTo>
                  <a:pt x="421" y="78"/>
                  <a:pt x="421" y="78"/>
                  <a:pt x="421" y="78"/>
                </a:cubicBezTo>
                <a:cubicBezTo>
                  <a:pt x="420" y="74"/>
                  <a:pt x="420" y="74"/>
                  <a:pt x="420" y="74"/>
                </a:cubicBezTo>
                <a:cubicBezTo>
                  <a:pt x="418" y="74"/>
                  <a:pt x="418" y="74"/>
                  <a:pt x="418" y="74"/>
                </a:cubicBezTo>
                <a:cubicBezTo>
                  <a:pt x="419" y="78"/>
                  <a:pt x="419" y="78"/>
                  <a:pt x="419" y="78"/>
                </a:cubicBezTo>
                <a:cubicBezTo>
                  <a:pt x="421" y="82"/>
                  <a:pt x="421" y="82"/>
                  <a:pt x="421" y="82"/>
                </a:cubicBezTo>
                <a:cubicBezTo>
                  <a:pt x="423" y="91"/>
                  <a:pt x="423" y="91"/>
                  <a:pt x="423" y="91"/>
                </a:cubicBezTo>
                <a:cubicBezTo>
                  <a:pt x="423" y="91"/>
                  <a:pt x="423" y="91"/>
                  <a:pt x="423" y="91"/>
                </a:cubicBezTo>
                <a:cubicBezTo>
                  <a:pt x="425" y="95"/>
                  <a:pt x="425" y="95"/>
                  <a:pt x="425" y="95"/>
                </a:cubicBezTo>
                <a:cubicBezTo>
                  <a:pt x="428" y="100"/>
                  <a:pt x="428" y="100"/>
                  <a:pt x="428" y="100"/>
                </a:cubicBezTo>
                <a:cubicBezTo>
                  <a:pt x="424" y="113"/>
                  <a:pt x="424" y="113"/>
                  <a:pt x="424" y="113"/>
                </a:cubicBezTo>
                <a:cubicBezTo>
                  <a:pt x="421" y="109"/>
                  <a:pt x="421" y="109"/>
                  <a:pt x="421" y="109"/>
                </a:cubicBezTo>
                <a:cubicBezTo>
                  <a:pt x="421" y="102"/>
                  <a:pt x="421" y="102"/>
                  <a:pt x="421" y="102"/>
                </a:cubicBezTo>
                <a:cubicBezTo>
                  <a:pt x="421" y="102"/>
                  <a:pt x="421" y="102"/>
                  <a:pt x="421" y="101"/>
                </a:cubicBezTo>
                <a:cubicBezTo>
                  <a:pt x="420" y="100"/>
                  <a:pt x="420" y="100"/>
                  <a:pt x="420" y="100"/>
                </a:cubicBezTo>
                <a:cubicBezTo>
                  <a:pt x="419" y="95"/>
                  <a:pt x="419" y="95"/>
                  <a:pt x="419" y="95"/>
                </a:cubicBezTo>
                <a:cubicBezTo>
                  <a:pt x="420" y="94"/>
                  <a:pt x="420" y="94"/>
                  <a:pt x="420" y="94"/>
                </a:cubicBezTo>
                <a:cubicBezTo>
                  <a:pt x="419" y="93"/>
                  <a:pt x="419" y="93"/>
                  <a:pt x="419" y="93"/>
                </a:cubicBezTo>
                <a:cubicBezTo>
                  <a:pt x="417" y="87"/>
                  <a:pt x="417" y="87"/>
                  <a:pt x="417" y="87"/>
                </a:cubicBezTo>
                <a:cubicBezTo>
                  <a:pt x="418" y="84"/>
                  <a:pt x="418" y="84"/>
                  <a:pt x="418" y="84"/>
                </a:cubicBezTo>
                <a:cubicBezTo>
                  <a:pt x="418" y="84"/>
                  <a:pt x="418" y="84"/>
                  <a:pt x="418" y="84"/>
                </a:cubicBezTo>
                <a:cubicBezTo>
                  <a:pt x="417" y="80"/>
                  <a:pt x="417" y="80"/>
                  <a:pt x="417" y="80"/>
                </a:cubicBezTo>
                <a:cubicBezTo>
                  <a:pt x="417" y="79"/>
                  <a:pt x="417" y="79"/>
                  <a:pt x="417" y="79"/>
                </a:cubicBezTo>
                <a:cubicBezTo>
                  <a:pt x="417" y="79"/>
                  <a:pt x="417" y="79"/>
                  <a:pt x="417" y="79"/>
                </a:cubicBezTo>
                <a:cubicBezTo>
                  <a:pt x="417" y="79"/>
                  <a:pt x="417" y="79"/>
                  <a:pt x="417" y="79"/>
                </a:cubicBezTo>
                <a:cubicBezTo>
                  <a:pt x="417" y="79"/>
                  <a:pt x="417" y="79"/>
                  <a:pt x="417" y="79"/>
                </a:cubicBezTo>
                <a:cubicBezTo>
                  <a:pt x="417" y="71"/>
                  <a:pt x="417" y="71"/>
                  <a:pt x="417" y="71"/>
                </a:cubicBezTo>
                <a:cubicBezTo>
                  <a:pt x="417" y="71"/>
                  <a:pt x="417" y="71"/>
                  <a:pt x="417" y="71"/>
                </a:cubicBezTo>
                <a:cubicBezTo>
                  <a:pt x="417" y="71"/>
                  <a:pt x="417" y="71"/>
                  <a:pt x="417" y="71"/>
                </a:cubicBezTo>
                <a:cubicBezTo>
                  <a:pt x="416" y="66"/>
                  <a:pt x="416" y="66"/>
                  <a:pt x="416" y="66"/>
                </a:cubicBezTo>
                <a:cubicBezTo>
                  <a:pt x="416" y="64"/>
                  <a:pt x="416" y="64"/>
                  <a:pt x="416" y="64"/>
                </a:cubicBezTo>
                <a:cubicBezTo>
                  <a:pt x="422" y="71"/>
                  <a:pt x="422" y="71"/>
                  <a:pt x="422" y="71"/>
                </a:cubicBezTo>
                <a:cubicBezTo>
                  <a:pt x="422" y="71"/>
                  <a:pt x="422" y="71"/>
                  <a:pt x="422" y="71"/>
                </a:cubicBezTo>
                <a:cubicBezTo>
                  <a:pt x="425" y="74"/>
                  <a:pt x="425" y="74"/>
                  <a:pt x="425" y="74"/>
                </a:cubicBezTo>
                <a:cubicBezTo>
                  <a:pt x="427" y="78"/>
                  <a:pt x="427" y="78"/>
                  <a:pt x="427" y="78"/>
                </a:cubicBezTo>
                <a:lnTo>
                  <a:pt x="430" y="81"/>
                </a:lnTo>
                <a:close/>
                <a:moveTo>
                  <a:pt x="410" y="73"/>
                </a:moveTo>
                <a:cubicBezTo>
                  <a:pt x="411" y="71"/>
                  <a:pt x="411" y="71"/>
                  <a:pt x="411" y="71"/>
                </a:cubicBezTo>
                <a:cubicBezTo>
                  <a:pt x="411" y="70"/>
                  <a:pt x="411" y="70"/>
                  <a:pt x="411" y="70"/>
                </a:cubicBezTo>
                <a:cubicBezTo>
                  <a:pt x="412" y="71"/>
                  <a:pt x="412" y="71"/>
                  <a:pt x="412" y="71"/>
                </a:cubicBezTo>
                <a:cubicBezTo>
                  <a:pt x="414" y="75"/>
                  <a:pt x="414" y="75"/>
                  <a:pt x="414" y="75"/>
                </a:cubicBezTo>
                <a:cubicBezTo>
                  <a:pt x="415" y="79"/>
                  <a:pt x="415" y="79"/>
                  <a:pt x="415" y="79"/>
                </a:cubicBezTo>
                <a:cubicBezTo>
                  <a:pt x="415" y="81"/>
                  <a:pt x="415" y="81"/>
                  <a:pt x="415" y="81"/>
                </a:cubicBezTo>
                <a:cubicBezTo>
                  <a:pt x="411" y="76"/>
                  <a:pt x="411" y="76"/>
                  <a:pt x="411" y="76"/>
                </a:cubicBezTo>
                <a:lnTo>
                  <a:pt x="410" y="73"/>
                </a:lnTo>
                <a:close/>
                <a:moveTo>
                  <a:pt x="416" y="93"/>
                </a:moveTo>
                <a:cubicBezTo>
                  <a:pt x="417" y="93"/>
                  <a:pt x="417" y="93"/>
                  <a:pt x="417" y="93"/>
                </a:cubicBezTo>
                <a:cubicBezTo>
                  <a:pt x="416" y="93"/>
                  <a:pt x="416" y="93"/>
                  <a:pt x="416" y="93"/>
                </a:cubicBezTo>
                <a:cubicBezTo>
                  <a:pt x="416" y="93"/>
                  <a:pt x="416" y="93"/>
                  <a:pt x="416" y="93"/>
                </a:cubicBezTo>
                <a:close/>
                <a:moveTo>
                  <a:pt x="415" y="83"/>
                </a:moveTo>
                <a:cubicBezTo>
                  <a:pt x="415" y="83"/>
                  <a:pt x="415" y="83"/>
                  <a:pt x="415" y="83"/>
                </a:cubicBezTo>
                <a:cubicBezTo>
                  <a:pt x="415" y="84"/>
                  <a:pt x="415" y="84"/>
                  <a:pt x="415" y="84"/>
                </a:cubicBezTo>
                <a:cubicBezTo>
                  <a:pt x="416" y="88"/>
                  <a:pt x="416" y="88"/>
                  <a:pt x="416" y="88"/>
                </a:cubicBezTo>
                <a:cubicBezTo>
                  <a:pt x="415" y="91"/>
                  <a:pt x="415" y="91"/>
                  <a:pt x="415" y="91"/>
                </a:cubicBezTo>
                <a:cubicBezTo>
                  <a:pt x="414" y="88"/>
                  <a:pt x="414" y="88"/>
                  <a:pt x="414" y="88"/>
                </a:cubicBezTo>
                <a:cubicBezTo>
                  <a:pt x="414" y="84"/>
                  <a:pt x="414" y="84"/>
                  <a:pt x="414" y="84"/>
                </a:cubicBezTo>
                <a:cubicBezTo>
                  <a:pt x="413" y="81"/>
                  <a:pt x="413" y="81"/>
                  <a:pt x="413" y="81"/>
                </a:cubicBezTo>
                <a:lnTo>
                  <a:pt x="415" y="83"/>
                </a:lnTo>
                <a:close/>
                <a:moveTo>
                  <a:pt x="414" y="66"/>
                </a:moveTo>
                <a:cubicBezTo>
                  <a:pt x="413" y="64"/>
                  <a:pt x="413" y="64"/>
                  <a:pt x="413" y="64"/>
                </a:cubicBezTo>
                <a:cubicBezTo>
                  <a:pt x="414" y="61"/>
                  <a:pt x="414" y="61"/>
                  <a:pt x="414" y="61"/>
                </a:cubicBezTo>
                <a:cubicBezTo>
                  <a:pt x="415" y="63"/>
                  <a:pt x="415" y="63"/>
                  <a:pt x="415" y="63"/>
                </a:cubicBezTo>
                <a:lnTo>
                  <a:pt x="414" y="66"/>
                </a:lnTo>
                <a:close/>
                <a:moveTo>
                  <a:pt x="412" y="66"/>
                </a:moveTo>
                <a:cubicBezTo>
                  <a:pt x="415" y="71"/>
                  <a:pt x="415" y="71"/>
                  <a:pt x="415" y="71"/>
                </a:cubicBezTo>
                <a:cubicBezTo>
                  <a:pt x="415" y="73"/>
                  <a:pt x="415" y="73"/>
                  <a:pt x="415" y="73"/>
                </a:cubicBezTo>
                <a:cubicBezTo>
                  <a:pt x="413" y="70"/>
                  <a:pt x="413" y="70"/>
                  <a:pt x="413" y="70"/>
                </a:cubicBezTo>
                <a:cubicBezTo>
                  <a:pt x="412" y="68"/>
                  <a:pt x="412" y="68"/>
                  <a:pt x="412" y="68"/>
                </a:cubicBezTo>
                <a:lnTo>
                  <a:pt x="412" y="66"/>
                </a:lnTo>
                <a:close/>
                <a:moveTo>
                  <a:pt x="405" y="63"/>
                </a:moveTo>
                <a:cubicBezTo>
                  <a:pt x="405" y="65"/>
                  <a:pt x="405" y="65"/>
                  <a:pt x="405" y="65"/>
                </a:cubicBezTo>
                <a:cubicBezTo>
                  <a:pt x="403" y="61"/>
                  <a:pt x="403" y="61"/>
                  <a:pt x="403" y="61"/>
                </a:cubicBezTo>
                <a:lnTo>
                  <a:pt x="405" y="63"/>
                </a:lnTo>
                <a:close/>
                <a:moveTo>
                  <a:pt x="422" y="119"/>
                </a:moveTo>
                <a:cubicBezTo>
                  <a:pt x="421" y="112"/>
                  <a:pt x="421" y="112"/>
                  <a:pt x="421" y="112"/>
                </a:cubicBezTo>
                <a:cubicBezTo>
                  <a:pt x="424" y="115"/>
                  <a:pt x="424" y="115"/>
                  <a:pt x="424" y="115"/>
                </a:cubicBezTo>
                <a:cubicBezTo>
                  <a:pt x="422" y="119"/>
                  <a:pt x="422" y="119"/>
                  <a:pt x="422" y="119"/>
                </a:cubicBezTo>
                <a:cubicBezTo>
                  <a:pt x="422" y="120"/>
                  <a:pt x="422" y="120"/>
                  <a:pt x="422" y="120"/>
                </a:cubicBezTo>
                <a:lnTo>
                  <a:pt x="422" y="119"/>
                </a:lnTo>
                <a:close/>
                <a:moveTo>
                  <a:pt x="388" y="134"/>
                </a:moveTo>
                <a:cubicBezTo>
                  <a:pt x="388" y="134"/>
                  <a:pt x="388" y="134"/>
                  <a:pt x="388" y="134"/>
                </a:cubicBezTo>
                <a:cubicBezTo>
                  <a:pt x="385" y="138"/>
                  <a:pt x="385" y="138"/>
                  <a:pt x="385" y="138"/>
                </a:cubicBezTo>
                <a:cubicBezTo>
                  <a:pt x="383" y="137"/>
                  <a:pt x="383" y="137"/>
                  <a:pt x="383" y="137"/>
                </a:cubicBezTo>
                <a:cubicBezTo>
                  <a:pt x="383" y="134"/>
                  <a:pt x="383" y="134"/>
                  <a:pt x="383" y="134"/>
                </a:cubicBezTo>
                <a:cubicBezTo>
                  <a:pt x="384" y="129"/>
                  <a:pt x="384" y="129"/>
                  <a:pt x="384" y="129"/>
                </a:cubicBezTo>
                <a:cubicBezTo>
                  <a:pt x="386" y="130"/>
                  <a:pt x="386" y="130"/>
                  <a:pt x="386" y="130"/>
                </a:cubicBezTo>
                <a:cubicBezTo>
                  <a:pt x="386" y="130"/>
                  <a:pt x="386" y="130"/>
                  <a:pt x="386" y="130"/>
                </a:cubicBezTo>
                <a:cubicBezTo>
                  <a:pt x="388" y="131"/>
                  <a:pt x="388" y="131"/>
                  <a:pt x="388" y="131"/>
                </a:cubicBezTo>
                <a:cubicBezTo>
                  <a:pt x="388" y="132"/>
                  <a:pt x="388" y="132"/>
                  <a:pt x="388" y="132"/>
                </a:cubicBezTo>
                <a:lnTo>
                  <a:pt x="388" y="134"/>
                </a:lnTo>
                <a:close/>
                <a:moveTo>
                  <a:pt x="379" y="125"/>
                </a:moveTo>
                <a:cubicBezTo>
                  <a:pt x="378" y="124"/>
                  <a:pt x="378" y="124"/>
                  <a:pt x="378" y="124"/>
                </a:cubicBezTo>
                <a:cubicBezTo>
                  <a:pt x="379" y="125"/>
                  <a:pt x="379" y="125"/>
                  <a:pt x="379" y="125"/>
                </a:cubicBezTo>
                <a:cubicBezTo>
                  <a:pt x="380" y="125"/>
                  <a:pt x="380" y="125"/>
                  <a:pt x="380" y="125"/>
                </a:cubicBezTo>
                <a:lnTo>
                  <a:pt x="379" y="125"/>
                </a:lnTo>
                <a:close/>
                <a:moveTo>
                  <a:pt x="356" y="103"/>
                </a:moveTo>
                <a:cubicBezTo>
                  <a:pt x="356" y="102"/>
                  <a:pt x="356" y="102"/>
                  <a:pt x="356" y="102"/>
                </a:cubicBezTo>
                <a:cubicBezTo>
                  <a:pt x="357" y="103"/>
                  <a:pt x="357" y="103"/>
                  <a:pt x="357" y="103"/>
                </a:cubicBezTo>
                <a:lnTo>
                  <a:pt x="356" y="103"/>
                </a:lnTo>
                <a:close/>
                <a:moveTo>
                  <a:pt x="353" y="102"/>
                </a:moveTo>
                <a:cubicBezTo>
                  <a:pt x="353" y="102"/>
                  <a:pt x="353" y="102"/>
                  <a:pt x="353" y="102"/>
                </a:cubicBezTo>
                <a:cubicBezTo>
                  <a:pt x="353" y="102"/>
                  <a:pt x="353" y="102"/>
                  <a:pt x="353" y="102"/>
                </a:cubicBezTo>
                <a:cubicBezTo>
                  <a:pt x="351" y="106"/>
                  <a:pt x="351" y="106"/>
                  <a:pt x="351" y="106"/>
                </a:cubicBezTo>
                <a:cubicBezTo>
                  <a:pt x="351" y="106"/>
                  <a:pt x="351" y="106"/>
                  <a:pt x="351" y="106"/>
                </a:cubicBezTo>
                <a:cubicBezTo>
                  <a:pt x="350" y="103"/>
                  <a:pt x="350" y="103"/>
                  <a:pt x="350" y="103"/>
                </a:cubicBezTo>
                <a:cubicBezTo>
                  <a:pt x="349" y="101"/>
                  <a:pt x="349" y="101"/>
                  <a:pt x="349" y="101"/>
                </a:cubicBezTo>
                <a:cubicBezTo>
                  <a:pt x="349" y="101"/>
                  <a:pt x="349" y="101"/>
                  <a:pt x="349" y="101"/>
                </a:cubicBezTo>
                <a:cubicBezTo>
                  <a:pt x="349" y="101"/>
                  <a:pt x="349" y="101"/>
                  <a:pt x="349" y="101"/>
                </a:cubicBezTo>
                <a:cubicBezTo>
                  <a:pt x="346" y="96"/>
                  <a:pt x="346" y="96"/>
                  <a:pt x="346" y="96"/>
                </a:cubicBezTo>
                <a:cubicBezTo>
                  <a:pt x="351" y="98"/>
                  <a:pt x="351" y="98"/>
                  <a:pt x="351" y="98"/>
                </a:cubicBezTo>
                <a:lnTo>
                  <a:pt x="353" y="102"/>
                </a:lnTo>
                <a:close/>
                <a:moveTo>
                  <a:pt x="348" y="102"/>
                </a:moveTo>
                <a:cubicBezTo>
                  <a:pt x="347" y="102"/>
                  <a:pt x="347" y="102"/>
                  <a:pt x="347" y="102"/>
                </a:cubicBezTo>
                <a:cubicBezTo>
                  <a:pt x="347" y="100"/>
                  <a:pt x="347" y="100"/>
                  <a:pt x="347" y="100"/>
                </a:cubicBezTo>
                <a:lnTo>
                  <a:pt x="348" y="102"/>
                </a:lnTo>
                <a:close/>
                <a:moveTo>
                  <a:pt x="344" y="117"/>
                </a:moveTo>
                <a:cubicBezTo>
                  <a:pt x="343" y="120"/>
                  <a:pt x="343" y="120"/>
                  <a:pt x="343" y="120"/>
                </a:cubicBezTo>
                <a:cubicBezTo>
                  <a:pt x="338" y="124"/>
                  <a:pt x="338" y="124"/>
                  <a:pt x="338" y="124"/>
                </a:cubicBezTo>
                <a:cubicBezTo>
                  <a:pt x="335" y="114"/>
                  <a:pt x="335" y="114"/>
                  <a:pt x="335" y="114"/>
                </a:cubicBezTo>
                <a:cubicBezTo>
                  <a:pt x="335" y="114"/>
                  <a:pt x="335" y="114"/>
                  <a:pt x="335" y="114"/>
                </a:cubicBezTo>
                <a:cubicBezTo>
                  <a:pt x="333" y="110"/>
                  <a:pt x="333" y="110"/>
                  <a:pt x="333" y="110"/>
                </a:cubicBezTo>
                <a:cubicBezTo>
                  <a:pt x="333" y="110"/>
                  <a:pt x="333" y="110"/>
                  <a:pt x="332" y="110"/>
                </a:cubicBezTo>
                <a:cubicBezTo>
                  <a:pt x="332" y="109"/>
                  <a:pt x="332" y="109"/>
                  <a:pt x="332" y="109"/>
                </a:cubicBezTo>
                <a:cubicBezTo>
                  <a:pt x="331" y="101"/>
                  <a:pt x="331" y="101"/>
                  <a:pt x="331" y="101"/>
                </a:cubicBezTo>
                <a:cubicBezTo>
                  <a:pt x="330" y="101"/>
                  <a:pt x="330" y="101"/>
                  <a:pt x="330" y="101"/>
                </a:cubicBezTo>
                <a:cubicBezTo>
                  <a:pt x="329" y="100"/>
                  <a:pt x="329" y="100"/>
                  <a:pt x="329" y="100"/>
                </a:cubicBezTo>
                <a:cubicBezTo>
                  <a:pt x="330" y="98"/>
                  <a:pt x="330" y="98"/>
                  <a:pt x="330" y="98"/>
                </a:cubicBezTo>
                <a:cubicBezTo>
                  <a:pt x="333" y="102"/>
                  <a:pt x="333" y="102"/>
                  <a:pt x="333" y="102"/>
                </a:cubicBezTo>
                <a:cubicBezTo>
                  <a:pt x="333" y="102"/>
                  <a:pt x="333" y="102"/>
                  <a:pt x="333" y="102"/>
                </a:cubicBezTo>
                <a:cubicBezTo>
                  <a:pt x="345" y="109"/>
                  <a:pt x="345" y="109"/>
                  <a:pt x="345" y="109"/>
                </a:cubicBezTo>
                <a:lnTo>
                  <a:pt x="344" y="117"/>
                </a:lnTo>
                <a:close/>
                <a:moveTo>
                  <a:pt x="317" y="75"/>
                </a:moveTo>
                <a:cubicBezTo>
                  <a:pt x="318" y="79"/>
                  <a:pt x="318" y="79"/>
                  <a:pt x="318" y="79"/>
                </a:cubicBezTo>
                <a:cubicBezTo>
                  <a:pt x="317" y="81"/>
                  <a:pt x="317" y="81"/>
                  <a:pt x="317" y="81"/>
                </a:cubicBezTo>
                <a:cubicBezTo>
                  <a:pt x="317" y="75"/>
                  <a:pt x="317" y="75"/>
                  <a:pt x="317" y="75"/>
                </a:cubicBezTo>
                <a:cubicBezTo>
                  <a:pt x="317" y="75"/>
                  <a:pt x="317" y="75"/>
                  <a:pt x="317" y="75"/>
                </a:cubicBezTo>
                <a:close/>
                <a:moveTo>
                  <a:pt x="316" y="91"/>
                </a:moveTo>
                <a:cubicBezTo>
                  <a:pt x="316" y="94"/>
                  <a:pt x="316" y="94"/>
                  <a:pt x="316" y="94"/>
                </a:cubicBezTo>
                <a:cubicBezTo>
                  <a:pt x="315" y="101"/>
                  <a:pt x="315" y="101"/>
                  <a:pt x="315" y="101"/>
                </a:cubicBezTo>
                <a:cubicBezTo>
                  <a:pt x="315" y="101"/>
                  <a:pt x="315" y="101"/>
                  <a:pt x="315" y="101"/>
                </a:cubicBezTo>
                <a:cubicBezTo>
                  <a:pt x="315" y="97"/>
                  <a:pt x="315" y="97"/>
                  <a:pt x="315" y="97"/>
                </a:cubicBezTo>
                <a:cubicBezTo>
                  <a:pt x="315" y="96"/>
                  <a:pt x="315" y="96"/>
                  <a:pt x="315" y="96"/>
                </a:cubicBezTo>
                <a:lnTo>
                  <a:pt x="316" y="91"/>
                </a:lnTo>
                <a:close/>
                <a:moveTo>
                  <a:pt x="305" y="150"/>
                </a:moveTo>
                <a:cubicBezTo>
                  <a:pt x="305" y="148"/>
                  <a:pt x="305" y="148"/>
                  <a:pt x="305" y="148"/>
                </a:cubicBezTo>
                <a:cubicBezTo>
                  <a:pt x="306" y="149"/>
                  <a:pt x="306" y="149"/>
                  <a:pt x="306" y="149"/>
                </a:cubicBezTo>
                <a:cubicBezTo>
                  <a:pt x="306" y="149"/>
                  <a:pt x="306" y="149"/>
                  <a:pt x="307" y="150"/>
                </a:cubicBezTo>
                <a:cubicBezTo>
                  <a:pt x="309" y="151"/>
                  <a:pt x="309" y="151"/>
                  <a:pt x="309" y="151"/>
                </a:cubicBezTo>
                <a:cubicBezTo>
                  <a:pt x="310" y="154"/>
                  <a:pt x="310" y="154"/>
                  <a:pt x="310" y="154"/>
                </a:cubicBezTo>
                <a:cubicBezTo>
                  <a:pt x="304" y="153"/>
                  <a:pt x="304" y="153"/>
                  <a:pt x="304" y="153"/>
                </a:cubicBezTo>
                <a:cubicBezTo>
                  <a:pt x="305" y="151"/>
                  <a:pt x="305" y="151"/>
                  <a:pt x="305" y="151"/>
                </a:cubicBezTo>
                <a:cubicBezTo>
                  <a:pt x="305" y="151"/>
                  <a:pt x="305" y="150"/>
                  <a:pt x="305" y="150"/>
                </a:cubicBezTo>
                <a:close/>
                <a:moveTo>
                  <a:pt x="319" y="175"/>
                </a:moveTo>
                <a:cubicBezTo>
                  <a:pt x="320" y="170"/>
                  <a:pt x="320" y="170"/>
                  <a:pt x="320" y="170"/>
                </a:cubicBezTo>
                <a:cubicBezTo>
                  <a:pt x="320" y="170"/>
                  <a:pt x="320" y="170"/>
                  <a:pt x="320" y="170"/>
                </a:cubicBezTo>
                <a:cubicBezTo>
                  <a:pt x="320" y="166"/>
                  <a:pt x="320" y="166"/>
                  <a:pt x="320" y="166"/>
                </a:cubicBezTo>
                <a:cubicBezTo>
                  <a:pt x="320" y="165"/>
                  <a:pt x="320" y="165"/>
                  <a:pt x="319" y="165"/>
                </a:cubicBezTo>
                <a:cubicBezTo>
                  <a:pt x="319" y="165"/>
                  <a:pt x="319" y="165"/>
                  <a:pt x="319" y="165"/>
                </a:cubicBezTo>
                <a:cubicBezTo>
                  <a:pt x="322" y="161"/>
                  <a:pt x="322" y="161"/>
                  <a:pt x="322" y="161"/>
                </a:cubicBezTo>
                <a:cubicBezTo>
                  <a:pt x="324" y="163"/>
                  <a:pt x="324" y="163"/>
                  <a:pt x="324" y="163"/>
                </a:cubicBezTo>
                <a:cubicBezTo>
                  <a:pt x="331" y="168"/>
                  <a:pt x="331" y="168"/>
                  <a:pt x="331" y="168"/>
                </a:cubicBezTo>
                <a:cubicBezTo>
                  <a:pt x="331" y="169"/>
                  <a:pt x="331" y="169"/>
                  <a:pt x="331" y="169"/>
                </a:cubicBezTo>
                <a:cubicBezTo>
                  <a:pt x="330" y="177"/>
                  <a:pt x="330" y="177"/>
                  <a:pt x="330" y="177"/>
                </a:cubicBezTo>
                <a:cubicBezTo>
                  <a:pt x="330" y="177"/>
                  <a:pt x="330" y="178"/>
                  <a:pt x="331" y="178"/>
                </a:cubicBezTo>
                <a:cubicBezTo>
                  <a:pt x="332" y="183"/>
                  <a:pt x="332" y="183"/>
                  <a:pt x="332" y="183"/>
                </a:cubicBezTo>
                <a:cubicBezTo>
                  <a:pt x="332" y="183"/>
                  <a:pt x="332" y="183"/>
                  <a:pt x="332" y="184"/>
                </a:cubicBezTo>
                <a:cubicBezTo>
                  <a:pt x="335" y="188"/>
                  <a:pt x="335" y="188"/>
                  <a:pt x="335" y="188"/>
                </a:cubicBezTo>
                <a:cubicBezTo>
                  <a:pt x="340" y="202"/>
                  <a:pt x="340" y="202"/>
                  <a:pt x="340" y="202"/>
                </a:cubicBezTo>
                <a:cubicBezTo>
                  <a:pt x="338" y="202"/>
                  <a:pt x="338" y="202"/>
                  <a:pt x="338" y="202"/>
                </a:cubicBezTo>
                <a:cubicBezTo>
                  <a:pt x="336" y="202"/>
                  <a:pt x="336" y="202"/>
                  <a:pt x="336" y="202"/>
                </a:cubicBezTo>
                <a:cubicBezTo>
                  <a:pt x="332" y="198"/>
                  <a:pt x="332" y="198"/>
                  <a:pt x="332" y="198"/>
                </a:cubicBezTo>
                <a:cubicBezTo>
                  <a:pt x="321" y="180"/>
                  <a:pt x="321" y="180"/>
                  <a:pt x="321" y="180"/>
                </a:cubicBezTo>
                <a:lnTo>
                  <a:pt x="319" y="175"/>
                </a:lnTo>
                <a:close/>
                <a:moveTo>
                  <a:pt x="321" y="342"/>
                </a:moveTo>
                <a:cubicBezTo>
                  <a:pt x="326" y="335"/>
                  <a:pt x="326" y="335"/>
                  <a:pt x="326" y="335"/>
                </a:cubicBezTo>
                <a:cubicBezTo>
                  <a:pt x="326" y="335"/>
                  <a:pt x="326" y="335"/>
                  <a:pt x="326" y="335"/>
                </a:cubicBezTo>
                <a:cubicBezTo>
                  <a:pt x="330" y="327"/>
                  <a:pt x="330" y="327"/>
                  <a:pt x="330" y="327"/>
                </a:cubicBezTo>
                <a:cubicBezTo>
                  <a:pt x="348" y="296"/>
                  <a:pt x="348" y="296"/>
                  <a:pt x="348" y="296"/>
                </a:cubicBezTo>
                <a:cubicBezTo>
                  <a:pt x="355" y="289"/>
                  <a:pt x="355" y="289"/>
                  <a:pt x="355" y="289"/>
                </a:cubicBezTo>
                <a:cubicBezTo>
                  <a:pt x="357" y="293"/>
                  <a:pt x="357" y="293"/>
                  <a:pt x="357" y="293"/>
                </a:cubicBezTo>
                <a:cubicBezTo>
                  <a:pt x="356" y="303"/>
                  <a:pt x="356" y="303"/>
                  <a:pt x="356" y="303"/>
                </a:cubicBezTo>
                <a:cubicBezTo>
                  <a:pt x="353" y="315"/>
                  <a:pt x="353" y="315"/>
                  <a:pt x="353" y="315"/>
                </a:cubicBezTo>
                <a:cubicBezTo>
                  <a:pt x="350" y="327"/>
                  <a:pt x="350" y="327"/>
                  <a:pt x="350" y="327"/>
                </a:cubicBezTo>
                <a:cubicBezTo>
                  <a:pt x="341" y="352"/>
                  <a:pt x="341" y="352"/>
                  <a:pt x="341" y="352"/>
                </a:cubicBezTo>
                <a:cubicBezTo>
                  <a:pt x="341" y="353"/>
                  <a:pt x="341" y="354"/>
                  <a:pt x="340" y="355"/>
                </a:cubicBezTo>
                <a:cubicBezTo>
                  <a:pt x="335" y="381"/>
                  <a:pt x="335" y="381"/>
                  <a:pt x="335" y="381"/>
                </a:cubicBezTo>
                <a:cubicBezTo>
                  <a:pt x="335" y="382"/>
                  <a:pt x="335" y="382"/>
                  <a:pt x="335" y="382"/>
                </a:cubicBezTo>
                <a:cubicBezTo>
                  <a:pt x="335" y="383"/>
                  <a:pt x="335" y="383"/>
                  <a:pt x="335" y="383"/>
                </a:cubicBezTo>
                <a:cubicBezTo>
                  <a:pt x="328" y="369"/>
                  <a:pt x="328" y="369"/>
                  <a:pt x="328" y="369"/>
                </a:cubicBezTo>
                <a:cubicBezTo>
                  <a:pt x="323" y="357"/>
                  <a:pt x="323" y="357"/>
                  <a:pt x="323" y="357"/>
                </a:cubicBezTo>
                <a:cubicBezTo>
                  <a:pt x="323" y="357"/>
                  <a:pt x="323" y="357"/>
                  <a:pt x="323" y="357"/>
                </a:cubicBezTo>
                <a:cubicBezTo>
                  <a:pt x="319" y="347"/>
                  <a:pt x="319" y="347"/>
                  <a:pt x="319" y="347"/>
                </a:cubicBezTo>
                <a:lnTo>
                  <a:pt x="321" y="342"/>
                </a:lnTo>
                <a:close/>
                <a:moveTo>
                  <a:pt x="417" y="258"/>
                </a:moveTo>
                <a:cubicBezTo>
                  <a:pt x="421" y="259"/>
                  <a:pt x="421" y="259"/>
                  <a:pt x="421" y="259"/>
                </a:cubicBezTo>
                <a:cubicBezTo>
                  <a:pt x="421" y="259"/>
                  <a:pt x="421" y="259"/>
                  <a:pt x="421" y="259"/>
                </a:cubicBezTo>
                <a:cubicBezTo>
                  <a:pt x="430" y="257"/>
                  <a:pt x="430" y="257"/>
                  <a:pt x="430" y="257"/>
                </a:cubicBezTo>
                <a:cubicBezTo>
                  <a:pt x="423" y="260"/>
                  <a:pt x="423" y="260"/>
                  <a:pt x="423" y="260"/>
                </a:cubicBezTo>
                <a:cubicBezTo>
                  <a:pt x="417" y="260"/>
                  <a:pt x="417" y="260"/>
                  <a:pt x="417" y="260"/>
                </a:cubicBezTo>
                <a:cubicBezTo>
                  <a:pt x="413" y="259"/>
                  <a:pt x="413" y="259"/>
                  <a:pt x="413" y="259"/>
                </a:cubicBezTo>
                <a:lnTo>
                  <a:pt x="417" y="258"/>
                </a:lnTo>
                <a:close/>
                <a:moveTo>
                  <a:pt x="426" y="261"/>
                </a:moveTo>
                <a:cubicBezTo>
                  <a:pt x="435" y="257"/>
                  <a:pt x="435" y="257"/>
                  <a:pt x="435" y="257"/>
                </a:cubicBezTo>
                <a:cubicBezTo>
                  <a:pt x="438" y="257"/>
                  <a:pt x="438" y="257"/>
                  <a:pt x="438" y="257"/>
                </a:cubicBezTo>
                <a:cubicBezTo>
                  <a:pt x="435" y="259"/>
                  <a:pt x="435" y="259"/>
                  <a:pt x="435" y="259"/>
                </a:cubicBezTo>
                <a:cubicBezTo>
                  <a:pt x="434" y="259"/>
                  <a:pt x="434" y="259"/>
                  <a:pt x="434" y="259"/>
                </a:cubicBezTo>
                <a:cubicBezTo>
                  <a:pt x="434" y="259"/>
                  <a:pt x="434" y="259"/>
                  <a:pt x="434" y="259"/>
                </a:cubicBezTo>
                <a:cubicBezTo>
                  <a:pt x="434" y="259"/>
                  <a:pt x="434" y="259"/>
                  <a:pt x="434" y="259"/>
                </a:cubicBezTo>
                <a:cubicBezTo>
                  <a:pt x="434" y="259"/>
                  <a:pt x="434" y="259"/>
                  <a:pt x="434" y="259"/>
                </a:cubicBezTo>
                <a:cubicBezTo>
                  <a:pt x="434" y="259"/>
                  <a:pt x="434" y="259"/>
                  <a:pt x="434" y="259"/>
                </a:cubicBezTo>
                <a:cubicBezTo>
                  <a:pt x="432" y="260"/>
                  <a:pt x="432" y="260"/>
                  <a:pt x="432" y="260"/>
                </a:cubicBezTo>
                <a:cubicBezTo>
                  <a:pt x="428" y="260"/>
                  <a:pt x="428" y="260"/>
                  <a:pt x="428" y="260"/>
                </a:cubicBezTo>
                <a:cubicBezTo>
                  <a:pt x="427" y="260"/>
                  <a:pt x="427" y="260"/>
                  <a:pt x="427" y="260"/>
                </a:cubicBezTo>
                <a:lnTo>
                  <a:pt x="426" y="261"/>
                </a:lnTo>
                <a:close/>
                <a:moveTo>
                  <a:pt x="447" y="258"/>
                </a:moveTo>
                <a:cubicBezTo>
                  <a:pt x="442" y="257"/>
                  <a:pt x="442" y="257"/>
                  <a:pt x="442" y="257"/>
                </a:cubicBezTo>
                <a:cubicBezTo>
                  <a:pt x="447" y="256"/>
                  <a:pt x="447" y="256"/>
                  <a:pt x="447" y="256"/>
                </a:cubicBezTo>
                <a:cubicBezTo>
                  <a:pt x="447" y="256"/>
                  <a:pt x="447" y="256"/>
                  <a:pt x="447" y="256"/>
                </a:cubicBezTo>
                <a:cubicBezTo>
                  <a:pt x="451" y="253"/>
                  <a:pt x="451" y="253"/>
                  <a:pt x="451" y="253"/>
                </a:cubicBezTo>
                <a:cubicBezTo>
                  <a:pt x="452" y="252"/>
                  <a:pt x="452" y="252"/>
                  <a:pt x="452" y="252"/>
                </a:cubicBezTo>
                <a:cubicBezTo>
                  <a:pt x="458" y="251"/>
                  <a:pt x="458" y="251"/>
                  <a:pt x="458" y="251"/>
                </a:cubicBezTo>
                <a:cubicBezTo>
                  <a:pt x="457" y="252"/>
                  <a:pt x="457" y="252"/>
                  <a:pt x="457" y="252"/>
                </a:cubicBezTo>
                <a:cubicBezTo>
                  <a:pt x="454" y="255"/>
                  <a:pt x="454" y="255"/>
                  <a:pt x="454" y="255"/>
                </a:cubicBezTo>
                <a:cubicBezTo>
                  <a:pt x="448" y="258"/>
                  <a:pt x="448" y="258"/>
                  <a:pt x="448" y="258"/>
                </a:cubicBezTo>
                <a:lnTo>
                  <a:pt x="447" y="258"/>
                </a:lnTo>
                <a:close/>
                <a:moveTo>
                  <a:pt x="472" y="246"/>
                </a:moveTo>
                <a:cubicBezTo>
                  <a:pt x="465" y="248"/>
                  <a:pt x="465" y="248"/>
                  <a:pt x="465" y="248"/>
                </a:cubicBezTo>
                <a:cubicBezTo>
                  <a:pt x="467" y="246"/>
                  <a:pt x="467" y="246"/>
                  <a:pt x="467" y="246"/>
                </a:cubicBezTo>
                <a:cubicBezTo>
                  <a:pt x="471" y="245"/>
                  <a:pt x="471" y="245"/>
                  <a:pt x="471" y="245"/>
                </a:cubicBezTo>
                <a:cubicBezTo>
                  <a:pt x="471" y="245"/>
                  <a:pt x="472" y="245"/>
                  <a:pt x="472" y="245"/>
                </a:cubicBezTo>
                <a:cubicBezTo>
                  <a:pt x="477" y="242"/>
                  <a:pt x="477" y="242"/>
                  <a:pt x="477" y="242"/>
                </a:cubicBezTo>
                <a:lnTo>
                  <a:pt x="472" y="246"/>
                </a:lnTo>
                <a:close/>
                <a:moveTo>
                  <a:pt x="486" y="235"/>
                </a:moveTo>
                <a:cubicBezTo>
                  <a:pt x="487" y="235"/>
                  <a:pt x="487" y="235"/>
                  <a:pt x="487" y="235"/>
                </a:cubicBezTo>
                <a:cubicBezTo>
                  <a:pt x="484" y="236"/>
                  <a:pt x="484" y="236"/>
                  <a:pt x="484" y="236"/>
                </a:cubicBezTo>
                <a:lnTo>
                  <a:pt x="486" y="235"/>
                </a:lnTo>
                <a:close/>
                <a:moveTo>
                  <a:pt x="487" y="226"/>
                </a:moveTo>
                <a:cubicBezTo>
                  <a:pt x="490" y="224"/>
                  <a:pt x="490" y="224"/>
                  <a:pt x="490" y="224"/>
                </a:cubicBezTo>
                <a:cubicBezTo>
                  <a:pt x="494" y="223"/>
                  <a:pt x="494" y="223"/>
                  <a:pt x="494" y="223"/>
                </a:cubicBezTo>
                <a:cubicBezTo>
                  <a:pt x="487" y="227"/>
                  <a:pt x="487" y="227"/>
                  <a:pt x="487" y="227"/>
                </a:cubicBezTo>
                <a:cubicBezTo>
                  <a:pt x="486" y="227"/>
                  <a:pt x="486" y="227"/>
                  <a:pt x="486" y="227"/>
                </a:cubicBezTo>
                <a:lnTo>
                  <a:pt x="487" y="226"/>
                </a:lnTo>
                <a:close/>
                <a:moveTo>
                  <a:pt x="478" y="217"/>
                </a:moveTo>
                <a:cubicBezTo>
                  <a:pt x="482" y="227"/>
                  <a:pt x="482" y="227"/>
                  <a:pt x="482" y="227"/>
                </a:cubicBezTo>
                <a:cubicBezTo>
                  <a:pt x="482" y="229"/>
                  <a:pt x="482" y="229"/>
                  <a:pt x="482" y="229"/>
                </a:cubicBezTo>
                <a:cubicBezTo>
                  <a:pt x="482" y="229"/>
                  <a:pt x="482" y="229"/>
                  <a:pt x="482" y="229"/>
                </a:cubicBezTo>
                <a:cubicBezTo>
                  <a:pt x="469" y="239"/>
                  <a:pt x="469" y="239"/>
                  <a:pt x="469" y="239"/>
                </a:cubicBezTo>
                <a:cubicBezTo>
                  <a:pt x="469" y="240"/>
                  <a:pt x="469" y="240"/>
                  <a:pt x="469" y="240"/>
                </a:cubicBezTo>
                <a:cubicBezTo>
                  <a:pt x="467" y="243"/>
                  <a:pt x="467" y="243"/>
                  <a:pt x="467" y="243"/>
                </a:cubicBezTo>
                <a:cubicBezTo>
                  <a:pt x="467" y="243"/>
                  <a:pt x="467" y="243"/>
                  <a:pt x="467" y="243"/>
                </a:cubicBezTo>
                <a:cubicBezTo>
                  <a:pt x="466" y="244"/>
                  <a:pt x="466" y="244"/>
                  <a:pt x="466" y="244"/>
                </a:cubicBezTo>
                <a:cubicBezTo>
                  <a:pt x="462" y="244"/>
                  <a:pt x="462" y="244"/>
                  <a:pt x="462" y="244"/>
                </a:cubicBezTo>
                <a:cubicBezTo>
                  <a:pt x="462" y="244"/>
                  <a:pt x="462" y="244"/>
                  <a:pt x="462" y="244"/>
                </a:cubicBezTo>
                <a:cubicBezTo>
                  <a:pt x="456" y="248"/>
                  <a:pt x="456" y="248"/>
                  <a:pt x="456" y="248"/>
                </a:cubicBezTo>
                <a:cubicBezTo>
                  <a:pt x="460" y="243"/>
                  <a:pt x="460" y="243"/>
                  <a:pt x="460" y="243"/>
                </a:cubicBezTo>
                <a:cubicBezTo>
                  <a:pt x="460" y="243"/>
                  <a:pt x="460" y="243"/>
                  <a:pt x="460" y="243"/>
                </a:cubicBezTo>
                <a:cubicBezTo>
                  <a:pt x="461" y="239"/>
                  <a:pt x="461" y="239"/>
                  <a:pt x="461" y="239"/>
                </a:cubicBezTo>
                <a:cubicBezTo>
                  <a:pt x="461" y="238"/>
                  <a:pt x="461" y="238"/>
                  <a:pt x="461" y="238"/>
                </a:cubicBezTo>
                <a:cubicBezTo>
                  <a:pt x="472" y="217"/>
                  <a:pt x="472" y="217"/>
                  <a:pt x="472" y="217"/>
                </a:cubicBezTo>
                <a:cubicBezTo>
                  <a:pt x="475" y="218"/>
                  <a:pt x="475" y="218"/>
                  <a:pt x="475" y="218"/>
                </a:cubicBezTo>
                <a:cubicBezTo>
                  <a:pt x="475" y="217"/>
                  <a:pt x="475" y="217"/>
                  <a:pt x="475" y="217"/>
                </a:cubicBezTo>
                <a:cubicBezTo>
                  <a:pt x="473" y="216"/>
                  <a:pt x="473" y="216"/>
                  <a:pt x="473" y="216"/>
                </a:cubicBezTo>
                <a:cubicBezTo>
                  <a:pt x="475" y="213"/>
                  <a:pt x="475" y="213"/>
                  <a:pt x="475" y="213"/>
                </a:cubicBezTo>
                <a:cubicBezTo>
                  <a:pt x="475" y="213"/>
                  <a:pt x="475" y="213"/>
                  <a:pt x="475" y="213"/>
                </a:cubicBezTo>
                <a:lnTo>
                  <a:pt x="478" y="217"/>
                </a:lnTo>
                <a:close/>
                <a:moveTo>
                  <a:pt x="473" y="212"/>
                </a:moveTo>
                <a:cubicBezTo>
                  <a:pt x="469" y="215"/>
                  <a:pt x="469" y="215"/>
                  <a:pt x="469" y="215"/>
                </a:cubicBezTo>
                <a:cubicBezTo>
                  <a:pt x="466" y="214"/>
                  <a:pt x="466" y="214"/>
                  <a:pt x="466" y="214"/>
                </a:cubicBezTo>
                <a:cubicBezTo>
                  <a:pt x="469" y="211"/>
                  <a:pt x="469" y="211"/>
                  <a:pt x="469" y="211"/>
                </a:cubicBezTo>
                <a:cubicBezTo>
                  <a:pt x="470" y="211"/>
                  <a:pt x="470" y="211"/>
                  <a:pt x="470" y="211"/>
                </a:cubicBezTo>
                <a:cubicBezTo>
                  <a:pt x="474" y="210"/>
                  <a:pt x="474" y="210"/>
                  <a:pt x="474" y="210"/>
                </a:cubicBezTo>
                <a:cubicBezTo>
                  <a:pt x="474" y="211"/>
                  <a:pt x="474" y="211"/>
                  <a:pt x="474" y="211"/>
                </a:cubicBezTo>
                <a:lnTo>
                  <a:pt x="473" y="212"/>
                </a:lnTo>
                <a:close/>
                <a:moveTo>
                  <a:pt x="472" y="209"/>
                </a:moveTo>
                <a:cubicBezTo>
                  <a:pt x="471" y="209"/>
                  <a:pt x="471" y="209"/>
                  <a:pt x="471" y="209"/>
                </a:cubicBezTo>
                <a:cubicBezTo>
                  <a:pt x="472" y="209"/>
                  <a:pt x="472" y="209"/>
                  <a:pt x="472" y="209"/>
                </a:cubicBezTo>
                <a:close/>
                <a:moveTo>
                  <a:pt x="461" y="214"/>
                </a:moveTo>
                <a:cubicBezTo>
                  <a:pt x="458" y="216"/>
                  <a:pt x="458" y="216"/>
                  <a:pt x="458" y="216"/>
                </a:cubicBezTo>
                <a:cubicBezTo>
                  <a:pt x="456" y="216"/>
                  <a:pt x="456" y="216"/>
                  <a:pt x="456" y="216"/>
                </a:cubicBezTo>
                <a:cubicBezTo>
                  <a:pt x="456" y="214"/>
                  <a:pt x="456" y="214"/>
                  <a:pt x="456" y="214"/>
                </a:cubicBezTo>
                <a:lnTo>
                  <a:pt x="461" y="214"/>
                </a:lnTo>
                <a:close/>
                <a:moveTo>
                  <a:pt x="451" y="207"/>
                </a:moveTo>
                <a:cubicBezTo>
                  <a:pt x="453" y="206"/>
                  <a:pt x="453" y="206"/>
                  <a:pt x="453" y="206"/>
                </a:cubicBezTo>
                <a:cubicBezTo>
                  <a:pt x="455" y="213"/>
                  <a:pt x="455" y="213"/>
                  <a:pt x="455" y="213"/>
                </a:cubicBezTo>
                <a:cubicBezTo>
                  <a:pt x="449" y="213"/>
                  <a:pt x="449" y="213"/>
                  <a:pt x="449" y="213"/>
                </a:cubicBezTo>
                <a:cubicBezTo>
                  <a:pt x="449" y="213"/>
                  <a:pt x="449" y="213"/>
                  <a:pt x="449" y="213"/>
                </a:cubicBezTo>
                <a:cubicBezTo>
                  <a:pt x="448" y="212"/>
                  <a:pt x="448" y="212"/>
                  <a:pt x="448" y="212"/>
                </a:cubicBezTo>
                <a:cubicBezTo>
                  <a:pt x="447" y="213"/>
                  <a:pt x="447" y="213"/>
                  <a:pt x="447" y="213"/>
                </a:cubicBezTo>
                <a:cubicBezTo>
                  <a:pt x="446" y="213"/>
                  <a:pt x="446" y="213"/>
                  <a:pt x="446" y="213"/>
                </a:cubicBezTo>
                <a:cubicBezTo>
                  <a:pt x="446" y="213"/>
                  <a:pt x="446" y="213"/>
                  <a:pt x="446" y="213"/>
                </a:cubicBezTo>
                <a:cubicBezTo>
                  <a:pt x="445" y="212"/>
                  <a:pt x="445" y="212"/>
                  <a:pt x="445" y="212"/>
                </a:cubicBezTo>
                <a:cubicBezTo>
                  <a:pt x="449" y="211"/>
                  <a:pt x="449" y="211"/>
                  <a:pt x="449" y="211"/>
                </a:cubicBezTo>
                <a:cubicBezTo>
                  <a:pt x="449" y="211"/>
                  <a:pt x="449" y="211"/>
                  <a:pt x="449" y="211"/>
                </a:cubicBezTo>
                <a:cubicBezTo>
                  <a:pt x="453" y="209"/>
                  <a:pt x="453" y="209"/>
                  <a:pt x="453" y="209"/>
                </a:cubicBezTo>
                <a:cubicBezTo>
                  <a:pt x="452" y="208"/>
                  <a:pt x="452" y="208"/>
                  <a:pt x="452" y="208"/>
                </a:cubicBezTo>
                <a:cubicBezTo>
                  <a:pt x="448" y="210"/>
                  <a:pt x="448" y="210"/>
                  <a:pt x="448" y="210"/>
                </a:cubicBezTo>
                <a:cubicBezTo>
                  <a:pt x="445" y="211"/>
                  <a:pt x="445" y="211"/>
                  <a:pt x="445" y="211"/>
                </a:cubicBezTo>
                <a:lnTo>
                  <a:pt x="451" y="207"/>
                </a:lnTo>
                <a:close/>
                <a:moveTo>
                  <a:pt x="439" y="213"/>
                </a:moveTo>
                <a:cubicBezTo>
                  <a:pt x="437" y="213"/>
                  <a:pt x="437" y="213"/>
                  <a:pt x="437" y="213"/>
                </a:cubicBezTo>
                <a:cubicBezTo>
                  <a:pt x="440" y="213"/>
                  <a:pt x="440" y="213"/>
                  <a:pt x="440" y="213"/>
                </a:cubicBezTo>
                <a:lnTo>
                  <a:pt x="439" y="213"/>
                </a:lnTo>
                <a:close/>
                <a:moveTo>
                  <a:pt x="427" y="213"/>
                </a:moveTo>
                <a:cubicBezTo>
                  <a:pt x="431" y="214"/>
                  <a:pt x="431" y="214"/>
                  <a:pt x="431" y="214"/>
                </a:cubicBezTo>
                <a:cubicBezTo>
                  <a:pt x="431" y="214"/>
                  <a:pt x="432" y="214"/>
                  <a:pt x="432" y="214"/>
                </a:cubicBezTo>
                <a:cubicBezTo>
                  <a:pt x="432" y="214"/>
                  <a:pt x="432" y="214"/>
                  <a:pt x="432" y="214"/>
                </a:cubicBezTo>
                <a:cubicBezTo>
                  <a:pt x="437" y="215"/>
                  <a:pt x="437" y="215"/>
                  <a:pt x="437" y="215"/>
                </a:cubicBezTo>
                <a:cubicBezTo>
                  <a:pt x="430" y="223"/>
                  <a:pt x="430" y="223"/>
                  <a:pt x="430" y="223"/>
                </a:cubicBezTo>
                <a:cubicBezTo>
                  <a:pt x="427" y="225"/>
                  <a:pt x="427" y="225"/>
                  <a:pt x="427" y="225"/>
                </a:cubicBezTo>
                <a:cubicBezTo>
                  <a:pt x="424" y="225"/>
                  <a:pt x="424" y="225"/>
                  <a:pt x="424" y="225"/>
                </a:cubicBezTo>
                <a:cubicBezTo>
                  <a:pt x="415" y="227"/>
                  <a:pt x="415" y="227"/>
                  <a:pt x="415" y="227"/>
                </a:cubicBezTo>
                <a:cubicBezTo>
                  <a:pt x="415" y="227"/>
                  <a:pt x="415" y="227"/>
                  <a:pt x="415" y="227"/>
                </a:cubicBezTo>
                <a:cubicBezTo>
                  <a:pt x="411" y="228"/>
                  <a:pt x="411" y="228"/>
                  <a:pt x="411" y="228"/>
                </a:cubicBezTo>
                <a:cubicBezTo>
                  <a:pt x="412" y="225"/>
                  <a:pt x="412" y="225"/>
                  <a:pt x="412" y="225"/>
                </a:cubicBezTo>
                <a:cubicBezTo>
                  <a:pt x="412" y="225"/>
                  <a:pt x="412" y="224"/>
                  <a:pt x="412" y="224"/>
                </a:cubicBezTo>
                <a:cubicBezTo>
                  <a:pt x="414" y="213"/>
                  <a:pt x="414" y="213"/>
                  <a:pt x="414" y="213"/>
                </a:cubicBezTo>
                <a:cubicBezTo>
                  <a:pt x="414" y="213"/>
                  <a:pt x="414" y="213"/>
                  <a:pt x="414" y="213"/>
                </a:cubicBezTo>
                <a:cubicBezTo>
                  <a:pt x="418" y="213"/>
                  <a:pt x="418" y="213"/>
                  <a:pt x="418" y="213"/>
                </a:cubicBezTo>
                <a:cubicBezTo>
                  <a:pt x="423" y="213"/>
                  <a:pt x="423" y="213"/>
                  <a:pt x="423" y="213"/>
                </a:cubicBezTo>
                <a:lnTo>
                  <a:pt x="427" y="213"/>
                </a:lnTo>
                <a:close/>
                <a:moveTo>
                  <a:pt x="421" y="208"/>
                </a:moveTo>
                <a:cubicBezTo>
                  <a:pt x="418" y="211"/>
                  <a:pt x="418" y="211"/>
                  <a:pt x="418" y="211"/>
                </a:cubicBezTo>
                <a:cubicBezTo>
                  <a:pt x="414" y="212"/>
                  <a:pt x="414" y="212"/>
                  <a:pt x="414" y="212"/>
                </a:cubicBezTo>
                <a:cubicBezTo>
                  <a:pt x="416" y="202"/>
                  <a:pt x="416" y="202"/>
                  <a:pt x="416" y="202"/>
                </a:cubicBezTo>
                <a:cubicBezTo>
                  <a:pt x="420" y="202"/>
                  <a:pt x="420" y="202"/>
                  <a:pt x="420" y="202"/>
                </a:cubicBezTo>
                <a:cubicBezTo>
                  <a:pt x="425" y="202"/>
                  <a:pt x="425" y="202"/>
                  <a:pt x="425" y="202"/>
                </a:cubicBezTo>
                <a:cubicBezTo>
                  <a:pt x="426" y="202"/>
                  <a:pt x="426" y="202"/>
                  <a:pt x="426" y="202"/>
                </a:cubicBezTo>
                <a:lnTo>
                  <a:pt x="421" y="208"/>
                </a:lnTo>
                <a:close/>
                <a:moveTo>
                  <a:pt x="422" y="183"/>
                </a:moveTo>
                <a:cubicBezTo>
                  <a:pt x="422" y="183"/>
                  <a:pt x="422" y="183"/>
                  <a:pt x="422" y="183"/>
                </a:cubicBezTo>
                <a:cubicBezTo>
                  <a:pt x="429" y="176"/>
                  <a:pt x="429" y="176"/>
                  <a:pt x="429" y="176"/>
                </a:cubicBezTo>
                <a:cubicBezTo>
                  <a:pt x="429" y="177"/>
                  <a:pt x="429" y="177"/>
                  <a:pt x="429" y="177"/>
                </a:cubicBezTo>
                <a:cubicBezTo>
                  <a:pt x="432" y="185"/>
                  <a:pt x="432" y="185"/>
                  <a:pt x="432" y="185"/>
                </a:cubicBezTo>
                <a:cubicBezTo>
                  <a:pt x="430" y="194"/>
                  <a:pt x="430" y="194"/>
                  <a:pt x="430" y="194"/>
                </a:cubicBezTo>
                <a:cubicBezTo>
                  <a:pt x="428" y="193"/>
                  <a:pt x="428" y="193"/>
                  <a:pt x="428" y="193"/>
                </a:cubicBezTo>
                <a:cubicBezTo>
                  <a:pt x="427" y="193"/>
                  <a:pt x="427" y="193"/>
                  <a:pt x="427" y="193"/>
                </a:cubicBezTo>
                <a:cubicBezTo>
                  <a:pt x="423" y="194"/>
                  <a:pt x="423" y="194"/>
                  <a:pt x="423" y="194"/>
                </a:cubicBezTo>
                <a:cubicBezTo>
                  <a:pt x="423" y="194"/>
                  <a:pt x="423" y="194"/>
                  <a:pt x="423" y="194"/>
                </a:cubicBezTo>
                <a:cubicBezTo>
                  <a:pt x="420" y="196"/>
                  <a:pt x="420" y="196"/>
                  <a:pt x="420" y="196"/>
                </a:cubicBezTo>
                <a:cubicBezTo>
                  <a:pt x="424" y="189"/>
                  <a:pt x="424" y="189"/>
                  <a:pt x="424" y="189"/>
                </a:cubicBezTo>
                <a:cubicBezTo>
                  <a:pt x="426" y="185"/>
                  <a:pt x="426" y="185"/>
                  <a:pt x="426" y="185"/>
                </a:cubicBezTo>
                <a:cubicBezTo>
                  <a:pt x="425" y="185"/>
                  <a:pt x="425" y="185"/>
                  <a:pt x="425" y="185"/>
                </a:cubicBezTo>
                <a:cubicBezTo>
                  <a:pt x="423" y="188"/>
                  <a:pt x="423" y="188"/>
                  <a:pt x="423" y="188"/>
                </a:cubicBezTo>
                <a:cubicBezTo>
                  <a:pt x="418" y="195"/>
                  <a:pt x="418" y="195"/>
                  <a:pt x="418" y="195"/>
                </a:cubicBezTo>
                <a:cubicBezTo>
                  <a:pt x="416" y="196"/>
                  <a:pt x="416" y="196"/>
                  <a:pt x="416" y="196"/>
                </a:cubicBezTo>
                <a:cubicBezTo>
                  <a:pt x="418" y="184"/>
                  <a:pt x="418" y="184"/>
                  <a:pt x="418" y="184"/>
                </a:cubicBezTo>
                <a:lnTo>
                  <a:pt x="422" y="183"/>
                </a:lnTo>
                <a:close/>
                <a:moveTo>
                  <a:pt x="429" y="148"/>
                </a:moveTo>
                <a:cubicBezTo>
                  <a:pt x="429" y="148"/>
                  <a:pt x="429" y="148"/>
                  <a:pt x="429" y="148"/>
                </a:cubicBezTo>
                <a:cubicBezTo>
                  <a:pt x="429" y="148"/>
                  <a:pt x="429" y="148"/>
                  <a:pt x="429" y="148"/>
                </a:cubicBezTo>
                <a:cubicBezTo>
                  <a:pt x="430" y="145"/>
                  <a:pt x="430" y="145"/>
                  <a:pt x="430" y="145"/>
                </a:cubicBezTo>
                <a:cubicBezTo>
                  <a:pt x="429" y="148"/>
                  <a:pt x="429" y="148"/>
                  <a:pt x="429" y="148"/>
                </a:cubicBezTo>
                <a:cubicBezTo>
                  <a:pt x="429" y="149"/>
                  <a:pt x="429" y="149"/>
                  <a:pt x="429" y="149"/>
                </a:cubicBezTo>
                <a:lnTo>
                  <a:pt x="429" y="148"/>
                </a:lnTo>
                <a:close/>
                <a:moveTo>
                  <a:pt x="443" y="128"/>
                </a:moveTo>
                <a:cubicBezTo>
                  <a:pt x="440" y="131"/>
                  <a:pt x="440" y="131"/>
                  <a:pt x="440" y="131"/>
                </a:cubicBezTo>
                <a:cubicBezTo>
                  <a:pt x="435" y="136"/>
                  <a:pt x="435" y="136"/>
                  <a:pt x="435" y="136"/>
                </a:cubicBezTo>
                <a:cubicBezTo>
                  <a:pt x="438" y="125"/>
                  <a:pt x="438" y="125"/>
                  <a:pt x="438" y="125"/>
                </a:cubicBezTo>
                <a:cubicBezTo>
                  <a:pt x="439" y="116"/>
                  <a:pt x="439" y="116"/>
                  <a:pt x="439" y="116"/>
                </a:cubicBezTo>
                <a:cubicBezTo>
                  <a:pt x="442" y="113"/>
                  <a:pt x="442" y="113"/>
                  <a:pt x="442" y="113"/>
                </a:cubicBezTo>
                <a:cubicBezTo>
                  <a:pt x="442" y="113"/>
                  <a:pt x="442" y="113"/>
                  <a:pt x="442" y="113"/>
                </a:cubicBezTo>
                <a:cubicBezTo>
                  <a:pt x="443" y="111"/>
                  <a:pt x="443" y="111"/>
                  <a:pt x="443" y="111"/>
                </a:cubicBezTo>
                <a:cubicBezTo>
                  <a:pt x="451" y="107"/>
                  <a:pt x="451" y="107"/>
                  <a:pt x="451" y="107"/>
                </a:cubicBezTo>
                <a:cubicBezTo>
                  <a:pt x="451" y="107"/>
                  <a:pt x="451" y="107"/>
                  <a:pt x="451" y="107"/>
                </a:cubicBezTo>
                <a:cubicBezTo>
                  <a:pt x="450" y="108"/>
                  <a:pt x="450" y="108"/>
                  <a:pt x="450" y="108"/>
                </a:cubicBezTo>
                <a:cubicBezTo>
                  <a:pt x="448" y="112"/>
                  <a:pt x="448" y="112"/>
                  <a:pt x="448" y="112"/>
                </a:cubicBezTo>
                <a:cubicBezTo>
                  <a:pt x="448" y="112"/>
                  <a:pt x="448" y="112"/>
                  <a:pt x="448" y="112"/>
                </a:cubicBezTo>
                <a:cubicBezTo>
                  <a:pt x="446" y="116"/>
                  <a:pt x="446" y="116"/>
                  <a:pt x="446" y="116"/>
                </a:cubicBezTo>
                <a:cubicBezTo>
                  <a:pt x="446" y="116"/>
                  <a:pt x="446" y="116"/>
                  <a:pt x="446" y="116"/>
                </a:cubicBezTo>
                <a:cubicBezTo>
                  <a:pt x="446" y="121"/>
                  <a:pt x="446" y="121"/>
                  <a:pt x="446" y="121"/>
                </a:cubicBezTo>
                <a:cubicBezTo>
                  <a:pt x="446" y="125"/>
                  <a:pt x="446" y="125"/>
                  <a:pt x="446" y="125"/>
                </a:cubicBezTo>
                <a:lnTo>
                  <a:pt x="443" y="128"/>
                </a:lnTo>
                <a:close/>
                <a:moveTo>
                  <a:pt x="448" y="116"/>
                </a:moveTo>
                <a:cubicBezTo>
                  <a:pt x="448" y="117"/>
                  <a:pt x="448" y="117"/>
                  <a:pt x="448" y="117"/>
                </a:cubicBezTo>
                <a:cubicBezTo>
                  <a:pt x="448" y="116"/>
                  <a:pt x="448" y="116"/>
                  <a:pt x="448" y="116"/>
                </a:cubicBezTo>
                <a:cubicBezTo>
                  <a:pt x="449" y="112"/>
                  <a:pt x="449" y="112"/>
                  <a:pt x="449" y="112"/>
                </a:cubicBezTo>
                <a:cubicBezTo>
                  <a:pt x="449" y="112"/>
                  <a:pt x="449" y="112"/>
                  <a:pt x="449" y="112"/>
                </a:cubicBezTo>
                <a:lnTo>
                  <a:pt x="448" y="116"/>
                </a:lnTo>
                <a:close/>
                <a:moveTo>
                  <a:pt x="453" y="104"/>
                </a:moveTo>
                <a:cubicBezTo>
                  <a:pt x="452" y="104"/>
                  <a:pt x="452" y="104"/>
                  <a:pt x="452" y="104"/>
                </a:cubicBezTo>
                <a:cubicBezTo>
                  <a:pt x="452" y="104"/>
                  <a:pt x="452" y="104"/>
                  <a:pt x="452" y="104"/>
                </a:cubicBezTo>
                <a:cubicBezTo>
                  <a:pt x="452" y="104"/>
                  <a:pt x="452" y="104"/>
                  <a:pt x="452" y="103"/>
                </a:cubicBezTo>
                <a:cubicBezTo>
                  <a:pt x="451" y="101"/>
                  <a:pt x="451" y="101"/>
                  <a:pt x="451" y="101"/>
                </a:cubicBezTo>
                <a:cubicBezTo>
                  <a:pt x="456" y="97"/>
                  <a:pt x="456" y="97"/>
                  <a:pt x="456" y="97"/>
                </a:cubicBezTo>
                <a:lnTo>
                  <a:pt x="453" y="104"/>
                </a:lnTo>
                <a:close/>
                <a:moveTo>
                  <a:pt x="462" y="89"/>
                </a:moveTo>
                <a:cubicBezTo>
                  <a:pt x="456" y="95"/>
                  <a:pt x="456" y="95"/>
                  <a:pt x="456" y="95"/>
                </a:cubicBezTo>
                <a:cubicBezTo>
                  <a:pt x="450" y="99"/>
                  <a:pt x="450" y="99"/>
                  <a:pt x="450" y="99"/>
                </a:cubicBezTo>
                <a:cubicBezTo>
                  <a:pt x="449" y="100"/>
                  <a:pt x="449" y="100"/>
                  <a:pt x="449" y="100"/>
                </a:cubicBezTo>
                <a:cubicBezTo>
                  <a:pt x="449" y="100"/>
                  <a:pt x="449" y="100"/>
                  <a:pt x="449" y="100"/>
                </a:cubicBezTo>
                <a:cubicBezTo>
                  <a:pt x="446" y="104"/>
                  <a:pt x="446" y="104"/>
                  <a:pt x="446" y="104"/>
                </a:cubicBezTo>
                <a:cubicBezTo>
                  <a:pt x="444" y="106"/>
                  <a:pt x="444" y="106"/>
                  <a:pt x="444" y="106"/>
                </a:cubicBezTo>
                <a:cubicBezTo>
                  <a:pt x="445" y="94"/>
                  <a:pt x="445" y="94"/>
                  <a:pt x="445" y="94"/>
                </a:cubicBezTo>
                <a:cubicBezTo>
                  <a:pt x="445" y="94"/>
                  <a:pt x="445" y="94"/>
                  <a:pt x="445" y="94"/>
                </a:cubicBezTo>
                <a:cubicBezTo>
                  <a:pt x="445" y="94"/>
                  <a:pt x="445" y="94"/>
                  <a:pt x="445" y="94"/>
                </a:cubicBezTo>
                <a:cubicBezTo>
                  <a:pt x="444" y="91"/>
                  <a:pt x="444" y="91"/>
                  <a:pt x="444" y="91"/>
                </a:cubicBezTo>
                <a:cubicBezTo>
                  <a:pt x="446" y="85"/>
                  <a:pt x="446" y="85"/>
                  <a:pt x="446" y="85"/>
                </a:cubicBezTo>
                <a:cubicBezTo>
                  <a:pt x="447" y="72"/>
                  <a:pt x="447" y="72"/>
                  <a:pt x="447" y="72"/>
                </a:cubicBezTo>
                <a:cubicBezTo>
                  <a:pt x="448" y="70"/>
                  <a:pt x="448" y="70"/>
                  <a:pt x="448" y="70"/>
                </a:cubicBezTo>
                <a:cubicBezTo>
                  <a:pt x="453" y="74"/>
                  <a:pt x="453" y="74"/>
                  <a:pt x="453" y="74"/>
                </a:cubicBezTo>
                <a:cubicBezTo>
                  <a:pt x="457" y="75"/>
                  <a:pt x="457" y="75"/>
                  <a:pt x="457" y="75"/>
                </a:cubicBezTo>
                <a:cubicBezTo>
                  <a:pt x="461" y="78"/>
                  <a:pt x="461" y="78"/>
                  <a:pt x="461" y="78"/>
                </a:cubicBezTo>
                <a:cubicBezTo>
                  <a:pt x="463" y="81"/>
                  <a:pt x="463" y="81"/>
                  <a:pt x="463" y="81"/>
                </a:cubicBezTo>
                <a:cubicBezTo>
                  <a:pt x="463" y="85"/>
                  <a:pt x="463" y="85"/>
                  <a:pt x="463" y="85"/>
                </a:cubicBezTo>
                <a:lnTo>
                  <a:pt x="462" y="89"/>
                </a:lnTo>
                <a:close/>
                <a:moveTo>
                  <a:pt x="455" y="63"/>
                </a:moveTo>
                <a:cubicBezTo>
                  <a:pt x="459" y="61"/>
                  <a:pt x="459" y="61"/>
                  <a:pt x="459" y="61"/>
                </a:cubicBezTo>
                <a:cubicBezTo>
                  <a:pt x="466" y="60"/>
                  <a:pt x="466" y="60"/>
                  <a:pt x="466" y="60"/>
                </a:cubicBezTo>
                <a:cubicBezTo>
                  <a:pt x="463" y="63"/>
                  <a:pt x="463" y="63"/>
                  <a:pt x="463" y="63"/>
                </a:cubicBezTo>
                <a:cubicBezTo>
                  <a:pt x="463" y="63"/>
                  <a:pt x="463" y="63"/>
                  <a:pt x="463" y="63"/>
                </a:cubicBezTo>
                <a:cubicBezTo>
                  <a:pt x="462" y="68"/>
                  <a:pt x="462" y="68"/>
                  <a:pt x="462" y="68"/>
                </a:cubicBezTo>
                <a:cubicBezTo>
                  <a:pt x="462" y="68"/>
                  <a:pt x="462" y="68"/>
                  <a:pt x="462" y="68"/>
                </a:cubicBezTo>
                <a:cubicBezTo>
                  <a:pt x="463" y="79"/>
                  <a:pt x="463" y="79"/>
                  <a:pt x="463" y="79"/>
                </a:cubicBezTo>
                <a:cubicBezTo>
                  <a:pt x="462" y="77"/>
                  <a:pt x="462" y="77"/>
                  <a:pt x="462" y="77"/>
                </a:cubicBezTo>
                <a:cubicBezTo>
                  <a:pt x="462" y="77"/>
                  <a:pt x="462" y="77"/>
                  <a:pt x="462" y="77"/>
                </a:cubicBezTo>
                <a:cubicBezTo>
                  <a:pt x="458" y="74"/>
                  <a:pt x="458" y="74"/>
                  <a:pt x="458" y="74"/>
                </a:cubicBezTo>
                <a:cubicBezTo>
                  <a:pt x="454" y="72"/>
                  <a:pt x="454" y="72"/>
                  <a:pt x="454" y="72"/>
                </a:cubicBezTo>
                <a:cubicBezTo>
                  <a:pt x="449" y="68"/>
                  <a:pt x="449" y="68"/>
                  <a:pt x="449" y="68"/>
                </a:cubicBezTo>
                <a:lnTo>
                  <a:pt x="455" y="63"/>
                </a:lnTo>
                <a:close/>
                <a:moveTo>
                  <a:pt x="432" y="49"/>
                </a:moveTo>
                <a:cubicBezTo>
                  <a:pt x="441" y="34"/>
                  <a:pt x="441" y="34"/>
                  <a:pt x="441" y="34"/>
                </a:cubicBezTo>
                <a:cubicBezTo>
                  <a:pt x="452" y="27"/>
                  <a:pt x="452" y="27"/>
                  <a:pt x="452" y="27"/>
                </a:cubicBezTo>
                <a:cubicBezTo>
                  <a:pt x="455" y="26"/>
                  <a:pt x="455" y="26"/>
                  <a:pt x="455" y="26"/>
                </a:cubicBezTo>
                <a:cubicBezTo>
                  <a:pt x="455" y="33"/>
                  <a:pt x="455" y="33"/>
                  <a:pt x="455" y="33"/>
                </a:cubicBezTo>
                <a:cubicBezTo>
                  <a:pt x="447" y="56"/>
                  <a:pt x="447" y="56"/>
                  <a:pt x="447" y="56"/>
                </a:cubicBezTo>
                <a:cubicBezTo>
                  <a:pt x="445" y="60"/>
                  <a:pt x="445" y="60"/>
                  <a:pt x="445" y="60"/>
                </a:cubicBezTo>
                <a:cubicBezTo>
                  <a:pt x="442" y="63"/>
                  <a:pt x="442" y="63"/>
                  <a:pt x="442" y="63"/>
                </a:cubicBezTo>
                <a:cubicBezTo>
                  <a:pt x="440" y="62"/>
                  <a:pt x="440" y="62"/>
                  <a:pt x="440" y="62"/>
                </a:cubicBezTo>
                <a:cubicBezTo>
                  <a:pt x="439" y="63"/>
                  <a:pt x="439" y="63"/>
                  <a:pt x="439" y="63"/>
                </a:cubicBezTo>
                <a:cubicBezTo>
                  <a:pt x="440" y="64"/>
                  <a:pt x="440" y="64"/>
                  <a:pt x="440" y="64"/>
                </a:cubicBezTo>
                <a:cubicBezTo>
                  <a:pt x="437" y="69"/>
                  <a:pt x="437" y="69"/>
                  <a:pt x="437" y="69"/>
                </a:cubicBezTo>
                <a:cubicBezTo>
                  <a:pt x="437" y="69"/>
                  <a:pt x="437" y="69"/>
                  <a:pt x="437" y="69"/>
                </a:cubicBezTo>
                <a:cubicBezTo>
                  <a:pt x="436" y="75"/>
                  <a:pt x="436" y="75"/>
                  <a:pt x="436" y="75"/>
                </a:cubicBezTo>
                <a:cubicBezTo>
                  <a:pt x="436" y="75"/>
                  <a:pt x="436" y="75"/>
                  <a:pt x="435" y="75"/>
                </a:cubicBezTo>
                <a:cubicBezTo>
                  <a:pt x="435" y="75"/>
                  <a:pt x="435" y="75"/>
                  <a:pt x="435" y="75"/>
                </a:cubicBezTo>
                <a:cubicBezTo>
                  <a:pt x="435" y="77"/>
                  <a:pt x="435" y="77"/>
                  <a:pt x="435" y="77"/>
                </a:cubicBezTo>
                <a:cubicBezTo>
                  <a:pt x="434" y="76"/>
                  <a:pt x="434" y="76"/>
                  <a:pt x="434" y="76"/>
                </a:cubicBezTo>
                <a:cubicBezTo>
                  <a:pt x="434" y="75"/>
                  <a:pt x="434" y="75"/>
                  <a:pt x="434" y="75"/>
                </a:cubicBezTo>
                <a:cubicBezTo>
                  <a:pt x="434" y="75"/>
                  <a:pt x="434" y="75"/>
                  <a:pt x="434" y="75"/>
                </a:cubicBezTo>
                <a:cubicBezTo>
                  <a:pt x="431" y="62"/>
                  <a:pt x="431" y="62"/>
                  <a:pt x="431" y="62"/>
                </a:cubicBezTo>
                <a:cubicBezTo>
                  <a:pt x="431" y="58"/>
                  <a:pt x="431" y="58"/>
                  <a:pt x="431" y="58"/>
                </a:cubicBezTo>
                <a:lnTo>
                  <a:pt x="432" y="49"/>
                </a:lnTo>
                <a:close/>
                <a:moveTo>
                  <a:pt x="432" y="76"/>
                </a:moveTo>
                <a:cubicBezTo>
                  <a:pt x="432" y="76"/>
                  <a:pt x="432" y="76"/>
                  <a:pt x="432" y="76"/>
                </a:cubicBezTo>
                <a:cubicBezTo>
                  <a:pt x="432" y="81"/>
                  <a:pt x="432" y="81"/>
                  <a:pt x="432" y="81"/>
                </a:cubicBezTo>
                <a:cubicBezTo>
                  <a:pt x="431" y="80"/>
                  <a:pt x="431" y="80"/>
                  <a:pt x="431" y="80"/>
                </a:cubicBezTo>
                <a:cubicBezTo>
                  <a:pt x="431" y="75"/>
                  <a:pt x="431" y="75"/>
                  <a:pt x="431" y="75"/>
                </a:cubicBezTo>
                <a:lnTo>
                  <a:pt x="432" y="76"/>
                </a:lnTo>
                <a:close/>
                <a:moveTo>
                  <a:pt x="425" y="64"/>
                </a:moveTo>
                <a:cubicBezTo>
                  <a:pt x="426" y="69"/>
                  <a:pt x="426" y="69"/>
                  <a:pt x="426" y="69"/>
                </a:cubicBezTo>
                <a:cubicBezTo>
                  <a:pt x="426" y="69"/>
                  <a:pt x="426" y="69"/>
                  <a:pt x="426" y="69"/>
                </a:cubicBezTo>
                <a:cubicBezTo>
                  <a:pt x="429" y="72"/>
                  <a:pt x="429" y="72"/>
                  <a:pt x="429" y="72"/>
                </a:cubicBezTo>
                <a:cubicBezTo>
                  <a:pt x="430" y="78"/>
                  <a:pt x="430" y="78"/>
                  <a:pt x="430" y="78"/>
                </a:cubicBezTo>
                <a:cubicBezTo>
                  <a:pt x="429" y="77"/>
                  <a:pt x="429" y="77"/>
                  <a:pt x="429" y="77"/>
                </a:cubicBezTo>
                <a:cubicBezTo>
                  <a:pt x="426" y="73"/>
                  <a:pt x="426" y="73"/>
                  <a:pt x="426" y="73"/>
                </a:cubicBezTo>
                <a:cubicBezTo>
                  <a:pt x="426" y="73"/>
                  <a:pt x="426" y="73"/>
                  <a:pt x="426" y="73"/>
                </a:cubicBezTo>
                <a:cubicBezTo>
                  <a:pt x="423" y="70"/>
                  <a:pt x="423" y="70"/>
                  <a:pt x="423" y="70"/>
                </a:cubicBezTo>
                <a:cubicBezTo>
                  <a:pt x="417" y="62"/>
                  <a:pt x="417" y="62"/>
                  <a:pt x="417" y="62"/>
                </a:cubicBezTo>
                <a:cubicBezTo>
                  <a:pt x="418" y="54"/>
                  <a:pt x="418" y="54"/>
                  <a:pt x="418" y="54"/>
                </a:cubicBezTo>
                <a:cubicBezTo>
                  <a:pt x="419" y="53"/>
                  <a:pt x="419" y="53"/>
                  <a:pt x="419" y="53"/>
                </a:cubicBezTo>
                <a:lnTo>
                  <a:pt x="425" y="64"/>
                </a:lnTo>
                <a:close/>
                <a:moveTo>
                  <a:pt x="415" y="58"/>
                </a:moveTo>
                <a:cubicBezTo>
                  <a:pt x="417" y="55"/>
                  <a:pt x="417" y="55"/>
                  <a:pt x="417" y="55"/>
                </a:cubicBezTo>
                <a:cubicBezTo>
                  <a:pt x="415" y="61"/>
                  <a:pt x="415" y="61"/>
                  <a:pt x="415" y="61"/>
                </a:cubicBezTo>
                <a:cubicBezTo>
                  <a:pt x="414" y="59"/>
                  <a:pt x="414" y="59"/>
                  <a:pt x="414" y="59"/>
                </a:cubicBezTo>
                <a:lnTo>
                  <a:pt x="415" y="58"/>
                </a:lnTo>
                <a:close/>
                <a:moveTo>
                  <a:pt x="406" y="51"/>
                </a:moveTo>
                <a:cubicBezTo>
                  <a:pt x="410" y="57"/>
                  <a:pt x="410" y="57"/>
                  <a:pt x="410" y="57"/>
                </a:cubicBezTo>
                <a:cubicBezTo>
                  <a:pt x="411" y="62"/>
                  <a:pt x="411" y="62"/>
                  <a:pt x="411" y="62"/>
                </a:cubicBezTo>
                <a:cubicBezTo>
                  <a:pt x="409" y="68"/>
                  <a:pt x="409" y="68"/>
                  <a:pt x="409" y="68"/>
                </a:cubicBezTo>
                <a:cubicBezTo>
                  <a:pt x="408" y="63"/>
                  <a:pt x="408" y="63"/>
                  <a:pt x="408" y="63"/>
                </a:cubicBezTo>
                <a:cubicBezTo>
                  <a:pt x="408" y="62"/>
                  <a:pt x="408" y="62"/>
                  <a:pt x="407" y="62"/>
                </a:cubicBezTo>
                <a:cubicBezTo>
                  <a:pt x="406" y="61"/>
                  <a:pt x="406" y="61"/>
                  <a:pt x="406" y="61"/>
                </a:cubicBezTo>
                <a:lnTo>
                  <a:pt x="406" y="51"/>
                </a:lnTo>
                <a:close/>
                <a:moveTo>
                  <a:pt x="415" y="102"/>
                </a:moveTo>
                <a:cubicBezTo>
                  <a:pt x="415" y="103"/>
                  <a:pt x="415" y="103"/>
                  <a:pt x="415" y="103"/>
                </a:cubicBezTo>
                <a:cubicBezTo>
                  <a:pt x="416" y="114"/>
                  <a:pt x="416" y="114"/>
                  <a:pt x="416" y="114"/>
                </a:cubicBezTo>
                <a:cubicBezTo>
                  <a:pt x="416" y="120"/>
                  <a:pt x="416" y="120"/>
                  <a:pt x="416" y="120"/>
                </a:cubicBezTo>
                <a:cubicBezTo>
                  <a:pt x="416" y="120"/>
                  <a:pt x="416" y="120"/>
                  <a:pt x="416" y="121"/>
                </a:cubicBezTo>
                <a:cubicBezTo>
                  <a:pt x="418" y="126"/>
                  <a:pt x="418" y="126"/>
                  <a:pt x="418" y="126"/>
                </a:cubicBezTo>
                <a:cubicBezTo>
                  <a:pt x="418" y="127"/>
                  <a:pt x="418" y="127"/>
                  <a:pt x="418" y="127"/>
                </a:cubicBezTo>
                <a:cubicBezTo>
                  <a:pt x="418" y="129"/>
                  <a:pt x="418" y="129"/>
                  <a:pt x="418" y="129"/>
                </a:cubicBezTo>
                <a:cubicBezTo>
                  <a:pt x="417" y="128"/>
                  <a:pt x="417" y="128"/>
                  <a:pt x="417" y="128"/>
                </a:cubicBezTo>
                <a:cubicBezTo>
                  <a:pt x="417" y="127"/>
                  <a:pt x="417" y="127"/>
                  <a:pt x="417" y="127"/>
                </a:cubicBezTo>
                <a:cubicBezTo>
                  <a:pt x="417" y="127"/>
                  <a:pt x="417" y="127"/>
                  <a:pt x="417" y="127"/>
                </a:cubicBezTo>
                <a:cubicBezTo>
                  <a:pt x="413" y="119"/>
                  <a:pt x="413" y="119"/>
                  <a:pt x="413" y="119"/>
                </a:cubicBezTo>
                <a:cubicBezTo>
                  <a:pt x="412" y="110"/>
                  <a:pt x="412" y="110"/>
                  <a:pt x="412" y="110"/>
                </a:cubicBezTo>
                <a:lnTo>
                  <a:pt x="415" y="102"/>
                </a:lnTo>
                <a:close/>
                <a:moveTo>
                  <a:pt x="407" y="110"/>
                </a:moveTo>
                <a:cubicBezTo>
                  <a:pt x="406" y="106"/>
                  <a:pt x="406" y="106"/>
                  <a:pt x="406" y="106"/>
                </a:cubicBezTo>
                <a:cubicBezTo>
                  <a:pt x="406" y="105"/>
                  <a:pt x="406" y="105"/>
                  <a:pt x="406" y="105"/>
                </a:cubicBezTo>
                <a:cubicBezTo>
                  <a:pt x="406" y="105"/>
                  <a:pt x="406" y="105"/>
                  <a:pt x="406" y="105"/>
                </a:cubicBezTo>
                <a:cubicBezTo>
                  <a:pt x="407" y="106"/>
                  <a:pt x="407" y="106"/>
                  <a:pt x="407" y="106"/>
                </a:cubicBezTo>
                <a:cubicBezTo>
                  <a:pt x="410" y="110"/>
                  <a:pt x="410" y="110"/>
                  <a:pt x="410" y="110"/>
                </a:cubicBezTo>
                <a:cubicBezTo>
                  <a:pt x="410" y="111"/>
                  <a:pt x="410" y="111"/>
                  <a:pt x="410" y="111"/>
                </a:cubicBezTo>
                <a:cubicBezTo>
                  <a:pt x="409" y="113"/>
                  <a:pt x="409" y="113"/>
                  <a:pt x="409" y="113"/>
                </a:cubicBezTo>
                <a:lnTo>
                  <a:pt x="407" y="110"/>
                </a:lnTo>
                <a:close/>
                <a:moveTo>
                  <a:pt x="409" y="117"/>
                </a:moveTo>
                <a:cubicBezTo>
                  <a:pt x="410" y="119"/>
                  <a:pt x="410" y="119"/>
                  <a:pt x="410" y="119"/>
                </a:cubicBezTo>
                <a:cubicBezTo>
                  <a:pt x="413" y="127"/>
                  <a:pt x="413" y="127"/>
                  <a:pt x="413" y="127"/>
                </a:cubicBezTo>
                <a:cubicBezTo>
                  <a:pt x="413" y="127"/>
                  <a:pt x="413" y="127"/>
                  <a:pt x="413" y="127"/>
                </a:cubicBezTo>
                <a:cubicBezTo>
                  <a:pt x="412" y="127"/>
                  <a:pt x="412" y="127"/>
                  <a:pt x="412" y="127"/>
                </a:cubicBezTo>
                <a:cubicBezTo>
                  <a:pt x="412" y="127"/>
                  <a:pt x="411" y="127"/>
                  <a:pt x="411" y="127"/>
                </a:cubicBezTo>
                <a:cubicBezTo>
                  <a:pt x="407" y="127"/>
                  <a:pt x="407" y="127"/>
                  <a:pt x="407" y="127"/>
                </a:cubicBezTo>
                <a:cubicBezTo>
                  <a:pt x="406" y="127"/>
                  <a:pt x="406" y="127"/>
                  <a:pt x="406" y="127"/>
                </a:cubicBezTo>
                <a:lnTo>
                  <a:pt x="409" y="117"/>
                </a:lnTo>
                <a:close/>
                <a:moveTo>
                  <a:pt x="399" y="130"/>
                </a:moveTo>
                <a:cubicBezTo>
                  <a:pt x="403" y="130"/>
                  <a:pt x="403" y="130"/>
                  <a:pt x="403" y="130"/>
                </a:cubicBezTo>
                <a:cubicBezTo>
                  <a:pt x="404" y="129"/>
                  <a:pt x="404" y="129"/>
                  <a:pt x="404" y="129"/>
                </a:cubicBezTo>
                <a:cubicBezTo>
                  <a:pt x="403" y="130"/>
                  <a:pt x="403" y="130"/>
                  <a:pt x="403" y="130"/>
                </a:cubicBezTo>
                <a:cubicBezTo>
                  <a:pt x="402" y="137"/>
                  <a:pt x="402" y="137"/>
                  <a:pt x="402" y="137"/>
                </a:cubicBezTo>
                <a:cubicBezTo>
                  <a:pt x="401" y="139"/>
                  <a:pt x="401" y="139"/>
                  <a:pt x="401" y="139"/>
                </a:cubicBezTo>
                <a:cubicBezTo>
                  <a:pt x="400" y="143"/>
                  <a:pt x="400" y="143"/>
                  <a:pt x="400" y="143"/>
                </a:cubicBezTo>
                <a:cubicBezTo>
                  <a:pt x="400" y="143"/>
                  <a:pt x="400" y="143"/>
                  <a:pt x="400" y="143"/>
                </a:cubicBezTo>
                <a:cubicBezTo>
                  <a:pt x="400" y="143"/>
                  <a:pt x="400" y="143"/>
                  <a:pt x="400" y="143"/>
                </a:cubicBezTo>
                <a:cubicBezTo>
                  <a:pt x="400" y="143"/>
                  <a:pt x="400" y="143"/>
                  <a:pt x="400" y="143"/>
                </a:cubicBezTo>
                <a:cubicBezTo>
                  <a:pt x="400" y="143"/>
                  <a:pt x="400" y="143"/>
                  <a:pt x="400" y="143"/>
                </a:cubicBezTo>
                <a:cubicBezTo>
                  <a:pt x="400" y="146"/>
                  <a:pt x="400" y="146"/>
                  <a:pt x="400" y="146"/>
                </a:cubicBezTo>
                <a:cubicBezTo>
                  <a:pt x="399" y="146"/>
                  <a:pt x="399" y="146"/>
                  <a:pt x="399" y="146"/>
                </a:cubicBezTo>
                <a:cubicBezTo>
                  <a:pt x="398" y="137"/>
                  <a:pt x="398" y="137"/>
                  <a:pt x="398" y="137"/>
                </a:cubicBezTo>
                <a:cubicBezTo>
                  <a:pt x="398" y="137"/>
                  <a:pt x="398" y="137"/>
                  <a:pt x="398" y="137"/>
                </a:cubicBezTo>
                <a:cubicBezTo>
                  <a:pt x="395" y="133"/>
                  <a:pt x="395" y="133"/>
                  <a:pt x="395" y="133"/>
                </a:cubicBezTo>
                <a:cubicBezTo>
                  <a:pt x="395" y="133"/>
                  <a:pt x="395" y="133"/>
                  <a:pt x="395" y="133"/>
                </a:cubicBezTo>
                <a:cubicBezTo>
                  <a:pt x="394" y="132"/>
                  <a:pt x="394" y="132"/>
                  <a:pt x="394" y="132"/>
                </a:cubicBezTo>
                <a:lnTo>
                  <a:pt x="399" y="130"/>
                </a:lnTo>
                <a:close/>
                <a:moveTo>
                  <a:pt x="390" y="132"/>
                </a:moveTo>
                <a:cubicBezTo>
                  <a:pt x="390" y="132"/>
                  <a:pt x="390" y="132"/>
                  <a:pt x="390" y="132"/>
                </a:cubicBezTo>
                <a:cubicBezTo>
                  <a:pt x="390" y="132"/>
                  <a:pt x="390" y="132"/>
                  <a:pt x="390" y="132"/>
                </a:cubicBezTo>
                <a:cubicBezTo>
                  <a:pt x="389" y="133"/>
                  <a:pt x="389" y="133"/>
                  <a:pt x="389" y="133"/>
                </a:cubicBezTo>
                <a:cubicBezTo>
                  <a:pt x="390" y="132"/>
                  <a:pt x="390" y="132"/>
                  <a:pt x="390" y="132"/>
                </a:cubicBezTo>
                <a:cubicBezTo>
                  <a:pt x="390" y="132"/>
                  <a:pt x="390" y="132"/>
                  <a:pt x="390" y="132"/>
                </a:cubicBezTo>
                <a:close/>
                <a:moveTo>
                  <a:pt x="392" y="114"/>
                </a:moveTo>
                <a:cubicBezTo>
                  <a:pt x="395" y="113"/>
                  <a:pt x="395" y="113"/>
                  <a:pt x="395" y="113"/>
                </a:cubicBezTo>
                <a:cubicBezTo>
                  <a:pt x="395" y="116"/>
                  <a:pt x="395" y="116"/>
                  <a:pt x="395" y="116"/>
                </a:cubicBezTo>
                <a:cubicBezTo>
                  <a:pt x="388" y="128"/>
                  <a:pt x="388" y="128"/>
                  <a:pt x="388" y="128"/>
                </a:cubicBezTo>
                <a:cubicBezTo>
                  <a:pt x="388" y="128"/>
                  <a:pt x="388" y="128"/>
                  <a:pt x="388" y="128"/>
                </a:cubicBezTo>
                <a:cubicBezTo>
                  <a:pt x="388" y="129"/>
                  <a:pt x="388" y="129"/>
                  <a:pt x="388" y="129"/>
                </a:cubicBezTo>
                <a:cubicBezTo>
                  <a:pt x="387" y="129"/>
                  <a:pt x="387" y="129"/>
                  <a:pt x="387" y="129"/>
                </a:cubicBezTo>
                <a:cubicBezTo>
                  <a:pt x="384" y="127"/>
                  <a:pt x="384" y="127"/>
                  <a:pt x="384" y="127"/>
                </a:cubicBezTo>
                <a:cubicBezTo>
                  <a:pt x="385" y="121"/>
                  <a:pt x="385" y="121"/>
                  <a:pt x="385" y="121"/>
                </a:cubicBezTo>
                <a:cubicBezTo>
                  <a:pt x="383" y="121"/>
                  <a:pt x="383" y="121"/>
                  <a:pt x="383" y="121"/>
                </a:cubicBezTo>
                <a:cubicBezTo>
                  <a:pt x="382" y="126"/>
                  <a:pt x="382" y="126"/>
                  <a:pt x="382" y="126"/>
                </a:cubicBezTo>
                <a:cubicBezTo>
                  <a:pt x="380" y="123"/>
                  <a:pt x="380" y="123"/>
                  <a:pt x="380" y="123"/>
                </a:cubicBezTo>
                <a:cubicBezTo>
                  <a:pt x="380" y="123"/>
                  <a:pt x="380" y="123"/>
                  <a:pt x="380" y="123"/>
                </a:cubicBezTo>
                <a:cubicBezTo>
                  <a:pt x="380" y="123"/>
                  <a:pt x="380" y="123"/>
                  <a:pt x="380" y="123"/>
                </a:cubicBezTo>
                <a:cubicBezTo>
                  <a:pt x="382" y="121"/>
                  <a:pt x="382" y="121"/>
                  <a:pt x="382" y="121"/>
                </a:cubicBezTo>
                <a:cubicBezTo>
                  <a:pt x="390" y="116"/>
                  <a:pt x="390" y="116"/>
                  <a:pt x="390" y="116"/>
                </a:cubicBezTo>
                <a:cubicBezTo>
                  <a:pt x="389" y="115"/>
                  <a:pt x="389" y="115"/>
                  <a:pt x="389" y="115"/>
                </a:cubicBezTo>
                <a:cubicBezTo>
                  <a:pt x="381" y="120"/>
                  <a:pt x="381" y="120"/>
                  <a:pt x="381" y="120"/>
                </a:cubicBezTo>
                <a:cubicBezTo>
                  <a:pt x="378" y="122"/>
                  <a:pt x="378" y="122"/>
                  <a:pt x="378" y="122"/>
                </a:cubicBezTo>
                <a:cubicBezTo>
                  <a:pt x="375" y="121"/>
                  <a:pt x="375" y="121"/>
                  <a:pt x="375" y="121"/>
                </a:cubicBezTo>
                <a:cubicBezTo>
                  <a:pt x="375" y="121"/>
                  <a:pt x="375" y="121"/>
                  <a:pt x="375" y="121"/>
                </a:cubicBezTo>
                <a:cubicBezTo>
                  <a:pt x="374" y="120"/>
                  <a:pt x="374" y="120"/>
                  <a:pt x="374" y="120"/>
                </a:cubicBezTo>
                <a:cubicBezTo>
                  <a:pt x="381" y="112"/>
                  <a:pt x="381" y="112"/>
                  <a:pt x="381" y="112"/>
                </a:cubicBezTo>
                <a:cubicBezTo>
                  <a:pt x="392" y="114"/>
                  <a:pt x="392" y="114"/>
                  <a:pt x="392" y="114"/>
                </a:cubicBezTo>
                <a:cubicBezTo>
                  <a:pt x="392" y="114"/>
                  <a:pt x="392" y="114"/>
                  <a:pt x="392" y="114"/>
                </a:cubicBezTo>
                <a:close/>
                <a:moveTo>
                  <a:pt x="379" y="111"/>
                </a:moveTo>
                <a:cubicBezTo>
                  <a:pt x="379" y="111"/>
                  <a:pt x="379" y="111"/>
                  <a:pt x="379" y="111"/>
                </a:cubicBezTo>
                <a:cubicBezTo>
                  <a:pt x="373" y="119"/>
                  <a:pt x="373" y="119"/>
                  <a:pt x="373" y="119"/>
                </a:cubicBezTo>
                <a:cubicBezTo>
                  <a:pt x="373" y="119"/>
                  <a:pt x="373" y="119"/>
                  <a:pt x="373" y="119"/>
                </a:cubicBezTo>
                <a:cubicBezTo>
                  <a:pt x="372" y="119"/>
                  <a:pt x="372" y="119"/>
                  <a:pt x="372" y="119"/>
                </a:cubicBezTo>
                <a:cubicBezTo>
                  <a:pt x="373" y="116"/>
                  <a:pt x="373" y="116"/>
                  <a:pt x="373" y="116"/>
                </a:cubicBezTo>
                <a:cubicBezTo>
                  <a:pt x="377" y="111"/>
                  <a:pt x="377" y="111"/>
                  <a:pt x="377" y="111"/>
                </a:cubicBezTo>
                <a:lnTo>
                  <a:pt x="379" y="111"/>
                </a:lnTo>
                <a:close/>
                <a:moveTo>
                  <a:pt x="371" y="113"/>
                </a:moveTo>
                <a:cubicBezTo>
                  <a:pt x="375" y="111"/>
                  <a:pt x="375" y="111"/>
                  <a:pt x="375" y="111"/>
                </a:cubicBezTo>
                <a:cubicBezTo>
                  <a:pt x="372" y="115"/>
                  <a:pt x="372" y="115"/>
                  <a:pt x="372" y="115"/>
                </a:cubicBezTo>
                <a:cubicBezTo>
                  <a:pt x="371" y="118"/>
                  <a:pt x="371" y="118"/>
                  <a:pt x="371" y="118"/>
                </a:cubicBezTo>
                <a:cubicBezTo>
                  <a:pt x="367" y="116"/>
                  <a:pt x="367" y="116"/>
                  <a:pt x="367" y="116"/>
                </a:cubicBezTo>
                <a:lnTo>
                  <a:pt x="371" y="113"/>
                </a:lnTo>
                <a:close/>
                <a:moveTo>
                  <a:pt x="357" y="100"/>
                </a:moveTo>
                <a:cubicBezTo>
                  <a:pt x="357" y="101"/>
                  <a:pt x="357" y="101"/>
                  <a:pt x="357" y="101"/>
                </a:cubicBezTo>
                <a:cubicBezTo>
                  <a:pt x="357" y="100"/>
                  <a:pt x="357" y="100"/>
                  <a:pt x="357" y="100"/>
                </a:cubicBezTo>
                <a:close/>
                <a:moveTo>
                  <a:pt x="348" y="95"/>
                </a:moveTo>
                <a:cubicBezTo>
                  <a:pt x="350" y="96"/>
                  <a:pt x="350" y="96"/>
                  <a:pt x="350" y="96"/>
                </a:cubicBezTo>
                <a:cubicBezTo>
                  <a:pt x="346" y="94"/>
                  <a:pt x="346" y="94"/>
                  <a:pt x="346" y="94"/>
                </a:cubicBezTo>
                <a:cubicBezTo>
                  <a:pt x="345" y="92"/>
                  <a:pt x="345" y="92"/>
                  <a:pt x="345" y="92"/>
                </a:cubicBezTo>
                <a:lnTo>
                  <a:pt x="348" y="95"/>
                </a:lnTo>
                <a:close/>
                <a:moveTo>
                  <a:pt x="334" y="91"/>
                </a:moveTo>
                <a:cubicBezTo>
                  <a:pt x="335" y="91"/>
                  <a:pt x="335" y="91"/>
                  <a:pt x="335" y="91"/>
                </a:cubicBezTo>
                <a:cubicBezTo>
                  <a:pt x="335" y="91"/>
                  <a:pt x="335" y="91"/>
                  <a:pt x="335" y="91"/>
                </a:cubicBezTo>
                <a:cubicBezTo>
                  <a:pt x="339" y="92"/>
                  <a:pt x="339" y="92"/>
                  <a:pt x="339" y="92"/>
                </a:cubicBezTo>
                <a:cubicBezTo>
                  <a:pt x="344" y="95"/>
                  <a:pt x="344" y="95"/>
                  <a:pt x="344" y="95"/>
                </a:cubicBezTo>
                <a:cubicBezTo>
                  <a:pt x="344" y="95"/>
                  <a:pt x="344" y="95"/>
                  <a:pt x="344" y="95"/>
                </a:cubicBezTo>
                <a:cubicBezTo>
                  <a:pt x="345" y="98"/>
                  <a:pt x="345" y="98"/>
                  <a:pt x="345" y="98"/>
                </a:cubicBezTo>
                <a:cubicBezTo>
                  <a:pt x="346" y="103"/>
                  <a:pt x="346" y="103"/>
                  <a:pt x="346" y="103"/>
                </a:cubicBezTo>
                <a:cubicBezTo>
                  <a:pt x="342" y="96"/>
                  <a:pt x="342" y="96"/>
                  <a:pt x="342" y="96"/>
                </a:cubicBezTo>
                <a:cubicBezTo>
                  <a:pt x="339" y="93"/>
                  <a:pt x="339" y="93"/>
                  <a:pt x="339" y="93"/>
                </a:cubicBezTo>
                <a:cubicBezTo>
                  <a:pt x="338" y="94"/>
                  <a:pt x="338" y="94"/>
                  <a:pt x="338" y="94"/>
                </a:cubicBezTo>
                <a:cubicBezTo>
                  <a:pt x="341" y="97"/>
                  <a:pt x="341" y="97"/>
                  <a:pt x="341" y="97"/>
                </a:cubicBezTo>
                <a:cubicBezTo>
                  <a:pt x="345" y="105"/>
                  <a:pt x="345" y="105"/>
                  <a:pt x="345" y="105"/>
                </a:cubicBezTo>
                <a:cubicBezTo>
                  <a:pt x="346" y="107"/>
                  <a:pt x="346" y="107"/>
                  <a:pt x="346" y="107"/>
                </a:cubicBezTo>
                <a:cubicBezTo>
                  <a:pt x="345" y="108"/>
                  <a:pt x="345" y="108"/>
                  <a:pt x="345" y="108"/>
                </a:cubicBezTo>
                <a:cubicBezTo>
                  <a:pt x="334" y="101"/>
                  <a:pt x="334" y="101"/>
                  <a:pt x="334" y="101"/>
                </a:cubicBezTo>
                <a:cubicBezTo>
                  <a:pt x="331" y="97"/>
                  <a:pt x="331" y="97"/>
                  <a:pt x="331" y="97"/>
                </a:cubicBezTo>
                <a:lnTo>
                  <a:pt x="334" y="91"/>
                </a:lnTo>
                <a:close/>
                <a:moveTo>
                  <a:pt x="329" y="97"/>
                </a:moveTo>
                <a:cubicBezTo>
                  <a:pt x="328" y="99"/>
                  <a:pt x="328" y="99"/>
                  <a:pt x="328" y="99"/>
                </a:cubicBezTo>
                <a:cubicBezTo>
                  <a:pt x="328" y="97"/>
                  <a:pt x="328" y="97"/>
                  <a:pt x="328" y="97"/>
                </a:cubicBezTo>
                <a:cubicBezTo>
                  <a:pt x="328" y="96"/>
                  <a:pt x="328" y="96"/>
                  <a:pt x="328" y="96"/>
                </a:cubicBezTo>
                <a:lnTo>
                  <a:pt x="329" y="97"/>
                </a:lnTo>
                <a:close/>
                <a:moveTo>
                  <a:pt x="328" y="103"/>
                </a:moveTo>
                <a:cubicBezTo>
                  <a:pt x="328" y="103"/>
                  <a:pt x="328" y="103"/>
                  <a:pt x="328" y="103"/>
                </a:cubicBezTo>
                <a:cubicBezTo>
                  <a:pt x="329" y="107"/>
                  <a:pt x="329" y="107"/>
                  <a:pt x="329" y="107"/>
                </a:cubicBezTo>
                <a:cubicBezTo>
                  <a:pt x="329" y="108"/>
                  <a:pt x="329" y="108"/>
                  <a:pt x="329" y="108"/>
                </a:cubicBezTo>
                <a:cubicBezTo>
                  <a:pt x="326" y="105"/>
                  <a:pt x="326" y="105"/>
                  <a:pt x="326" y="105"/>
                </a:cubicBezTo>
                <a:lnTo>
                  <a:pt x="328" y="103"/>
                </a:lnTo>
                <a:close/>
                <a:moveTo>
                  <a:pt x="324" y="106"/>
                </a:moveTo>
                <a:cubicBezTo>
                  <a:pt x="324" y="106"/>
                  <a:pt x="324" y="106"/>
                  <a:pt x="324" y="106"/>
                </a:cubicBezTo>
                <a:cubicBezTo>
                  <a:pt x="321" y="109"/>
                  <a:pt x="321" y="109"/>
                  <a:pt x="321" y="109"/>
                </a:cubicBezTo>
                <a:cubicBezTo>
                  <a:pt x="321" y="109"/>
                  <a:pt x="321" y="109"/>
                  <a:pt x="321" y="109"/>
                </a:cubicBezTo>
                <a:cubicBezTo>
                  <a:pt x="318" y="118"/>
                  <a:pt x="318" y="118"/>
                  <a:pt x="318" y="118"/>
                </a:cubicBezTo>
                <a:cubicBezTo>
                  <a:pt x="316" y="121"/>
                  <a:pt x="316" y="121"/>
                  <a:pt x="316" y="121"/>
                </a:cubicBezTo>
                <a:cubicBezTo>
                  <a:pt x="316" y="121"/>
                  <a:pt x="316" y="121"/>
                  <a:pt x="316" y="121"/>
                </a:cubicBezTo>
                <a:cubicBezTo>
                  <a:pt x="322" y="103"/>
                  <a:pt x="322" y="103"/>
                  <a:pt x="322" y="103"/>
                </a:cubicBezTo>
                <a:cubicBezTo>
                  <a:pt x="322" y="103"/>
                  <a:pt x="322" y="103"/>
                  <a:pt x="322" y="103"/>
                </a:cubicBezTo>
                <a:lnTo>
                  <a:pt x="324" y="106"/>
                </a:lnTo>
                <a:close/>
                <a:moveTo>
                  <a:pt x="321" y="65"/>
                </a:moveTo>
                <a:cubicBezTo>
                  <a:pt x="319" y="74"/>
                  <a:pt x="319" y="74"/>
                  <a:pt x="319" y="74"/>
                </a:cubicBezTo>
                <a:cubicBezTo>
                  <a:pt x="319" y="74"/>
                  <a:pt x="319" y="74"/>
                  <a:pt x="319" y="74"/>
                </a:cubicBezTo>
                <a:cubicBezTo>
                  <a:pt x="318" y="72"/>
                  <a:pt x="318" y="72"/>
                  <a:pt x="318" y="72"/>
                </a:cubicBezTo>
                <a:cubicBezTo>
                  <a:pt x="319" y="68"/>
                  <a:pt x="319" y="68"/>
                  <a:pt x="319" y="68"/>
                </a:cubicBezTo>
                <a:cubicBezTo>
                  <a:pt x="321" y="64"/>
                  <a:pt x="321" y="64"/>
                  <a:pt x="321" y="64"/>
                </a:cubicBezTo>
                <a:cubicBezTo>
                  <a:pt x="321" y="64"/>
                  <a:pt x="321" y="64"/>
                  <a:pt x="321" y="64"/>
                </a:cubicBezTo>
                <a:lnTo>
                  <a:pt x="321" y="65"/>
                </a:lnTo>
                <a:close/>
                <a:moveTo>
                  <a:pt x="323" y="56"/>
                </a:moveTo>
                <a:cubicBezTo>
                  <a:pt x="325" y="52"/>
                  <a:pt x="325" y="52"/>
                  <a:pt x="325" y="52"/>
                </a:cubicBezTo>
                <a:cubicBezTo>
                  <a:pt x="329" y="46"/>
                  <a:pt x="329" y="46"/>
                  <a:pt x="329" y="46"/>
                </a:cubicBezTo>
                <a:cubicBezTo>
                  <a:pt x="328" y="48"/>
                  <a:pt x="328" y="48"/>
                  <a:pt x="328" y="48"/>
                </a:cubicBezTo>
                <a:cubicBezTo>
                  <a:pt x="322" y="59"/>
                  <a:pt x="322" y="59"/>
                  <a:pt x="322" y="59"/>
                </a:cubicBezTo>
                <a:cubicBezTo>
                  <a:pt x="322" y="58"/>
                  <a:pt x="322" y="58"/>
                  <a:pt x="322" y="58"/>
                </a:cubicBezTo>
                <a:lnTo>
                  <a:pt x="323" y="56"/>
                </a:lnTo>
                <a:close/>
                <a:moveTo>
                  <a:pt x="310" y="125"/>
                </a:moveTo>
                <a:cubicBezTo>
                  <a:pt x="310" y="125"/>
                  <a:pt x="310" y="125"/>
                  <a:pt x="310" y="125"/>
                </a:cubicBezTo>
                <a:cubicBezTo>
                  <a:pt x="310" y="125"/>
                  <a:pt x="310" y="125"/>
                  <a:pt x="310" y="125"/>
                </a:cubicBezTo>
                <a:close/>
                <a:moveTo>
                  <a:pt x="301" y="121"/>
                </a:moveTo>
                <a:cubicBezTo>
                  <a:pt x="304" y="124"/>
                  <a:pt x="304" y="124"/>
                  <a:pt x="304" y="124"/>
                </a:cubicBezTo>
                <a:cubicBezTo>
                  <a:pt x="301" y="122"/>
                  <a:pt x="301" y="122"/>
                  <a:pt x="301" y="122"/>
                </a:cubicBezTo>
                <a:cubicBezTo>
                  <a:pt x="301" y="120"/>
                  <a:pt x="301" y="120"/>
                  <a:pt x="301" y="120"/>
                </a:cubicBezTo>
                <a:lnTo>
                  <a:pt x="301" y="121"/>
                </a:lnTo>
                <a:close/>
                <a:moveTo>
                  <a:pt x="292" y="86"/>
                </a:moveTo>
                <a:cubicBezTo>
                  <a:pt x="294" y="94"/>
                  <a:pt x="294" y="94"/>
                  <a:pt x="294" y="94"/>
                </a:cubicBezTo>
                <a:cubicBezTo>
                  <a:pt x="292" y="91"/>
                  <a:pt x="292" y="91"/>
                  <a:pt x="292" y="91"/>
                </a:cubicBezTo>
                <a:cubicBezTo>
                  <a:pt x="291" y="83"/>
                  <a:pt x="291" y="83"/>
                  <a:pt x="291" y="83"/>
                </a:cubicBezTo>
                <a:cubicBezTo>
                  <a:pt x="292" y="80"/>
                  <a:pt x="292" y="80"/>
                  <a:pt x="292" y="80"/>
                </a:cubicBezTo>
                <a:lnTo>
                  <a:pt x="292" y="86"/>
                </a:lnTo>
                <a:close/>
                <a:moveTo>
                  <a:pt x="294" y="70"/>
                </a:moveTo>
                <a:cubicBezTo>
                  <a:pt x="293" y="72"/>
                  <a:pt x="293" y="72"/>
                  <a:pt x="293" y="72"/>
                </a:cubicBezTo>
                <a:cubicBezTo>
                  <a:pt x="292" y="71"/>
                  <a:pt x="292" y="71"/>
                  <a:pt x="292" y="71"/>
                </a:cubicBezTo>
                <a:lnTo>
                  <a:pt x="294" y="70"/>
                </a:lnTo>
                <a:close/>
                <a:moveTo>
                  <a:pt x="288" y="97"/>
                </a:moveTo>
                <a:cubicBezTo>
                  <a:pt x="288" y="88"/>
                  <a:pt x="288" y="88"/>
                  <a:pt x="288" y="88"/>
                </a:cubicBezTo>
                <a:cubicBezTo>
                  <a:pt x="288" y="88"/>
                  <a:pt x="288" y="88"/>
                  <a:pt x="288" y="88"/>
                </a:cubicBezTo>
                <a:cubicBezTo>
                  <a:pt x="288" y="88"/>
                  <a:pt x="288" y="88"/>
                  <a:pt x="288" y="88"/>
                </a:cubicBezTo>
                <a:cubicBezTo>
                  <a:pt x="286" y="79"/>
                  <a:pt x="286" y="79"/>
                  <a:pt x="286" y="79"/>
                </a:cubicBezTo>
                <a:cubicBezTo>
                  <a:pt x="288" y="75"/>
                  <a:pt x="288" y="75"/>
                  <a:pt x="288" y="75"/>
                </a:cubicBezTo>
                <a:cubicBezTo>
                  <a:pt x="290" y="72"/>
                  <a:pt x="290" y="72"/>
                  <a:pt x="290" y="72"/>
                </a:cubicBezTo>
                <a:cubicBezTo>
                  <a:pt x="291" y="72"/>
                  <a:pt x="291" y="72"/>
                  <a:pt x="291" y="72"/>
                </a:cubicBezTo>
                <a:cubicBezTo>
                  <a:pt x="292" y="73"/>
                  <a:pt x="292" y="73"/>
                  <a:pt x="292" y="73"/>
                </a:cubicBezTo>
                <a:cubicBezTo>
                  <a:pt x="292" y="76"/>
                  <a:pt x="292" y="76"/>
                  <a:pt x="292" y="76"/>
                </a:cubicBezTo>
                <a:cubicBezTo>
                  <a:pt x="291" y="78"/>
                  <a:pt x="291" y="78"/>
                  <a:pt x="291" y="78"/>
                </a:cubicBezTo>
                <a:cubicBezTo>
                  <a:pt x="290" y="82"/>
                  <a:pt x="290" y="82"/>
                  <a:pt x="290" y="82"/>
                </a:cubicBezTo>
                <a:cubicBezTo>
                  <a:pt x="290" y="83"/>
                  <a:pt x="289" y="83"/>
                  <a:pt x="289" y="83"/>
                </a:cubicBezTo>
                <a:cubicBezTo>
                  <a:pt x="290" y="92"/>
                  <a:pt x="290" y="92"/>
                  <a:pt x="290" y="92"/>
                </a:cubicBezTo>
                <a:cubicBezTo>
                  <a:pt x="290" y="92"/>
                  <a:pt x="290" y="92"/>
                  <a:pt x="290" y="92"/>
                </a:cubicBezTo>
                <a:cubicBezTo>
                  <a:pt x="294" y="99"/>
                  <a:pt x="294" y="99"/>
                  <a:pt x="294" y="99"/>
                </a:cubicBezTo>
                <a:cubicBezTo>
                  <a:pt x="294" y="99"/>
                  <a:pt x="294" y="99"/>
                  <a:pt x="294" y="99"/>
                </a:cubicBezTo>
                <a:cubicBezTo>
                  <a:pt x="294" y="104"/>
                  <a:pt x="294" y="104"/>
                  <a:pt x="294" y="104"/>
                </a:cubicBezTo>
                <a:cubicBezTo>
                  <a:pt x="294" y="104"/>
                  <a:pt x="294" y="104"/>
                  <a:pt x="295" y="104"/>
                </a:cubicBezTo>
                <a:cubicBezTo>
                  <a:pt x="297" y="108"/>
                  <a:pt x="297" y="108"/>
                  <a:pt x="297" y="108"/>
                </a:cubicBezTo>
                <a:cubicBezTo>
                  <a:pt x="298" y="113"/>
                  <a:pt x="298" y="113"/>
                  <a:pt x="298" y="113"/>
                </a:cubicBezTo>
                <a:cubicBezTo>
                  <a:pt x="297" y="113"/>
                  <a:pt x="297" y="113"/>
                  <a:pt x="297" y="113"/>
                </a:cubicBezTo>
                <a:cubicBezTo>
                  <a:pt x="296" y="114"/>
                  <a:pt x="296" y="114"/>
                  <a:pt x="296" y="114"/>
                </a:cubicBezTo>
                <a:cubicBezTo>
                  <a:pt x="298" y="117"/>
                  <a:pt x="298" y="117"/>
                  <a:pt x="298" y="117"/>
                </a:cubicBezTo>
                <a:cubicBezTo>
                  <a:pt x="299" y="121"/>
                  <a:pt x="299" y="121"/>
                  <a:pt x="299" y="121"/>
                </a:cubicBezTo>
                <a:cubicBezTo>
                  <a:pt x="298" y="121"/>
                  <a:pt x="298" y="121"/>
                  <a:pt x="298" y="121"/>
                </a:cubicBezTo>
                <a:cubicBezTo>
                  <a:pt x="289" y="101"/>
                  <a:pt x="289" y="101"/>
                  <a:pt x="289" y="101"/>
                </a:cubicBezTo>
                <a:lnTo>
                  <a:pt x="288" y="97"/>
                </a:lnTo>
                <a:close/>
                <a:moveTo>
                  <a:pt x="299" y="123"/>
                </a:moveTo>
                <a:cubicBezTo>
                  <a:pt x="300" y="125"/>
                  <a:pt x="300" y="125"/>
                  <a:pt x="300" y="125"/>
                </a:cubicBezTo>
                <a:cubicBezTo>
                  <a:pt x="299" y="123"/>
                  <a:pt x="299" y="123"/>
                  <a:pt x="299" y="123"/>
                </a:cubicBezTo>
                <a:close/>
                <a:moveTo>
                  <a:pt x="300" y="135"/>
                </a:moveTo>
                <a:cubicBezTo>
                  <a:pt x="303" y="139"/>
                  <a:pt x="303" y="139"/>
                  <a:pt x="303" y="139"/>
                </a:cubicBezTo>
                <a:cubicBezTo>
                  <a:pt x="305" y="143"/>
                  <a:pt x="305" y="143"/>
                  <a:pt x="305" y="143"/>
                </a:cubicBezTo>
                <a:cubicBezTo>
                  <a:pt x="305" y="143"/>
                  <a:pt x="305" y="143"/>
                  <a:pt x="305" y="143"/>
                </a:cubicBezTo>
                <a:cubicBezTo>
                  <a:pt x="305" y="143"/>
                  <a:pt x="305" y="143"/>
                  <a:pt x="305" y="143"/>
                </a:cubicBezTo>
                <a:cubicBezTo>
                  <a:pt x="299" y="138"/>
                  <a:pt x="299" y="138"/>
                  <a:pt x="299" y="138"/>
                </a:cubicBezTo>
                <a:cubicBezTo>
                  <a:pt x="294" y="131"/>
                  <a:pt x="294" y="131"/>
                  <a:pt x="294" y="131"/>
                </a:cubicBezTo>
                <a:cubicBezTo>
                  <a:pt x="292" y="128"/>
                  <a:pt x="292" y="128"/>
                  <a:pt x="292" y="128"/>
                </a:cubicBezTo>
                <a:lnTo>
                  <a:pt x="300" y="135"/>
                </a:lnTo>
                <a:close/>
                <a:moveTo>
                  <a:pt x="289" y="125"/>
                </a:moveTo>
                <a:cubicBezTo>
                  <a:pt x="289" y="125"/>
                  <a:pt x="289" y="125"/>
                  <a:pt x="289" y="125"/>
                </a:cubicBezTo>
                <a:cubicBezTo>
                  <a:pt x="289" y="125"/>
                  <a:pt x="289" y="125"/>
                  <a:pt x="289" y="125"/>
                </a:cubicBezTo>
                <a:close/>
                <a:moveTo>
                  <a:pt x="275" y="116"/>
                </a:moveTo>
                <a:cubicBezTo>
                  <a:pt x="276" y="116"/>
                  <a:pt x="276" y="116"/>
                  <a:pt x="276" y="116"/>
                </a:cubicBezTo>
                <a:cubicBezTo>
                  <a:pt x="284" y="122"/>
                  <a:pt x="284" y="122"/>
                  <a:pt x="284" y="122"/>
                </a:cubicBezTo>
                <a:cubicBezTo>
                  <a:pt x="294" y="137"/>
                  <a:pt x="294" y="137"/>
                  <a:pt x="294" y="137"/>
                </a:cubicBezTo>
                <a:cubicBezTo>
                  <a:pt x="297" y="140"/>
                  <a:pt x="297" y="140"/>
                  <a:pt x="297" y="140"/>
                </a:cubicBezTo>
                <a:cubicBezTo>
                  <a:pt x="297" y="140"/>
                  <a:pt x="297" y="140"/>
                  <a:pt x="297" y="140"/>
                </a:cubicBezTo>
                <a:cubicBezTo>
                  <a:pt x="304" y="146"/>
                  <a:pt x="304" y="146"/>
                  <a:pt x="304" y="146"/>
                </a:cubicBezTo>
                <a:cubicBezTo>
                  <a:pt x="304" y="146"/>
                  <a:pt x="304" y="146"/>
                  <a:pt x="304" y="146"/>
                </a:cubicBezTo>
                <a:cubicBezTo>
                  <a:pt x="304" y="150"/>
                  <a:pt x="304" y="150"/>
                  <a:pt x="304" y="150"/>
                </a:cubicBezTo>
                <a:cubicBezTo>
                  <a:pt x="302" y="153"/>
                  <a:pt x="302" y="153"/>
                  <a:pt x="302" y="153"/>
                </a:cubicBezTo>
                <a:cubicBezTo>
                  <a:pt x="299" y="153"/>
                  <a:pt x="299" y="153"/>
                  <a:pt x="299" y="153"/>
                </a:cubicBezTo>
                <a:cubicBezTo>
                  <a:pt x="295" y="152"/>
                  <a:pt x="295" y="152"/>
                  <a:pt x="295" y="152"/>
                </a:cubicBezTo>
                <a:cubicBezTo>
                  <a:pt x="294" y="153"/>
                  <a:pt x="294" y="153"/>
                  <a:pt x="294" y="153"/>
                </a:cubicBezTo>
                <a:cubicBezTo>
                  <a:pt x="299" y="155"/>
                  <a:pt x="299" y="155"/>
                  <a:pt x="299" y="155"/>
                </a:cubicBezTo>
                <a:cubicBezTo>
                  <a:pt x="299" y="155"/>
                  <a:pt x="299" y="155"/>
                  <a:pt x="299" y="155"/>
                </a:cubicBezTo>
                <a:cubicBezTo>
                  <a:pt x="300" y="155"/>
                  <a:pt x="300" y="155"/>
                  <a:pt x="300" y="155"/>
                </a:cubicBezTo>
                <a:cubicBezTo>
                  <a:pt x="299" y="155"/>
                  <a:pt x="299" y="155"/>
                  <a:pt x="299" y="155"/>
                </a:cubicBezTo>
                <a:cubicBezTo>
                  <a:pt x="295" y="155"/>
                  <a:pt x="295" y="155"/>
                  <a:pt x="295" y="155"/>
                </a:cubicBezTo>
                <a:cubicBezTo>
                  <a:pt x="294" y="153"/>
                  <a:pt x="294" y="153"/>
                  <a:pt x="294" y="153"/>
                </a:cubicBezTo>
                <a:cubicBezTo>
                  <a:pt x="294" y="153"/>
                  <a:pt x="294" y="153"/>
                  <a:pt x="294" y="152"/>
                </a:cubicBezTo>
                <a:cubicBezTo>
                  <a:pt x="291" y="149"/>
                  <a:pt x="291" y="149"/>
                  <a:pt x="291" y="149"/>
                </a:cubicBezTo>
                <a:cubicBezTo>
                  <a:pt x="288" y="146"/>
                  <a:pt x="288" y="146"/>
                  <a:pt x="288" y="146"/>
                </a:cubicBezTo>
                <a:cubicBezTo>
                  <a:pt x="285" y="143"/>
                  <a:pt x="285" y="143"/>
                  <a:pt x="285" y="143"/>
                </a:cubicBezTo>
                <a:cubicBezTo>
                  <a:pt x="282" y="140"/>
                  <a:pt x="282" y="140"/>
                  <a:pt x="282" y="140"/>
                </a:cubicBezTo>
                <a:cubicBezTo>
                  <a:pt x="279" y="136"/>
                  <a:pt x="279" y="136"/>
                  <a:pt x="279" y="136"/>
                </a:cubicBezTo>
                <a:cubicBezTo>
                  <a:pt x="278" y="124"/>
                  <a:pt x="278" y="124"/>
                  <a:pt x="278" y="124"/>
                </a:cubicBezTo>
                <a:cubicBezTo>
                  <a:pt x="277" y="120"/>
                  <a:pt x="277" y="120"/>
                  <a:pt x="277" y="120"/>
                </a:cubicBezTo>
                <a:lnTo>
                  <a:pt x="275" y="116"/>
                </a:lnTo>
                <a:close/>
                <a:moveTo>
                  <a:pt x="274" y="139"/>
                </a:moveTo>
                <a:cubicBezTo>
                  <a:pt x="273" y="127"/>
                  <a:pt x="273" y="127"/>
                  <a:pt x="273" y="127"/>
                </a:cubicBezTo>
                <a:cubicBezTo>
                  <a:pt x="275" y="130"/>
                  <a:pt x="275" y="130"/>
                  <a:pt x="275" y="130"/>
                </a:cubicBezTo>
                <a:cubicBezTo>
                  <a:pt x="276" y="133"/>
                  <a:pt x="276" y="133"/>
                  <a:pt x="276" y="133"/>
                </a:cubicBezTo>
                <a:cubicBezTo>
                  <a:pt x="275" y="134"/>
                  <a:pt x="275" y="134"/>
                  <a:pt x="275" y="134"/>
                </a:cubicBezTo>
                <a:cubicBezTo>
                  <a:pt x="277" y="136"/>
                  <a:pt x="277" y="136"/>
                  <a:pt x="277" y="136"/>
                </a:cubicBezTo>
                <a:cubicBezTo>
                  <a:pt x="277" y="138"/>
                  <a:pt x="277" y="138"/>
                  <a:pt x="277" y="138"/>
                </a:cubicBezTo>
                <a:cubicBezTo>
                  <a:pt x="277" y="138"/>
                  <a:pt x="277" y="138"/>
                  <a:pt x="277" y="138"/>
                </a:cubicBezTo>
                <a:cubicBezTo>
                  <a:pt x="277" y="138"/>
                  <a:pt x="277" y="138"/>
                  <a:pt x="277" y="138"/>
                </a:cubicBezTo>
                <a:cubicBezTo>
                  <a:pt x="277" y="138"/>
                  <a:pt x="277" y="138"/>
                  <a:pt x="277" y="138"/>
                </a:cubicBezTo>
                <a:cubicBezTo>
                  <a:pt x="277" y="138"/>
                  <a:pt x="277" y="138"/>
                  <a:pt x="277" y="138"/>
                </a:cubicBezTo>
                <a:cubicBezTo>
                  <a:pt x="278" y="141"/>
                  <a:pt x="278" y="141"/>
                  <a:pt x="278" y="141"/>
                </a:cubicBezTo>
                <a:cubicBezTo>
                  <a:pt x="274" y="141"/>
                  <a:pt x="274" y="141"/>
                  <a:pt x="274" y="141"/>
                </a:cubicBezTo>
                <a:lnTo>
                  <a:pt x="274" y="139"/>
                </a:lnTo>
                <a:close/>
                <a:moveTo>
                  <a:pt x="269" y="147"/>
                </a:moveTo>
                <a:cubicBezTo>
                  <a:pt x="267" y="143"/>
                  <a:pt x="267" y="143"/>
                  <a:pt x="267" y="143"/>
                </a:cubicBezTo>
                <a:cubicBezTo>
                  <a:pt x="267" y="142"/>
                  <a:pt x="267" y="142"/>
                  <a:pt x="267" y="142"/>
                </a:cubicBezTo>
                <a:cubicBezTo>
                  <a:pt x="271" y="142"/>
                  <a:pt x="271" y="142"/>
                  <a:pt x="271" y="142"/>
                </a:cubicBezTo>
                <a:cubicBezTo>
                  <a:pt x="274" y="153"/>
                  <a:pt x="274" y="153"/>
                  <a:pt x="274" y="153"/>
                </a:cubicBezTo>
                <a:cubicBezTo>
                  <a:pt x="274" y="153"/>
                  <a:pt x="274" y="153"/>
                  <a:pt x="274" y="153"/>
                </a:cubicBezTo>
                <a:cubicBezTo>
                  <a:pt x="271" y="151"/>
                  <a:pt x="271" y="151"/>
                  <a:pt x="271" y="151"/>
                </a:cubicBezTo>
                <a:lnTo>
                  <a:pt x="269" y="147"/>
                </a:lnTo>
                <a:close/>
                <a:moveTo>
                  <a:pt x="322" y="201"/>
                </a:moveTo>
                <a:cubicBezTo>
                  <a:pt x="322" y="201"/>
                  <a:pt x="321" y="200"/>
                  <a:pt x="321" y="200"/>
                </a:cubicBezTo>
                <a:cubicBezTo>
                  <a:pt x="314" y="197"/>
                  <a:pt x="314" y="197"/>
                  <a:pt x="314" y="197"/>
                </a:cubicBezTo>
                <a:cubicBezTo>
                  <a:pt x="314" y="196"/>
                  <a:pt x="314" y="196"/>
                  <a:pt x="314" y="196"/>
                </a:cubicBezTo>
                <a:cubicBezTo>
                  <a:pt x="307" y="193"/>
                  <a:pt x="307" y="193"/>
                  <a:pt x="307" y="193"/>
                </a:cubicBezTo>
                <a:cubicBezTo>
                  <a:pt x="304" y="190"/>
                  <a:pt x="304" y="190"/>
                  <a:pt x="304" y="190"/>
                </a:cubicBezTo>
                <a:cubicBezTo>
                  <a:pt x="298" y="181"/>
                  <a:pt x="298" y="181"/>
                  <a:pt x="298" y="181"/>
                </a:cubicBezTo>
                <a:cubicBezTo>
                  <a:pt x="296" y="176"/>
                  <a:pt x="296" y="176"/>
                  <a:pt x="296" y="176"/>
                </a:cubicBezTo>
                <a:cubicBezTo>
                  <a:pt x="296" y="175"/>
                  <a:pt x="296" y="175"/>
                  <a:pt x="296" y="175"/>
                </a:cubicBezTo>
                <a:cubicBezTo>
                  <a:pt x="297" y="171"/>
                  <a:pt x="297" y="171"/>
                  <a:pt x="297" y="171"/>
                </a:cubicBezTo>
                <a:cubicBezTo>
                  <a:pt x="297" y="171"/>
                  <a:pt x="297" y="171"/>
                  <a:pt x="297" y="171"/>
                </a:cubicBezTo>
                <a:cubicBezTo>
                  <a:pt x="297" y="171"/>
                  <a:pt x="297" y="171"/>
                  <a:pt x="297" y="171"/>
                </a:cubicBezTo>
                <a:cubicBezTo>
                  <a:pt x="297" y="166"/>
                  <a:pt x="297" y="166"/>
                  <a:pt x="297" y="166"/>
                </a:cubicBezTo>
                <a:cubicBezTo>
                  <a:pt x="302" y="157"/>
                  <a:pt x="302" y="157"/>
                  <a:pt x="302" y="157"/>
                </a:cubicBezTo>
                <a:cubicBezTo>
                  <a:pt x="303" y="157"/>
                  <a:pt x="303" y="157"/>
                  <a:pt x="303" y="157"/>
                </a:cubicBezTo>
                <a:cubicBezTo>
                  <a:pt x="311" y="156"/>
                  <a:pt x="311" y="156"/>
                  <a:pt x="311" y="156"/>
                </a:cubicBezTo>
                <a:cubicBezTo>
                  <a:pt x="310" y="169"/>
                  <a:pt x="310" y="169"/>
                  <a:pt x="310" y="169"/>
                </a:cubicBezTo>
                <a:cubicBezTo>
                  <a:pt x="310" y="170"/>
                  <a:pt x="310" y="170"/>
                  <a:pt x="310" y="170"/>
                </a:cubicBezTo>
                <a:cubicBezTo>
                  <a:pt x="311" y="176"/>
                  <a:pt x="311" y="176"/>
                  <a:pt x="311" y="176"/>
                </a:cubicBezTo>
                <a:cubicBezTo>
                  <a:pt x="311" y="176"/>
                  <a:pt x="311" y="176"/>
                  <a:pt x="311" y="176"/>
                </a:cubicBezTo>
                <a:cubicBezTo>
                  <a:pt x="311" y="176"/>
                  <a:pt x="311" y="176"/>
                  <a:pt x="311" y="176"/>
                </a:cubicBezTo>
                <a:cubicBezTo>
                  <a:pt x="313" y="183"/>
                  <a:pt x="313" y="183"/>
                  <a:pt x="313" y="183"/>
                </a:cubicBezTo>
                <a:cubicBezTo>
                  <a:pt x="313" y="184"/>
                  <a:pt x="313" y="184"/>
                  <a:pt x="313" y="185"/>
                </a:cubicBezTo>
                <a:cubicBezTo>
                  <a:pt x="322" y="198"/>
                  <a:pt x="322" y="198"/>
                  <a:pt x="322" y="198"/>
                </a:cubicBezTo>
                <a:cubicBezTo>
                  <a:pt x="318" y="195"/>
                  <a:pt x="318" y="195"/>
                  <a:pt x="318" y="195"/>
                </a:cubicBezTo>
                <a:cubicBezTo>
                  <a:pt x="318" y="197"/>
                  <a:pt x="318" y="197"/>
                  <a:pt x="318" y="197"/>
                </a:cubicBezTo>
                <a:cubicBezTo>
                  <a:pt x="321" y="199"/>
                  <a:pt x="321" y="199"/>
                  <a:pt x="321" y="199"/>
                </a:cubicBezTo>
                <a:cubicBezTo>
                  <a:pt x="321" y="199"/>
                  <a:pt x="321" y="199"/>
                  <a:pt x="322" y="199"/>
                </a:cubicBezTo>
                <a:cubicBezTo>
                  <a:pt x="323" y="199"/>
                  <a:pt x="323" y="199"/>
                  <a:pt x="323" y="199"/>
                </a:cubicBezTo>
                <a:cubicBezTo>
                  <a:pt x="325" y="202"/>
                  <a:pt x="325" y="202"/>
                  <a:pt x="325" y="202"/>
                </a:cubicBezTo>
                <a:cubicBezTo>
                  <a:pt x="325" y="203"/>
                  <a:pt x="325" y="203"/>
                  <a:pt x="325" y="203"/>
                </a:cubicBezTo>
                <a:cubicBezTo>
                  <a:pt x="329" y="207"/>
                  <a:pt x="329" y="207"/>
                  <a:pt x="329" y="207"/>
                </a:cubicBezTo>
                <a:lnTo>
                  <a:pt x="322" y="201"/>
                </a:lnTo>
                <a:close/>
                <a:moveTo>
                  <a:pt x="332" y="247"/>
                </a:moveTo>
                <a:cubicBezTo>
                  <a:pt x="335" y="243"/>
                  <a:pt x="335" y="243"/>
                  <a:pt x="335" y="243"/>
                </a:cubicBezTo>
                <a:cubicBezTo>
                  <a:pt x="335" y="243"/>
                  <a:pt x="335" y="243"/>
                  <a:pt x="336" y="243"/>
                </a:cubicBezTo>
                <a:cubicBezTo>
                  <a:pt x="338" y="237"/>
                  <a:pt x="338" y="237"/>
                  <a:pt x="338" y="237"/>
                </a:cubicBezTo>
                <a:cubicBezTo>
                  <a:pt x="339" y="241"/>
                  <a:pt x="339" y="241"/>
                  <a:pt x="339" y="241"/>
                </a:cubicBezTo>
                <a:cubicBezTo>
                  <a:pt x="343" y="253"/>
                  <a:pt x="343" y="253"/>
                  <a:pt x="343" y="253"/>
                </a:cubicBezTo>
                <a:cubicBezTo>
                  <a:pt x="343" y="254"/>
                  <a:pt x="343" y="254"/>
                  <a:pt x="343" y="254"/>
                </a:cubicBezTo>
                <a:cubicBezTo>
                  <a:pt x="342" y="254"/>
                  <a:pt x="342" y="254"/>
                  <a:pt x="342" y="255"/>
                </a:cubicBezTo>
                <a:cubicBezTo>
                  <a:pt x="342" y="256"/>
                  <a:pt x="342" y="256"/>
                  <a:pt x="342" y="256"/>
                </a:cubicBezTo>
                <a:cubicBezTo>
                  <a:pt x="341" y="256"/>
                  <a:pt x="341" y="256"/>
                  <a:pt x="341" y="256"/>
                </a:cubicBezTo>
                <a:cubicBezTo>
                  <a:pt x="337" y="256"/>
                  <a:pt x="337" y="256"/>
                  <a:pt x="337" y="256"/>
                </a:cubicBezTo>
                <a:cubicBezTo>
                  <a:pt x="328" y="255"/>
                  <a:pt x="328" y="255"/>
                  <a:pt x="328" y="255"/>
                </a:cubicBezTo>
                <a:cubicBezTo>
                  <a:pt x="328" y="255"/>
                  <a:pt x="328" y="255"/>
                  <a:pt x="328" y="255"/>
                </a:cubicBezTo>
                <a:cubicBezTo>
                  <a:pt x="326" y="256"/>
                  <a:pt x="326" y="256"/>
                  <a:pt x="326" y="256"/>
                </a:cubicBezTo>
                <a:lnTo>
                  <a:pt x="332" y="247"/>
                </a:lnTo>
                <a:close/>
                <a:moveTo>
                  <a:pt x="313" y="265"/>
                </a:moveTo>
                <a:cubicBezTo>
                  <a:pt x="324" y="258"/>
                  <a:pt x="324" y="258"/>
                  <a:pt x="324" y="258"/>
                </a:cubicBezTo>
                <a:cubicBezTo>
                  <a:pt x="324" y="258"/>
                  <a:pt x="324" y="258"/>
                  <a:pt x="324" y="258"/>
                </a:cubicBezTo>
                <a:cubicBezTo>
                  <a:pt x="324" y="258"/>
                  <a:pt x="324" y="258"/>
                  <a:pt x="324" y="258"/>
                </a:cubicBezTo>
                <a:cubicBezTo>
                  <a:pt x="324" y="258"/>
                  <a:pt x="324" y="258"/>
                  <a:pt x="324" y="258"/>
                </a:cubicBezTo>
                <a:cubicBezTo>
                  <a:pt x="324" y="258"/>
                  <a:pt x="324" y="258"/>
                  <a:pt x="324" y="258"/>
                </a:cubicBezTo>
                <a:cubicBezTo>
                  <a:pt x="324" y="258"/>
                  <a:pt x="324" y="258"/>
                  <a:pt x="325" y="257"/>
                </a:cubicBezTo>
                <a:cubicBezTo>
                  <a:pt x="328" y="257"/>
                  <a:pt x="328" y="257"/>
                  <a:pt x="328" y="257"/>
                </a:cubicBezTo>
                <a:cubicBezTo>
                  <a:pt x="337" y="258"/>
                  <a:pt x="337" y="258"/>
                  <a:pt x="337" y="258"/>
                </a:cubicBezTo>
                <a:cubicBezTo>
                  <a:pt x="337" y="258"/>
                  <a:pt x="337" y="258"/>
                  <a:pt x="337" y="258"/>
                </a:cubicBezTo>
                <a:cubicBezTo>
                  <a:pt x="341" y="257"/>
                  <a:pt x="341" y="257"/>
                  <a:pt x="341" y="257"/>
                </a:cubicBezTo>
                <a:cubicBezTo>
                  <a:pt x="342" y="257"/>
                  <a:pt x="342" y="257"/>
                  <a:pt x="342" y="257"/>
                </a:cubicBezTo>
                <a:cubicBezTo>
                  <a:pt x="342" y="269"/>
                  <a:pt x="342" y="269"/>
                  <a:pt x="342" y="269"/>
                </a:cubicBezTo>
                <a:cubicBezTo>
                  <a:pt x="336" y="289"/>
                  <a:pt x="336" y="289"/>
                  <a:pt x="336" y="289"/>
                </a:cubicBezTo>
                <a:cubicBezTo>
                  <a:pt x="318" y="320"/>
                  <a:pt x="318" y="320"/>
                  <a:pt x="318" y="320"/>
                </a:cubicBezTo>
                <a:cubicBezTo>
                  <a:pt x="314" y="328"/>
                  <a:pt x="314" y="328"/>
                  <a:pt x="314" y="328"/>
                </a:cubicBezTo>
                <a:cubicBezTo>
                  <a:pt x="309" y="334"/>
                  <a:pt x="309" y="334"/>
                  <a:pt x="309" y="334"/>
                </a:cubicBezTo>
                <a:cubicBezTo>
                  <a:pt x="309" y="335"/>
                  <a:pt x="309" y="335"/>
                  <a:pt x="309" y="336"/>
                </a:cubicBezTo>
                <a:cubicBezTo>
                  <a:pt x="308" y="336"/>
                  <a:pt x="308" y="336"/>
                  <a:pt x="308" y="336"/>
                </a:cubicBezTo>
                <a:cubicBezTo>
                  <a:pt x="308" y="336"/>
                  <a:pt x="308" y="336"/>
                  <a:pt x="308" y="336"/>
                </a:cubicBezTo>
                <a:cubicBezTo>
                  <a:pt x="305" y="331"/>
                  <a:pt x="305" y="331"/>
                  <a:pt x="305" y="331"/>
                </a:cubicBezTo>
                <a:cubicBezTo>
                  <a:pt x="305" y="328"/>
                  <a:pt x="305" y="328"/>
                  <a:pt x="305" y="328"/>
                </a:cubicBezTo>
                <a:cubicBezTo>
                  <a:pt x="305" y="328"/>
                  <a:pt x="305" y="328"/>
                  <a:pt x="305" y="327"/>
                </a:cubicBezTo>
                <a:cubicBezTo>
                  <a:pt x="303" y="313"/>
                  <a:pt x="303" y="313"/>
                  <a:pt x="303" y="313"/>
                </a:cubicBezTo>
                <a:cubicBezTo>
                  <a:pt x="302" y="312"/>
                  <a:pt x="302" y="312"/>
                  <a:pt x="302" y="312"/>
                </a:cubicBezTo>
                <a:cubicBezTo>
                  <a:pt x="299" y="306"/>
                  <a:pt x="299" y="306"/>
                  <a:pt x="299" y="306"/>
                </a:cubicBezTo>
                <a:cubicBezTo>
                  <a:pt x="300" y="305"/>
                  <a:pt x="300" y="305"/>
                  <a:pt x="300" y="305"/>
                </a:cubicBezTo>
                <a:cubicBezTo>
                  <a:pt x="300" y="305"/>
                  <a:pt x="300" y="305"/>
                  <a:pt x="300" y="305"/>
                </a:cubicBezTo>
                <a:cubicBezTo>
                  <a:pt x="300" y="300"/>
                  <a:pt x="300" y="300"/>
                  <a:pt x="300" y="300"/>
                </a:cubicBezTo>
                <a:cubicBezTo>
                  <a:pt x="300" y="296"/>
                  <a:pt x="300" y="296"/>
                  <a:pt x="300" y="296"/>
                </a:cubicBezTo>
                <a:cubicBezTo>
                  <a:pt x="300" y="296"/>
                  <a:pt x="300" y="296"/>
                  <a:pt x="300" y="296"/>
                </a:cubicBezTo>
                <a:cubicBezTo>
                  <a:pt x="300" y="296"/>
                  <a:pt x="300" y="296"/>
                  <a:pt x="300" y="296"/>
                </a:cubicBezTo>
                <a:cubicBezTo>
                  <a:pt x="300" y="294"/>
                  <a:pt x="300" y="294"/>
                  <a:pt x="300" y="294"/>
                </a:cubicBezTo>
                <a:cubicBezTo>
                  <a:pt x="300" y="291"/>
                  <a:pt x="300" y="291"/>
                  <a:pt x="300" y="291"/>
                </a:cubicBezTo>
                <a:cubicBezTo>
                  <a:pt x="305" y="279"/>
                  <a:pt x="305" y="279"/>
                  <a:pt x="305" y="279"/>
                </a:cubicBezTo>
                <a:cubicBezTo>
                  <a:pt x="305" y="279"/>
                  <a:pt x="305" y="279"/>
                  <a:pt x="305" y="279"/>
                </a:cubicBezTo>
                <a:cubicBezTo>
                  <a:pt x="310" y="267"/>
                  <a:pt x="310" y="267"/>
                  <a:pt x="310" y="267"/>
                </a:cubicBezTo>
                <a:lnTo>
                  <a:pt x="313" y="265"/>
                </a:lnTo>
                <a:close/>
                <a:moveTo>
                  <a:pt x="317" y="241"/>
                </a:moveTo>
                <a:cubicBezTo>
                  <a:pt x="316" y="241"/>
                  <a:pt x="316" y="241"/>
                  <a:pt x="316" y="241"/>
                </a:cubicBezTo>
                <a:cubicBezTo>
                  <a:pt x="317" y="240"/>
                  <a:pt x="317" y="240"/>
                  <a:pt x="317" y="240"/>
                </a:cubicBezTo>
                <a:lnTo>
                  <a:pt x="317" y="241"/>
                </a:lnTo>
                <a:close/>
                <a:moveTo>
                  <a:pt x="283" y="264"/>
                </a:moveTo>
                <a:cubicBezTo>
                  <a:pt x="293" y="255"/>
                  <a:pt x="293" y="255"/>
                  <a:pt x="293" y="255"/>
                </a:cubicBezTo>
                <a:cubicBezTo>
                  <a:pt x="296" y="252"/>
                  <a:pt x="296" y="252"/>
                  <a:pt x="296" y="252"/>
                </a:cubicBezTo>
                <a:cubicBezTo>
                  <a:pt x="308" y="246"/>
                  <a:pt x="308" y="246"/>
                  <a:pt x="308" y="246"/>
                </a:cubicBezTo>
                <a:cubicBezTo>
                  <a:pt x="316" y="242"/>
                  <a:pt x="316" y="242"/>
                  <a:pt x="316" y="242"/>
                </a:cubicBezTo>
                <a:cubicBezTo>
                  <a:pt x="317" y="242"/>
                  <a:pt x="317" y="242"/>
                  <a:pt x="317" y="242"/>
                </a:cubicBezTo>
                <a:cubicBezTo>
                  <a:pt x="316" y="245"/>
                  <a:pt x="316" y="245"/>
                  <a:pt x="316" y="245"/>
                </a:cubicBezTo>
                <a:cubicBezTo>
                  <a:pt x="315" y="246"/>
                  <a:pt x="315" y="246"/>
                  <a:pt x="315" y="246"/>
                </a:cubicBezTo>
                <a:cubicBezTo>
                  <a:pt x="314" y="250"/>
                  <a:pt x="314" y="250"/>
                  <a:pt x="314" y="250"/>
                </a:cubicBezTo>
                <a:cubicBezTo>
                  <a:pt x="314" y="250"/>
                  <a:pt x="314" y="250"/>
                  <a:pt x="314" y="250"/>
                </a:cubicBezTo>
                <a:cubicBezTo>
                  <a:pt x="313" y="254"/>
                  <a:pt x="313" y="254"/>
                  <a:pt x="313" y="254"/>
                </a:cubicBezTo>
                <a:cubicBezTo>
                  <a:pt x="310" y="258"/>
                  <a:pt x="310" y="258"/>
                  <a:pt x="310" y="258"/>
                </a:cubicBezTo>
                <a:cubicBezTo>
                  <a:pt x="310" y="258"/>
                  <a:pt x="310" y="258"/>
                  <a:pt x="310" y="258"/>
                </a:cubicBezTo>
                <a:cubicBezTo>
                  <a:pt x="309" y="262"/>
                  <a:pt x="309" y="262"/>
                  <a:pt x="309" y="262"/>
                </a:cubicBezTo>
                <a:cubicBezTo>
                  <a:pt x="304" y="274"/>
                  <a:pt x="304" y="274"/>
                  <a:pt x="304" y="274"/>
                </a:cubicBezTo>
                <a:cubicBezTo>
                  <a:pt x="303" y="279"/>
                  <a:pt x="303" y="279"/>
                  <a:pt x="303" y="279"/>
                </a:cubicBezTo>
                <a:cubicBezTo>
                  <a:pt x="298" y="290"/>
                  <a:pt x="298" y="290"/>
                  <a:pt x="298" y="290"/>
                </a:cubicBezTo>
                <a:cubicBezTo>
                  <a:pt x="294" y="284"/>
                  <a:pt x="294" y="284"/>
                  <a:pt x="294" y="284"/>
                </a:cubicBezTo>
                <a:cubicBezTo>
                  <a:pt x="294" y="283"/>
                  <a:pt x="294" y="283"/>
                  <a:pt x="294" y="283"/>
                </a:cubicBezTo>
                <a:cubicBezTo>
                  <a:pt x="290" y="281"/>
                  <a:pt x="290" y="281"/>
                  <a:pt x="290" y="281"/>
                </a:cubicBezTo>
                <a:cubicBezTo>
                  <a:pt x="282" y="269"/>
                  <a:pt x="282" y="269"/>
                  <a:pt x="282" y="269"/>
                </a:cubicBezTo>
                <a:cubicBezTo>
                  <a:pt x="282" y="267"/>
                  <a:pt x="282" y="267"/>
                  <a:pt x="282" y="267"/>
                </a:cubicBezTo>
                <a:lnTo>
                  <a:pt x="283" y="264"/>
                </a:lnTo>
                <a:close/>
                <a:moveTo>
                  <a:pt x="204" y="183"/>
                </a:moveTo>
                <a:cubicBezTo>
                  <a:pt x="207" y="186"/>
                  <a:pt x="207" y="186"/>
                  <a:pt x="207" y="186"/>
                </a:cubicBezTo>
                <a:cubicBezTo>
                  <a:pt x="208" y="187"/>
                  <a:pt x="208" y="187"/>
                  <a:pt x="208" y="187"/>
                </a:cubicBezTo>
                <a:cubicBezTo>
                  <a:pt x="202" y="183"/>
                  <a:pt x="202" y="183"/>
                  <a:pt x="202" y="183"/>
                </a:cubicBezTo>
                <a:lnTo>
                  <a:pt x="204" y="183"/>
                </a:lnTo>
                <a:close/>
                <a:moveTo>
                  <a:pt x="208" y="190"/>
                </a:moveTo>
                <a:cubicBezTo>
                  <a:pt x="215" y="201"/>
                  <a:pt x="215" y="201"/>
                  <a:pt x="215" y="201"/>
                </a:cubicBezTo>
                <a:cubicBezTo>
                  <a:pt x="217" y="205"/>
                  <a:pt x="217" y="205"/>
                  <a:pt x="217" y="205"/>
                </a:cubicBezTo>
                <a:cubicBezTo>
                  <a:pt x="217" y="205"/>
                  <a:pt x="217" y="205"/>
                  <a:pt x="217" y="205"/>
                </a:cubicBezTo>
                <a:cubicBezTo>
                  <a:pt x="217" y="205"/>
                  <a:pt x="217" y="205"/>
                  <a:pt x="217" y="205"/>
                </a:cubicBezTo>
                <a:cubicBezTo>
                  <a:pt x="220" y="208"/>
                  <a:pt x="220" y="208"/>
                  <a:pt x="220" y="208"/>
                </a:cubicBezTo>
                <a:cubicBezTo>
                  <a:pt x="222" y="212"/>
                  <a:pt x="222" y="212"/>
                  <a:pt x="222" y="212"/>
                </a:cubicBezTo>
                <a:cubicBezTo>
                  <a:pt x="225" y="216"/>
                  <a:pt x="225" y="216"/>
                  <a:pt x="225" y="216"/>
                </a:cubicBezTo>
                <a:cubicBezTo>
                  <a:pt x="231" y="227"/>
                  <a:pt x="231" y="227"/>
                  <a:pt x="231" y="227"/>
                </a:cubicBezTo>
                <a:cubicBezTo>
                  <a:pt x="231" y="227"/>
                  <a:pt x="231" y="227"/>
                  <a:pt x="231" y="227"/>
                </a:cubicBezTo>
                <a:cubicBezTo>
                  <a:pt x="231" y="227"/>
                  <a:pt x="231" y="227"/>
                  <a:pt x="231" y="227"/>
                </a:cubicBezTo>
                <a:cubicBezTo>
                  <a:pt x="231" y="228"/>
                  <a:pt x="231" y="228"/>
                  <a:pt x="231" y="228"/>
                </a:cubicBezTo>
                <a:cubicBezTo>
                  <a:pt x="233" y="231"/>
                  <a:pt x="233" y="231"/>
                  <a:pt x="233" y="231"/>
                </a:cubicBezTo>
                <a:cubicBezTo>
                  <a:pt x="236" y="235"/>
                  <a:pt x="236" y="235"/>
                  <a:pt x="236" y="235"/>
                </a:cubicBezTo>
                <a:cubicBezTo>
                  <a:pt x="236" y="235"/>
                  <a:pt x="236" y="235"/>
                  <a:pt x="236" y="235"/>
                </a:cubicBezTo>
                <a:cubicBezTo>
                  <a:pt x="236" y="235"/>
                  <a:pt x="236" y="235"/>
                  <a:pt x="236" y="235"/>
                </a:cubicBezTo>
                <a:cubicBezTo>
                  <a:pt x="247" y="243"/>
                  <a:pt x="247" y="243"/>
                  <a:pt x="247" y="243"/>
                </a:cubicBezTo>
                <a:cubicBezTo>
                  <a:pt x="255" y="247"/>
                  <a:pt x="255" y="247"/>
                  <a:pt x="255" y="247"/>
                </a:cubicBezTo>
                <a:cubicBezTo>
                  <a:pt x="259" y="249"/>
                  <a:pt x="259" y="249"/>
                  <a:pt x="259" y="249"/>
                </a:cubicBezTo>
                <a:cubicBezTo>
                  <a:pt x="267" y="259"/>
                  <a:pt x="267" y="259"/>
                  <a:pt x="267" y="259"/>
                </a:cubicBezTo>
                <a:cubicBezTo>
                  <a:pt x="267" y="259"/>
                  <a:pt x="266" y="259"/>
                  <a:pt x="266" y="259"/>
                </a:cubicBezTo>
                <a:cubicBezTo>
                  <a:pt x="262" y="259"/>
                  <a:pt x="262" y="259"/>
                  <a:pt x="262" y="259"/>
                </a:cubicBezTo>
                <a:cubicBezTo>
                  <a:pt x="258" y="257"/>
                  <a:pt x="258" y="257"/>
                  <a:pt x="258" y="257"/>
                </a:cubicBezTo>
                <a:cubicBezTo>
                  <a:pt x="249" y="256"/>
                  <a:pt x="249" y="256"/>
                  <a:pt x="249" y="256"/>
                </a:cubicBezTo>
                <a:cubicBezTo>
                  <a:pt x="245" y="254"/>
                  <a:pt x="245" y="254"/>
                  <a:pt x="245" y="254"/>
                </a:cubicBezTo>
                <a:cubicBezTo>
                  <a:pt x="245" y="254"/>
                  <a:pt x="245" y="254"/>
                  <a:pt x="245" y="254"/>
                </a:cubicBezTo>
                <a:cubicBezTo>
                  <a:pt x="245" y="254"/>
                  <a:pt x="245" y="254"/>
                  <a:pt x="245" y="254"/>
                </a:cubicBezTo>
                <a:cubicBezTo>
                  <a:pt x="244" y="254"/>
                  <a:pt x="244" y="254"/>
                  <a:pt x="244" y="254"/>
                </a:cubicBezTo>
                <a:cubicBezTo>
                  <a:pt x="236" y="246"/>
                  <a:pt x="236" y="246"/>
                  <a:pt x="236" y="246"/>
                </a:cubicBezTo>
                <a:cubicBezTo>
                  <a:pt x="235" y="244"/>
                  <a:pt x="235" y="244"/>
                  <a:pt x="235" y="244"/>
                </a:cubicBezTo>
                <a:cubicBezTo>
                  <a:pt x="235" y="244"/>
                  <a:pt x="235" y="244"/>
                  <a:pt x="235" y="244"/>
                </a:cubicBezTo>
                <a:cubicBezTo>
                  <a:pt x="232" y="240"/>
                  <a:pt x="232" y="240"/>
                  <a:pt x="232" y="240"/>
                </a:cubicBezTo>
                <a:cubicBezTo>
                  <a:pt x="229" y="238"/>
                  <a:pt x="229" y="238"/>
                  <a:pt x="229" y="238"/>
                </a:cubicBezTo>
                <a:cubicBezTo>
                  <a:pt x="232" y="229"/>
                  <a:pt x="232" y="229"/>
                  <a:pt x="232" y="229"/>
                </a:cubicBezTo>
                <a:cubicBezTo>
                  <a:pt x="230" y="229"/>
                  <a:pt x="230" y="229"/>
                  <a:pt x="230" y="229"/>
                </a:cubicBezTo>
                <a:cubicBezTo>
                  <a:pt x="228" y="237"/>
                  <a:pt x="228" y="237"/>
                  <a:pt x="228" y="237"/>
                </a:cubicBezTo>
                <a:cubicBezTo>
                  <a:pt x="223" y="231"/>
                  <a:pt x="223" y="231"/>
                  <a:pt x="223" y="231"/>
                </a:cubicBezTo>
                <a:cubicBezTo>
                  <a:pt x="220" y="223"/>
                  <a:pt x="220" y="223"/>
                  <a:pt x="220" y="223"/>
                </a:cubicBezTo>
                <a:cubicBezTo>
                  <a:pt x="218" y="219"/>
                  <a:pt x="218" y="219"/>
                  <a:pt x="218" y="219"/>
                </a:cubicBezTo>
                <a:cubicBezTo>
                  <a:pt x="212" y="212"/>
                  <a:pt x="212" y="212"/>
                  <a:pt x="212" y="212"/>
                </a:cubicBezTo>
                <a:cubicBezTo>
                  <a:pt x="211" y="210"/>
                  <a:pt x="211" y="210"/>
                  <a:pt x="211" y="210"/>
                </a:cubicBezTo>
                <a:cubicBezTo>
                  <a:pt x="209" y="204"/>
                  <a:pt x="209" y="204"/>
                  <a:pt x="209" y="204"/>
                </a:cubicBezTo>
                <a:cubicBezTo>
                  <a:pt x="208" y="203"/>
                  <a:pt x="208" y="203"/>
                  <a:pt x="208" y="203"/>
                </a:cubicBezTo>
                <a:cubicBezTo>
                  <a:pt x="207" y="200"/>
                  <a:pt x="207" y="200"/>
                  <a:pt x="207" y="200"/>
                </a:cubicBezTo>
                <a:cubicBezTo>
                  <a:pt x="207" y="200"/>
                  <a:pt x="207" y="200"/>
                  <a:pt x="207" y="200"/>
                </a:cubicBezTo>
                <a:cubicBezTo>
                  <a:pt x="206" y="199"/>
                  <a:pt x="206" y="199"/>
                  <a:pt x="206" y="199"/>
                </a:cubicBezTo>
                <a:cubicBezTo>
                  <a:pt x="205" y="196"/>
                  <a:pt x="205" y="196"/>
                  <a:pt x="205" y="196"/>
                </a:cubicBezTo>
                <a:cubicBezTo>
                  <a:pt x="202" y="185"/>
                  <a:pt x="202" y="185"/>
                  <a:pt x="202" y="185"/>
                </a:cubicBezTo>
                <a:lnTo>
                  <a:pt x="208" y="190"/>
                </a:lnTo>
                <a:close/>
                <a:moveTo>
                  <a:pt x="191" y="192"/>
                </a:moveTo>
                <a:cubicBezTo>
                  <a:pt x="203" y="198"/>
                  <a:pt x="203" y="198"/>
                  <a:pt x="203" y="198"/>
                </a:cubicBezTo>
                <a:cubicBezTo>
                  <a:pt x="205" y="200"/>
                  <a:pt x="205" y="200"/>
                  <a:pt x="205" y="200"/>
                </a:cubicBezTo>
                <a:cubicBezTo>
                  <a:pt x="207" y="204"/>
                  <a:pt x="207" y="204"/>
                  <a:pt x="207" y="204"/>
                </a:cubicBezTo>
                <a:cubicBezTo>
                  <a:pt x="208" y="208"/>
                  <a:pt x="208" y="208"/>
                  <a:pt x="208" y="208"/>
                </a:cubicBezTo>
                <a:cubicBezTo>
                  <a:pt x="210" y="213"/>
                  <a:pt x="210" y="213"/>
                  <a:pt x="210" y="213"/>
                </a:cubicBezTo>
                <a:cubicBezTo>
                  <a:pt x="209" y="217"/>
                  <a:pt x="209" y="217"/>
                  <a:pt x="209" y="217"/>
                </a:cubicBezTo>
                <a:cubicBezTo>
                  <a:pt x="209" y="217"/>
                  <a:pt x="209" y="217"/>
                  <a:pt x="209" y="217"/>
                </a:cubicBezTo>
                <a:cubicBezTo>
                  <a:pt x="209" y="219"/>
                  <a:pt x="209" y="219"/>
                  <a:pt x="209" y="219"/>
                </a:cubicBezTo>
                <a:cubicBezTo>
                  <a:pt x="204" y="210"/>
                  <a:pt x="204" y="210"/>
                  <a:pt x="204" y="210"/>
                </a:cubicBezTo>
                <a:cubicBezTo>
                  <a:pt x="204" y="209"/>
                  <a:pt x="203" y="209"/>
                  <a:pt x="203" y="209"/>
                </a:cubicBezTo>
                <a:cubicBezTo>
                  <a:pt x="199" y="207"/>
                  <a:pt x="199" y="207"/>
                  <a:pt x="199" y="207"/>
                </a:cubicBezTo>
                <a:cubicBezTo>
                  <a:pt x="191" y="202"/>
                  <a:pt x="191" y="202"/>
                  <a:pt x="191" y="202"/>
                </a:cubicBezTo>
                <a:cubicBezTo>
                  <a:pt x="188" y="201"/>
                  <a:pt x="188" y="201"/>
                  <a:pt x="188" y="201"/>
                </a:cubicBezTo>
                <a:cubicBezTo>
                  <a:pt x="178" y="194"/>
                  <a:pt x="178" y="194"/>
                  <a:pt x="178" y="194"/>
                </a:cubicBezTo>
                <a:cubicBezTo>
                  <a:pt x="177" y="191"/>
                  <a:pt x="177" y="191"/>
                  <a:pt x="177" y="191"/>
                </a:cubicBezTo>
                <a:cubicBezTo>
                  <a:pt x="177" y="191"/>
                  <a:pt x="177" y="191"/>
                  <a:pt x="177" y="191"/>
                </a:cubicBezTo>
                <a:cubicBezTo>
                  <a:pt x="177" y="190"/>
                  <a:pt x="177" y="190"/>
                  <a:pt x="177" y="190"/>
                </a:cubicBezTo>
                <a:lnTo>
                  <a:pt x="191" y="192"/>
                </a:lnTo>
                <a:close/>
                <a:moveTo>
                  <a:pt x="171" y="129"/>
                </a:moveTo>
                <a:cubicBezTo>
                  <a:pt x="175" y="126"/>
                  <a:pt x="175" y="126"/>
                  <a:pt x="175" y="126"/>
                </a:cubicBezTo>
                <a:cubicBezTo>
                  <a:pt x="178" y="125"/>
                  <a:pt x="178" y="125"/>
                  <a:pt x="178" y="125"/>
                </a:cubicBezTo>
                <a:cubicBezTo>
                  <a:pt x="178" y="125"/>
                  <a:pt x="178" y="125"/>
                  <a:pt x="178" y="125"/>
                </a:cubicBezTo>
                <a:cubicBezTo>
                  <a:pt x="177" y="129"/>
                  <a:pt x="177" y="129"/>
                  <a:pt x="177" y="129"/>
                </a:cubicBezTo>
                <a:cubicBezTo>
                  <a:pt x="177" y="129"/>
                  <a:pt x="177" y="129"/>
                  <a:pt x="177" y="129"/>
                </a:cubicBezTo>
                <a:cubicBezTo>
                  <a:pt x="177" y="129"/>
                  <a:pt x="177" y="129"/>
                  <a:pt x="177" y="129"/>
                </a:cubicBezTo>
                <a:cubicBezTo>
                  <a:pt x="175" y="138"/>
                  <a:pt x="175" y="138"/>
                  <a:pt x="175" y="138"/>
                </a:cubicBezTo>
                <a:cubicBezTo>
                  <a:pt x="164" y="155"/>
                  <a:pt x="164" y="155"/>
                  <a:pt x="164" y="155"/>
                </a:cubicBezTo>
                <a:cubicBezTo>
                  <a:pt x="164" y="152"/>
                  <a:pt x="164" y="152"/>
                  <a:pt x="164" y="152"/>
                </a:cubicBezTo>
                <a:cubicBezTo>
                  <a:pt x="166" y="135"/>
                  <a:pt x="166" y="135"/>
                  <a:pt x="166" y="135"/>
                </a:cubicBezTo>
                <a:cubicBezTo>
                  <a:pt x="168" y="131"/>
                  <a:pt x="168" y="131"/>
                  <a:pt x="168" y="131"/>
                </a:cubicBezTo>
                <a:lnTo>
                  <a:pt x="171" y="129"/>
                </a:lnTo>
                <a:close/>
                <a:moveTo>
                  <a:pt x="167" y="130"/>
                </a:moveTo>
                <a:cubicBezTo>
                  <a:pt x="167" y="130"/>
                  <a:pt x="167" y="130"/>
                  <a:pt x="167" y="130"/>
                </a:cubicBezTo>
                <a:cubicBezTo>
                  <a:pt x="167" y="130"/>
                  <a:pt x="167" y="130"/>
                  <a:pt x="167" y="130"/>
                </a:cubicBezTo>
                <a:cubicBezTo>
                  <a:pt x="164" y="134"/>
                  <a:pt x="164" y="134"/>
                  <a:pt x="164" y="134"/>
                </a:cubicBezTo>
                <a:cubicBezTo>
                  <a:pt x="164" y="134"/>
                  <a:pt x="164" y="134"/>
                  <a:pt x="164" y="134"/>
                </a:cubicBezTo>
                <a:cubicBezTo>
                  <a:pt x="163" y="152"/>
                  <a:pt x="163" y="152"/>
                  <a:pt x="163" y="152"/>
                </a:cubicBezTo>
                <a:cubicBezTo>
                  <a:pt x="161" y="166"/>
                  <a:pt x="161" y="166"/>
                  <a:pt x="161" y="166"/>
                </a:cubicBezTo>
                <a:cubicBezTo>
                  <a:pt x="155" y="157"/>
                  <a:pt x="155" y="157"/>
                  <a:pt x="155" y="157"/>
                </a:cubicBezTo>
                <a:cubicBezTo>
                  <a:pt x="154" y="153"/>
                  <a:pt x="154" y="153"/>
                  <a:pt x="154" y="153"/>
                </a:cubicBezTo>
                <a:cubicBezTo>
                  <a:pt x="154" y="149"/>
                  <a:pt x="154" y="149"/>
                  <a:pt x="154" y="149"/>
                </a:cubicBezTo>
                <a:cubicBezTo>
                  <a:pt x="154" y="149"/>
                  <a:pt x="154" y="149"/>
                  <a:pt x="154" y="149"/>
                </a:cubicBezTo>
                <a:cubicBezTo>
                  <a:pt x="153" y="148"/>
                  <a:pt x="153" y="148"/>
                  <a:pt x="153" y="148"/>
                </a:cubicBezTo>
                <a:cubicBezTo>
                  <a:pt x="153" y="148"/>
                  <a:pt x="153" y="148"/>
                  <a:pt x="153" y="148"/>
                </a:cubicBezTo>
                <a:cubicBezTo>
                  <a:pt x="156" y="144"/>
                  <a:pt x="156" y="144"/>
                  <a:pt x="156" y="144"/>
                </a:cubicBezTo>
                <a:cubicBezTo>
                  <a:pt x="159" y="141"/>
                  <a:pt x="159" y="141"/>
                  <a:pt x="159" y="141"/>
                </a:cubicBezTo>
                <a:cubicBezTo>
                  <a:pt x="159" y="141"/>
                  <a:pt x="159" y="141"/>
                  <a:pt x="159" y="141"/>
                </a:cubicBezTo>
                <a:cubicBezTo>
                  <a:pt x="160" y="137"/>
                  <a:pt x="160" y="137"/>
                  <a:pt x="160" y="137"/>
                </a:cubicBezTo>
                <a:cubicBezTo>
                  <a:pt x="162" y="133"/>
                  <a:pt x="162" y="133"/>
                  <a:pt x="162" y="133"/>
                </a:cubicBezTo>
                <a:cubicBezTo>
                  <a:pt x="167" y="128"/>
                  <a:pt x="167" y="128"/>
                  <a:pt x="167" y="128"/>
                </a:cubicBezTo>
                <a:lnTo>
                  <a:pt x="167" y="130"/>
                </a:lnTo>
                <a:close/>
                <a:moveTo>
                  <a:pt x="156" y="116"/>
                </a:moveTo>
                <a:cubicBezTo>
                  <a:pt x="172" y="100"/>
                  <a:pt x="172" y="100"/>
                  <a:pt x="172" y="100"/>
                </a:cubicBezTo>
                <a:cubicBezTo>
                  <a:pt x="173" y="105"/>
                  <a:pt x="173" y="105"/>
                  <a:pt x="173" y="105"/>
                </a:cubicBezTo>
                <a:cubicBezTo>
                  <a:pt x="171" y="118"/>
                  <a:pt x="171" y="118"/>
                  <a:pt x="171" y="118"/>
                </a:cubicBezTo>
                <a:cubicBezTo>
                  <a:pt x="168" y="125"/>
                  <a:pt x="168" y="125"/>
                  <a:pt x="168" y="125"/>
                </a:cubicBezTo>
                <a:cubicBezTo>
                  <a:pt x="161" y="132"/>
                  <a:pt x="161" y="132"/>
                  <a:pt x="161" y="132"/>
                </a:cubicBezTo>
                <a:cubicBezTo>
                  <a:pt x="161" y="132"/>
                  <a:pt x="161" y="132"/>
                  <a:pt x="161" y="132"/>
                </a:cubicBezTo>
                <a:cubicBezTo>
                  <a:pt x="159" y="136"/>
                  <a:pt x="159" y="136"/>
                  <a:pt x="159" y="136"/>
                </a:cubicBezTo>
                <a:cubicBezTo>
                  <a:pt x="157" y="140"/>
                  <a:pt x="157" y="140"/>
                  <a:pt x="157" y="140"/>
                </a:cubicBezTo>
                <a:cubicBezTo>
                  <a:pt x="156" y="141"/>
                  <a:pt x="156" y="141"/>
                  <a:pt x="156" y="141"/>
                </a:cubicBezTo>
                <a:cubicBezTo>
                  <a:pt x="156" y="139"/>
                  <a:pt x="156" y="139"/>
                  <a:pt x="156" y="139"/>
                </a:cubicBezTo>
                <a:cubicBezTo>
                  <a:pt x="156" y="139"/>
                  <a:pt x="156" y="139"/>
                  <a:pt x="156" y="139"/>
                </a:cubicBezTo>
                <a:cubicBezTo>
                  <a:pt x="155" y="135"/>
                  <a:pt x="155" y="135"/>
                  <a:pt x="155" y="135"/>
                </a:cubicBezTo>
                <a:cubicBezTo>
                  <a:pt x="152" y="125"/>
                  <a:pt x="152" y="125"/>
                  <a:pt x="152" y="125"/>
                </a:cubicBezTo>
                <a:lnTo>
                  <a:pt x="156" y="116"/>
                </a:lnTo>
                <a:close/>
                <a:moveTo>
                  <a:pt x="153" y="135"/>
                </a:moveTo>
                <a:cubicBezTo>
                  <a:pt x="155" y="139"/>
                  <a:pt x="155" y="139"/>
                  <a:pt x="155" y="139"/>
                </a:cubicBezTo>
                <a:cubicBezTo>
                  <a:pt x="154" y="143"/>
                  <a:pt x="154" y="143"/>
                  <a:pt x="154" y="143"/>
                </a:cubicBezTo>
                <a:cubicBezTo>
                  <a:pt x="152" y="146"/>
                  <a:pt x="152" y="146"/>
                  <a:pt x="152" y="146"/>
                </a:cubicBezTo>
                <a:cubicBezTo>
                  <a:pt x="151" y="145"/>
                  <a:pt x="151" y="145"/>
                  <a:pt x="151" y="145"/>
                </a:cubicBezTo>
                <a:cubicBezTo>
                  <a:pt x="150" y="128"/>
                  <a:pt x="150" y="128"/>
                  <a:pt x="150" y="128"/>
                </a:cubicBezTo>
                <a:cubicBezTo>
                  <a:pt x="150" y="127"/>
                  <a:pt x="150" y="127"/>
                  <a:pt x="150" y="127"/>
                </a:cubicBezTo>
                <a:lnTo>
                  <a:pt x="153" y="135"/>
                </a:lnTo>
                <a:close/>
                <a:moveTo>
                  <a:pt x="143" y="122"/>
                </a:moveTo>
                <a:cubicBezTo>
                  <a:pt x="147" y="124"/>
                  <a:pt x="147" y="124"/>
                  <a:pt x="147" y="124"/>
                </a:cubicBezTo>
                <a:cubicBezTo>
                  <a:pt x="149" y="128"/>
                  <a:pt x="149" y="128"/>
                  <a:pt x="149" y="128"/>
                </a:cubicBezTo>
                <a:cubicBezTo>
                  <a:pt x="150" y="145"/>
                  <a:pt x="150" y="145"/>
                  <a:pt x="150" y="145"/>
                </a:cubicBezTo>
                <a:cubicBezTo>
                  <a:pt x="150" y="145"/>
                  <a:pt x="150" y="145"/>
                  <a:pt x="150" y="146"/>
                </a:cubicBezTo>
                <a:cubicBezTo>
                  <a:pt x="151" y="148"/>
                  <a:pt x="151" y="148"/>
                  <a:pt x="151" y="148"/>
                </a:cubicBezTo>
                <a:cubicBezTo>
                  <a:pt x="151" y="149"/>
                  <a:pt x="151" y="149"/>
                  <a:pt x="151" y="149"/>
                </a:cubicBezTo>
                <a:cubicBezTo>
                  <a:pt x="145" y="144"/>
                  <a:pt x="145" y="144"/>
                  <a:pt x="145" y="144"/>
                </a:cubicBezTo>
                <a:cubicBezTo>
                  <a:pt x="146" y="142"/>
                  <a:pt x="146" y="142"/>
                  <a:pt x="146" y="142"/>
                </a:cubicBezTo>
                <a:cubicBezTo>
                  <a:pt x="146" y="142"/>
                  <a:pt x="146" y="141"/>
                  <a:pt x="146" y="141"/>
                </a:cubicBezTo>
                <a:cubicBezTo>
                  <a:pt x="146" y="137"/>
                  <a:pt x="146" y="137"/>
                  <a:pt x="146" y="137"/>
                </a:cubicBezTo>
                <a:cubicBezTo>
                  <a:pt x="147" y="133"/>
                  <a:pt x="147" y="133"/>
                  <a:pt x="147" y="133"/>
                </a:cubicBezTo>
                <a:cubicBezTo>
                  <a:pt x="146" y="132"/>
                  <a:pt x="146" y="132"/>
                  <a:pt x="146" y="132"/>
                </a:cubicBezTo>
                <a:cubicBezTo>
                  <a:pt x="146" y="133"/>
                  <a:pt x="146" y="133"/>
                  <a:pt x="146" y="133"/>
                </a:cubicBezTo>
                <a:cubicBezTo>
                  <a:pt x="146" y="132"/>
                  <a:pt x="146" y="132"/>
                  <a:pt x="146" y="132"/>
                </a:cubicBezTo>
                <a:cubicBezTo>
                  <a:pt x="145" y="128"/>
                  <a:pt x="145" y="128"/>
                  <a:pt x="145" y="128"/>
                </a:cubicBezTo>
                <a:cubicBezTo>
                  <a:pt x="144" y="128"/>
                  <a:pt x="144" y="128"/>
                  <a:pt x="144" y="128"/>
                </a:cubicBezTo>
                <a:cubicBezTo>
                  <a:pt x="144" y="137"/>
                  <a:pt x="144" y="137"/>
                  <a:pt x="144" y="137"/>
                </a:cubicBezTo>
                <a:cubicBezTo>
                  <a:pt x="144" y="140"/>
                  <a:pt x="144" y="140"/>
                  <a:pt x="144" y="140"/>
                </a:cubicBezTo>
                <a:cubicBezTo>
                  <a:pt x="143" y="138"/>
                  <a:pt x="143" y="138"/>
                  <a:pt x="143" y="138"/>
                </a:cubicBezTo>
                <a:cubicBezTo>
                  <a:pt x="143" y="138"/>
                  <a:pt x="143" y="138"/>
                  <a:pt x="143" y="138"/>
                </a:cubicBezTo>
                <a:cubicBezTo>
                  <a:pt x="143" y="138"/>
                  <a:pt x="143" y="138"/>
                  <a:pt x="143" y="138"/>
                </a:cubicBezTo>
                <a:cubicBezTo>
                  <a:pt x="140" y="130"/>
                  <a:pt x="140" y="130"/>
                  <a:pt x="140" y="130"/>
                </a:cubicBezTo>
                <a:cubicBezTo>
                  <a:pt x="140" y="129"/>
                  <a:pt x="140" y="129"/>
                  <a:pt x="140" y="129"/>
                </a:cubicBezTo>
                <a:cubicBezTo>
                  <a:pt x="142" y="122"/>
                  <a:pt x="142" y="122"/>
                  <a:pt x="142" y="122"/>
                </a:cubicBezTo>
                <a:lnTo>
                  <a:pt x="143" y="122"/>
                </a:lnTo>
                <a:close/>
                <a:moveTo>
                  <a:pt x="139" y="121"/>
                </a:moveTo>
                <a:cubicBezTo>
                  <a:pt x="139" y="121"/>
                  <a:pt x="139" y="121"/>
                  <a:pt x="139" y="121"/>
                </a:cubicBezTo>
                <a:cubicBezTo>
                  <a:pt x="139" y="121"/>
                  <a:pt x="139" y="121"/>
                  <a:pt x="139" y="121"/>
                </a:cubicBezTo>
                <a:cubicBezTo>
                  <a:pt x="141" y="121"/>
                  <a:pt x="141" y="121"/>
                  <a:pt x="141" y="121"/>
                </a:cubicBezTo>
                <a:cubicBezTo>
                  <a:pt x="139" y="125"/>
                  <a:pt x="139" y="125"/>
                  <a:pt x="139" y="125"/>
                </a:cubicBezTo>
                <a:lnTo>
                  <a:pt x="139" y="121"/>
                </a:lnTo>
                <a:close/>
                <a:moveTo>
                  <a:pt x="140" y="134"/>
                </a:moveTo>
                <a:cubicBezTo>
                  <a:pt x="142" y="139"/>
                  <a:pt x="142" y="139"/>
                  <a:pt x="142" y="139"/>
                </a:cubicBezTo>
                <a:cubicBezTo>
                  <a:pt x="142" y="139"/>
                  <a:pt x="142" y="139"/>
                  <a:pt x="142" y="139"/>
                </a:cubicBezTo>
                <a:cubicBezTo>
                  <a:pt x="142" y="141"/>
                  <a:pt x="142" y="141"/>
                  <a:pt x="142" y="141"/>
                </a:cubicBezTo>
                <a:cubicBezTo>
                  <a:pt x="141" y="140"/>
                  <a:pt x="141" y="140"/>
                  <a:pt x="141" y="140"/>
                </a:cubicBezTo>
                <a:lnTo>
                  <a:pt x="140" y="134"/>
                </a:lnTo>
                <a:close/>
                <a:moveTo>
                  <a:pt x="130" y="129"/>
                </a:moveTo>
                <a:cubicBezTo>
                  <a:pt x="130" y="124"/>
                  <a:pt x="130" y="124"/>
                  <a:pt x="130" y="124"/>
                </a:cubicBezTo>
                <a:cubicBezTo>
                  <a:pt x="130" y="123"/>
                  <a:pt x="130" y="123"/>
                  <a:pt x="130" y="123"/>
                </a:cubicBezTo>
                <a:cubicBezTo>
                  <a:pt x="130" y="124"/>
                  <a:pt x="130" y="124"/>
                  <a:pt x="130" y="124"/>
                </a:cubicBezTo>
                <a:cubicBezTo>
                  <a:pt x="132" y="128"/>
                  <a:pt x="132" y="128"/>
                  <a:pt x="132" y="128"/>
                </a:cubicBezTo>
                <a:cubicBezTo>
                  <a:pt x="135" y="136"/>
                  <a:pt x="135" y="136"/>
                  <a:pt x="135" y="136"/>
                </a:cubicBezTo>
                <a:cubicBezTo>
                  <a:pt x="133" y="136"/>
                  <a:pt x="133" y="136"/>
                  <a:pt x="133" y="136"/>
                </a:cubicBezTo>
                <a:cubicBezTo>
                  <a:pt x="131" y="133"/>
                  <a:pt x="131" y="133"/>
                  <a:pt x="131" y="133"/>
                </a:cubicBezTo>
                <a:lnTo>
                  <a:pt x="130" y="129"/>
                </a:lnTo>
                <a:close/>
                <a:moveTo>
                  <a:pt x="126" y="147"/>
                </a:moveTo>
                <a:cubicBezTo>
                  <a:pt x="121" y="139"/>
                  <a:pt x="121" y="139"/>
                  <a:pt x="121" y="139"/>
                </a:cubicBezTo>
                <a:cubicBezTo>
                  <a:pt x="117" y="134"/>
                  <a:pt x="117" y="134"/>
                  <a:pt x="117" y="134"/>
                </a:cubicBezTo>
                <a:cubicBezTo>
                  <a:pt x="120" y="134"/>
                  <a:pt x="120" y="134"/>
                  <a:pt x="120" y="134"/>
                </a:cubicBezTo>
                <a:cubicBezTo>
                  <a:pt x="136" y="138"/>
                  <a:pt x="136" y="138"/>
                  <a:pt x="136" y="138"/>
                </a:cubicBezTo>
                <a:cubicBezTo>
                  <a:pt x="138" y="159"/>
                  <a:pt x="138" y="159"/>
                  <a:pt x="138" y="159"/>
                </a:cubicBezTo>
                <a:cubicBezTo>
                  <a:pt x="138" y="159"/>
                  <a:pt x="138" y="159"/>
                  <a:pt x="138" y="159"/>
                </a:cubicBezTo>
                <a:cubicBezTo>
                  <a:pt x="139" y="161"/>
                  <a:pt x="139" y="161"/>
                  <a:pt x="139" y="161"/>
                </a:cubicBezTo>
                <a:cubicBezTo>
                  <a:pt x="137" y="160"/>
                  <a:pt x="137" y="160"/>
                  <a:pt x="137" y="160"/>
                </a:cubicBezTo>
                <a:cubicBezTo>
                  <a:pt x="127" y="153"/>
                  <a:pt x="127" y="153"/>
                  <a:pt x="127" y="153"/>
                </a:cubicBezTo>
                <a:lnTo>
                  <a:pt x="126" y="147"/>
                </a:lnTo>
                <a:close/>
                <a:moveTo>
                  <a:pt x="131" y="159"/>
                </a:moveTo>
                <a:cubicBezTo>
                  <a:pt x="128" y="156"/>
                  <a:pt x="128" y="156"/>
                  <a:pt x="128" y="156"/>
                </a:cubicBezTo>
                <a:cubicBezTo>
                  <a:pt x="128" y="156"/>
                  <a:pt x="128" y="156"/>
                  <a:pt x="128" y="156"/>
                </a:cubicBezTo>
                <a:cubicBezTo>
                  <a:pt x="136" y="161"/>
                  <a:pt x="136" y="161"/>
                  <a:pt x="136" y="161"/>
                </a:cubicBezTo>
                <a:cubicBezTo>
                  <a:pt x="140" y="164"/>
                  <a:pt x="140" y="164"/>
                  <a:pt x="140" y="164"/>
                </a:cubicBezTo>
                <a:cubicBezTo>
                  <a:pt x="140" y="165"/>
                  <a:pt x="140" y="165"/>
                  <a:pt x="140" y="165"/>
                </a:cubicBezTo>
                <a:lnTo>
                  <a:pt x="131" y="159"/>
                </a:lnTo>
                <a:close/>
                <a:moveTo>
                  <a:pt x="118" y="169"/>
                </a:moveTo>
                <a:cubicBezTo>
                  <a:pt x="114" y="167"/>
                  <a:pt x="114" y="167"/>
                  <a:pt x="114" y="167"/>
                </a:cubicBezTo>
                <a:cubicBezTo>
                  <a:pt x="111" y="165"/>
                  <a:pt x="111" y="165"/>
                  <a:pt x="111" y="165"/>
                </a:cubicBezTo>
                <a:lnTo>
                  <a:pt x="118" y="169"/>
                </a:lnTo>
                <a:close/>
                <a:moveTo>
                  <a:pt x="107" y="163"/>
                </a:moveTo>
                <a:cubicBezTo>
                  <a:pt x="109" y="164"/>
                  <a:pt x="109" y="164"/>
                  <a:pt x="109" y="164"/>
                </a:cubicBezTo>
                <a:cubicBezTo>
                  <a:pt x="107" y="163"/>
                  <a:pt x="107" y="163"/>
                  <a:pt x="107" y="163"/>
                </a:cubicBezTo>
                <a:close/>
                <a:moveTo>
                  <a:pt x="139" y="177"/>
                </a:moveTo>
                <a:cubicBezTo>
                  <a:pt x="139" y="177"/>
                  <a:pt x="139" y="177"/>
                  <a:pt x="139" y="177"/>
                </a:cubicBezTo>
                <a:cubicBezTo>
                  <a:pt x="137" y="175"/>
                  <a:pt x="137" y="175"/>
                  <a:pt x="137" y="175"/>
                </a:cubicBezTo>
                <a:cubicBezTo>
                  <a:pt x="142" y="175"/>
                  <a:pt x="142" y="175"/>
                  <a:pt x="142" y="175"/>
                </a:cubicBezTo>
                <a:cubicBezTo>
                  <a:pt x="143" y="180"/>
                  <a:pt x="143" y="180"/>
                  <a:pt x="143" y="180"/>
                </a:cubicBezTo>
                <a:cubicBezTo>
                  <a:pt x="143" y="183"/>
                  <a:pt x="143" y="183"/>
                  <a:pt x="143" y="183"/>
                </a:cubicBezTo>
                <a:lnTo>
                  <a:pt x="139" y="177"/>
                </a:lnTo>
                <a:close/>
                <a:moveTo>
                  <a:pt x="169" y="198"/>
                </a:moveTo>
                <a:cubicBezTo>
                  <a:pt x="169" y="198"/>
                  <a:pt x="169" y="197"/>
                  <a:pt x="169" y="197"/>
                </a:cubicBezTo>
                <a:cubicBezTo>
                  <a:pt x="156" y="196"/>
                  <a:pt x="156" y="196"/>
                  <a:pt x="156" y="196"/>
                </a:cubicBezTo>
                <a:cubicBezTo>
                  <a:pt x="153" y="194"/>
                  <a:pt x="153" y="194"/>
                  <a:pt x="153" y="194"/>
                </a:cubicBezTo>
                <a:cubicBezTo>
                  <a:pt x="146" y="188"/>
                  <a:pt x="146" y="188"/>
                  <a:pt x="146" y="188"/>
                </a:cubicBezTo>
                <a:cubicBezTo>
                  <a:pt x="145" y="184"/>
                  <a:pt x="145" y="184"/>
                  <a:pt x="145" y="184"/>
                </a:cubicBezTo>
                <a:cubicBezTo>
                  <a:pt x="145" y="180"/>
                  <a:pt x="145" y="180"/>
                  <a:pt x="145" y="180"/>
                </a:cubicBezTo>
                <a:cubicBezTo>
                  <a:pt x="145" y="180"/>
                  <a:pt x="145" y="180"/>
                  <a:pt x="145" y="180"/>
                </a:cubicBezTo>
                <a:cubicBezTo>
                  <a:pt x="144" y="175"/>
                  <a:pt x="144" y="175"/>
                  <a:pt x="144" y="175"/>
                </a:cubicBezTo>
                <a:cubicBezTo>
                  <a:pt x="148" y="175"/>
                  <a:pt x="148" y="175"/>
                  <a:pt x="148" y="175"/>
                </a:cubicBezTo>
                <a:cubicBezTo>
                  <a:pt x="150" y="176"/>
                  <a:pt x="150" y="176"/>
                  <a:pt x="150" y="176"/>
                </a:cubicBezTo>
                <a:cubicBezTo>
                  <a:pt x="150" y="178"/>
                  <a:pt x="150" y="178"/>
                  <a:pt x="150" y="178"/>
                </a:cubicBezTo>
                <a:cubicBezTo>
                  <a:pt x="150" y="178"/>
                  <a:pt x="150" y="178"/>
                  <a:pt x="150" y="178"/>
                </a:cubicBezTo>
                <a:cubicBezTo>
                  <a:pt x="150" y="178"/>
                  <a:pt x="150" y="178"/>
                  <a:pt x="150" y="178"/>
                </a:cubicBezTo>
                <a:cubicBezTo>
                  <a:pt x="150" y="178"/>
                  <a:pt x="150" y="178"/>
                  <a:pt x="150" y="178"/>
                </a:cubicBezTo>
                <a:cubicBezTo>
                  <a:pt x="150" y="178"/>
                  <a:pt x="150" y="178"/>
                  <a:pt x="150" y="178"/>
                </a:cubicBezTo>
                <a:cubicBezTo>
                  <a:pt x="150" y="178"/>
                  <a:pt x="150" y="178"/>
                  <a:pt x="150" y="178"/>
                </a:cubicBezTo>
                <a:cubicBezTo>
                  <a:pt x="155" y="185"/>
                  <a:pt x="155" y="185"/>
                  <a:pt x="155" y="185"/>
                </a:cubicBezTo>
                <a:cubicBezTo>
                  <a:pt x="156" y="185"/>
                  <a:pt x="156" y="185"/>
                  <a:pt x="156" y="185"/>
                </a:cubicBezTo>
                <a:cubicBezTo>
                  <a:pt x="161" y="189"/>
                  <a:pt x="161" y="189"/>
                  <a:pt x="161" y="189"/>
                </a:cubicBezTo>
                <a:cubicBezTo>
                  <a:pt x="163" y="192"/>
                  <a:pt x="163" y="192"/>
                  <a:pt x="163" y="192"/>
                </a:cubicBezTo>
                <a:cubicBezTo>
                  <a:pt x="163" y="193"/>
                  <a:pt x="163" y="193"/>
                  <a:pt x="164" y="193"/>
                </a:cubicBezTo>
                <a:cubicBezTo>
                  <a:pt x="171" y="197"/>
                  <a:pt x="171" y="197"/>
                  <a:pt x="171" y="197"/>
                </a:cubicBezTo>
                <a:cubicBezTo>
                  <a:pt x="175" y="201"/>
                  <a:pt x="175" y="201"/>
                  <a:pt x="175" y="201"/>
                </a:cubicBezTo>
                <a:cubicBezTo>
                  <a:pt x="173" y="200"/>
                  <a:pt x="173" y="200"/>
                  <a:pt x="173" y="200"/>
                </a:cubicBezTo>
                <a:lnTo>
                  <a:pt x="169" y="198"/>
                </a:lnTo>
                <a:close/>
                <a:moveTo>
                  <a:pt x="185" y="232"/>
                </a:moveTo>
                <a:cubicBezTo>
                  <a:pt x="185" y="214"/>
                  <a:pt x="185" y="214"/>
                  <a:pt x="185" y="214"/>
                </a:cubicBezTo>
                <a:cubicBezTo>
                  <a:pt x="185" y="214"/>
                  <a:pt x="185" y="214"/>
                  <a:pt x="185" y="214"/>
                </a:cubicBezTo>
                <a:cubicBezTo>
                  <a:pt x="182" y="208"/>
                  <a:pt x="182" y="208"/>
                  <a:pt x="182" y="208"/>
                </a:cubicBezTo>
                <a:cubicBezTo>
                  <a:pt x="184" y="209"/>
                  <a:pt x="184" y="209"/>
                  <a:pt x="184" y="209"/>
                </a:cubicBezTo>
                <a:cubicBezTo>
                  <a:pt x="185" y="210"/>
                  <a:pt x="185" y="210"/>
                  <a:pt x="185" y="210"/>
                </a:cubicBezTo>
                <a:cubicBezTo>
                  <a:pt x="192" y="219"/>
                  <a:pt x="192" y="219"/>
                  <a:pt x="192" y="219"/>
                </a:cubicBezTo>
                <a:cubicBezTo>
                  <a:pt x="192" y="219"/>
                  <a:pt x="193" y="219"/>
                  <a:pt x="193" y="219"/>
                </a:cubicBezTo>
                <a:cubicBezTo>
                  <a:pt x="192" y="219"/>
                  <a:pt x="192" y="219"/>
                  <a:pt x="192" y="219"/>
                </a:cubicBezTo>
                <a:cubicBezTo>
                  <a:pt x="193" y="224"/>
                  <a:pt x="193" y="224"/>
                  <a:pt x="193" y="224"/>
                </a:cubicBezTo>
                <a:cubicBezTo>
                  <a:pt x="193" y="224"/>
                  <a:pt x="193" y="224"/>
                  <a:pt x="193" y="224"/>
                </a:cubicBezTo>
                <a:cubicBezTo>
                  <a:pt x="195" y="228"/>
                  <a:pt x="195" y="228"/>
                  <a:pt x="195" y="228"/>
                </a:cubicBezTo>
                <a:cubicBezTo>
                  <a:pt x="195" y="228"/>
                  <a:pt x="195" y="228"/>
                  <a:pt x="195" y="228"/>
                </a:cubicBezTo>
                <a:cubicBezTo>
                  <a:pt x="198" y="231"/>
                  <a:pt x="198" y="231"/>
                  <a:pt x="198" y="231"/>
                </a:cubicBezTo>
                <a:cubicBezTo>
                  <a:pt x="202" y="234"/>
                  <a:pt x="202" y="234"/>
                  <a:pt x="202" y="234"/>
                </a:cubicBezTo>
                <a:cubicBezTo>
                  <a:pt x="206" y="236"/>
                  <a:pt x="206" y="236"/>
                  <a:pt x="206" y="236"/>
                </a:cubicBezTo>
                <a:cubicBezTo>
                  <a:pt x="205" y="236"/>
                  <a:pt x="205" y="236"/>
                  <a:pt x="205" y="236"/>
                </a:cubicBezTo>
                <a:cubicBezTo>
                  <a:pt x="198" y="233"/>
                  <a:pt x="198" y="233"/>
                  <a:pt x="198" y="233"/>
                </a:cubicBezTo>
                <a:cubicBezTo>
                  <a:pt x="197" y="234"/>
                  <a:pt x="197" y="234"/>
                  <a:pt x="197" y="234"/>
                </a:cubicBezTo>
                <a:cubicBezTo>
                  <a:pt x="199" y="235"/>
                  <a:pt x="199" y="235"/>
                  <a:pt x="199" y="235"/>
                </a:cubicBezTo>
                <a:cubicBezTo>
                  <a:pt x="193" y="234"/>
                  <a:pt x="193" y="234"/>
                  <a:pt x="193" y="234"/>
                </a:cubicBezTo>
                <a:cubicBezTo>
                  <a:pt x="189" y="234"/>
                  <a:pt x="189" y="234"/>
                  <a:pt x="189" y="234"/>
                </a:cubicBezTo>
                <a:cubicBezTo>
                  <a:pt x="186" y="234"/>
                  <a:pt x="186" y="234"/>
                  <a:pt x="186" y="234"/>
                </a:cubicBezTo>
                <a:lnTo>
                  <a:pt x="185" y="232"/>
                </a:lnTo>
                <a:close/>
                <a:moveTo>
                  <a:pt x="186" y="236"/>
                </a:moveTo>
                <a:cubicBezTo>
                  <a:pt x="186" y="236"/>
                  <a:pt x="186" y="236"/>
                  <a:pt x="186" y="236"/>
                </a:cubicBezTo>
                <a:cubicBezTo>
                  <a:pt x="184" y="235"/>
                  <a:pt x="184" y="235"/>
                  <a:pt x="184" y="235"/>
                </a:cubicBezTo>
                <a:cubicBezTo>
                  <a:pt x="185" y="236"/>
                  <a:pt x="185" y="236"/>
                  <a:pt x="185" y="236"/>
                </a:cubicBezTo>
                <a:lnTo>
                  <a:pt x="186" y="236"/>
                </a:lnTo>
                <a:close/>
                <a:moveTo>
                  <a:pt x="176" y="235"/>
                </a:moveTo>
                <a:cubicBezTo>
                  <a:pt x="180" y="235"/>
                  <a:pt x="180" y="235"/>
                  <a:pt x="180" y="235"/>
                </a:cubicBezTo>
                <a:cubicBezTo>
                  <a:pt x="174" y="235"/>
                  <a:pt x="174" y="235"/>
                  <a:pt x="174" y="235"/>
                </a:cubicBezTo>
                <a:lnTo>
                  <a:pt x="176" y="235"/>
                </a:lnTo>
                <a:close/>
                <a:moveTo>
                  <a:pt x="198" y="243"/>
                </a:moveTo>
                <a:cubicBezTo>
                  <a:pt x="201" y="244"/>
                  <a:pt x="201" y="244"/>
                  <a:pt x="201" y="244"/>
                </a:cubicBezTo>
                <a:cubicBezTo>
                  <a:pt x="202" y="245"/>
                  <a:pt x="202" y="245"/>
                  <a:pt x="202" y="245"/>
                </a:cubicBezTo>
                <a:cubicBezTo>
                  <a:pt x="197" y="244"/>
                  <a:pt x="197" y="244"/>
                  <a:pt x="197" y="244"/>
                </a:cubicBezTo>
                <a:cubicBezTo>
                  <a:pt x="195" y="242"/>
                  <a:pt x="195" y="242"/>
                  <a:pt x="195" y="242"/>
                </a:cubicBezTo>
                <a:lnTo>
                  <a:pt x="198" y="243"/>
                </a:lnTo>
                <a:close/>
                <a:moveTo>
                  <a:pt x="192" y="244"/>
                </a:moveTo>
                <a:cubicBezTo>
                  <a:pt x="196" y="246"/>
                  <a:pt x="196" y="246"/>
                  <a:pt x="196" y="246"/>
                </a:cubicBezTo>
                <a:cubicBezTo>
                  <a:pt x="196" y="246"/>
                  <a:pt x="196" y="246"/>
                  <a:pt x="196" y="246"/>
                </a:cubicBezTo>
                <a:cubicBezTo>
                  <a:pt x="196" y="246"/>
                  <a:pt x="196" y="246"/>
                  <a:pt x="196" y="246"/>
                </a:cubicBezTo>
                <a:cubicBezTo>
                  <a:pt x="204" y="247"/>
                  <a:pt x="204" y="247"/>
                  <a:pt x="204" y="247"/>
                </a:cubicBezTo>
                <a:cubicBezTo>
                  <a:pt x="204" y="248"/>
                  <a:pt x="204" y="248"/>
                  <a:pt x="204" y="248"/>
                </a:cubicBezTo>
                <a:cubicBezTo>
                  <a:pt x="207" y="251"/>
                  <a:pt x="207" y="251"/>
                  <a:pt x="207" y="251"/>
                </a:cubicBezTo>
                <a:cubicBezTo>
                  <a:pt x="207" y="251"/>
                  <a:pt x="207" y="251"/>
                  <a:pt x="207" y="251"/>
                </a:cubicBezTo>
                <a:cubicBezTo>
                  <a:pt x="209" y="252"/>
                  <a:pt x="209" y="252"/>
                  <a:pt x="209" y="252"/>
                </a:cubicBezTo>
                <a:cubicBezTo>
                  <a:pt x="208" y="252"/>
                  <a:pt x="208" y="252"/>
                  <a:pt x="208" y="252"/>
                </a:cubicBezTo>
                <a:cubicBezTo>
                  <a:pt x="203" y="251"/>
                  <a:pt x="203" y="251"/>
                  <a:pt x="203" y="251"/>
                </a:cubicBezTo>
                <a:cubicBezTo>
                  <a:pt x="199" y="250"/>
                  <a:pt x="199" y="250"/>
                  <a:pt x="199" y="250"/>
                </a:cubicBezTo>
                <a:cubicBezTo>
                  <a:pt x="199" y="252"/>
                  <a:pt x="199" y="252"/>
                  <a:pt x="199" y="252"/>
                </a:cubicBezTo>
                <a:cubicBezTo>
                  <a:pt x="203" y="253"/>
                  <a:pt x="203" y="253"/>
                  <a:pt x="203" y="253"/>
                </a:cubicBezTo>
                <a:cubicBezTo>
                  <a:pt x="208" y="253"/>
                  <a:pt x="208" y="253"/>
                  <a:pt x="208" y="253"/>
                </a:cubicBezTo>
                <a:cubicBezTo>
                  <a:pt x="209" y="253"/>
                  <a:pt x="209" y="253"/>
                  <a:pt x="209" y="253"/>
                </a:cubicBezTo>
                <a:cubicBezTo>
                  <a:pt x="209" y="254"/>
                  <a:pt x="209" y="254"/>
                  <a:pt x="209" y="254"/>
                </a:cubicBezTo>
                <a:cubicBezTo>
                  <a:pt x="213" y="253"/>
                  <a:pt x="213" y="253"/>
                  <a:pt x="213" y="253"/>
                </a:cubicBezTo>
                <a:cubicBezTo>
                  <a:pt x="220" y="255"/>
                  <a:pt x="220" y="255"/>
                  <a:pt x="220" y="255"/>
                </a:cubicBezTo>
                <a:cubicBezTo>
                  <a:pt x="223" y="261"/>
                  <a:pt x="223" y="261"/>
                  <a:pt x="223" y="261"/>
                </a:cubicBezTo>
                <a:cubicBezTo>
                  <a:pt x="217" y="262"/>
                  <a:pt x="217" y="262"/>
                  <a:pt x="217" y="262"/>
                </a:cubicBezTo>
                <a:cubicBezTo>
                  <a:pt x="213" y="261"/>
                  <a:pt x="213" y="261"/>
                  <a:pt x="213" y="261"/>
                </a:cubicBezTo>
                <a:cubicBezTo>
                  <a:pt x="212" y="261"/>
                  <a:pt x="212" y="261"/>
                  <a:pt x="212" y="261"/>
                </a:cubicBezTo>
                <a:cubicBezTo>
                  <a:pt x="208" y="262"/>
                  <a:pt x="208" y="262"/>
                  <a:pt x="208" y="262"/>
                </a:cubicBezTo>
                <a:cubicBezTo>
                  <a:pt x="204" y="261"/>
                  <a:pt x="204" y="261"/>
                  <a:pt x="204" y="261"/>
                </a:cubicBezTo>
                <a:cubicBezTo>
                  <a:pt x="204" y="263"/>
                  <a:pt x="204" y="263"/>
                  <a:pt x="204" y="263"/>
                </a:cubicBezTo>
                <a:cubicBezTo>
                  <a:pt x="208" y="264"/>
                  <a:pt x="208" y="264"/>
                  <a:pt x="208" y="264"/>
                </a:cubicBezTo>
                <a:cubicBezTo>
                  <a:pt x="208" y="264"/>
                  <a:pt x="208" y="264"/>
                  <a:pt x="208" y="264"/>
                </a:cubicBezTo>
                <a:cubicBezTo>
                  <a:pt x="212" y="263"/>
                  <a:pt x="212" y="263"/>
                  <a:pt x="212" y="263"/>
                </a:cubicBezTo>
                <a:cubicBezTo>
                  <a:pt x="216" y="263"/>
                  <a:pt x="216" y="263"/>
                  <a:pt x="216" y="263"/>
                </a:cubicBezTo>
                <a:cubicBezTo>
                  <a:pt x="217" y="263"/>
                  <a:pt x="217" y="263"/>
                  <a:pt x="217" y="263"/>
                </a:cubicBezTo>
                <a:cubicBezTo>
                  <a:pt x="224" y="263"/>
                  <a:pt x="224" y="263"/>
                  <a:pt x="224" y="263"/>
                </a:cubicBezTo>
                <a:cubicBezTo>
                  <a:pt x="228" y="271"/>
                  <a:pt x="228" y="271"/>
                  <a:pt x="228" y="271"/>
                </a:cubicBezTo>
                <a:cubicBezTo>
                  <a:pt x="231" y="277"/>
                  <a:pt x="231" y="277"/>
                  <a:pt x="231" y="277"/>
                </a:cubicBezTo>
                <a:cubicBezTo>
                  <a:pt x="231" y="277"/>
                  <a:pt x="231" y="277"/>
                  <a:pt x="231" y="277"/>
                </a:cubicBezTo>
                <a:cubicBezTo>
                  <a:pt x="227" y="276"/>
                  <a:pt x="227" y="276"/>
                  <a:pt x="227" y="276"/>
                </a:cubicBezTo>
                <a:cubicBezTo>
                  <a:pt x="227" y="276"/>
                  <a:pt x="227" y="276"/>
                  <a:pt x="227" y="276"/>
                </a:cubicBezTo>
                <a:cubicBezTo>
                  <a:pt x="218" y="275"/>
                  <a:pt x="218" y="275"/>
                  <a:pt x="218" y="275"/>
                </a:cubicBezTo>
                <a:cubicBezTo>
                  <a:pt x="213" y="276"/>
                  <a:pt x="213" y="276"/>
                  <a:pt x="213" y="276"/>
                </a:cubicBezTo>
                <a:cubicBezTo>
                  <a:pt x="210" y="275"/>
                  <a:pt x="210" y="275"/>
                  <a:pt x="210" y="275"/>
                </a:cubicBezTo>
                <a:cubicBezTo>
                  <a:pt x="207" y="272"/>
                  <a:pt x="207" y="272"/>
                  <a:pt x="207" y="272"/>
                </a:cubicBezTo>
                <a:cubicBezTo>
                  <a:pt x="200" y="266"/>
                  <a:pt x="200" y="266"/>
                  <a:pt x="200" y="266"/>
                </a:cubicBezTo>
                <a:cubicBezTo>
                  <a:pt x="197" y="263"/>
                  <a:pt x="197" y="263"/>
                  <a:pt x="197" y="263"/>
                </a:cubicBezTo>
                <a:cubicBezTo>
                  <a:pt x="196" y="265"/>
                  <a:pt x="196" y="265"/>
                  <a:pt x="196" y="265"/>
                </a:cubicBezTo>
                <a:cubicBezTo>
                  <a:pt x="199" y="267"/>
                  <a:pt x="199" y="267"/>
                  <a:pt x="199" y="267"/>
                </a:cubicBezTo>
                <a:cubicBezTo>
                  <a:pt x="206" y="273"/>
                  <a:pt x="206" y="273"/>
                  <a:pt x="206" y="273"/>
                </a:cubicBezTo>
                <a:cubicBezTo>
                  <a:pt x="209" y="276"/>
                  <a:pt x="209" y="276"/>
                  <a:pt x="209" y="276"/>
                </a:cubicBezTo>
                <a:cubicBezTo>
                  <a:pt x="209" y="276"/>
                  <a:pt x="209" y="276"/>
                  <a:pt x="209" y="276"/>
                </a:cubicBezTo>
                <a:cubicBezTo>
                  <a:pt x="210" y="276"/>
                  <a:pt x="210" y="276"/>
                  <a:pt x="210" y="276"/>
                </a:cubicBezTo>
                <a:cubicBezTo>
                  <a:pt x="208" y="277"/>
                  <a:pt x="208" y="277"/>
                  <a:pt x="208" y="277"/>
                </a:cubicBezTo>
                <a:cubicBezTo>
                  <a:pt x="200" y="274"/>
                  <a:pt x="200" y="274"/>
                  <a:pt x="200" y="274"/>
                </a:cubicBezTo>
                <a:cubicBezTo>
                  <a:pt x="199" y="273"/>
                  <a:pt x="199" y="273"/>
                  <a:pt x="199" y="273"/>
                </a:cubicBezTo>
                <a:cubicBezTo>
                  <a:pt x="197" y="271"/>
                  <a:pt x="197" y="271"/>
                  <a:pt x="197" y="271"/>
                </a:cubicBezTo>
                <a:cubicBezTo>
                  <a:pt x="197" y="271"/>
                  <a:pt x="197" y="271"/>
                  <a:pt x="197" y="271"/>
                </a:cubicBezTo>
                <a:cubicBezTo>
                  <a:pt x="191" y="265"/>
                  <a:pt x="191" y="265"/>
                  <a:pt x="191" y="265"/>
                </a:cubicBezTo>
                <a:cubicBezTo>
                  <a:pt x="188" y="262"/>
                  <a:pt x="188" y="262"/>
                  <a:pt x="188" y="262"/>
                </a:cubicBezTo>
                <a:cubicBezTo>
                  <a:pt x="188" y="261"/>
                  <a:pt x="188" y="261"/>
                  <a:pt x="188" y="261"/>
                </a:cubicBezTo>
                <a:cubicBezTo>
                  <a:pt x="180" y="256"/>
                  <a:pt x="180" y="256"/>
                  <a:pt x="180" y="256"/>
                </a:cubicBezTo>
                <a:cubicBezTo>
                  <a:pt x="177" y="253"/>
                  <a:pt x="177" y="253"/>
                  <a:pt x="177" y="253"/>
                </a:cubicBezTo>
                <a:cubicBezTo>
                  <a:pt x="173" y="246"/>
                  <a:pt x="173" y="246"/>
                  <a:pt x="173" y="246"/>
                </a:cubicBezTo>
                <a:lnTo>
                  <a:pt x="192" y="244"/>
                </a:lnTo>
                <a:close/>
                <a:moveTo>
                  <a:pt x="199" y="277"/>
                </a:moveTo>
                <a:cubicBezTo>
                  <a:pt x="205" y="280"/>
                  <a:pt x="205" y="280"/>
                  <a:pt x="205" y="280"/>
                </a:cubicBezTo>
                <a:cubicBezTo>
                  <a:pt x="207" y="281"/>
                  <a:pt x="207" y="281"/>
                  <a:pt x="207" y="281"/>
                </a:cubicBezTo>
                <a:cubicBezTo>
                  <a:pt x="205" y="281"/>
                  <a:pt x="205" y="281"/>
                  <a:pt x="205" y="281"/>
                </a:cubicBezTo>
                <a:cubicBezTo>
                  <a:pt x="202" y="280"/>
                  <a:pt x="202" y="280"/>
                  <a:pt x="202" y="280"/>
                </a:cubicBezTo>
                <a:cubicBezTo>
                  <a:pt x="200" y="279"/>
                  <a:pt x="200" y="279"/>
                  <a:pt x="200" y="279"/>
                </a:cubicBezTo>
                <a:cubicBezTo>
                  <a:pt x="197" y="277"/>
                  <a:pt x="197" y="277"/>
                  <a:pt x="197" y="277"/>
                </a:cubicBezTo>
                <a:lnTo>
                  <a:pt x="199" y="277"/>
                </a:lnTo>
                <a:close/>
                <a:moveTo>
                  <a:pt x="201" y="282"/>
                </a:moveTo>
                <a:cubicBezTo>
                  <a:pt x="204" y="283"/>
                  <a:pt x="204" y="283"/>
                  <a:pt x="204" y="283"/>
                </a:cubicBezTo>
                <a:cubicBezTo>
                  <a:pt x="206" y="284"/>
                  <a:pt x="206" y="284"/>
                  <a:pt x="206" y="284"/>
                </a:cubicBezTo>
                <a:cubicBezTo>
                  <a:pt x="200" y="285"/>
                  <a:pt x="200" y="285"/>
                  <a:pt x="200" y="285"/>
                </a:cubicBezTo>
                <a:cubicBezTo>
                  <a:pt x="196" y="283"/>
                  <a:pt x="196" y="283"/>
                  <a:pt x="196" y="283"/>
                </a:cubicBezTo>
                <a:lnTo>
                  <a:pt x="201" y="282"/>
                </a:lnTo>
                <a:close/>
                <a:moveTo>
                  <a:pt x="194" y="284"/>
                </a:moveTo>
                <a:cubicBezTo>
                  <a:pt x="197" y="285"/>
                  <a:pt x="197" y="285"/>
                  <a:pt x="197" y="285"/>
                </a:cubicBezTo>
                <a:cubicBezTo>
                  <a:pt x="197" y="285"/>
                  <a:pt x="197" y="285"/>
                  <a:pt x="197" y="285"/>
                </a:cubicBezTo>
                <a:cubicBezTo>
                  <a:pt x="197" y="285"/>
                  <a:pt x="197" y="285"/>
                  <a:pt x="197" y="285"/>
                </a:cubicBezTo>
                <a:cubicBezTo>
                  <a:pt x="196" y="285"/>
                  <a:pt x="196" y="285"/>
                  <a:pt x="196" y="285"/>
                </a:cubicBezTo>
                <a:cubicBezTo>
                  <a:pt x="190" y="286"/>
                  <a:pt x="190" y="286"/>
                  <a:pt x="190" y="286"/>
                </a:cubicBezTo>
                <a:cubicBezTo>
                  <a:pt x="188" y="285"/>
                  <a:pt x="188" y="285"/>
                  <a:pt x="188" y="285"/>
                </a:cubicBezTo>
                <a:cubicBezTo>
                  <a:pt x="188" y="285"/>
                  <a:pt x="188" y="285"/>
                  <a:pt x="188" y="285"/>
                </a:cubicBezTo>
                <a:lnTo>
                  <a:pt x="194" y="284"/>
                </a:lnTo>
                <a:close/>
                <a:moveTo>
                  <a:pt x="155" y="274"/>
                </a:moveTo>
                <a:cubicBezTo>
                  <a:pt x="160" y="283"/>
                  <a:pt x="160" y="283"/>
                  <a:pt x="160" y="283"/>
                </a:cubicBezTo>
                <a:cubicBezTo>
                  <a:pt x="160" y="283"/>
                  <a:pt x="160" y="283"/>
                  <a:pt x="160" y="283"/>
                </a:cubicBezTo>
                <a:cubicBezTo>
                  <a:pt x="159" y="283"/>
                  <a:pt x="159" y="283"/>
                  <a:pt x="159" y="283"/>
                </a:cubicBezTo>
                <a:cubicBezTo>
                  <a:pt x="144" y="275"/>
                  <a:pt x="144" y="275"/>
                  <a:pt x="144" y="275"/>
                </a:cubicBezTo>
                <a:cubicBezTo>
                  <a:pt x="140" y="272"/>
                  <a:pt x="140" y="272"/>
                  <a:pt x="140" y="272"/>
                </a:cubicBezTo>
                <a:cubicBezTo>
                  <a:pt x="140" y="272"/>
                  <a:pt x="140" y="272"/>
                  <a:pt x="140" y="272"/>
                </a:cubicBezTo>
                <a:cubicBezTo>
                  <a:pt x="138" y="269"/>
                  <a:pt x="138" y="269"/>
                  <a:pt x="138" y="269"/>
                </a:cubicBezTo>
                <a:cubicBezTo>
                  <a:pt x="137" y="264"/>
                  <a:pt x="137" y="264"/>
                  <a:pt x="137" y="264"/>
                </a:cubicBezTo>
                <a:cubicBezTo>
                  <a:pt x="135" y="261"/>
                  <a:pt x="135" y="261"/>
                  <a:pt x="135" y="261"/>
                </a:cubicBezTo>
                <a:cubicBezTo>
                  <a:pt x="146" y="265"/>
                  <a:pt x="146" y="265"/>
                  <a:pt x="146" y="265"/>
                </a:cubicBezTo>
                <a:lnTo>
                  <a:pt x="155" y="274"/>
                </a:lnTo>
                <a:close/>
                <a:moveTo>
                  <a:pt x="125" y="253"/>
                </a:moveTo>
                <a:cubicBezTo>
                  <a:pt x="124" y="253"/>
                  <a:pt x="124" y="253"/>
                  <a:pt x="124" y="253"/>
                </a:cubicBezTo>
                <a:cubicBezTo>
                  <a:pt x="122" y="251"/>
                  <a:pt x="122" y="251"/>
                  <a:pt x="122" y="251"/>
                </a:cubicBezTo>
                <a:cubicBezTo>
                  <a:pt x="124" y="252"/>
                  <a:pt x="124" y="252"/>
                  <a:pt x="124" y="252"/>
                </a:cubicBezTo>
                <a:lnTo>
                  <a:pt x="125" y="253"/>
                </a:lnTo>
                <a:close/>
                <a:moveTo>
                  <a:pt x="115" y="253"/>
                </a:moveTo>
                <a:cubicBezTo>
                  <a:pt x="112" y="253"/>
                  <a:pt x="112" y="253"/>
                  <a:pt x="112" y="253"/>
                </a:cubicBezTo>
                <a:cubicBezTo>
                  <a:pt x="113" y="253"/>
                  <a:pt x="113" y="253"/>
                  <a:pt x="113" y="253"/>
                </a:cubicBezTo>
                <a:lnTo>
                  <a:pt x="115" y="253"/>
                </a:lnTo>
                <a:close/>
                <a:moveTo>
                  <a:pt x="96" y="253"/>
                </a:moveTo>
                <a:cubicBezTo>
                  <a:pt x="92" y="254"/>
                  <a:pt x="92" y="254"/>
                  <a:pt x="92" y="254"/>
                </a:cubicBezTo>
                <a:cubicBezTo>
                  <a:pt x="96" y="253"/>
                  <a:pt x="96" y="253"/>
                  <a:pt x="96" y="253"/>
                </a:cubicBezTo>
                <a:close/>
                <a:moveTo>
                  <a:pt x="81" y="255"/>
                </a:moveTo>
                <a:cubicBezTo>
                  <a:pt x="76" y="255"/>
                  <a:pt x="76" y="255"/>
                  <a:pt x="76" y="255"/>
                </a:cubicBezTo>
                <a:cubicBezTo>
                  <a:pt x="72" y="255"/>
                  <a:pt x="72" y="255"/>
                  <a:pt x="72" y="255"/>
                </a:cubicBezTo>
                <a:cubicBezTo>
                  <a:pt x="68" y="254"/>
                  <a:pt x="68" y="254"/>
                  <a:pt x="68" y="254"/>
                </a:cubicBezTo>
                <a:cubicBezTo>
                  <a:pt x="68" y="255"/>
                  <a:pt x="68" y="255"/>
                  <a:pt x="68" y="255"/>
                </a:cubicBezTo>
                <a:cubicBezTo>
                  <a:pt x="63" y="252"/>
                  <a:pt x="63" y="252"/>
                  <a:pt x="63" y="252"/>
                </a:cubicBezTo>
                <a:cubicBezTo>
                  <a:pt x="73" y="252"/>
                  <a:pt x="73" y="252"/>
                  <a:pt x="73" y="252"/>
                </a:cubicBezTo>
                <a:lnTo>
                  <a:pt x="81" y="255"/>
                </a:lnTo>
                <a:close/>
                <a:moveTo>
                  <a:pt x="60" y="251"/>
                </a:moveTo>
                <a:cubicBezTo>
                  <a:pt x="61" y="251"/>
                  <a:pt x="61" y="251"/>
                  <a:pt x="61" y="251"/>
                </a:cubicBezTo>
                <a:cubicBezTo>
                  <a:pt x="61" y="252"/>
                  <a:pt x="61" y="252"/>
                  <a:pt x="61" y="252"/>
                </a:cubicBezTo>
                <a:cubicBezTo>
                  <a:pt x="61" y="252"/>
                  <a:pt x="61" y="252"/>
                  <a:pt x="61" y="252"/>
                </a:cubicBezTo>
                <a:cubicBezTo>
                  <a:pt x="68" y="257"/>
                  <a:pt x="68" y="257"/>
                  <a:pt x="68" y="257"/>
                </a:cubicBezTo>
                <a:cubicBezTo>
                  <a:pt x="70" y="261"/>
                  <a:pt x="70" y="261"/>
                  <a:pt x="70" y="261"/>
                </a:cubicBezTo>
                <a:cubicBezTo>
                  <a:pt x="70" y="262"/>
                  <a:pt x="70" y="262"/>
                  <a:pt x="70" y="262"/>
                </a:cubicBezTo>
                <a:cubicBezTo>
                  <a:pt x="69" y="261"/>
                  <a:pt x="69" y="261"/>
                  <a:pt x="69" y="261"/>
                </a:cubicBezTo>
                <a:cubicBezTo>
                  <a:pt x="56" y="251"/>
                  <a:pt x="56" y="251"/>
                  <a:pt x="56" y="251"/>
                </a:cubicBezTo>
                <a:lnTo>
                  <a:pt x="60" y="251"/>
                </a:lnTo>
                <a:close/>
                <a:moveTo>
                  <a:pt x="52" y="251"/>
                </a:moveTo>
                <a:cubicBezTo>
                  <a:pt x="53" y="252"/>
                  <a:pt x="53" y="252"/>
                  <a:pt x="53" y="252"/>
                </a:cubicBezTo>
                <a:cubicBezTo>
                  <a:pt x="52" y="252"/>
                  <a:pt x="52" y="252"/>
                  <a:pt x="52" y="252"/>
                </a:cubicBezTo>
                <a:cubicBezTo>
                  <a:pt x="56" y="260"/>
                  <a:pt x="56" y="260"/>
                  <a:pt x="56" y="260"/>
                </a:cubicBezTo>
                <a:cubicBezTo>
                  <a:pt x="56" y="260"/>
                  <a:pt x="56" y="260"/>
                  <a:pt x="56" y="260"/>
                </a:cubicBezTo>
                <a:cubicBezTo>
                  <a:pt x="58" y="263"/>
                  <a:pt x="58" y="263"/>
                  <a:pt x="58" y="263"/>
                </a:cubicBezTo>
                <a:cubicBezTo>
                  <a:pt x="55" y="262"/>
                  <a:pt x="55" y="262"/>
                  <a:pt x="55" y="262"/>
                </a:cubicBezTo>
                <a:cubicBezTo>
                  <a:pt x="50" y="255"/>
                  <a:pt x="50" y="255"/>
                  <a:pt x="50" y="255"/>
                </a:cubicBezTo>
                <a:cubicBezTo>
                  <a:pt x="48" y="251"/>
                  <a:pt x="48" y="251"/>
                  <a:pt x="48" y="251"/>
                </a:cubicBezTo>
                <a:cubicBezTo>
                  <a:pt x="47" y="251"/>
                  <a:pt x="47" y="251"/>
                  <a:pt x="47" y="251"/>
                </a:cubicBezTo>
                <a:cubicBezTo>
                  <a:pt x="47" y="250"/>
                  <a:pt x="47" y="250"/>
                  <a:pt x="47" y="250"/>
                </a:cubicBezTo>
                <a:lnTo>
                  <a:pt x="52" y="251"/>
                </a:lnTo>
                <a:close/>
                <a:moveTo>
                  <a:pt x="49" y="256"/>
                </a:moveTo>
                <a:cubicBezTo>
                  <a:pt x="49" y="256"/>
                  <a:pt x="49" y="256"/>
                  <a:pt x="49" y="256"/>
                </a:cubicBezTo>
                <a:cubicBezTo>
                  <a:pt x="49" y="255"/>
                  <a:pt x="49" y="255"/>
                  <a:pt x="49" y="255"/>
                </a:cubicBezTo>
                <a:cubicBezTo>
                  <a:pt x="49" y="256"/>
                  <a:pt x="49" y="256"/>
                  <a:pt x="49" y="256"/>
                </a:cubicBezTo>
                <a:close/>
                <a:moveTo>
                  <a:pt x="39" y="254"/>
                </a:moveTo>
                <a:cubicBezTo>
                  <a:pt x="32" y="248"/>
                  <a:pt x="32" y="248"/>
                  <a:pt x="32" y="248"/>
                </a:cubicBezTo>
                <a:cubicBezTo>
                  <a:pt x="31" y="247"/>
                  <a:pt x="31" y="247"/>
                  <a:pt x="31" y="247"/>
                </a:cubicBezTo>
                <a:cubicBezTo>
                  <a:pt x="44" y="254"/>
                  <a:pt x="44" y="254"/>
                  <a:pt x="44" y="254"/>
                </a:cubicBezTo>
                <a:cubicBezTo>
                  <a:pt x="48" y="258"/>
                  <a:pt x="48" y="258"/>
                  <a:pt x="48" y="258"/>
                </a:cubicBezTo>
                <a:lnTo>
                  <a:pt x="39" y="254"/>
                </a:lnTo>
                <a:close/>
                <a:moveTo>
                  <a:pt x="58" y="266"/>
                </a:moveTo>
                <a:cubicBezTo>
                  <a:pt x="57" y="265"/>
                  <a:pt x="57" y="265"/>
                  <a:pt x="57" y="265"/>
                </a:cubicBezTo>
                <a:cubicBezTo>
                  <a:pt x="62" y="268"/>
                  <a:pt x="62" y="268"/>
                  <a:pt x="62" y="268"/>
                </a:cubicBezTo>
                <a:cubicBezTo>
                  <a:pt x="62" y="268"/>
                  <a:pt x="62" y="268"/>
                  <a:pt x="62" y="268"/>
                </a:cubicBezTo>
                <a:cubicBezTo>
                  <a:pt x="63" y="268"/>
                  <a:pt x="63" y="268"/>
                  <a:pt x="63" y="268"/>
                </a:cubicBezTo>
                <a:cubicBezTo>
                  <a:pt x="68" y="273"/>
                  <a:pt x="68" y="273"/>
                  <a:pt x="68" y="273"/>
                </a:cubicBezTo>
                <a:cubicBezTo>
                  <a:pt x="64" y="271"/>
                  <a:pt x="64" y="271"/>
                  <a:pt x="64" y="271"/>
                </a:cubicBezTo>
                <a:lnTo>
                  <a:pt x="58" y="266"/>
                </a:lnTo>
                <a:close/>
                <a:moveTo>
                  <a:pt x="71" y="275"/>
                </a:moveTo>
                <a:cubicBezTo>
                  <a:pt x="72" y="276"/>
                  <a:pt x="72" y="276"/>
                  <a:pt x="72" y="276"/>
                </a:cubicBezTo>
                <a:cubicBezTo>
                  <a:pt x="72" y="276"/>
                  <a:pt x="72" y="276"/>
                  <a:pt x="72" y="276"/>
                </a:cubicBezTo>
                <a:cubicBezTo>
                  <a:pt x="77" y="278"/>
                  <a:pt x="77" y="278"/>
                  <a:pt x="77" y="278"/>
                </a:cubicBezTo>
                <a:cubicBezTo>
                  <a:pt x="78" y="280"/>
                  <a:pt x="78" y="280"/>
                  <a:pt x="78" y="280"/>
                </a:cubicBezTo>
                <a:cubicBezTo>
                  <a:pt x="71" y="277"/>
                  <a:pt x="71" y="277"/>
                  <a:pt x="71" y="277"/>
                </a:cubicBezTo>
                <a:cubicBezTo>
                  <a:pt x="68" y="274"/>
                  <a:pt x="68" y="274"/>
                  <a:pt x="68" y="274"/>
                </a:cubicBezTo>
                <a:cubicBezTo>
                  <a:pt x="68" y="274"/>
                  <a:pt x="68" y="274"/>
                  <a:pt x="68" y="274"/>
                </a:cubicBezTo>
                <a:cubicBezTo>
                  <a:pt x="67" y="274"/>
                  <a:pt x="67" y="274"/>
                  <a:pt x="67" y="274"/>
                </a:cubicBezTo>
                <a:cubicBezTo>
                  <a:pt x="67" y="274"/>
                  <a:pt x="67" y="274"/>
                  <a:pt x="67" y="274"/>
                </a:cubicBezTo>
                <a:lnTo>
                  <a:pt x="71" y="275"/>
                </a:lnTo>
                <a:close/>
                <a:moveTo>
                  <a:pt x="47" y="276"/>
                </a:moveTo>
                <a:cubicBezTo>
                  <a:pt x="47" y="276"/>
                  <a:pt x="47" y="276"/>
                  <a:pt x="47" y="276"/>
                </a:cubicBezTo>
                <a:cubicBezTo>
                  <a:pt x="43" y="274"/>
                  <a:pt x="43" y="274"/>
                  <a:pt x="43" y="274"/>
                </a:cubicBezTo>
                <a:cubicBezTo>
                  <a:pt x="41" y="273"/>
                  <a:pt x="41" y="273"/>
                  <a:pt x="41" y="273"/>
                </a:cubicBezTo>
                <a:cubicBezTo>
                  <a:pt x="41" y="273"/>
                  <a:pt x="41" y="273"/>
                  <a:pt x="41" y="273"/>
                </a:cubicBezTo>
                <a:cubicBezTo>
                  <a:pt x="50" y="272"/>
                  <a:pt x="50" y="272"/>
                  <a:pt x="50" y="272"/>
                </a:cubicBezTo>
                <a:cubicBezTo>
                  <a:pt x="54" y="273"/>
                  <a:pt x="54" y="273"/>
                  <a:pt x="54" y="273"/>
                </a:cubicBezTo>
                <a:cubicBezTo>
                  <a:pt x="67" y="276"/>
                  <a:pt x="67" y="276"/>
                  <a:pt x="67" y="276"/>
                </a:cubicBezTo>
                <a:cubicBezTo>
                  <a:pt x="67" y="276"/>
                  <a:pt x="67" y="276"/>
                  <a:pt x="67" y="276"/>
                </a:cubicBezTo>
                <a:cubicBezTo>
                  <a:pt x="67" y="276"/>
                  <a:pt x="67" y="276"/>
                  <a:pt x="67" y="276"/>
                </a:cubicBezTo>
                <a:cubicBezTo>
                  <a:pt x="70" y="278"/>
                  <a:pt x="70" y="278"/>
                  <a:pt x="70" y="278"/>
                </a:cubicBezTo>
                <a:cubicBezTo>
                  <a:pt x="81" y="283"/>
                  <a:pt x="81" y="283"/>
                  <a:pt x="81" y="283"/>
                </a:cubicBezTo>
                <a:cubicBezTo>
                  <a:pt x="85" y="288"/>
                  <a:pt x="85" y="288"/>
                  <a:pt x="85" y="288"/>
                </a:cubicBezTo>
                <a:cubicBezTo>
                  <a:pt x="85" y="288"/>
                  <a:pt x="85" y="288"/>
                  <a:pt x="85" y="288"/>
                </a:cubicBezTo>
                <a:cubicBezTo>
                  <a:pt x="90" y="291"/>
                  <a:pt x="90" y="291"/>
                  <a:pt x="90" y="291"/>
                </a:cubicBezTo>
                <a:cubicBezTo>
                  <a:pt x="85" y="291"/>
                  <a:pt x="85" y="291"/>
                  <a:pt x="85" y="291"/>
                </a:cubicBezTo>
                <a:cubicBezTo>
                  <a:pt x="81" y="291"/>
                  <a:pt x="81" y="291"/>
                  <a:pt x="81" y="291"/>
                </a:cubicBezTo>
                <a:cubicBezTo>
                  <a:pt x="78" y="292"/>
                  <a:pt x="78" y="292"/>
                  <a:pt x="78" y="292"/>
                </a:cubicBezTo>
                <a:cubicBezTo>
                  <a:pt x="74" y="291"/>
                  <a:pt x="74" y="291"/>
                  <a:pt x="74" y="291"/>
                </a:cubicBezTo>
                <a:cubicBezTo>
                  <a:pt x="74" y="292"/>
                  <a:pt x="74" y="292"/>
                  <a:pt x="74" y="292"/>
                </a:cubicBezTo>
                <a:cubicBezTo>
                  <a:pt x="74" y="292"/>
                  <a:pt x="74" y="292"/>
                  <a:pt x="74" y="292"/>
                </a:cubicBezTo>
                <a:cubicBezTo>
                  <a:pt x="74" y="291"/>
                  <a:pt x="74" y="291"/>
                  <a:pt x="74" y="291"/>
                </a:cubicBezTo>
                <a:cubicBezTo>
                  <a:pt x="70" y="292"/>
                  <a:pt x="70" y="292"/>
                  <a:pt x="70" y="292"/>
                </a:cubicBezTo>
                <a:cubicBezTo>
                  <a:pt x="66" y="292"/>
                  <a:pt x="66" y="292"/>
                  <a:pt x="66" y="292"/>
                </a:cubicBezTo>
                <a:cubicBezTo>
                  <a:pt x="63" y="291"/>
                  <a:pt x="63" y="291"/>
                  <a:pt x="63" y="291"/>
                </a:cubicBezTo>
                <a:cubicBezTo>
                  <a:pt x="59" y="288"/>
                  <a:pt x="59" y="288"/>
                  <a:pt x="59" y="288"/>
                </a:cubicBezTo>
                <a:cubicBezTo>
                  <a:pt x="55" y="287"/>
                  <a:pt x="55" y="287"/>
                  <a:pt x="55" y="287"/>
                </a:cubicBezTo>
                <a:cubicBezTo>
                  <a:pt x="52" y="284"/>
                  <a:pt x="52" y="284"/>
                  <a:pt x="52" y="284"/>
                </a:cubicBezTo>
                <a:lnTo>
                  <a:pt x="47" y="276"/>
                </a:lnTo>
                <a:close/>
                <a:moveTo>
                  <a:pt x="29" y="277"/>
                </a:moveTo>
                <a:cubicBezTo>
                  <a:pt x="31" y="279"/>
                  <a:pt x="31" y="279"/>
                  <a:pt x="31" y="279"/>
                </a:cubicBezTo>
                <a:cubicBezTo>
                  <a:pt x="27" y="275"/>
                  <a:pt x="27" y="275"/>
                  <a:pt x="27" y="275"/>
                </a:cubicBezTo>
                <a:lnTo>
                  <a:pt x="29" y="277"/>
                </a:lnTo>
                <a:close/>
                <a:moveTo>
                  <a:pt x="28" y="286"/>
                </a:moveTo>
                <a:cubicBezTo>
                  <a:pt x="38" y="288"/>
                  <a:pt x="38" y="288"/>
                  <a:pt x="38" y="288"/>
                </a:cubicBezTo>
                <a:cubicBezTo>
                  <a:pt x="38" y="289"/>
                  <a:pt x="38" y="289"/>
                  <a:pt x="38" y="289"/>
                </a:cubicBezTo>
                <a:cubicBezTo>
                  <a:pt x="38" y="289"/>
                  <a:pt x="39" y="289"/>
                  <a:pt x="39" y="289"/>
                </a:cubicBezTo>
                <a:cubicBezTo>
                  <a:pt x="40" y="290"/>
                  <a:pt x="40" y="290"/>
                  <a:pt x="40" y="290"/>
                </a:cubicBezTo>
                <a:cubicBezTo>
                  <a:pt x="39" y="290"/>
                  <a:pt x="39" y="290"/>
                  <a:pt x="39" y="290"/>
                </a:cubicBezTo>
                <a:cubicBezTo>
                  <a:pt x="34" y="290"/>
                  <a:pt x="34" y="290"/>
                  <a:pt x="34" y="290"/>
                </a:cubicBezTo>
                <a:cubicBezTo>
                  <a:pt x="31" y="289"/>
                  <a:pt x="31" y="289"/>
                  <a:pt x="31" y="289"/>
                </a:cubicBezTo>
                <a:cubicBezTo>
                  <a:pt x="30" y="290"/>
                  <a:pt x="30" y="290"/>
                  <a:pt x="30" y="290"/>
                </a:cubicBezTo>
                <a:cubicBezTo>
                  <a:pt x="29" y="289"/>
                  <a:pt x="29" y="289"/>
                  <a:pt x="29" y="289"/>
                </a:cubicBezTo>
                <a:cubicBezTo>
                  <a:pt x="24" y="287"/>
                  <a:pt x="24" y="287"/>
                  <a:pt x="24" y="287"/>
                </a:cubicBezTo>
                <a:lnTo>
                  <a:pt x="28" y="286"/>
                </a:lnTo>
                <a:close/>
                <a:moveTo>
                  <a:pt x="38" y="296"/>
                </a:moveTo>
                <a:cubicBezTo>
                  <a:pt x="41" y="295"/>
                  <a:pt x="41" y="295"/>
                  <a:pt x="41" y="295"/>
                </a:cubicBezTo>
                <a:cubicBezTo>
                  <a:pt x="41" y="295"/>
                  <a:pt x="42" y="296"/>
                  <a:pt x="42" y="296"/>
                </a:cubicBezTo>
                <a:cubicBezTo>
                  <a:pt x="42" y="296"/>
                  <a:pt x="42" y="295"/>
                  <a:pt x="42" y="295"/>
                </a:cubicBezTo>
                <a:cubicBezTo>
                  <a:pt x="42" y="295"/>
                  <a:pt x="42" y="295"/>
                  <a:pt x="42" y="295"/>
                </a:cubicBezTo>
                <a:cubicBezTo>
                  <a:pt x="43" y="295"/>
                  <a:pt x="43" y="295"/>
                  <a:pt x="43" y="295"/>
                </a:cubicBezTo>
                <a:cubicBezTo>
                  <a:pt x="45" y="296"/>
                  <a:pt x="45" y="296"/>
                  <a:pt x="45" y="296"/>
                </a:cubicBezTo>
                <a:cubicBezTo>
                  <a:pt x="46" y="296"/>
                  <a:pt x="46" y="296"/>
                  <a:pt x="46" y="296"/>
                </a:cubicBezTo>
                <a:cubicBezTo>
                  <a:pt x="49" y="298"/>
                  <a:pt x="49" y="298"/>
                  <a:pt x="49" y="298"/>
                </a:cubicBezTo>
                <a:cubicBezTo>
                  <a:pt x="47" y="298"/>
                  <a:pt x="47" y="298"/>
                  <a:pt x="47" y="298"/>
                </a:cubicBezTo>
                <a:lnTo>
                  <a:pt x="38" y="296"/>
                </a:lnTo>
                <a:close/>
                <a:moveTo>
                  <a:pt x="79" y="297"/>
                </a:moveTo>
                <a:cubicBezTo>
                  <a:pt x="79" y="297"/>
                  <a:pt x="79" y="297"/>
                  <a:pt x="79" y="297"/>
                </a:cubicBezTo>
                <a:cubicBezTo>
                  <a:pt x="79" y="297"/>
                  <a:pt x="79" y="297"/>
                  <a:pt x="79" y="297"/>
                </a:cubicBezTo>
                <a:cubicBezTo>
                  <a:pt x="79" y="297"/>
                  <a:pt x="79" y="297"/>
                  <a:pt x="79" y="297"/>
                </a:cubicBezTo>
                <a:cubicBezTo>
                  <a:pt x="83" y="296"/>
                  <a:pt x="83" y="296"/>
                  <a:pt x="83" y="296"/>
                </a:cubicBezTo>
                <a:cubicBezTo>
                  <a:pt x="86" y="297"/>
                  <a:pt x="86" y="297"/>
                  <a:pt x="86" y="297"/>
                </a:cubicBezTo>
                <a:cubicBezTo>
                  <a:pt x="88" y="298"/>
                  <a:pt x="88" y="298"/>
                  <a:pt x="88" y="298"/>
                </a:cubicBezTo>
                <a:cubicBezTo>
                  <a:pt x="81" y="297"/>
                  <a:pt x="81" y="297"/>
                  <a:pt x="81" y="297"/>
                </a:cubicBezTo>
                <a:lnTo>
                  <a:pt x="79" y="297"/>
                </a:lnTo>
                <a:close/>
                <a:moveTo>
                  <a:pt x="278" y="323"/>
                </a:moveTo>
                <a:cubicBezTo>
                  <a:pt x="271" y="316"/>
                  <a:pt x="271" y="316"/>
                  <a:pt x="271" y="316"/>
                </a:cubicBezTo>
                <a:cubicBezTo>
                  <a:pt x="264" y="308"/>
                  <a:pt x="264" y="308"/>
                  <a:pt x="264" y="308"/>
                </a:cubicBezTo>
                <a:cubicBezTo>
                  <a:pt x="263" y="308"/>
                  <a:pt x="263" y="307"/>
                  <a:pt x="263" y="307"/>
                </a:cubicBezTo>
                <a:cubicBezTo>
                  <a:pt x="247" y="293"/>
                  <a:pt x="247" y="293"/>
                  <a:pt x="247" y="293"/>
                </a:cubicBezTo>
                <a:cubicBezTo>
                  <a:pt x="249" y="294"/>
                  <a:pt x="249" y="294"/>
                  <a:pt x="249" y="294"/>
                </a:cubicBezTo>
                <a:cubicBezTo>
                  <a:pt x="264" y="294"/>
                  <a:pt x="264" y="294"/>
                  <a:pt x="264" y="294"/>
                </a:cubicBezTo>
                <a:cubicBezTo>
                  <a:pt x="264" y="294"/>
                  <a:pt x="264" y="294"/>
                  <a:pt x="264" y="294"/>
                </a:cubicBezTo>
                <a:cubicBezTo>
                  <a:pt x="269" y="294"/>
                  <a:pt x="269" y="294"/>
                  <a:pt x="269" y="294"/>
                </a:cubicBezTo>
                <a:cubicBezTo>
                  <a:pt x="273" y="295"/>
                  <a:pt x="273" y="295"/>
                  <a:pt x="273" y="295"/>
                </a:cubicBezTo>
                <a:cubicBezTo>
                  <a:pt x="279" y="300"/>
                  <a:pt x="279" y="300"/>
                  <a:pt x="279" y="300"/>
                </a:cubicBezTo>
                <a:cubicBezTo>
                  <a:pt x="282" y="306"/>
                  <a:pt x="282" y="306"/>
                  <a:pt x="282" y="306"/>
                </a:cubicBezTo>
                <a:cubicBezTo>
                  <a:pt x="283" y="306"/>
                  <a:pt x="283" y="306"/>
                  <a:pt x="283" y="306"/>
                </a:cubicBezTo>
                <a:cubicBezTo>
                  <a:pt x="290" y="311"/>
                  <a:pt x="290" y="311"/>
                  <a:pt x="290" y="311"/>
                </a:cubicBezTo>
                <a:cubicBezTo>
                  <a:pt x="292" y="314"/>
                  <a:pt x="292" y="314"/>
                  <a:pt x="292" y="314"/>
                </a:cubicBezTo>
                <a:cubicBezTo>
                  <a:pt x="294" y="320"/>
                  <a:pt x="294" y="320"/>
                  <a:pt x="294" y="320"/>
                </a:cubicBezTo>
                <a:cubicBezTo>
                  <a:pt x="296" y="329"/>
                  <a:pt x="296" y="329"/>
                  <a:pt x="296" y="329"/>
                </a:cubicBezTo>
                <a:cubicBezTo>
                  <a:pt x="296" y="336"/>
                  <a:pt x="296" y="336"/>
                  <a:pt x="296" y="336"/>
                </a:cubicBezTo>
                <a:cubicBezTo>
                  <a:pt x="296" y="336"/>
                  <a:pt x="296" y="336"/>
                  <a:pt x="296" y="336"/>
                </a:cubicBezTo>
                <a:cubicBezTo>
                  <a:pt x="296" y="337"/>
                  <a:pt x="296" y="337"/>
                  <a:pt x="296" y="337"/>
                </a:cubicBezTo>
                <a:cubicBezTo>
                  <a:pt x="296" y="337"/>
                  <a:pt x="296" y="336"/>
                  <a:pt x="296" y="336"/>
                </a:cubicBezTo>
                <a:lnTo>
                  <a:pt x="278" y="323"/>
                </a:lnTo>
                <a:close/>
                <a:moveTo>
                  <a:pt x="403" y="263"/>
                </a:moveTo>
                <a:cubicBezTo>
                  <a:pt x="409" y="261"/>
                  <a:pt x="409" y="261"/>
                  <a:pt x="409" y="261"/>
                </a:cubicBezTo>
                <a:cubicBezTo>
                  <a:pt x="417" y="261"/>
                  <a:pt x="417" y="261"/>
                  <a:pt x="417" y="261"/>
                </a:cubicBezTo>
                <a:cubicBezTo>
                  <a:pt x="419" y="262"/>
                  <a:pt x="419" y="262"/>
                  <a:pt x="419" y="262"/>
                </a:cubicBezTo>
                <a:cubicBezTo>
                  <a:pt x="413" y="264"/>
                  <a:pt x="413" y="264"/>
                  <a:pt x="413" y="264"/>
                </a:cubicBezTo>
                <a:cubicBezTo>
                  <a:pt x="409" y="263"/>
                  <a:pt x="409" y="263"/>
                  <a:pt x="409" y="263"/>
                </a:cubicBezTo>
                <a:cubicBezTo>
                  <a:pt x="409" y="263"/>
                  <a:pt x="409" y="263"/>
                  <a:pt x="409" y="263"/>
                </a:cubicBezTo>
                <a:cubicBezTo>
                  <a:pt x="405" y="263"/>
                  <a:pt x="405" y="263"/>
                  <a:pt x="405" y="263"/>
                </a:cubicBezTo>
                <a:lnTo>
                  <a:pt x="403" y="263"/>
                </a:lnTo>
                <a:close/>
                <a:moveTo>
                  <a:pt x="459" y="259"/>
                </a:moveTo>
                <a:cubicBezTo>
                  <a:pt x="457" y="260"/>
                  <a:pt x="457" y="260"/>
                  <a:pt x="457" y="260"/>
                </a:cubicBezTo>
                <a:cubicBezTo>
                  <a:pt x="455" y="261"/>
                  <a:pt x="455" y="261"/>
                  <a:pt x="455" y="261"/>
                </a:cubicBezTo>
                <a:cubicBezTo>
                  <a:pt x="455" y="261"/>
                  <a:pt x="455" y="261"/>
                  <a:pt x="455" y="261"/>
                </a:cubicBezTo>
                <a:cubicBezTo>
                  <a:pt x="452" y="262"/>
                  <a:pt x="452" y="262"/>
                  <a:pt x="452" y="262"/>
                </a:cubicBezTo>
                <a:cubicBezTo>
                  <a:pt x="445" y="260"/>
                  <a:pt x="445" y="260"/>
                  <a:pt x="445" y="260"/>
                </a:cubicBezTo>
                <a:cubicBezTo>
                  <a:pt x="446" y="260"/>
                  <a:pt x="446" y="260"/>
                  <a:pt x="446" y="260"/>
                </a:cubicBezTo>
                <a:cubicBezTo>
                  <a:pt x="446" y="260"/>
                  <a:pt x="446" y="260"/>
                  <a:pt x="447" y="260"/>
                </a:cubicBezTo>
                <a:cubicBezTo>
                  <a:pt x="448" y="259"/>
                  <a:pt x="448" y="259"/>
                  <a:pt x="448" y="259"/>
                </a:cubicBezTo>
                <a:cubicBezTo>
                  <a:pt x="451" y="259"/>
                  <a:pt x="451" y="259"/>
                  <a:pt x="451" y="259"/>
                </a:cubicBezTo>
                <a:cubicBezTo>
                  <a:pt x="461" y="258"/>
                  <a:pt x="461" y="258"/>
                  <a:pt x="461" y="258"/>
                </a:cubicBezTo>
                <a:lnTo>
                  <a:pt x="459" y="259"/>
                </a:ln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18" name="Freeform 321"/>
          <p:cNvSpPr/>
          <p:nvPr/>
        </p:nvSpPr>
        <p:spPr bwMode="auto">
          <a:xfrm>
            <a:off x="1489601" y="188095"/>
            <a:ext cx="1355197" cy="960540"/>
          </a:xfrm>
          <a:custGeom>
            <a:avLst/>
            <a:gdLst>
              <a:gd name="T0" fmla="*/ 0 w 242"/>
              <a:gd name="T1" fmla="*/ 0 h 170"/>
              <a:gd name="T2" fmla="*/ 11 w 242"/>
              <a:gd name="T3" fmla="*/ 14 h 170"/>
              <a:gd name="T4" fmla="*/ 5 w 242"/>
              <a:gd name="T5" fmla="*/ 29 h 170"/>
              <a:gd name="T6" fmla="*/ 33 w 242"/>
              <a:gd name="T7" fmla="*/ 43 h 170"/>
              <a:gd name="T8" fmla="*/ 29 w 242"/>
              <a:gd name="T9" fmla="*/ 75 h 170"/>
              <a:gd name="T10" fmla="*/ 35 w 242"/>
              <a:gd name="T11" fmla="*/ 75 h 170"/>
              <a:gd name="T12" fmla="*/ 64 w 242"/>
              <a:gd name="T13" fmla="*/ 89 h 170"/>
              <a:gd name="T14" fmla="*/ 69 w 242"/>
              <a:gd name="T15" fmla="*/ 128 h 170"/>
              <a:gd name="T16" fmla="*/ 90 w 242"/>
              <a:gd name="T17" fmla="*/ 151 h 170"/>
              <a:gd name="T18" fmla="*/ 97 w 242"/>
              <a:gd name="T19" fmla="*/ 170 h 170"/>
              <a:gd name="T20" fmla="*/ 97 w 242"/>
              <a:gd name="T21" fmla="*/ 170 h 170"/>
              <a:gd name="T22" fmla="*/ 111 w 242"/>
              <a:gd name="T23" fmla="*/ 151 h 170"/>
              <a:gd name="T24" fmla="*/ 137 w 242"/>
              <a:gd name="T25" fmla="*/ 138 h 170"/>
              <a:gd name="T26" fmla="*/ 154 w 242"/>
              <a:gd name="T27" fmla="*/ 102 h 170"/>
              <a:gd name="T28" fmla="*/ 176 w 242"/>
              <a:gd name="T29" fmla="*/ 96 h 170"/>
              <a:gd name="T30" fmla="*/ 192 w 242"/>
              <a:gd name="T31" fmla="*/ 100 h 170"/>
              <a:gd name="T32" fmla="*/ 198 w 242"/>
              <a:gd name="T33" fmla="*/ 68 h 170"/>
              <a:gd name="T34" fmla="*/ 216 w 242"/>
              <a:gd name="T35" fmla="*/ 62 h 170"/>
              <a:gd name="T36" fmla="*/ 229 w 242"/>
              <a:gd name="T37" fmla="*/ 63 h 170"/>
              <a:gd name="T38" fmla="*/ 228 w 242"/>
              <a:gd name="T39" fmla="*/ 47 h 170"/>
              <a:gd name="T40" fmla="*/ 242 w 242"/>
              <a:gd name="T41" fmla="*/ 37 h 170"/>
              <a:gd name="T42" fmla="*/ 235 w 242"/>
              <a:gd name="T43" fmla="*/ 37 h 170"/>
              <a:gd name="T44" fmla="*/ 183 w 242"/>
              <a:gd name="T45" fmla="*/ 48 h 170"/>
              <a:gd name="T46" fmla="*/ 122 w 242"/>
              <a:gd name="T47" fmla="*/ 99 h 170"/>
              <a:gd name="T48" fmla="*/ 126 w 242"/>
              <a:gd name="T49" fmla="*/ 81 h 170"/>
              <a:gd name="T50" fmla="*/ 117 w 242"/>
              <a:gd name="T51" fmla="*/ 85 h 170"/>
              <a:gd name="T52" fmla="*/ 111 w 242"/>
              <a:gd name="T53" fmla="*/ 84 h 170"/>
              <a:gd name="T54" fmla="*/ 97 w 242"/>
              <a:gd name="T55" fmla="*/ 77 h 170"/>
              <a:gd name="T56" fmla="*/ 95 w 242"/>
              <a:gd name="T57" fmla="*/ 95 h 170"/>
              <a:gd name="T58" fmla="*/ 53 w 242"/>
              <a:gd name="T59" fmla="*/ 28 h 170"/>
              <a:gd name="T60" fmla="*/ 0 w 242"/>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2" h="170">
                <a:moveTo>
                  <a:pt x="0" y="0"/>
                </a:moveTo>
                <a:cubicBezTo>
                  <a:pt x="0" y="0"/>
                  <a:pt x="10" y="6"/>
                  <a:pt x="11" y="14"/>
                </a:cubicBezTo>
                <a:cubicBezTo>
                  <a:pt x="12" y="23"/>
                  <a:pt x="5" y="29"/>
                  <a:pt x="5" y="29"/>
                </a:cubicBezTo>
                <a:cubicBezTo>
                  <a:pt x="5" y="29"/>
                  <a:pt x="26" y="29"/>
                  <a:pt x="33" y="43"/>
                </a:cubicBezTo>
                <a:cubicBezTo>
                  <a:pt x="40" y="56"/>
                  <a:pt x="29" y="75"/>
                  <a:pt x="29" y="75"/>
                </a:cubicBezTo>
                <a:cubicBezTo>
                  <a:pt x="29" y="75"/>
                  <a:pt x="31" y="75"/>
                  <a:pt x="35" y="75"/>
                </a:cubicBezTo>
                <a:cubicBezTo>
                  <a:pt x="41" y="75"/>
                  <a:pt x="53" y="77"/>
                  <a:pt x="64" y="89"/>
                </a:cubicBezTo>
                <a:cubicBezTo>
                  <a:pt x="81" y="107"/>
                  <a:pt x="69" y="128"/>
                  <a:pt x="69" y="128"/>
                </a:cubicBezTo>
                <a:cubicBezTo>
                  <a:pt x="69" y="128"/>
                  <a:pt x="84" y="135"/>
                  <a:pt x="90" y="151"/>
                </a:cubicBezTo>
                <a:cubicBezTo>
                  <a:pt x="95" y="162"/>
                  <a:pt x="95" y="169"/>
                  <a:pt x="97" y="170"/>
                </a:cubicBezTo>
                <a:cubicBezTo>
                  <a:pt x="97" y="170"/>
                  <a:pt x="97" y="170"/>
                  <a:pt x="97" y="170"/>
                </a:cubicBezTo>
                <a:cubicBezTo>
                  <a:pt x="100" y="170"/>
                  <a:pt x="103" y="159"/>
                  <a:pt x="111" y="151"/>
                </a:cubicBezTo>
                <a:cubicBezTo>
                  <a:pt x="121" y="142"/>
                  <a:pt x="137" y="138"/>
                  <a:pt x="137" y="138"/>
                </a:cubicBezTo>
                <a:cubicBezTo>
                  <a:pt x="137" y="138"/>
                  <a:pt x="132" y="115"/>
                  <a:pt x="154" y="102"/>
                </a:cubicBezTo>
                <a:cubicBezTo>
                  <a:pt x="162" y="98"/>
                  <a:pt x="170" y="96"/>
                  <a:pt x="176" y="96"/>
                </a:cubicBezTo>
                <a:cubicBezTo>
                  <a:pt x="186" y="96"/>
                  <a:pt x="192" y="100"/>
                  <a:pt x="192" y="100"/>
                </a:cubicBezTo>
                <a:cubicBezTo>
                  <a:pt x="192" y="100"/>
                  <a:pt x="187" y="79"/>
                  <a:pt x="198" y="68"/>
                </a:cubicBezTo>
                <a:cubicBezTo>
                  <a:pt x="203" y="63"/>
                  <a:pt x="210" y="62"/>
                  <a:pt x="216" y="62"/>
                </a:cubicBezTo>
                <a:cubicBezTo>
                  <a:pt x="223" y="62"/>
                  <a:pt x="229" y="63"/>
                  <a:pt x="229" y="63"/>
                </a:cubicBezTo>
                <a:cubicBezTo>
                  <a:pt x="229" y="63"/>
                  <a:pt x="223" y="56"/>
                  <a:pt x="228" y="47"/>
                </a:cubicBezTo>
                <a:cubicBezTo>
                  <a:pt x="231" y="40"/>
                  <a:pt x="242" y="37"/>
                  <a:pt x="242" y="37"/>
                </a:cubicBezTo>
                <a:cubicBezTo>
                  <a:pt x="242" y="37"/>
                  <a:pt x="240" y="37"/>
                  <a:pt x="235" y="37"/>
                </a:cubicBezTo>
                <a:cubicBezTo>
                  <a:pt x="220" y="37"/>
                  <a:pt x="187" y="38"/>
                  <a:pt x="183" y="48"/>
                </a:cubicBezTo>
                <a:cubicBezTo>
                  <a:pt x="173" y="70"/>
                  <a:pt x="142" y="90"/>
                  <a:pt x="122" y="99"/>
                </a:cubicBezTo>
                <a:cubicBezTo>
                  <a:pt x="125" y="94"/>
                  <a:pt x="128" y="88"/>
                  <a:pt x="126" y="81"/>
                </a:cubicBezTo>
                <a:cubicBezTo>
                  <a:pt x="126" y="81"/>
                  <a:pt x="125" y="85"/>
                  <a:pt x="117" y="85"/>
                </a:cubicBezTo>
                <a:cubicBezTo>
                  <a:pt x="115" y="85"/>
                  <a:pt x="113" y="85"/>
                  <a:pt x="111" y="84"/>
                </a:cubicBezTo>
                <a:cubicBezTo>
                  <a:pt x="98" y="82"/>
                  <a:pt x="97" y="77"/>
                  <a:pt x="97" y="77"/>
                </a:cubicBezTo>
                <a:cubicBezTo>
                  <a:pt x="93" y="83"/>
                  <a:pt x="94" y="90"/>
                  <a:pt x="95" y="95"/>
                </a:cubicBezTo>
                <a:cubicBezTo>
                  <a:pt x="79" y="80"/>
                  <a:pt x="56" y="52"/>
                  <a:pt x="53" y="28"/>
                </a:cubicBezTo>
                <a:cubicBezTo>
                  <a:pt x="52" y="14"/>
                  <a:pt x="0" y="0"/>
                  <a:pt x="0"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19" name="Freeform 322"/>
          <p:cNvSpPr/>
          <p:nvPr/>
        </p:nvSpPr>
        <p:spPr bwMode="auto">
          <a:xfrm>
            <a:off x="3049879" y="1359762"/>
            <a:ext cx="772568" cy="725821"/>
          </a:xfrm>
          <a:custGeom>
            <a:avLst/>
            <a:gdLst>
              <a:gd name="T0" fmla="*/ 4 w 117"/>
              <a:gd name="T1" fmla="*/ 0 h 109"/>
              <a:gd name="T2" fmla="*/ 6 w 117"/>
              <a:gd name="T3" fmla="*/ 9 h 109"/>
              <a:gd name="T4" fmla="*/ 0 w 117"/>
              <a:gd name="T5" fmla="*/ 15 h 109"/>
              <a:gd name="T6" fmla="*/ 10 w 117"/>
              <a:gd name="T7" fmla="*/ 29 h 109"/>
              <a:gd name="T8" fmla="*/ 0 w 117"/>
              <a:gd name="T9" fmla="*/ 45 h 109"/>
              <a:gd name="T10" fmla="*/ 15 w 117"/>
              <a:gd name="T11" fmla="*/ 60 h 109"/>
              <a:gd name="T12" fmla="*/ 8 w 117"/>
              <a:gd name="T13" fmla="*/ 81 h 109"/>
              <a:gd name="T14" fmla="*/ 13 w 117"/>
              <a:gd name="T15" fmla="*/ 98 h 109"/>
              <a:gd name="T16" fmla="*/ 12 w 117"/>
              <a:gd name="T17" fmla="*/ 109 h 109"/>
              <a:gd name="T18" fmla="*/ 12 w 117"/>
              <a:gd name="T19" fmla="*/ 109 h 109"/>
              <a:gd name="T20" fmla="*/ 24 w 117"/>
              <a:gd name="T21" fmla="*/ 103 h 109"/>
              <a:gd name="T22" fmla="*/ 32 w 117"/>
              <a:gd name="T23" fmla="*/ 102 h 109"/>
              <a:gd name="T24" fmla="*/ 40 w 117"/>
              <a:gd name="T25" fmla="*/ 103 h 109"/>
              <a:gd name="T26" fmla="*/ 57 w 117"/>
              <a:gd name="T27" fmla="*/ 89 h 109"/>
              <a:gd name="T28" fmla="*/ 59 w 117"/>
              <a:gd name="T29" fmla="*/ 89 h 109"/>
              <a:gd name="T30" fmla="*/ 77 w 117"/>
              <a:gd name="T31" fmla="*/ 97 h 109"/>
              <a:gd name="T32" fmla="*/ 87 w 117"/>
              <a:gd name="T33" fmla="*/ 82 h 109"/>
              <a:gd name="T34" fmla="*/ 91 w 117"/>
              <a:gd name="T35" fmla="*/ 81 h 109"/>
              <a:gd name="T36" fmla="*/ 104 w 117"/>
              <a:gd name="T37" fmla="*/ 87 h 109"/>
              <a:gd name="T38" fmla="*/ 107 w 117"/>
              <a:gd name="T39" fmla="*/ 79 h 109"/>
              <a:gd name="T40" fmla="*/ 114 w 117"/>
              <a:gd name="T41" fmla="*/ 77 h 109"/>
              <a:gd name="T42" fmla="*/ 117 w 117"/>
              <a:gd name="T43" fmla="*/ 77 h 109"/>
              <a:gd name="T44" fmla="*/ 89 w 117"/>
              <a:gd name="T45" fmla="*/ 67 h 109"/>
              <a:gd name="T46" fmla="*/ 85 w 117"/>
              <a:gd name="T47" fmla="*/ 68 h 109"/>
              <a:gd name="T48" fmla="*/ 44 w 117"/>
              <a:gd name="T49" fmla="*/ 79 h 109"/>
              <a:gd name="T50" fmla="*/ 42 w 117"/>
              <a:gd name="T51" fmla="*/ 79 h 109"/>
              <a:gd name="T52" fmla="*/ 48 w 117"/>
              <a:gd name="T53" fmla="*/ 71 h 109"/>
              <a:gd name="T54" fmla="*/ 46 w 117"/>
              <a:gd name="T55" fmla="*/ 72 h 109"/>
              <a:gd name="T56" fmla="*/ 40 w 117"/>
              <a:gd name="T57" fmla="*/ 69 h 109"/>
              <a:gd name="T58" fmla="*/ 34 w 117"/>
              <a:gd name="T59" fmla="*/ 62 h 109"/>
              <a:gd name="T60" fmla="*/ 29 w 117"/>
              <a:gd name="T61" fmla="*/ 70 h 109"/>
              <a:gd name="T62" fmla="*/ 24 w 117"/>
              <a:gd name="T63" fmla="*/ 27 h 109"/>
              <a:gd name="T64" fmla="*/ 4 w 117"/>
              <a:gd name="T6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09">
                <a:moveTo>
                  <a:pt x="4" y="0"/>
                </a:moveTo>
                <a:cubicBezTo>
                  <a:pt x="4" y="0"/>
                  <a:pt x="8" y="5"/>
                  <a:pt x="6" y="9"/>
                </a:cubicBezTo>
                <a:cubicBezTo>
                  <a:pt x="5" y="15"/>
                  <a:pt x="0" y="15"/>
                  <a:pt x="0" y="15"/>
                </a:cubicBezTo>
                <a:cubicBezTo>
                  <a:pt x="0" y="15"/>
                  <a:pt x="10" y="21"/>
                  <a:pt x="10" y="29"/>
                </a:cubicBezTo>
                <a:cubicBezTo>
                  <a:pt x="11" y="38"/>
                  <a:pt x="0" y="45"/>
                  <a:pt x="0" y="45"/>
                </a:cubicBezTo>
                <a:cubicBezTo>
                  <a:pt x="0" y="45"/>
                  <a:pt x="11" y="46"/>
                  <a:pt x="15" y="60"/>
                </a:cubicBezTo>
                <a:cubicBezTo>
                  <a:pt x="19" y="73"/>
                  <a:pt x="8" y="81"/>
                  <a:pt x="8" y="81"/>
                </a:cubicBezTo>
                <a:cubicBezTo>
                  <a:pt x="8" y="81"/>
                  <a:pt x="14" y="88"/>
                  <a:pt x="13" y="98"/>
                </a:cubicBezTo>
                <a:cubicBezTo>
                  <a:pt x="13" y="104"/>
                  <a:pt x="11" y="108"/>
                  <a:pt x="12" y="109"/>
                </a:cubicBezTo>
                <a:cubicBezTo>
                  <a:pt x="12" y="109"/>
                  <a:pt x="12" y="109"/>
                  <a:pt x="12" y="109"/>
                </a:cubicBezTo>
                <a:cubicBezTo>
                  <a:pt x="14" y="109"/>
                  <a:pt x="18" y="105"/>
                  <a:pt x="24" y="103"/>
                </a:cubicBezTo>
                <a:cubicBezTo>
                  <a:pt x="26" y="102"/>
                  <a:pt x="29" y="102"/>
                  <a:pt x="32" y="102"/>
                </a:cubicBezTo>
                <a:cubicBezTo>
                  <a:pt x="36" y="102"/>
                  <a:pt x="40" y="103"/>
                  <a:pt x="40" y="103"/>
                </a:cubicBezTo>
                <a:cubicBezTo>
                  <a:pt x="40" y="103"/>
                  <a:pt x="43" y="89"/>
                  <a:pt x="57" y="89"/>
                </a:cubicBezTo>
                <a:cubicBezTo>
                  <a:pt x="58" y="89"/>
                  <a:pt x="58" y="89"/>
                  <a:pt x="59" y="89"/>
                </a:cubicBezTo>
                <a:cubicBezTo>
                  <a:pt x="72" y="89"/>
                  <a:pt x="77" y="97"/>
                  <a:pt x="77" y="97"/>
                </a:cubicBezTo>
                <a:cubicBezTo>
                  <a:pt x="77" y="97"/>
                  <a:pt x="79" y="84"/>
                  <a:pt x="87" y="82"/>
                </a:cubicBezTo>
                <a:cubicBezTo>
                  <a:pt x="88" y="81"/>
                  <a:pt x="90" y="81"/>
                  <a:pt x="91" y="81"/>
                </a:cubicBezTo>
                <a:cubicBezTo>
                  <a:pt x="98" y="81"/>
                  <a:pt x="104" y="87"/>
                  <a:pt x="104" y="87"/>
                </a:cubicBezTo>
                <a:cubicBezTo>
                  <a:pt x="104" y="87"/>
                  <a:pt x="103" y="82"/>
                  <a:pt x="107" y="79"/>
                </a:cubicBezTo>
                <a:cubicBezTo>
                  <a:pt x="109" y="77"/>
                  <a:pt x="112" y="77"/>
                  <a:pt x="114" y="77"/>
                </a:cubicBezTo>
                <a:cubicBezTo>
                  <a:pt x="116" y="77"/>
                  <a:pt x="117" y="77"/>
                  <a:pt x="117" y="77"/>
                </a:cubicBezTo>
                <a:cubicBezTo>
                  <a:pt x="117" y="77"/>
                  <a:pt x="98" y="67"/>
                  <a:pt x="89" y="67"/>
                </a:cubicBezTo>
                <a:cubicBezTo>
                  <a:pt x="87" y="67"/>
                  <a:pt x="85" y="67"/>
                  <a:pt x="85" y="68"/>
                </a:cubicBezTo>
                <a:cubicBezTo>
                  <a:pt x="75" y="76"/>
                  <a:pt x="56" y="79"/>
                  <a:pt x="44" y="79"/>
                </a:cubicBezTo>
                <a:cubicBezTo>
                  <a:pt x="43" y="79"/>
                  <a:pt x="43" y="79"/>
                  <a:pt x="42" y="79"/>
                </a:cubicBezTo>
                <a:cubicBezTo>
                  <a:pt x="45" y="78"/>
                  <a:pt x="47" y="75"/>
                  <a:pt x="48" y="71"/>
                </a:cubicBezTo>
                <a:cubicBezTo>
                  <a:pt x="48" y="71"/>
                  <a:pt x="47" y="72"/>
                  <a:pt x="46" y="72"/>
                </a:cubicBezTo>
                <a:cubicBezTo>
                  <a:pt x="45" y="72"/>
                  <a:pt x="43" y="71"/>
                  <a:pt x="40" y="69"/>
                </a:cubicBezTo>
                <a:cubicBezTo>
                  <a:pt x="33" y="65"/>
                  <a:pt x="34" y="62"/>
                  <a:pt x="34" y="62"/>
                </a:cubicBezTo>
                <a:cubicBezTo>
                  <a:pt x="31" y="64"/>
                  <a:pt x="30" y="67"/>
                  <a:pt x="29" y="70"/>
                </a:cubicBezTo>
                <a:cubicBezTo>
                  <a:pt x="25" y="59"/>
                  <a:pt x="20" y="39"/>
                  <a:pt x="24" y="27"/>
                </a:cubicBezTo>
                <a:cubicBezTo>
                  <a:pt x="27" y="20"/>
                  <a:pt x="4" y="0"/>
                  <a:pt x="4"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20" name="Freeform 323"/>
          <p:cNvSpPr/>
          <p:nvPr/>
        </p:nvSpPr>
        <p:spPr bwMode="auto">
          <a:xfrm>
            <a:off x="320756" y="438661"/>
            <a:ext cx="731891" cy="299262"/>
          </a:xfrm>
          <a:custGeom>
            <a:avLst/>
            <a:gdLst>
              <a:gd name="T0" fmla="*/ 67 w 84"/>
              <a:gd name="T1" fmla="*/ 0 h 34"/>
              <a:gd name="T2" fmla="*/ 59 w 84"/>
              <a:gd name="T3" fmla="*/ 4 h 34"/>
              <a:gd name="T4" fmla="*/ 47 w 84"/>
              <a:gd name="T5" fmla="*/ 14 h 34"/>
              <a:gd name="T6" fmla="*/ 45 w 84"/>
              <a:gd name="T7" fmla="*/ 8 h 34"/>
              <a:gd name="T8" fmla="*/ 41 w 84"/>
              <a:gd name="T9" fmla="*/ 12 h 34"/>
              <a:gd name="T10" fmla="*/ 40 w 84"/>
              <a:gd name="T11" fmla="*/ 12 h 34"/>
              <a:gd name="T12" fmla="*/ 37 w 84"/>
              <a:gd name="T13" fmla="*/ 10 h 34"/>
              <a:gd name="T14" fmla="*/ 38 w 84"/>
              <a:gd name="T15" fmla="*/ 16 h 34"/>
              <a:gd name="T16" fmla="*/ 21 w 84"/>
              <a:gd name="T17" fmla="*/ 11 h 34"/>
              <a:gd name="T18" fmla="*/ 18 w 84"/>
              <a:gd name="T19" fmla="*/ 10 h 34"/>
              <a:gd name="T20" fmla="*/ 0 w 84"/>
              <a:gd name="T21" fmla="*/ 22 h 34"/>
              <a:gd name="T22" fmla="*/ 7 w 84"/>
              <a:gd name="T23" fmla="*/ 21 h 34"/>
              <a:gd name="T24" fmla="*/ 13 w 84"/>
              <a:gd name="T25" fmla="*/ 26 h 34"/>
              <a:gd name="T26" fmla="*/ 19 w 84"/>
              <a:gd name="T27" fmla="*/ 25 h 34"/>
              <a:gd name="T28" fmla="*/ 23 w 84"/>
              <a:gd name="T29" fmla="*/ 29 h 34"/>
              <a:gd name="T30" fmla="*/ 27 w 84"/>
              <a:gd name="T31" fmla="*/ 26 h 34"/>
              <a:gd name="T32" fmla="*/ 30 w 84"/>
              <a:gd name="T33" fmla="*/ 29 h 34"/>
              <a:gd name="T34" fmla="*/ 35 w 84"/>
              <a:gd name="T35" fmla="*/ 27 h 34"/>
              <a:gd name="T36" fmla="*/ 41 w 84"/>
              <a:gd name="T37" fmla="*/ 30 h 34"/>
              <a:gd name="T38" fmla="*/ 46 w 84"/>
              <a:gd name="T39" fmla="*/ 34 h 34"/>
              <a:gd name="T40" fmla="*/ 46 w 84"/>
              <a:gd name="T41" fmla="*/ 34 h 34"/>
              <a:gd name="T42" fmla="*/ 49 w 84"/>
              <a:gd name="T43" fmla="*/ 28 h 34"/>
              <a:gd name="T44" fmla="*/ 56 w 84"/>
              <a:gd name="T45" fmla="*/ 23 h 34"/>
              <a:gd name="T46" fmla="*/ 58 w 84"/>
              <a:gd name="T47" fmla="*/ 23 h 34"/>
              <a:gd name="T48" fmla="*/ 61 w 84"/>
              <a:gd name="T49" fmla="*/ 20 h 34"/>
              <a:gd name="T50" fmla="*/ 64 w 84"/>
              <a:gd name="T51" fmla="*/ 20 h 34"/>
              <a:gd name="T52" fmla="*/ 69 w 84"/>
              <a:gd name="T53" fmla="*/ 15 h 34"/>
              <a:gd name="T54" fmla="*/ 72 w 84"/>
              <a:gd name="T55" fmla="*/ 16 h 34"/>
              <a:gd name="T56" fmla="*/ 84 w 84"/>
              <a:gd name="T57" fmla="*/ 5 h 34"/>
              <a:gd name="T58" fmla="*/ 67 w 8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4">
                <a:moveTo>
                  <a:pt x="67" y="0"/>
                </a:moveTo>
                <a:cubicBezTo>
                  <a:pt x="64" y="0"/>
                  <a:pt x="60" y="1"/>
                  <a:pt x="59" y="4"/>
                </a:cubicBezTo>
                <a:cubicBezTo>
                  <a:pt x="56" y="8"/>
                  <a:pt x="51" y="12"/>
                  <a:pt x="47" y="14"/>
                </a:cubicBezTo>
                <a:cubicBezTo>
                  <a:pt x="47" y="12"/>
                  <a:pt x="46" y="10"/>
                  <a:pt x="45" y="8"/>
                </a:cubicBezTo>
                <a:cubicBezTo>
                  <a:pt x="45" y="8"/>
                  <a:pt x="45" y="11"/>
                  <a:pt x="41" y="12"/>
                </a:cubicBezTo>
                <a:cubicBezTo>
                  <a:pt x="41" y="12"/>
                  <a:pt x="41" y="12"/>
                  <a:pt x="40" y="12"/>
                </a:cubicBezTo>
                <a:cubicBezTo>
                  <a:pt x="38" y="12"/>
                  <a:pt x="37" y="10"/>
                  <a:pt x="37" y="10"/>
                </a:cubicBezTo>
                <a:cubicBezTo>
                  <a:pt x="36" y="12"/>
                  <a:pt x="37" y="15"/>
                  <a:pt x="38" y="16"/>
                </a:cubicBezTo>
                <a:cubicBezTo>
                  <a:pt x="33" y="16"/>
                  <a:pt x="27" y="14"/>
                  <a:pt x="21" y="11"/>
                </a:cubicBezTo>
                <a:cubicBezTo>
                  <a:pt x="20" y="10"/>
                  <a:pt x="19" y="10"/>
                  <a:pt x="18" y="10"/>
                </a:cubicBezTo>
                <a:cubicBezTo>
                  <a:pt x="10" y="10"/>
                  <a:pt x="0" y="20"/>
                  <a:pt x="0" y="22"/>
                </a:cubicBezTo>
                <a:cubicBezTo>
                  <a:pt x="0" y="22"/>
                  <a:pt x="3" y="21"/>
                  <a:pt x="7" y="21"/>
                </a:cubicBezTo>
                <a:cubicBezTo>
                  <a:pt x="10" y="21"/>
                  <a:pt x="13" y="22"/>
                  <a:pt x="13" y="26"/>
                </a:cubicBezTo>
                <a:cubicBezTo>
                  <a:pt x="13" y="26"/>
                  <a:pt x="16" y="25"/>
                  <a:pt x="19" y="25"/>
                </a:cubicBezTo>
                <a:cubicBezTo>
                  <a:pt x="21" y="25"/>
                  <a:pt x="23" y="25"/>
                  <a:pt x="23" y="29"/>
                </a:cubicBezTo>
                <a:cubicBezTo>
                  <a:pt x="23" y="29"/>
                  <a:pt x="25" y="26"/>
                  <a:pt x="27" y="26"/>
                </a:cubicBezTo>
                <a:cubicBezTo>
                  <a:pt x="28" y="26"/>
                  <a:pt x="29" y="27"/>
                  <a:pt x="30" y="29"/>
                </a:cubicBezTo>
                <a:cubicBezTo>
                  <a:pt x="30" y="29"/>
                  <a:pt x="32" y="27"/>
                  <a:pt x="35" y="27"/>
                </a:cubicBezTo>
                <a:cubicBezTo>
                  <a:pt x="37" y="27"/>
                  <a:pt x="39" y="28"/>
                  <a:pt x="41" y="30"/>
                </a:cubicBezTo>
                <a:cubicBezTo>
                  <a:pt x="41" y="30"/>
                  <a:pt x="44" y="34"/>
                  <a:pt x="46" y="34"/>
                </a:cubicBezTo>
                <a:cubicBezTo>
                  <a:pt x="46" y="34"/>
                  <a:pt x="46" y="34"/>
                  <a:pt x="46" y="34"/>
                </a:cubicBezTo>
                <a:cubicBezTo>
                  <a:pt x="47" y="34"/>
                  <a:pt x="49" y="28"/>
                  <a:pt x="49" y="28"/>
                </a:cubicBezTo>
                <a:cubicBezTo>
                  <a:pt x="51" y="24"/>
                  <a:pt x="54" y="23"/>
                  <a:pt x="56" y="23"/>
                </a:cubicBezTo>
                <a:cubicBezTo>
                  <a:pt x="57" y="23"/>
                  <a:pt x="58" y="23"/>
                  <a:pt x="58" y="23"/>
                </a:cubicBezTo>
                <a:cubicBezTo>
                  <a:pt x="59" y="20"/>
                  <a:pt x="60" y="20"/>
                  <a:pt x="61" y="20"/>
                </a:cubicBezTo>
                <a:cubicBezTo>
                  <a:pt x="63" y="20"/>
                  <a:pt x="64" y="20"/>
                  <a:pt x="64" y="20"/>
                </a:cubicBezTo>
                <a:cubicBezTo>
                  <a:pt x="65" y="16"/>
                  <a:pt x="67" y="15"/>
                  <a:pt x="69" y="15"/>
                </a:cubicBezTo>
                <a:cubicBezTo>
                  <a:pt x="71" y="15"/>
                  <a:pt x="72" y="16"/>
                  <a:pt x="72" y="16"/>
                </a:cubicBezTo>
                <a:cubicBezTo>
                  <a:pt x="69" y="7"/>
                  <a:pt x="84" y="5"/>
                  <a:pt x="84" y="5"/>
                </a:cubicBezTo>
                <a:cubicBezTo>
                  <a:pt x="83" y="4"/>
                  <a:pt x="74" y="0"/>
                  <a:pt x="67"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27" name="Freeform 327"/>
          <p:cNvSpPr>
            <a:spLocks noEditPoints="1"/>
          </p:cNvSpPr>
          <p:nvPr/>
        </p:nvSpPr>
        <p:spPr bwMode="auto">
          <a:xfrm rot="761929">
            <a:off x="4049002" y="5318764"/>
            <a:ext cx="2688447" cy="1149005"/>
          </a:xfrm>
          <a:custGeom>
            <a:avLst/>
            <a:gdLst>
              <a:gd name="T0" fmla="*/ 255 w 268"/>
              <a:gd name="T1" fmla="*/ 63 h 113"/>
              <a:gd name="T2" fmla="*/ 245 w 268"/>
              <a:gd name="T3" fmla="*/ 57 h 113"/>
              <a:gd name="T4" fmla="*/ 226 w 268"/>
              <a:gd name="T5" fmla="*/ 66 h 113"/>
              <a:gd name="T6" fmla="*/ 215 w 268"/>
              <a:gd name="T7" fmla="*/ 63 h 113"/>
              <a:gd name="T8" fmla="*/ 210 w 268"/>
              <a:gd name="T9" fmla="*/ 57 h 113"/>
              <a:gd name="T10" fmla="*/ 201 w 268"/>
              <a:gd name="T11" fmla="*/ 53 h 113"/>
              <a:gd name="T12" fmla="*/ 190 w 268"/>
              <a:gd name="T13" fmla="*/ 51 h 113"/>
              <a:gd name="T14" fmla="*/ 186 w 268"/>
              <a:gd name="T15" fmla="*/ 36 h 113"/>
              <a:gd name="T16" fmla="*/ 166 w 268"/>
              <a:gd name="T17" fmla="*/ 52 h 113"/>
              <a:gd name="T18" fmla="*/ 150 w 268"/>
              <a:gd name="T19" fmla="*/ 40 h 113"/>
              <a:gd name="T20" fmla="*/ 143 w 268"/>
              <a:gd name="T21" fmla="*/ 37 h 113"/>
              <a:gd name="T22" fmla="*/ 130 w 268"/>
              <a:gd name="T23" fmla="*/ 41 h 113"/>
              <a:gd name="T24" fmla="*/ 122 w 268"/>
              <a:gd name="T25" fmla="*/ 44 h 113"/>
              <a:gd name="T26" fmla="*/ 113 w 268"/>
              <a:gd name="T27" fmla="*/ 28 h 113"/>
              <a:gd name="T28" fmla="*/ 102 w 268"/>
              <a:gd name="T29" fmla="*/ 36 h 113"/>
              <a:gd name="T30" fmla="*/ 92 w 268"/>
              <a:gd name="T31" fmla="*/ 14 h 113"/>
              <a:gd name="T32" fmla="*/ 82 w 268"/>
              <a:gd name="T33" fmla="*/ 28 h 113"/>
              <a:gd name="T34" fmla="*/ 69 w 268"/>
              <a:gd name="T35" fmla="*/ 24 h 113"/>
              <a:gd name="T36" fmla="*/ 56 w 268"/>
              <a:gd name="T37" fmla="*/ 32 h 113"/>
              <a:gd name="T38" fmla="*/ 45 w 268"/>
              <a:gd name="T39" fmla="*/ 26 h 113"/>
              <a:gd name="T40" fmla="*/ 35 w 268"/>
              <a:gd name="T41" fmla="*/ 20 h 113"/>
              <a:gd name="T42" fmla="*/ 24 w 268"/>
              <a:gd name="T43" fmla="*/ 12 h 113"/>
              <a:gd name="T44" fmla="*/ 15 w 268"/>
              <a:gd name="T45" fmla="*/ 20 h 113"/>
              <a:gd name="T46" fmla="*/ 2 w 268"/>
              <a:gd name="T47" fmla="*/ 59 h 113"/>
              <a:gd name="T48" fmla="*/ 14 w 268"/>
              <a:gd name="T49" fmla="*/ 60 h 113"/>
              <a:gd name="T50" fmla="*/ 26 w 268"/>
              <a:gd name="T51" fmla="*/ 62 h 113"/>
              <a:gd name="T52" fmla="*/ 37 w 268"/>
              <a:gd name="T53" fmla="*/ 64 h 113"/>
              <a:gd name="T54" fmla="*/ 49 w 268"/>
              <a:gd name="T55" fmla="*/ 66 h 113"/>
              <a:gd name="T56" fmla="*/ 64 w 268"/>
              <a:gd name="T57" fmla="*/ 69 h 113"/>
              <a:gd name="T58" fmla="*/ 75 w 268"/>
              <a:gd name="T59" fmla="*/ 71 h 113"/>
              <a:gd name="T60" fmla="*/ 84 w 268"/>
              <a:gd name="T61" fmla="*/ 73 h 113"/>
              <a:gd name="T62" fmla="*/ 94 w 268"/>
              <a:gd name="T63" fmla="*/ 75 h 113"/>
              <a:gd name="T64" fmla="*/ 105 w 268"/>
              <a:gd name="T65" fmla="*/ 77 h 113"/>
              <a:gd name="T66" fmla="*/ 117 w 268"/>
              <a:gd name="T67" fmla="*/ 79 h 113"/>
              <a:gd name="T68" fmla="*/ 128 w 268"/>
              <a:gd name="T69" fmla="*/ 81 h 113"/>
              <a:gd name="T70" fmla="*/ 142 w 268"/>
              <a:gd name="T71" fmla="*/ 84 h 113"/>
              <a:gd name="T72" fmla="*/ 157 w 268"/>
              <a:gd name="T73" fmla="*/ 87 h 113"/>
              <a:gd name="T74" fmla="*/ 175 w 268"/>
              <a:gd name="T75" fmla="*/ 92 h 113"/>
              <a:gd name="T76" fmla="*/ 191 w 268"/>
              <a:gd name="T77" fmla="*/ 96 h 113"/>
              <a:gd name="T78" fmla="*/ 202 w 268"/>
              <a:gd name="T79" fmla="*/ 98 h 113"/>
              <a:gd name="T80" fmla="*/ 218 w 268"/>
              <a:gd name="T81" fmla="*/ 102 h 113"/>
              <a:gd name="T82" fmla="*/ 230 w 268"/>
              <a:gd name="T83" fmla="*/ 105 h 113"/>
              <a:gd name="T84" fmla="*/ 244 w 268"/>
              <a:gd name="T85" fmla="*/ 110 h 113"/>
              <a:gd name="T86" fmla="*/ 259 w 268"/>
              <a:gd name="T87" fmla="*/ 86 h 113"/>
              <a:gd name="T88" fmla="*/ 20 w 268"/>
              <a:gd name="T89" fmla="*/ 33 h 113"/>
              <a:gd name="T90" fmla="*/ 35 w 268"/>
              <a:gd name="T91" fmla="*/ 38 h 113"/>
              <a:gd name="T92" fmla="*/ 43 w 268"/>
              <a:gd name="T93" fmla="*/ 26 h 113"/>
              <a:gd name="T94" fmla="*/ 49 w 268"/>
              <a:gd name="T95" fmla="*/ 35 h 113"/>
              <a:gd name="T96" fmla="*/ 62 w 268"/>
              <a:gd name="T97" fmla="*/ 39 h 113"/>
              <a:gd name="T98" fmla="*/ 73 w 268"/>
              <a:gd name="T99" fmla="*/ 44 h 113"/>
              <a:gd name="T100" fmla="*/ 111 w 268"/>
              <a:gd name="T101" fmla="*/ 58 h 113"/>
              <a:gd name="T102" fmla="*/ 131 w 268"/>
              <a:gd name="T103" fmla="*/ 51 h 113"/>
              <a:gd name="T104" fmla="*/ 138 w 268"/>
              <a:gd name="T105" fmla="*/ 54 h 113"/>
              <a:gd name="T106" fmla="*/ 143 w 268"/>
              <a:gd name="T107" fmla="*/ 52 h 113"/>
              <a:gd name="T108" fmla="*/ 151 w 268"/>
              <a:gd name="T109" fmla="*/ 45 h 113"/>
              <a:gd name="T110" fmla="*/ 163 w 268"/>
              <a:gd name="T111" fmla="*/ 63 h 113"/>
              <a:gd name="T112" fmla="*/ 170 w 268"/>
              <a:gd name="T113" fmla="*/ 53 h 113"/>
              <a:gd name="T114" fmla="*/ 186 w 268"/>
              <a:gd name="T115" fmla="*/ 66 h 113"/>
              <a:gd name="T116" fmla="*/ 192 w 268"/>
              <a:gd name="T117" fmla="*/ 58 h 113"/>
              <a:gd name="T118" fmla="*/ 198 w 268"/>
              <a:gd name="T119" fmla="*/ 63 h 113"/>
              <a:gd name="T120" fmla="*/ 217 w 268"/>
              <a:gd name="T121" fmla="*/ 79 h 113"/>
              <a:gd name="T122" fmla="*/ 235 w 268"/>
              <a:gd name="T12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113">
                <a:moveTo>
                  <a:pt x="263" y="66"/>
                </a:moveTo>
                <a:cubicBezTo>
                  <a:pt x="261" y="70"/>
                  <a:pt x="258" y="75"/>
                  <a:pt x="256" y="82"/>
                </a:cubicBezTo>
                <a:cubicBezTo>
                  <a:pt x="257" y="73"/>
                  <a:pt x="258" y="68"/>
                  <a:pt x="257" y="68"/>
                </a:cubicBezTo>
                <a:cubicBezTo>
                  <a:pt x="257" y="68"/>
                  <a:pt x="256" y="72"/>
                  <a:pt x="254" y="78"/>
                </a:cubicBezTo>
                <a:cubicBezTo>
                  <a:pt x="254" y="78"/>
                  <a:pt x="253" y="77"/>
                  <a:pt x="253" y="77"/>
                </a:cubicBezTo>
                <a:cubicBezTo>
                  <a:pt x="254" y="73"/>
                  <a:pt x="255" y="71"/>
                  <a:pt x="255" y="69"/>
                </a:cubicBezTo>
                <a:cubicBezTo>
                  <a:pt x="256" y="65"/>
                  <a:pt x="257" y="62"/>
                  <a:pt x="256" y="62"/>
                </a:cubicBezTo>
                <a:cubicBezTo>
                  <a:pt x="256" y="62"/>
                  <a:pt x="255" y="64"/>
                  <a:pt x="253" y="68"/>
                </a:cubicBezTo>
                <a:cubicBezTo>
                  <a:pt x="253" y="69"/>
                  <a:pt x="252" y="71"/>
                  <a:pt x="251" y="73"/>
                </a:cubicBezTo>
                <a:cubicBezTo>
                  <a:pt x="251" y="73"/>
                  <a:pt x="251" y="73"/>
                  <a:pt x="251" y="73"/>
                </a:cubicBezTo>
                <a:cubicBezTo>
                  <a:pt x="251" y="73"/>
                  <a:pt x="251" y="73"/>
                  <a:pt x="251" y="73"/>
                </a:cubicBezTo>
                <a:cubicBezTo>
                  <a:pt x="251" y="72"/>
                  <a:pt x="251" y="71"/>
                  <a:pt x="251" y="71"/>
                </a:cubicBezTo>
                <a:cubicBezTo>
                  <a:pt x="251" y="71"/>
                  <a:pt x="251" y="71"/>
                  <a:pt x="250" y="72"/>
                </a:cubicBezTo>
                <a:cubicBezTo>
                  <a:pt x="250" y="72"/>
                  <a:pt x="250" y="72"/>
                  <a:pt x="250" y="71"/>
                </a:cubicBezTo>
                <a:cubicBezTo>
                  <a:pt x="251" y="70"/>
                  <a:pt x="251" y="69"/>
                  <a:pt x="252" y="68"/>
                </a:cubicBezTo>
                <a:cubicBezTo>
                  <a:pt x="254" y="65"/>
                  <a:pt x="255" y="63"/>
                  <a:pt x="255" y="63"/>
                </a:cubicBezTo>
                <a:cubicBezTo>
                  <a:pt x="255" y="62"/>
                  <a:pt x="254" y="63"/>
                  <a:pt x="252" y="65"/>
                </a:cubicBezTo>
                <a:cubicBezTo>
                  <a:pt x="252" y="64"/>
                  <a:pt x="252" y="64"/>
                  <a:pt x="252" y="64"/>
                </a:cubicBezTo>
                <a:cubicBezTo>
                  <a:pt x="252" y="64"/>
                  <a:pt x="250" y="65"/>
                  <a:pt x="249" y="69"/>
                </a:cubicBezTo>
                <a:cubicBezTo>
                  <a:pt x="249" y="69"/>
                  <a:pt x="249" y="69"/>
                  <a:pt x="249" y="69"/>
                </a:cubicBezTo>
                <a:cubicBezTo>
                  <a:pt x="249" y="69"/>
                  <a:pt x="248" y="69"/>
                  <a:pt x="248" y="70"/>
                </a:cubicBezTo>
                <a:cubicBezTo>
                  <a:pt x="248" y="70"/>
                  <a:pt x="248" y="70"/>
                  <a:pt x="248" y="69"/>
                </a:cubicBezTo>
                <a:cubicBezTo>
                  <a:pt x="248" y="69"/>
                  <a:pt x="248" y="69"/>
                  <a:pt x="247" y="69"/>
                </a:cubicBezTo>
                <a:cubicBezTo>
                  <a:pt x="248" y="67"/>
                  <a:pt x="248" y="65"/>
                  <a:pt x="248" y="64"/>
                </a:cubicBezTo>
                <a:cubicBezTo>
                  <a:pt x="249" y="63"/>
                  <a:pt x="250" y="62"/>
                  <a:pt x="250" y="62"/>
                </a:cubicBezTo>
                <a:cubicBezTo>
                  <a:pt x="250" y="62"/>
                  <a:pt x="249" y="62"/>
                  <a:pt x="249" y="63"/>
                </a:cubicBezTo>
                <a:cubicBezTo>
                  <a:pt x="249" y="61"/>
                  <a:pt x="249" y="59"/>
                  <a:pt x="249" y="58"/>
                </a:cubicBezTo>
                <a:cubicBezTo>
                  <a:pt x="250" y="53"/>
                  <a:pt x="251" y="50"/>
                  <a:pt x="250" y="50"/>
                </a:cubicBezTo>
                <a:cubicBezTo>
                  <a:pt x="250" y="50"/>
                  <a:pt x="249" y="52"/>
                  <a:pt x="248" y="55"/>
                </a:cubicBezTo>
                <a:cubicBezTo>
                  <a:pt x="248" y="55"/>
                  <a:pt x="248" y="55"/>
                  <a:pt x="248" y="55"/>
                </a:cubicBezTo>
                <a:cubicBezTo>
                  <a:pt x="248" y="55"/>
                  <a:pt x="247" y="57"/>
                  <a:pt x="245" y="60"/>
                </a:cubicBezTo>
                <a:cubicBezTo>
                  <a:pt x="245" y="59"/>
                  <a:pt x="245" y="58"/>
                  <a:pt x="245" y="57"/>
                </a:cubicBezTo>
                <a:cubicBezTo>
                  <a:pt x="246" y="52"/>
                  <a:pt x="246" y="49"/>
                  <a:pt x="245" y="49"/>
                </a:cubicBezTo>
                <a:cubicBezTo>
                  <a:pt x="245" y="49"/>
                  <a:pt x="245" y="52"/>
                  <a:pt x="244" y="57"/>
                </a:cubicBezTo>
                <a:cubicBezTo>
                  <a:pt x="242" y="62"/>
                  <a:pt x="239" y="69"/>
                  <a:pt x="235" y="76"/>
                </a:cubicBezTo>
                <a:cubicBezTo>
                  <a:pt x="234" y="76"/>
                  <a:pt x="234" y="77"/>
                  <a:pt x="234" y="77"/>
                </a:cubicBezTo>
                <a:cubicBezTo>
                  <a:pt x="233" y="78"/>
                  <a:pt x="232" y="79"/>
                  <a:pt x="231" y="80"/>
                </a:cubicBezTo>
                <a:cubicBezTo>
                  <a:pt x="235" y="69"/>
                  <a:pt x="237" y="64"/>
                  <a:pt x="236" y="63"/>
                </a:cubicBezTo>
                <a:cubicBezTo>
                  <a:pt x="236" y="63"/>
                  <a:pt x="235" y="65"/>
                  <a:pt x="234" y="67"/>
                </a:cubicBezTo>
                <a:cubicBezTo>
                  <a:pt x="234" y="67"/>
                  <a:pt x="234" y="66"/>
                  <a:pt x="234" y="66"/>
                </a:cubicBezTo>
                <a:cubicBezTo>
                  <a:pt x="236" y="63"/>
                  <a:pt x="237" y="61"/>
                  <a:pt x="237" y="61"/>
                </a:cubicBezTo>
                <a:cubicBezTo>
                  <a:pt x="237" y="61"/>
                  <a:pt x="235" y="62"/>
                  <a:pt x="233" y="65"/>
                </a:cubicBezTo>
                <a:cubicBezTo>
                  <a:pt x="231" y="68"/>
                  <a:pt x="228" y="72"/>
                  <a:pt x="227" y="77"/>
                </a:cubicBezTo>
                <a:cubicBezTo>
                  <a:pt x="227" y="76"/>
                  <a:pt x="227" y="75"/>
                  <a:pt x="227" y="75"/>
                </a:cubicBezTo>
                <a:cubicBezTo>
                  <a:pt x="229" y="67"/>
                  <a:pt x="232" y="61"/>
                  <a:pt x="234" y="57"/>
                </a:cubicBezTo>
                <a:cubicBezTo>
                  <a:pt x="236" y="53"/>
                  <a:pt x="237" y="50"/>
                  <a:pt x="237" y="50"/>
                </a:cubicBezTo>
                <a:cubicBezTo>
                  <a:pt x="237" y="50"/>
                  <a:pt x="235" y="52"/>
                  <a:pt x="232" y="56"/>
                </a:cubicBezTo>
                <a:cubicBezTo>
                  <a:pt x="230" y="58"/>
                  <a:pt x="228" y="62"/>
                  <a:pt x="226" y="66"/>
                </a:cubicBezTo>
                <a:cubicBezTo>
                  <a:pt x="225" y="60"/>
                  <a:pt x="226" y="57"/>
                  <a:pt x="225" y="57"/>
                </a:cubicBezTo>
                <a:cubicBezTo>
                  <a:pt x="225" y="57"/>
                  <a:pt x="224" y="59"/>
                  <a:pt x="224" y="64"/>
                </a:cubicBezTo>
                <a:cubicBezTo>
                  <a:pt x="224" y="66"/>
                  <a:pt x="223" y="69"/>
                  <a:pt x="223" y="72"/>
                </a:cubicBezTo>
                <a:cubicBezTo>
                  <a:pt x="223" y="72"/>
                  <a:pt x="223" y="73"/>
                  <a:pt x="222" y="74"/>
                </a:cubicBezTo>
                <a:cubicBezTo>
                  <a:pt x="222" y="75"/>
                  <a:pt x="222" y="76"/>
                  <a:pt x="221" y="78"/>
                </a:cubicBezTo>
                <a:cubicBezTo>
                  <a:pt x="221" y="77"/>
                  <a:pt x="221" y="77"/>
                  <a:pt x="221" y="77"/>
                </a:cubicBezTo>
                <a:cubicBezTo>
                  <a:pt x="223" y="65"/>
                  <a:pt x="224" y="58"/>
                  <a:pt x="223" y="58"/>
                </a:cubicBezTo>
                <a:cubicBezTo>
                  <a:pt x="223" y="58"/>
                  <a:pt x="223" y="59"/>
                  <a:pt x="222" y="61"/>
                </a:cubicBezTo>
                <a:cubicBezTo>
                  <a:pt x="222" y="61"/>
                  <a:pt x="221" y="61"/>
                  <a:pt x="220" y="61"/>
                </a:cubicBezTo>
                <a:cubicBezTo>
                  <a:pt x="220" y="62"/>
                  <a:pt x="220" y="62"/>
                  <a:pt x="219" y="62"/>
                </a:cubicBezTo>
                <a:cubicBezTo>
                  <a:pt x="220" y="61"/>
                  <a:pt x="220" y="59"/>
                  <a:pt x="220" y="58"/>
                </a:cubicBezTo>
                <a:cubicBezTo>
                  <a:pt x="222" y="54"/>
                  <a:pt x="222" y="52"/>
                  <a:pt x="222" y="52"/>
                </a:cubicBezTo>
                <a:cubicBezTo>
                  <a:pt x="222" y="52"/>
                  <a:pt x="221" y="54"/>
                  <a:pt x="219" y="58"/>
                </a:cubicBezTo>
                <a:cubicBezTo>
                  <a:pt x="218" y="59"/>
                  <a:pt x="217" y="61"/>
                  <a:pt x="216" y="63"/>
                </a:cubicBezTo>
                <a:cubicBezTo>
                  <a:pt x="216" y="63"/>
                  <a:pt x="216" y="63"/>
                  <a:pt x="216" y="63"/>
                </a:cubicBezTo>
                <a:cubicBezTo>
                  <a:pt x="216" y="63"/>
                  <a:pt x="216" y="63"/>
                  <a:pt x="215" y="63"/>
                </a:cubicBezTo>
                <a:cubicBezTo>
                  <a:pt x="215" y="63"/>
                  <a:pt x="214" y="62"/>
                  <a:pt x="214" y="61"/>
                </a:cubicBezTo>
                <a:cubicBezTo>
                  <a:pt x="214" y="61"/>
                  <a:pt x="214" y="61"/>
                  <a:pt x="214" y="61"/>
                </a:cubicBezTo>
                <a:cubicBezTo>
                  <a:pt x="215" y="60"/>
                  <a:pt x="215" y="59"/>
                  <a:pt x="216" y="57"/>
                </a:cubicBezTo>
                <a:cubicBezTo>
                  <a:pt x="219" y="54"/>
                  <a:pt x="220" y="53"/>
                  <a:pt x="220" y="52"/>
                </a:cubicBezTo>
                <a:cubicBezTo>
                  <a:pt x="220" y="52"/>
                  <a:pt x="218" y="53"/>
                  <a:pt x="216" y="55"/>
                </a:cubicBezTo>
                <a:cubicBezTo>
                  <a:pt x="216" y="54"/>
                  <a:pt x="217" y="54"/>
                  <a:pt x="216" y="53"/>
                </a:cubicBezTo>
                <a:cubicBezTo>
                  <a:pt x="216" y="53"/>
                  <a:pt x="216" y="54"/>
                  <a:pt x="215" y="55"/>
                </a:cubicBezTo>
                <a:cubicBezTo>
                  <a:pt x="214" y="55"/>
                  <a:pt x="213" y="57"/>
                  <a:pt x="212" y="59"/>
                </a:cubicBezTo>
                <a:cubicBezTo>
                  <a:pt x="212" y="59"/>
                  <a:pt x="212" y="59"/>
                  <a:pt x="212" y="59"/>
                </a:cubicBezTo>
                <a:cubicBezTo>
                  <a:pt x="212" y="59"/>
                  <a:pt x="212" y="59"/>
                  <a:pt x="212" y="60"/>
                </a:cubicBezTo>
                <a:cubicBezTo>
                  <a:pt x="211" y="59"/>
                  <a:pt x="211" y="59"/>
                  <a:pt x="211" y="59"/>
                </a:cubicBezTo>
                <a:cubicBezTo>
                  <a:pt x="211" y="59"/>
                  <a:pt x="211" y="59"/>
                  <a:pt x="211" y="60"/>
                </a:cubicBezTo>
                <a:cubicBezTo>
                  <a:pt x="210" y="61"/>
                  <a:pt x="210" y="62"/>
                  <a:pt x="209" y="63"/>
                </a:cubicBezTo>
                <a:cubicBezTo>
                  <a:pt x="209" y="63"/>
                  <a:pt x="209" y="63"/>
                  <a:pt x="209" y="63"/>
                </a:cubicBezTo>
                <a:cubicBezTo>
                  <a:pt x="209" y="62"/>
                  <a:pt x="209" y="60"/>
                  <a:pt x="210" y="59"/>
                </a:cubicBezTo>
                <a:cubicBezTo>
                  <a:pt x="210" y="58"/>
                  <a:pt x="210" y="58"/>
                  <a:pt x="210" y="57"/>
                </a:cubicBezTo>
                <a:cubicBezTo>
                  <a:pt x="211" y="53"/>
                  <a:pt x="211" y="50"/>
                  <a:pt x="212" y="48"/>
                </a:cubicBezTo>
                <a:cubicBezTo>
                  <a:pt x="213" y="43"/>
                  <a:pt x="213" y="40"/>
                  <a:pt x="213" y="40"/>
                </a:cubicBezTo>
                <a:cubicBezTo>
                  <a:pt x="213" y="40"/>
                  <a:pt x="212" y="42"/>
                  <a:pt x="210" y="47"/>
                </a:cubicBezTo>
                <a:cubicBezTo>
                  <a:pt x="209" y="50"/>
                  <a:pt x="208" y="53"/>
                  <a:pt x="207" y="57"/>
                </a:cubicBezTo>
                <a:cubicBezTo>
                  <a:pt x="207" y="56"/>
                  <a:pt x="207" y="56"/>
                  <a:pt x="206" y="55"/>
                </a:cubicBezTo>
                <a:cubicBezTo>
                  <a:pt x="209" y="48"/>
                  <a:pt x="211" y="45"/>
                  <a:pt x="211" y="44"/>
                </a:cubicBezTo>
                <a:cubicBezTo>
                  <a:pt x="210" y="44"/>
                  <a:pt x="209" y="46"/>
                  <a:pt x="206" y="50"/>
                </a:cubicBezTo>
                <a:cubicBezTo>
                  <a:pt x="206" y="51"/>
                  <a:pt x="206" y="51"/>
                  <a:pt x="206" y="51"/>
                </a:cubicBezTo>
                <a:cubicBezTo>
                  <a:pt x="206" y="50"/>
                  <a:pt x="205" y="50"/>
                  <a:pt x="205" y="49"/>
                </a:cubicBezTo>
                <a:cubicBezTo>
                  <a:pt x="204" y="44"/>
                  <a:pt x="203" y="41"/>
                  <a:pt x="203" y="41"/>
                </a:cubicBezTo>
                <a:cubicBezTo>
                  <a:pt x="203" y="42"/>
                  <a:pt x="203" y="44"/>
                  <a:pt x="204" y="49"/>
                </a:cubicBezTo>
                <a:cubicBezTo>
                  <a:pt x="204" y="51"/>
                  <a:pt x="204" y="53"/>
                  <a:pt x="204" y="55"/>
                </a:cubicBezTo>
                <a:cubicBezTo>
                  <a:pt x="203" y="55"/>
                  <a:pt x="203" y="56"/>
                  <a:pt x="202" y="57"/>
                </a:cubicBezTo>
                <a:cubicBezTo>
                  <a:pt x="202" y="57"/>
                  <a:pt x="202" y="57"/>
                  <a:pt x="202" y="57"/>
                </a:cubicBezTo>
                <a:cubicBezTo>
                  <a:pt x="202" y="55"/>
                  <a:pt x="201" y="54"/>
                  <a:pt x="201" y="53"/>
                </a:cubicBezTo>
                <a:cubicBezTo>
                  <a:pt x="201" y="53"/>
                  <a:pt x="201" y="53"/>
                  <a:pt x="201" y="53"/>
                </a:cubicBezTo>
                <a:cubicBezTo>
                  <a:pt x="201" y="53"/>
                  <a:pt x="201" y="53"/>
                  <a:pt x="201" y="53"/>
                </a:cubicBezTo>
                <a:cubicBezTo>
                  <a:pt x="200" y="52"/>
                  <a:pt x="200" y="51"/>
                  <a:pt x="200" y="51"/>
                </a:cubicBezTo>
                <a:cubicBezTo>
                  <a:pt x="200" y="51"/>
                  <a:pt x="200" y="52"/>
                  <a:pt x="200" y="53"/>
                </a:cubicBezTo>
                <a:cubicBezTo>
                  <a:pt x="199" y="54"/>
                  <a:pt x="198" y="55"/>
                  <a:pt x="195" y="56"/>
                </a:cubicBezTo>
                <a:cubicBezTo>
                  <a:pt x="195" y="56"/>
                  <a:pt x="195" y="56"/>
                  <a:pt x="195" y="57"/>
                </a:cubicBezTo>
                <a:cubicBezTo>
                  <a:pt x="195" y="55"/>
                  <a:pt x="194" y="54"/>
                  <a:pt x="194" y="52"/>
                </a:cubicBezTo>
                <a:cubicBezTo>
                  <a:pt x="193" y="52"/>
                  <a:pt x="193" y="51"/>
                  <a:pt x="193" y="51"/>
                </a:cubicBezTo>
                <a:cubicBezTo>
                  <a:pt x="194" y="50"/>
                  <a:pt x="195" y="49"/>
                  <a:pt x="194" y="49"/>
                </a:cubicBezTo>
                <a:cubicBezTo>
                  <a:pt x="194" y="49"/>
                  <a:pt x="194" y="49"/>
                  <a:pt x="193" y="50"/>
                </a:cubicBezTo>
                <a:cubicBezTo>
                  <a:pt x="193" y="49"/>
                  <a:pt x="193" y="48"/>
                  <a:pt x="194" y="47"/>
                </a:cubicBezTo>
                <a:cubicBezTo>
                  <a:pt x="194" y="43"/>
                  <a:pt x="195" y="40"/>
                  <a:pt x="194" y="40"/>
                </a:cubicBezTo>
                <a:cubicBezTo>
                  <a:pt x="194" y="40"/>
                  <a:pt x="193" y="42"/>
                  <a:pt x="192" y="47"/>
                </a:cubicBezTo>
                <a:cubicBezTo>
                  <a:pt x="192" y="47"/>
                  <a:pt x="191" y="48"/>
                  <a:pt x="191" y="48"/>
                </a:cubicBezTo>
                <a:cubicBezTo>
                  <a:pt x="191" y="47"/>
                  <a:pt x="190" y="46"/>
                  <a:pt x="190" y="46"/>
                </a:cubicBezTo>
                <a:cubicBezTo>
                  <a:pt x="190" y="46"/>
                  <a:pt x="190" y="48"/>
                  <a:pt x="191" y="49"/>
                </a:cubicBezTo>
                <a:cubicBezTo>
                  <a:pt x="191" y="50"/>
                  <a:pt x="190" y="51"/>
                  <a:pt x="190" y="51"/>
                </a:cubicBezTo>
                <a:cubicBezTo>
                  <a:pt x="190" y="52"/>
                  <a:pt x="189" y="52"/>
                  <a:pt x="188" y="53"/>
                </a:cubicBezTo>
                <a:cubicBezTo>
                  <a:pt x="188" y="53"/>
                  <a:pt x="187" y="54"/>
                  <a:pt x="187" y="54"/>
                </a:cubicBezTo>
                <a:cubicBezTo>
                  <a:pt x="187" y="54"/>
                  <a:pt x="187" y="54"/>
                  <a:pt x="187" y="54"/>
                </a:cubicBezTo>
                <a:cubicBezTo>
                  <a:pt x="187" y="54"/>
                  <a:pt x="187" y="54"/>
                  <a:pt x="187" y="54"/>
                </a:cubicBezTo>
                <a:cubicBezTo>
                  <a:pt x="186" y="55"/>
                  <a:pt x="185" y="55"/>
                  <a:pt x="185" y="56"/>
                </a:cubicBezTo>
                <a:cubicBezTo>
                  <a:pt x="185" y="54"/>
                  <a:pt x="185" y="52"/>
                  <a:pt x="185" y="50"/>
                </a:cubicBezTo>
                <a:cubicBezTo>
                  <a:pt x="186" y="49"/>
                  <a:pt x="186" y="48"/>
                  <a:pt x="186" y="48"/>
                </a:cubicBezTo>
                <a:cubicBezTo>
                  <a:pt x="186" y="48"/>
                  <a:pt x="187" y="47"/>
                  <a:pt x="187" y="47"/>
                </a:cubicBezTo>
                <a:cubicBezTo>
                  <a:pt x="188" y="47"/>
                  <a:pt x="188" y="46"/>
                  <a:pt x="188" y="46"/>
                </a:cubicBezTo>
                <a:cubicBezTo>
                  <a:pt x="188" y="46"/>
                  <a:pt x="188" y="46"/>
                  <a:pt x="187" y="46"/>
                </a:cubicBezTo>
                <a:cubicBezTo>
                  <a:pt x="187" y="45"/>
                  <a:pt x="188" y="44"/>
                  <a:pt x="187" y="44"/>
                </a:cubicBezTo>
                <a:cubicBezTo>
                  <a:pt x="187" y="44"/>
                  <a:pt x="187" y="44"/>
                  <a:pt x="186" y="45"/>
                </a:cubicBezTo>
                <a:cubicBezTo>
                  <a:pt x="186" y="46"/>
                  <a:pt x="185" y="46"/>
                  <a:pt x="185" y="47"/>
                </a:cubicBezTo>
                <a:cubicBezTo>
                  <a:pt x="185" y="47"/>
                  <a:pt x="184" y="47"/>
                  <a:pt x="184" y="47"/>
                </a:cubicBezTo>
                <a:cubicBezTo>
                  <a:pt x="184" y="48"/>
                  <a:pt x="183" y="48"/>
                  <a:pt x="182" y="49"/>
                </a:cubicBezTo>
                <a:cubicBezTo>
                  <a:pt x="183" y="43"/>
                  <a:pt x="185" y="39"/>
                  <a:pt x="186" y="36"/>
                </a:cubicBezTo>
                <a:cubicBezTo>
                  <a:pt x="188" y="31"/>
                  <a:pt x="189" y="28"/>
                  <a:pt x="189" y="28"/>
                </a:cubicBezTo>
                <a:cubicBezTo>
                  <a:pt x="189" y="28"/>
                  <a:pt x="188" y="28"/>
                  <a:pt x="187" y="30"/>
                </a:cubicBezTo>
                <a:cubicBezTo>
                  <a:pt x="186" y="31"/>
                  <a:pt x="185" y="33"/>
                  <a:pt x="184" y="35"/>
                </a:cubicBezTo>
                <a:cubicBezTo>
                  <a:pt x="182" y="39"/>
                  <a:pt x="179" y="45"/>
                  <a:pt x="177" y="52"/>
                </a:cubicBezTo>
                <a:cubicBezTo>
                  <a:pt x="177" y="53"/>
                  <a:pt x="176" y="53"/>
                  <a:pt x="176" y="54"/>
                </a:cubicBezTo>
                <a:cubicBezTo>
                  <a:pt x="175" y="54"/>
                  <a:pt x="175" y="55"/>
                  <a:pt x="174" y="55"/>
                </a:cubicBezTo>
                <a:cubicBezTo>
                  <a:pt x="174" y="56"/>
                  <a:pt x="174" y="56"/>
                  <a:pt x="174" y="56"/>
                </a:cubicBezTo>
                <a:cubicBezTo>
                  <a:pt x="174" y="55"/>
                  <a:pt x="174" y="54"/>
                  <a:pt x="174" y="53"/>
                </a:cubicBezTo>
                <a:cubicBezTo>
                  <a:pt x="175" y="52"/>
                  <a:pt x="175" y="52"/>
                  <a:pt x="175" y="52"/>
                </a:cubicBezTo>
                <a:cubicBezTo>
                  <a:pt x="175" y="52"/>
                  <a:pt x="175" y="52"/>
                  <a:pt x="175" y="52"/>
                </a:cubicBezTo>
                <a:cubicBezTo>
                  <a:pt x="176" y="45"/>
                  <a:pt x="178" y="40"/>
                  <a:pt x="180" y="36"/>
                </a:cubicBezTo>
                <a:cubicBezTo>
                  <a:pt x="181" y="30"/>
                  <a:pt x="182" y="27"/>
                  <a:pt x="182" y="27"/>
                </a:cubicBezTo>
                <a:cubicBezTo>
                  <a:pt x="182" y="27"/>
                  <a:pt x="180" y="30"/>
                  <a:pt x="178" y="35"/>
                </a:cubicBezTo>
                <a:cubicBezTo>
                  <a:pt x="176" y="38"/>
                  <a:pt x="175" y="41"/>
                  <a:pt x="173" y="45"/>
                </a:cubicBezTo>
                <a:cubicBezTo>
                  <a:pt x="173" y="46"/>
                  <a:pt x="172" y="46"/>
                  <a:pt x="171" y="47"/>
                </a:cubicBezTo>
                <a:cubicBezTo>
                  <a:pt x="169" y="48"/>
                  <a:pt x="168" y="50"/>
                  <a:pt x="166" y="52"/>
                </a:cubicBezTo>
                <a:cubicBezTo>
                  <a:pt x="165" y="49"/>
                  <a:pt x="163" y="47"/>
                  <a:pt x="162" y="45"/>
                </a:cubicBezTo>
                <a:cubicBezTo>
                  <a:pt x="162" y="44"/>
                  <a:pt x="161" y="43"/>
                  <a:pt x="161" y="43"/>
                </a:cubicBezTo>
                <a:cubicBezTo>
                  <a:pt x="160" y="38"/>
                  <a:pt x="160" y="34"/>
                  <a:pt x="160" y="31"/>
                </a:cubicBezTo>
                <a:cubicBezTo>
                  <a:pt x="159" y="25"/>
                  <a:pt x="158" y="22"/>
                  <a:pt x="158" y="22"/>
                </a:cubicBezTo>
                <a:cubicBezTo>
                  <a:pt x="157" y="22"/>
                  <a:pt x="158" y="33"/>
                  <a:pt x="158" y="48"/>
                </a:cubicBezTo>
                <a:cubicBezTo>
                  <a:pt x="157" y="48"/>
                  <a:pt x="157" y="48"/>
                  <a:pt x="157" y="48"/>
                </a:cubicBezTo>
                <a:cubicBezTo>
                  <a:pt x="157" y="48"/>
                  <a:pt x="157" y="49"/>
                  <a:pt x="157" y="49"/>
                </a:cubicBezTo>
                <a:cubicBezTo>
                  <a:pt x="157" y="50"/>
                  <a:pt x="157" y="51"/>
                  <a:pt x="157" y="52"/>
                </a:cubicBezTo>
                <a:cubicBezTo>
                  <a:pt x="157" y="52"/>
                  <a:pt x="157" y="52"/>
                  <a:pt x="157" y="52"/>
                </a:cubicBezTo>
                <a:cubicBezTo>
                  <a:pt x="156" y="51"/>
                  <a:pt x="156" y="50"/>
                  <a:pt x="156" y="50"/>
                </a:cubicBezTo>
                <a:cubicBezTo>
                  <a:pt x="155" y="49"/>
                  <a:pt x="155" y="48"/>
                  <a:pt x="155" y="47"/>
                </a:cubicBezTo>
                <a:cubicBezTo>
                  <a:pt x="155" y="39"/>
                  <a:pt x="154" y="33"/>
                  <a:pt x="154" y="28"/>
                </a:cubicBezTo>
                <a:cubicBezTo>
                  <a:pt x="153" y="22"/>
                  <a:pt x="152" y="19"/>
                  <a:pt x="151" y="19"/>
                </a:cubicBezTo>
                <a:cubicBezTo>
                  <a:pt x="151" y="19"/>
                  <a:pt x="151" y="23"/>
                  <a:pt x="152" y="29"/>
                </a:cubicBezTo>
                <a:cubicBezTo>
                  <a:pt x="152" y="32"/>
                  <a:pt x="152" y="37"/>
                  <a:pt x="152" y="42"/>
                </a:cubicBezTo>
                <a:cubicBezTo>
                  <a:pt x="151" y="41"/>
                  <a:pt x="150" y="40"/>
                  <a:pt x="150" y="40"/>
                </a:cubicBezTo>
                <a:cubicBezTo>
                  <a:pt x="150" y="40"/>
                  <a:pt x="150" y="39"/>
                  <a:pt x="149" y="39"/>
                </a:cubicBezTo>
                <a:cubicBezTo>
                  <a:pt x="149" y="37"/>
                  <a:pt x="148" y="35"/>
                  <a:pt x="148" y="35"/>
                </a:cubicBezTo>
                <a:cubicBezTo>
                  <a:pt x="148" y="35"/>
                  <a:pt x="148" y="36"/>
                  <a:pt x="148" y="38"/>
                </a:cubicBezTo>
                <a:cubicBezTo>
                  <a:pt x="147" y="37"/>
                  <a:pt x="147" y="37"/>
                  <a:pt x="147" y="37"/>
                </a:cubicBezTo>
                <a:cubicBezTo>
                  <a:pt x="147" y="37"/>
                  <a:pt x="147" y="38"/>
                  <a:pt x="148" y="39"/>
                </a:cubicBezTo>
                <a:cubicBezTo>
                  <a:pt x="148" y="39"/>
                  <a:pt x="148" y="39"/>
                  <a:pt x="148" y="39"/>
                </a:cubicBezTo>
                <a:cubicBezTo>
                  <a:pt x="148" y="40"/>
                  <a:pt x="148" y="41"/>
                  <a:pt x="148" y="42"/>
                </a:cubicBezTo>
                <a:cubicBezTo>
                  <a:pt x="148" y="44"/>
                  <a:pt x="147" y="46"/>
                  <a:pt x="147" y="48"/>
                </a:cubicBezTo>
                <a:cubicBezTo>
                  <a:pt x="147" y="47"/>
                  <a:pt x="146" y="46"/>
                  <a:pt x="146" y="45"/>
                </a:cubicBezTo>
                <a:cubicBezTo>
                  <a:pt x="146" y="45"/>
                  <a:pt x="146" y="45"/>
                  <a:pt x="146" y="45"/>
                </a:cubicBezTo>
                <a:cubicBezTo>
                  <a:pt x="146" y="45"/>
                  <a:pt x="146" y="45"/>
                  <a:pt x="146" y="45"/>
                </a:cubicBezTo>
                <a:cubicBezTo>
                  <a:pt x="145" y="44"/>
                  <a:pt x="145" y="44"/>
                  <a:pt x="144" y="43"/>
                </a:cubicBezTo>
                <a:cubicBezTo>
                  <a:pt x="144" y="42"/>
                  <a:pt x="143" y="42"/>
                  <a:pt x="143" y="41"/>
                </a:cubicBezTo>
                <a:cubicBezTo>
                  <a:pt x="143" y="40"/>
                  <a:pt x="143" y="40"/>
                  <a:pt x="143" y="39"/>
                </a:cubicBezTo>
                <a:cubicBezTo>
                  <a:pt x="144" y="38"/>
                  <a:pt x="145" y="37"/>
                  <a:pt x="145" y="36"/>
                </a:cubicBezTo>
                <a:cubicBezTo>
                  <a:pt x="145" y="36"/>
                  <a:pt x="144" y="37"/>
                  <a:pt x="143" y="37"/>
                </a:cubicBezTo>
                <a:cubicBezTo>
                  <a:pt x="143" y="37"/>
                  <a:pt x="143" y="36"/>
                  <a:pt x="143" y="36"/>
                </a:cubicBezTo>
                <a:cubicBezTo>
                  <a:pt x="143" y="31"/>
                  <a:pt x="143" y="29"/>
                  <a:pt x="143" y="29"/>
                </a:cubicBezTo>
                <a:cubicBezTo>
                  <a:pt x="142" y="29"/>
                  <a:pt x="142" y="31"/>
                  <a:pt x="141" y="36"/>
                </a:cubicBezTo>
                <a:cubicBezTo>
                  <a:pt x="141" y="37"/>
                  <a:pt x="141" y="38"/>
                  <a:pt x="141" y="38"/>
                </a:cubicBezTo>
                <a:cubicBezTo>
                  <a:pt x="140" y="38"/>
                  <a:pt x="140" y="37"/>
                  <a:pt x="140" y="37"/>
                </a:cubicBezTo>
                <a:cubicBezTo>
                  <a:pt x="140" y="37"/>
                  <a:pt x="140" y="38"/>
                  <a:pt x="141" y="40"/>
                </a:cubicBezTo>
                <a:cubicBezTo>
                  <a:pt x="140" y="40"/>
                  <a:pt x="140" y="40"/>
                  <a:pt x="139" y="41"/>
                </a:cubicBezTo>
                <a:cubicBezTo>
                  <a:pt x="139" y="42"/>
                  <a:pt x="138" y="43"/>
                  <a:pt x="137" y="44"/>
                </a:cubicBezTo>
                <a:cubicBezTo>
                  <a:pt x="137" y="44"/>
                  <a:pt x="137" y="43"/>
                  <a:pt x="137" y="43"/>
                </a:cubicBezTo>
                <a:cubicBezTo>
                  <a:pt x="135" y="41"/>
                  <a:pt x="134" y="39"/>
                  <a:pt x="134" y="38"/>
                </a:cubicBezTo>
                <a:cubicBezTo>
                  <a:pt x="134" y="37"/>
                  <a:pt x="134" y="37"/>
                  <a:pt x="134" y="37"/>
                </a:cubicBezTo>
                <a:cubicBezTo>
                  <a:pt x="134" y="37"/>
                  <a:pt x="134" y="37"/>
                  <a:pt x="133" y="38"/>
                </a:cubicBezTo>
                <a:cubicBezTo>
                  <a:pt x="133" y="38"/>
                  <a:pt x="133" y="38"/>
                  <a:pt x="133" y="38"/>
                </a:cubicBezTo>
                <a:cubicBezTo>
                  <a:pt x="133" y="38"/>
                  <a:pt x="133" y="38"/>
                  <a:pt x="133" y="38"/>
                </a:cubicBezTo>
                <a:cubicBezTo>
                  <a:pt x="132" y="39"/>
                  <a:pt x="131" y="40"/>
                  <a:pt x="130" y="41"/>
                </a:cubicBezTo>
                <a:cubicBezTo>
                  <a:pt x="130" y="41"/>
                  <a:pt x="130" y="41"/>
                  <a:pt x="130" y="41"/>
                </a:cubicBezTo>
                <a:cubicBezTo>
                  <a:pt x="130" y="40"/>
                  <a:pt x="130" y="39"/>
                  <a:pt x="129" y="38"/>
                </a:cubicBezTo>
                <a:cubicBezTo>
                  <a:pt x="130" y="36"/>
                  <a:pt x="131" y="35"/>
                  <a:pt x="131" y="33"/>
                </a:cubicBezTo>
                <a:cubicBezTo>
                  <a:pt x="133" y="29"/>
                  <a:pt x="134" y="26"/>
                  <a:pt x="134" y="26"/>
                </a:cubicBezTo>
                <a:cubicBezTo>
                  <a:pt x="134" y="26"/>
                  <a:pt x="132" y="28"/>
                  <a:pt x="130" y="33"/>
                </a:cubicBezTo>
                <a:cubicBezTo>
                  <a:pt x="129" y="33"/>
                  <a:pt x="129" y="34"/>
                  <a:pt x="129" y="34"/>
                </a:cubicBezTo>
                <a:cubicBezTo>
                  <a:pt x="129" y="34"/>
                  <a:pt x="129" y="33"/>
                  <a:pt x="128" y="33"/>
                </a:cubicBezTo>
                <a:cubicBezTo>
                  <a:pt x="127" y="28"/>
                  <a:pt x="126" y="26"/>
                  <a:pt x="126" y="26"/>
                </a:cubicBezTo>
                <a:cubicBezTo>
                  <a:pt x="126" y="26"/>
                  <a:pt x="126" y="29"/>
                  <a:pt x="127" y="34"/>
                </a:cubicBezTo>
                <a:cubicBezTo>
                  <a:pt x="127" y="35"/>
                  <a:pt x="127" y="36"/>
                  <a:pt x="127" y="37"/>
                </a:cubicBezTo>
                <a:cubicBezTo>
                  <a:pt x="127" y="38"/>
                  <a:pt x="126" y="39"/>
                  <a:pt x="126" y="39"/>
                </a:cubicBezTo>
                <a:cubicBezTo>
                  <a:pt x="126" y="35"/>
                  <a:pt x="126" y="31"/>
                  <a:pt x="126" y="28"/>
                </a:cubicBezTo>
                <a:cubicBezTo>
                  <a:pt x="126" y="23"/>
                  <a:pt x="125" y="20"/>
                  <a:pt x="125" y="20"/>
                </a:cubicBezTo>
                <a:cubicBezTo>
                  <a:pt x="125" y="20"/>
                  <a:pt x="124" y="23"/>
                  <a:pt x="124" y="29"/>
                </a:cubicBezTo>
                <a:cubicBezTo>
                  <a:pt x="124" y="31"/>
                  <a:pt x="123" y="35"/>
                  <a:pt x="123" y="38"/>
                </a:cubicBezTo>
                <a:cubicBezTo>
                  <a:pt x="123" y="39"/>
                  <a:pt x="123" y="40"/>
                  <a:pt x="123" y="41"/>
                </a:cubicBezTo>
                <a:cubicBezTo>
                  <a:pt x="123" y="42"/>
                  <a:pt x="123" y="43"/>
                  <a:pt x="122" y="44"/>
                </a:cubicBezTo>
                <a:cubicBezTo>
                  <a:pt x="122" y="44"/>
                  <a:pt x="122" y="44"/>
                  <a:pt x="122" y="44"/>
                </a:cubicBezTo>
                <a:cubicBezTo>
                  <a:pt x="122" y="43"/>
                  <a:pt x="121" y="41"/>
                  <a:pt x="121" y="40"/>
                </a:cubicBezTo>
                <a:cubicBezTo>
                  <a:pt x="122" y="40"/>
                  <a:pt x="122" y="40"/>
                  <a:pt x="122" y="39"/>
                </a:cubicBezTo>
                <a:cubicBezTo>
                  <a:pt x="122" y="39"/>
                  <a:pt x="121" y="39"/>
                  <a:pt x="121" y="39"/>
                </a:cubicBezTo>
                <a:cubicBezTo>
                  <a:pt x="121" y="39"/>
                  <a:pt x="121" y="39"/>
                  <a:pt x="120" y="39"/>
                </a:cubicBezTo>
                <a:cubicBezTo>
                  <a:pt x="120" y="38"/>
                  <a:pt x="120" y="38"/>
                  <a:pt x="120" y="38"/>
                </a:cubicBezTo>
                <a:cubicBezTo>
                  <a:pt x="120" y="34"/>
                  <a:pt x="118" y="32"/>
                  <a:pt x="118" y="32"/>
                </a:cubicBezTo>
                <a:cubicBezTo>
                  <a:pt x="118" y="32"/>
                  <a:pt x="118" y="33"/>
                  <a:pt x="118" y="34"/>
                </a:cubicBezTo>
                <a:cubicBezTo>
                  <a:pt x="116" y="31"/>
                  <a:pt x="115" y="29"/>
                  <a:pt x="115" y="29"/>
                </a:cubicBezTo>
                <a:cubicBezTo>
                  <a:pt x="115" y="29"/>
                  <a:pt x="116" y="32"/>
                  <a:pt x="117" y="36"/>
                </a:cubicBezTo>
                <a:cubicBezTo>
                  <a:pt x="118" y="37"/>
                  <a:pt x="118" y="39"/>
                  <a:pt x="118" y="40"/>
                </a:cubicBezTo>
                <a:cubicBezTo>
                  <a:pt x="118" y="40"/>
                  <a:pt x="118" y="40"/>
                  <a:pt x="118" y="40"/>
                </a:cubicBezTo>
                <a:cubicBezTo>
                  <a:pt x="118" y="41"/>
                  <a:pt x="117" y="41"/>
                  <a:pt x="116" y="41"/>
                </a:cubicBezTo>
                <a:cubicBezTo>
                  <a:pt x="116" y="41"/>
                  <a:pt x="116" y="41"/>
                  <a:pt x="116" y="41"/>
                </a:cubicBezTo>
                <a:cubicBezTo>
                  <a:pt x="115" y="38"/>
                  <a:pt x="115" y="36"/>
                  <a:pt x="115" y="35"/>
                </a:cubicBezTo>
                <a:cubicBezTo>
                  <a:pt x="114" y="30"/>
                  <a:pt x="113" y="28"/>
                  <a:pt x="113" y="28"/>
                </a:cubicBezTo>
                <a:cubicBezTo>
                  <a:pt x="113" y="28"/>
                  <a:pt x="113" y="31"/>
                  <a:pt x="113" y="35"/>
                </a:cubicBezTo>
                <a:cubicBezTo>
                  <a:pt x="113" y="36"/>
                  <a:pt x="113" y="37"/>
                  <a:pt x="113" y="38"/>
                </a:cubicBezTo>
                <a:cubicBezTo>
                  <a:pt x="113" y="38"/>
                  <a:pt x="112" y="38"/>
                  <a:pt x="112" y="38"/>
                </a:cubicBezTo>
                <a:cubicBezTo>
                  <a:pt x="111" y="37"/>
                  <a:pt x="111" y="37"/>
                  <a:pt x="111" y="37"/>
                </a:cubicBezTo>
                <a:cubicBezTo>
                  <a:pt x="111" y="34"/>
                  <a:pt x="111" y="33"/>
                  <a:pt x="110" y="33"/>
                </a:cubicBezTo>
                <a:cubicBezTo>
                  <a:pt x="110" y="33"/>
                  <a:pt x="109" y="38"/>
                  <a:pt x="108" y="47"/>
                </a:cubicBezTo>
                <a:cubicBezTo>
                  <a:pt x="107" y="47"/>
                  <a:pt x="107" y="47"/>
                  <a:pt x="107" y="48"/>
                </a:cubicBezTo>
                <a:cubicBezTo>
                  <a:pt x="106" y="47"/>
                  <a:pt x="106" y="46"/>
                  <a:pt x="106" y="46"/>
                </a:cubicBezTo>
                <a:cubicBezTo>
                  <a:pt x="107" y="43"/>
                  <a:pt x="108" y="40"/>
                  <a:pt x="108" y="38"/>
                </a:cubicBezTo>
                <a:cubicBezTo>
                  <a:pt x="109" y="33"/>
                  <a:pt x="109" y="31"/>
                  <a:pt x="109" y="31"/>
                </a:cubicBezTo>
                <a:cubicBezTo>
                  <a:pt x="109" y="31"/>
                  <a:pt x="108" y="34"/>
                  <a:pt x="106" y="40"/>
                </a:cubicBezTo>
                <a:cubicBezTo>
                  <a:pt x="105" y="34"/>
                  <a:pt x="104" y="30"/>
                  <a:pt x="103" y="27"/>
                </a:cubicBezTo>
                <a:cubicBezTo>
                  <a:pt x="101" y="22"/>
                  <a:pt x="100" y="20"/>
                  <a:pt x="100" y="20"/>
                </a:cubicBezTo>
                <a:cubicBezTo>
                  <a:pt x="100" y="20"/>
                  <a:pt x="100" y="23"/>
                  <a:pt x="101" y="28"/>
                </a:cubicBezTo>
                <a:cubicBezTo>
                  <a:pt x="102" y="32"/>
                  <a:pt x="103" y="39"/>
                  <a:pt x="103" y="47"/>
                </a:cubicBezTo>
                <a:cubicBezTo>
                  <a:pt x="102" y="43"/>
                  <a:pt x="102" y="39"/>
                  <a:pt x="102" y="36"/>
                </a:cubicBezTo>
                <a:cubicBezTo>
                  <a:pt x="101" y="33"/>
                  <a:pt x="101" y="30"/>
                  <a:pt x="100" y="27"/>
                </a:cubicBezTo>
                <a:cubicBezTo>
                  <a:pt x="99" y="23"/>
                  <a:pt x="98" y="20"/>
                  <a:pt x="98" y="20"/>
                </a:cubicBezTo>
                <a:cubicBezTo>
                  <a:pt x="98" y="20"/>
                  <a:pt x="98" y="23"/>
                  <a:pt x="98" y="28"/>
                </a:cubicBezTo>
                <a:cubicBezTo>
                  <a:pt x="99" y="29"/>
                  <a:pt x="99" y="31"/>
                  <a:pt x="99" y="33"/>
                </a:cubicBezTo>
                <a:cubicBezTo>
                  <a:pt x="98" y="32"/>
                  <a:pt x="98" y="32"/>
                  <a:pt x="98" y="31"/>
                </a:cubicBezTo>
                <a:cubicBezTo>
                  <a:pt x="98" y="28"/>
                  <a:pt x="98" y="25"/>
                  <a:pt x="97" y="23"/>
                </a:cubicBezTo>
                <a:cubicBezTo>
                  <a:pt x="97" y="18"/>
                  <a:pt x="97" y="15"/>
                  <a:pt x="97" y="15"/>
                </a:cubicBezTo>
                <a:cubicBezTo>
                  <a:pt x="97" y="15"/>
                  <a:pt x="96" y="18"/>
                  <a:pt x="96" y="23"/>
                </a:cubicBezTo>
                <a:cubicBezTo>
                  <a:pt x="95" y="27"/>
                  <a:pt x="95" y="32"/>
                  <a:pt x="94" y="38"/>
                </a:cubicBezTo>
                <a:cubicBezTo>
                  <a:pt x="94" y="38"/>
                  <a:pt x="94" y="38"/>
                  <a:pt x="94" y="39"/>
                </a:cubicBezTo>
                <a:cubicBezTo>
                  <a:pt x="94" y="37"/>
                  <a:pt x="93" y="36"/>
                  <a:pt x="93" y="35"/>
                </a:cubicBezTo>
                <a:cubicBezTo>
                  <a:pt x="93" y="34"/>
                  <a:pt x="94" y="34"/>
                  <a:pt x="94" y="34"/>
                </a:cubicBezTo>
                <a:cubicBezTo>
                  <a:pt x="94" y="34"/>
                  <a:pt x="93" y="34"/>
                  <a:pt x="93" y="34"/>
                </a:cubicBezTo>
                <a:cubicBezTo>
                  <a:pt x="92" y="33"/>
                  <a:pt x="92" y="32"/>
                  <a:pt x="92" y="32"/>
                </a:cubicBezTo>
                <a:cubicBezTo>
                  <a:pt x="92" y="28"/>
                  <a:pt x="92" y="25"/>
                  <a:pt x="92" y="22"/>
                </a:cubicBezTo>
                <a:cubicBezTo>
                  <a:pt x="92" y="17"/>
                  <a:pt x="93" y="14"/>
                  <a:pt x="92" y="14"/>
                </a:cubicBezTo>
                <a:cubicBezTo>
                  <a:pt x="92" y="14"/>
                  <a:pt x="91" y="17"/>
                  <a:pt x="90" y="23"/>
                </a:cubicBezTo>
                <a:cubicBezTo>
                  <a:pt x="90" y="23"/>
                  <a:pt x="90" y="24"/>
                  <a:pt x="90" y="25"/>
                </a:cubicBezTo>
                <a:cubicBezTo>
                  <a:pt x="89" y="21"/>
                  <a:pt x="88" y="18"/>
                  <a:pt x="88" y="18"/>
                </a:cubicBezTo>
                <a:cubicBezTo>
                  <a:pt x="88" y="18"/>
                  <a:pt x="88" y="19"/>
                  <a:pt x="88" y="19"/>
                </a:cubicBezTo>
                <a:cubicBezTo>
                  <a:pt x="88" y="15"/>
                  <a:pt x="88" y="13"/>
                  <a:pt x="87" y="13"/>
                </a:cubicBezTo>
                <a:cubicBezTo>
                  <a:pt x="87" y="13"/>
                  <a:pt x="87" y="16"/>
                  <a:pt x="86" y="21"/>
                </a:cubicBezTo>
                <a:cubicBezTo>
                  <a:pt x="86" y="22"/>
                  <a:pt x="86" y="23"/>
                  <a:pt x="86" y="25"/>
                </a:cubicBezTo>
                <a:cubicBezTo>
                  <a:pt x="85" y="23"/>
                  <a:pt x="85" y="23"/>
                  <a:pt x="85" y="23"/>
                </a:cubicBezTo>
                <a:cubicBezTo>
                  <a:pt x="85" y="23"/>
                  <a:pt x="85" y="25"/>
                  <a:pt x="85" y="30"/>
                </a:cubicBezTo>
                <a:cubicBezTo>
                  <a:pt x="85" y="30"/>
                  <a:pt x="85" y="31"/>
                  <a:pt x="85" y="32"/>
                </a:cubicBezTo>
                <a:cubicBezTo>
                  <a:pt x="85" y="33"/>
                  <a:pt x="85" y="34"/>
                  <a:pt x="85" y="34"/>
                </a:cubicBezTo>
                <a:cubicBezTo>
                  <a:pt x="84" y="34"/>
                  <a:pt x="84" y="34"/>
                  <a:pt x="84" y="34"/>
                </a:cubicBezTo>
                <a:cubicBezTo>
                  <a:pt x="84" y="32"/>
                  <a:pt x="83" y="30"/>
                  <a:pt x="83" y="29"/>
                </a:cubicBezTo>
                <a:cubicBezTo>
                  <a:pt x="82" y="28"/>
                  <a:pt x="82" y="28"/>
                  <a:pt x="82" y="28"/>
                </a:cubicBezTo>
                <a:cubicBezTo>
                  <a:pt x="82" y="28"/>
                  <a:pt x="82" y="28"/>
                  <a:pt x="82" y="28"/>
                </a:cubicBezTo>
                <a:cubicBezTo>
                  <a:pt x="82" y="28"/>
                  <a:pt x="82" y="28"/>
                  <a:pt x="82" y="28"/>
                </a:cubicBezTo>
                <a:cubicBezTo>
                  <a:pt x="81" y="24"/>
                  <a:pt x="80" y="22"/>
                  <a:pt x="79" y="23"/>
                </a:cubicBezTo>
                <a:cubicBezTo>
                  <a:pt x="79" y="23"/>
                  <a:pt x="80" y="24"/>
                  <a:pt x="80" y="26"/>
                </a:cubicBezTo>
                <a:cubicBezTo>
                  <a:pt x="80" y="28"/>
                  <a:pt x="79" y="30"/>
                  <a:pt x="77" y="34"/>
                </a:cubicBezTo>
                <a:cubicBezTo>
                  <a:pt x="77" y="29"/>
                  <a:pt x="75" y="25"/>
                  <a:pt x="75" y="22"/>
                </a:cubicBezTo>
                <a:cubicBezTo>
                  <a:pt x="74" y="21"/>
                  <a:pt x="74" y="20"/>
                  <a:pt x="74" y="19"/>
                </a:cubicBezTo>
                <a:cubicBezTo>
                  <a:pt x="75" y="16"/>
                  <a:pt x="75" y="13"/>
                  <a:pt x="76" y="10"/>
                </a:cubicBezTo>
                <a:cubicBezTo>
                  <a:pt x="78" y="8"/>
                  <a:pt x="79" y="6"/>
                  <a:pt x="80" y="5"/>
                </a:cubicBezTo>
                <a:cubicBezTo>
                  <a:pt x="81" y="3"/>
                  <a:pt x="81" y="3"/>
                  <a:pt x="81" y="3"/>
                </a:cubicBezTo>
                <a:cubicBezTo>
                  <a:pt x="81" y="3"/>
                  <a:pt x="80" y="3"/>
                  <a:pt x="79" y="4"/>
                </a:cubicBezTo>
                <a:cubicBezTo>
                  <a:pt x="78" y="5"/>
                  <a:pt x="76" y="7"/>
                  <a:pt x="75" y="10"/>
                </a:cubicBezTo>
                <a:cubicBezTo>
                  <a:pt x="74" y="12"/>
                  <a:pt x="73" y="13"/>
                  <a:pt x="72" y="15"/>
                </a:cubicBezTo>
                <a:cubicBezTo>
                  <a:pt x="72" y="15"/>
                  <a:pt x="72" y="14"/>
                  <a:pt x="72" y="14"/>
                </a:cubicBezTo>
                <a:cubicBezTo>
                  <a:pt x="72" y="15"/>
                  <a:pt x="72" y="15"/>
                  <a:pt x="72" y="16"/>
                </a:cubicBezTo>
                <a:cubicBezTo>
                  <a:pt x="71" y="19"/>
                  <a:pt x="70" y="22"/>
                  <a:pt x="69" y="25"/>
                </a:cubicBezTo>
                <a:cubicBezTo>
                  <a:pt x="69" y="25"/>
                  <a:pt x="69" y="25"/>
                  <a:pt x="69" y="25"/>
                </a:cubicBezTo>
                <a:cubicBezTo>
                  <a:pt x="69" y="24"/>
                  <a:pt x="69" y="24"/>
                  <a:pt x="69" y="24"/>
                </a:cubicBezTo>
                <a:cubicBezTo>
                  <a:pt x="70" y="19"/>
                  <a:pt x="71" y="17"/>
                  <a:pt x="71" y="17"/>
                </a:cubicBezTo>
                <a:cubicBezTo>
                  <a:pt x="71" y="17"/>
                  <a:pt x="69" y="19"/>
                  <a:pt x="67" y="23"/>
                </a:cubicBezTo>
                <a:cubicBezTo>
                  <a:pt x="67" y="26"/>
                  <a:pt x="66" y="28"/>
                  <a:pt x="65" y="31"/>
                </a:cubicBezTo>
                <a:cubicBezTo>
                  <a:pt x="64" y="30"/>
                  <a:pt x="64" y="28"/>
                  <a:pt x="64" y="27"/>
                </a:cubicBezTo>
                <a:cubicBezTo>
                  <a:pt x="64" y="23"/>
                  <a:pt x="64" y="20"/>
                  <a:pt x="63" y="17"/>
                </a:cubicBezTo>
                <a:cubicBezTo>
                  <a:pt x="64" y="12"/>
                  <a:pt x="64" y="9"/>
                  <a:pt x="64" y="9"/>
                </a:cubicBezTo>
                <a:cubicBezTo>
                  <a:pt x="64" y="9"/>
                  <a:pt x="63" y="12"/>
                  <a:pt x="62" y="17"/>
                </a:cubicBezTo>
                <a:cubicBezTo>
                  <a:pt x="61" y="20"/>
                  <a:pt x="61" y="23"/>
                  <a:pt x="61" y="26"/>
                </a:cubicBezTo>
                <a:cubicBezTo>
                  <a:pt x="61" y="26"/>
                  <a:pt x="61" y="26"/>
                  <a:pt x="61" y="25"/>
                </a:cubicBezTo>
                <a:cubicBezTo>
                  <a:pt x="60" y="24"/>
                  <a:pt x="60" y="24"/>
                  <a:pt x="59" y="23"/>
                </a:cubicBezTo>
                <a:cubicBezTo>
                  <a:pt x="59" y="18"/>
                  <a:pt x="58" y="14"/>
                  <a:pt x="58" y="11"/>
                </a:cubicBezTo>
                <a:cubicBezTo>
                  <a:pt x="57" y="6"/>
                  <a:pt x="57" y="3"/>
                  <a:pt x="57" y="3"/>
                </a:cubicBezTo>
                <a:cubicBezTo>
                  <a:pt x="56" y="3"/>
                  <a:pt x="57" y="13"/>
                  <a:pt x="56" y="29"/>
                </a:cubicBezTo>
                <a:cubicBezTo>
                  <a:pt x="56" y="29"/>
                  <a:pt x="56" y="29"/>
                  <a:pt x="56" y="29"/>
                </a:cubicBezTo>
                <a:cubicBezTo>
                  <a:pt x="56" y="29"/>
                  <a:pt x="56" y="29"/>
                  <a:pt x="56" y="29"/>
                </a:cubicBezTo>
                <a:cubicBezTo>
                  <a:pt x="56" y="30"/>
                  <a:pt x="56" y="31"/>
                  <a:pt x="56" y="32"/>
                </a:cubicBezTo>
                <a:cubicBezTo>
                  <a:pt x="55" y="31"/>
                  <a:pt x="54" y="30"/>
                  <a:pt x="54" y="30"/>
                </a:cubicBezTo>
                <a:cubicBezTo>
                  <a:pt x="54" y="29"/>
                  <a:pt x="54" y="29"/>
                  <a:pt x="54" y="29"/>
                </a:cubicBezTo>
                <a:cubicBezTo>
                  <a:pt x="54" y="29"/>
                  <a:pt x="54" y="29"/>
                  <a:pt x="54" y="29"/>
                </a:cubicBezTo>
                <a:cubicBezTo>
                  <a:pt x="54" y="21"/>
                  <a:pt x="53" y="14"/>
                  <a:pt x="53" y="9"/>
                </a:cubicBezTo>
                <a:cubicBezTo>
                  <a:pt x="52" y="3"/>
                  <a:pt x="51" y="0"/>
                  <a:pt x="51" y="0"/>
                </a:cubicBezTo>
                <a:cubicBezTo>
                  <a:pt x="50" y="0"/>
                  <a:pt x="51" y="4"/>
                  <a:pt x="51" y="10"/>
                </a:cubicBezTo>
                <a:cubicBezTo>
                  <a:pt x="51" y="13"/>
                  <a:pt x="51" y="17"/>
                  <a:pt x="51" y="22"/>
                </a:cubicBezTo>
                <a:cubicBezTo>
                  <a:pt x="49" y="19"/>
                  <a:pt x="48" y="16"/>
                  <a:pt x="47" y="14"/>
                </a:cubicBezTo>
                <a:cubicBezTo>
                  <a:pt x="44" y="10"/>
                  <a:pt x="43" y="7"/>
                  <a:pt x="43" y="7"/>
                </a:cubicBezTo>
                <a:cubicBezTo>
                  <a:pt x="43" y="7"/>
                  <a:pt x="43" y="11"/>
                  <a:pt x="45" y="16"/>
                </a:cubicBezTo>
                <a:cubicBezTo>
                  <a:pt x="46" y="17"/>
                  <a:pt x="47" y="19"/>
                  <a:pt x="48" y="21"/>
                </a:cubicBezTo>
                <a:cubicBezTo>
                  <a:pt x="47" y="22"/>
                  <a:pt x="47" y="22"/>
                  <a:pt x="47" y="23"/>
                </a:cubicBezTo>
                <a:cubicBezTo>
                  <a:pt x="47" y="25"/>
                  <a:pt x="47" y="26"/>
                  <a:pt x="46" y="28"/>
                </a:cubicBezTo>
                <a:cubicBezTo>
                  <a:pt x="46" y="28"/>
                  <a:pt x="46" y="27"/>
                  <a:pt x="45" y="26"/>
                </a:cubicBezTo>
                <a:cubicBezTo>
                  <a:pt x="45" y="26"/>
                  <a:pt x="45" y="26"/>
                  <a:pt x="45" y="26"/>
                </a:cubicBezTo>
                <a:cubicBezTo>
                  <a:pt x="45" y="26"/>
                  <a:pt x="45" y="26"/>
                  <a:pt x="45" y="26"/>
                </a:cubicBezTo>
                <a:cubicBezTo>
                  <a:pt x="45" y="25"/>
                  <a:pt x="45" y="25"/>
                  <a:pt x="44" y="24"/>
                </a:cubicBezTo>
                <a:cubicBezTo>
                  <a:pt x="44" y="23"/>
                  <a:pt x="44" y="23"/>
                  <a:pt x="43" y="22"/>
                </a:cubicBezTo>
                <a:cubicBezTo>
                  <a:pt x="43" y="22"/>
                  <a:pt x="43" y="21"/>
                  <a:pt x="43" y="20"/>
                </a:cubicBezTo>
                <a:cubicBezTo>
                  <a:pt x="44" y="19"/>
                  <a:pt x="45" y="18"/>
                  <a:pt x="45" y="18"/>
                </a:cubicBezTo>
                <a:cubicBezTo>
                  <a:pt x="44" y="17"/>
                  <a:pt x="44" y="18"/>
                  <a:pt x="43" y="18"/>
                </a:cubicBezTo>
                <a:cubicBezTo>
                  <a:pt x="43" y="18"/>
                  <a:pt x="43" y="18"/>
                  <a:pt x="43" y="17"/>
                </a:cubicBezTo>
                <a:cubicBezTo>
                  <a:pt x="43" y="12"/>
                  <a:pt x="43" y="10"/>
                  <a:pt x="43" y="10"/>
                </a:cubicBezTo>
                <a:cubicBezTo>
                  <a:pt x="43" y="10"/>
                  <a:pt x="42" y="13"/>
                  <a:pt x="41" y="17"/>
                </a:cubicBezTo>
                <a:cubicBezTo>
                  <a:pt x="41" y="18"/>
                  <a:pt x="41" y="19"/>
                  <a:pt x="41" y="19"/>
                </a:cubicBezTo>
                <a:cubicBezTo>
                  <a:pt x="41" y="19"/>
                  <a:pt x="40" y="19"/>
                  <a:pt x="40" y="19"/>
                </a:cubicBezTo>
                <a:cubicBezTo>
                  <a:pt x="40" y="19"/>
                  <a:pt x="40" y="19"/>
                  <a:pt x="41" y="21"/>
                </a:cubicBezTo>
                <a:cubicBezTo>
                  <a:pt x="41" y="21"/>
                  <a:pt x="41" y="21"/>
                  <a:pt x="41" y="21"/>
                </a:cubicBezTo>
                <a:cubicBezTo>
                  <a:pt x="40" y="21"/>
                  <a:pt x="40" y="22"/>
                  <a:pt x="40" y="22"/>
                </a:cubicBezTo>
                <a:cubicBezTo>
                  <a:pt x="39" y="23"/>
                  <a:pt x="38" y="24"/>
                  <a:pt x="38" y="25"/>
                </a:cubicBezTo>
                <a:cubicBezTo>
                  <a:pt x="37" y="25"/>
                  <a:pt x="37" y="25"/>
                  <a:pt x="37" y="25"/>
                </a:cubicBezTo>
                <a:cubicBezTo>
                  <a:pt x="36" y="22"/>
                  <a:pt x="35" y="21"/>
                  <a:pt x="35" y="20"/>
                </a:cubicBezTo>
                <a:cubicBezTo>
                  <a:pt x="35" y="19"/>
                  <a:pt x="35" y="18"/>
                  <a:pt x="35" y="18"/>
                </a:cubicBezTo>
                <a:cubicBezTo>
                  <a:pt x="35" y="18"/>
                  <a:pt x="33" y="20"/>
                  <a:pt x="31" y="23"/>
                </a:cubicBezTo>
                <a:cubicBezTo>
                  <a:pt x="30" y="25"/>
                  <a:pt x="29" y="27"/>
                  <a:pt x="28" y="30"/>
                </a:cubicBezTo>
                <a:cubicBezTo>
                  <a:pt x="30" y="24"/>
                  <a:pt x="31" y="19"/>
                  <a:pt x="33" y="15"/>
                </a:cubicBezTo>
                <a:cubicBezTo>
                  <a:pt x="35" y="11"/>
                  <a:pt x="36" y="8"/>
                  <a:pt x="35" y="8"/>
                </a:cubicBezTo>
                <a:cubicBezTo>
                  <a:pt x="35" y="8"/>
                  <a:pt x="33" y="10"/>
                  <a:pt x="31" y="15"/>
                </a:cubicBezTo>
                <a:cubicBezTo>
                  <a:pt x="30" y="17"/>
                  <a:pt x="28" y="20"/>
                  <a:pt x="27" y="24"/>
                </a:cubicBezTo>
                <a:cubicBezTo>
                  <a:pt x="27" y="19"/>
                  <a:pt x="27" y="16"/>
                  <a:pt x="26" y="16"/>
                </a:cubicBezTo>
                <a:cubicBezTo>
                  <a:pt x="26" y="16"/>
                  <a:pt x="25" y="18"/>
                  <a:pt x="25" y="23"/>
                </a:cubicBezTo>
                <a:cubicBezTo>
                  <a:pt x="24" y="25"/>
                  <a:pt x="24" y="28"/>
                  <a:pt x="24" y="31"/>
                </a:cubicBezTo>
                <a:cubicBezTo>
                  <a:pt x="24" y="31"/>
                  <a:pt x="24" y="31"/>
                  <a:pt x="24" y="32"/>
                </a:cubicBezTo>
                <a:cubicBezTo>
                  <a:pt x="25" y="23"/>
                  <a:pt x="25" y="17"/>
                  <a:pt x="25" y="17"/>
                </a:cubicBezTo>
                <a:cubicBezTo>
                  <a:pt x="24" y="17"/>
                  <a:pt x="23" y="21"/>
                  <a:pt x="21" y="28"/>
                </a:cubicBezTo>
                <a:cubicBezTo>
                  <a:pt x="21" y="27"/>
                  <a:pt x="21" y="27"/>
                  <a:pt x="21" y="26"/>
                </a:cubicBezTo>
                <a:cubicBezTo>
                  <a:pt x="21" y="23"/>
                  <a:pt x="22" y="20"/>
                  <a:pt x="23" y="18"/>
                </a:cubicBezTo>
                <a:cubicBezTo>
                  <a:pt x="24" y="14"/>
                  <a:pt x="24" y="12"/>
                  <a:pt x="24" y="12"/>
                </a:cubicBezTo>
                <a:cubicBezTo>
                  <a:pt x="24" y="12"/>
                  <a:pt x="23" y="14"/>
                  <a:pt x="21" y="18"/>
                </a:cubicBezTo>
                <a:cubicBezTo>
                  <a:pt x="20" y="20"/>
                  <a:pt x="19" y="21"/>
                  <a:pt x="19" y="23"/>
                </a:cubicBezTo>
                <a:cubicBezTo>
                  <a:pt x="19" y="23"/>
                  <a:pt x="19" y="23"/>
                  <a:pt x="19" y="23"/>
                </a:cubicBezTo>
                <a:cubicBezTo>
                  <a:pt x="18" y="23"/>
                  <a:pt x="18" y="23"/>
                  <a:pt x="18" y="23"/>
                </a:cubicBezTo>
                <a:cubicBezTo>
                  <a:pt x="19" y="22"/>
                  <a:pt x="19" y="22"/>
                  <a:pt x="19" y="22"/>
                </a:cubicBezTo>
                <a:cubicBezTo>
                  <a:pt x="19" y="22"/>
                  <a:pt x="18" y="22"/>
                  <a:pt x="18" y="22"/>
                </a:cubicBezTo>
                <a:cubicBezTo>
                  <a:pt x="18" y="22"/>
                  <a:pt x="18" y="22"/>
                  <a:pt x="18" y="22"/>
                </a:cubicBezTo>
                <a:cubicBezTo>
                  <a:pt x="18" y="21"/>
                  <a:pt x="19" y="19"/>
                  <a:pt x="19" y="18"/>
                </a:cubicBezTo>
                <a:cubicBezTo>
                  <a:pt x="22" y="15"/>
                  <a:pt x="23" y="13"/>
                  <a:pt x="23" y="12"/>
                </a:cubicBezTo>
                <a:cubicBezTo>
                  <a:pt x="23" y="12"/>
                  <a:pt x="21" y="13"/>
                  <a:pt x="19" y="15"/>
                </a:cubicBezTo>
                <a:cubicBezTo>
                  <a:pt x="20" y="15"/>
                  <a:pt x="20" y="14"/>
                  <a:pt x="20" y="14"/>
                </a:cubicBezTo>
                <a:cubicBezTo>
                  <a:pt x="20" y="14"/>
                  <a:pt x="18" y="16"/>
                  <a:pt x="16" y="20"/>
                </a:cubicBezTo>
                <a:cubicBezTo>
                  <a:pt x="16" y="20"/>
                  <a:pt x="16" y="20"/>
                  <a:pt x="16" y="20"/>
                </a:cubicBezTo>
                <a:cubicBezTo>
                  <a:pt x="16" y="20"/>
                  <a:pt x="16" y="20"/>
                  <a:pt x="16" y="20"/>
                </a:cubicBezTo>
                <a:cubicBezTo>
                  <a:pt x="16" y="20"/>
                  <a:pt x="15" y="20"/>
                  <a:pt x="15" y="20"/>
                </a:cubicBezTo>
                <a:cubicBezTo>
                  <a:pt x="15" y="20"/>
                  <a:pt x="15" y="20"/>
                  <a:pt x="15" y="20"/>
                </a:cubicBezTo>
                <a:cubicBezTo>
                  <a:pt x="15" y="18"/>
                  <a:pt x="15" y="16"/>
                  <a:pt x="16" y="15"/>
                </a:cubicBezTo>
                <a:cubicBezTo>
                  <a:pt x="17" y="14"/>
                  <a:pt x="17" y="13"/>
                  <a:pt x="17" y="13"/>
                </a:cubicBezTo>
                <a:cubicBezTo>
                  <a:pt x="17" y="13"/>
                  <a:pt x="17" y="13"/>
                  <a:pt x="16" y="13"/>
                </a:cubicBezTo>
                <a:cubicBezTo>
                  <a:pt x="16" y="12"/>
                  <a:pt x="17" y="10"/>
                  <a:pt x="17" y="9"/>
                </a:cubicBezTo>
                <a:cubicBezTo>
                  <a:pt x="18" y="4"/>
                  <a:pt x="18" y="1"/>
                  <a:pt x="18" y="1"/>
                </a:cubicBezTo>
                <a:cubicBezTo>
                  <a:pt x="18" y="1"/>
                  <a:pt x="17" y="3"/>
                  <a:pt x="16" y="6"/>
                </a:cubicBezTo>
                <a:cubicBezTo>
                  <a:pt x="16" y="6"/>
                  <a:pt x="16" y="6"/>
                  <a:pt x="16" y="6"/>
                </a:cubicBezTo>
                <a:cubicBezTo>
                  <a:pt x="15" y="6"/>
                  <a:pt x="14" y="8"/>
                  <a:pt x="12" y="12"/>
                </a:cubicBezTo>
                <a:cubicBezTo>
                  <a:pt x="12" y="11"/>
                  <a:pt x="13" y="10"/>
                  <a:pt x="13" y="9"/>
                </a:cubicBezTo>
                <a:cubicBezTo>
                  <a:pt x="13" y="3"/>
                  <a:pt x="13" y="1"/>
                  <a:pt x="13" y="1"/>
                </a:cubicBezTo>
                <a:cubicBezTo>
                  <a:pt x="13" y="0"/>
                  <a:pt x="12" y="4"/>
                  <a:pt x="11" y="9"/>
                </a:cubicBezTo>
                <a:cubicBezTo>
                  <a:pt x="9" y="14"/>
                  <a:pt x="7" y="20"/>
                  <a:pt x="2" y="28"/>
                </a:cubicBezTo>
                <a:cubicBezTo>
                  <a:pt x="2" y="29"/>
                  <a:pt x="1" y="29"/>
                  <a:pt x="1" y="30"/>
                </a:cubicBezTo>
                <a:cubicBezTo>
                  <a:pt x="0" y="30"/>
                  <a:pt x="0" y="31"/>
                  <a:pt x="0" y="31"/>
                </a:cubicBezTo>
                <a:cubicBezTo>
                  <a:pt x="0" y="58"/>
                  <a:pt x="0" y="58"/>
                  <a:pt x="0" y="58"/>
                </a:cubicBezTo>
                <a:cubicBezTo>
                  <a:pt x="1" y="59"/>
                  <a:pt x="1" y="59"/>
                  <a:pt x="2" y="59"/>
                </a:cubicBezTo>
                <a:cubicBezTo>
                  <a:pt x="2" y="59"/>
                  <a:pt x="2" y="59"/>
                  <a:pt x="2" y="59"/>
                </a:cubicBezTo>
                <a:cubicBezTo>
                  <a:pt x="2" y="59"/>
                  <a:pt x="2" y="59"/>
                  <a:pt x="2" y="59"/>
                </a:cubicBezTo>
                <a:cubicBezTo>
                  <a:pt x="3" y="59"/>
                  <a:pt x="3" y="59"/>
                  <a:pt x="3" y="58"/>
                </a:cubicBezTo>
                <a:cubicBezTo>
                  <a:pt x="4" y="59"/>
                  <a:pt x="4" y="59"/>
                  <a:pt x="5" y="59"/>
                </a:cubicBezTo>
                <a:cubicBezTo>
                  <a:pt x="5" y="59"/>
                  <a:pt x="5" y="59"/>
                  <a:pt x="5" y="59"/>
                </a:cubicBezTo>
                <a:cubicBezTo>
                  <a:pt x="5" y="59"/>
                  <a:pt x="5" y="59"/>
                  <a:pt x="5" y="59"/>
                </a:cubicBezTo>
                <a:cubicBezTo>
                  <a:pt x="5" y="59"/>
                  <a:pt x="5" y="59"/>
                  <a:pt x="6" y="59"/>
                </a:cubicBezTo>
                <a:cubicBezTo>
                  <a:pt x="6" y="59"/>
                  <a:pt x="7" y="59"/>
                  <a:pt x="7" y="58"/>
                </a:cubicBezTo>
                <a:cubicBezTo>
                  <a:pt x="8" y="59"/>
                  <a:pt x="8" y="60"/>
                  <a:pt x="9" y="60"/>
                </a:cubicBezTo>
                <a:cubicBezTo>
                  <a:pt x="9" y="60"/>
                  <a:pt x="9" y="60"/>
                  <a:pt x="10" y="60"/>
                </a:cubicBezTo>
                <a:cubicBezTo>
                  <a:pt x="10" y="60"/>
                  <a:pt x="10" y="60"/>
                  <a:pt x="11" y="60"/>
                </a:cubicBezTo>
                <a:cubicBezTo>
                  <a:pt x="11" y="60"/>
                  <a:pt x="11" y="60"/>
                  <a:pt x="11" y="60"/>
                </a:cubicBezTo>
                <a:cubicBezTo>
                  <a:pt x="11" y="60"/>
                  <a:pt x="11" y="60"/>
                  <a:pt x="12" y="60"/>
                </a:cubicBezTo>
                <a:cubicBezTo>
                  <a:pt x="12" y="60"/>
                  <a:pt x="12" y="60"/>
                  <a:pt x="12" y="60"/>
                </a:cubicBezTo>
                <a:cubicBezTo>
                  <a:pt x="12" y="60"/>
                  <a:pt x="12" y="60"/>
                  <a:pt x="12" y="60"/>
                </a:cubicBezTo>
                <a:cubicBezTo>
                  <a:pt x="13" y="61"/>
                  <a:pt x="13" y="61"/>
                  <a:pt x="14" y="60"/>
                </a:cubicBezTo>
                <a:cubicBezTo>
                  <a:pt x="14" y="60"/>
                  <a:pt x="14" y="61"/>
                  <a:pt x="15" y="61"/>
                </a:cubicBezTo>
                <a:cubicBezTo>
                  <a:pt x="15" y="61"/>
                  <a:pt x="15" y="61"/>
                  <a:pt x="15" y="61"/>
                </a:cubicBezTo>
                <a:cubicBezTo>
                  <a:pt x="15" y="61"/>
                  <a:pt x="15" y="61"/>
                  <a:pt x="15" y="61"/>
                </a:cubicBezTo>
                <a:cubicBezTo>
                  <a:pt x="15" y="61"/>
                  <a:pt x="16" y="61"/>
                  <a:pt x="16" y="61"/>
                </a:cubicBezTo>
                <a:cubicBezTo>
                  <a:pt x="17" y="61"/>
                  <a:pt x="17" y="61"/>
                  <a:pt x="17" y="61"/>
                </a:cubicBezTo>
                <a:cubicBezTo>
                  <a:pt x="18" y="61"/>
                  <a:pt x="18" y="61"/>
                  <a:pt x="18" y="61"/>
                </a:cubicBezTo>
                <a:cubicBezTo>
                  <a:pt x="18" y="61"/>
                  <a:pt x="19" y="61"/>
                  <a:pt x="19" y="61"/>
                </a:cubicBezTo>
                <a:cubicBezTo>
                  <a:pt x="19" y="61"/>
                  <a:pt x="19" y="61"/>
                  <a:pt x="20" y="61"/>
                </a:cubicBezTo>
                <a:cubicBezTo>
                  <a:pt x="20" y="61"/>
                  <a:pt x="20" y="62"/>
                  <a:pt x="20" y="62"/>
                </a:cubicBezTo>
                <a:cubicBezTo>
                  <a:pt x="20" y="62"/>
                  <a:pt x="20" y="62"/>
                  <a:pt x="20" y="62"/>
                </a:cubicBezTo>
                <a:cubicBezTo>
                  <a:pt x="21" y="62"/>
                  <a:pt x="21" y="62"/>
                  <a:pt x="22" y="62"/>
                </a:cubicBezTo>
                <a:cubicBezTo>
                  <a:pt x="22" y="62"/>
                  <a:pt x="22" y="62"/>
                  <a:pt x="23" y="61"/>
                </a:cubicBezTo>
                <a:cubicBezTo>
                  <a:pt x="23" y="62"/>
                  <a:pt x="24" y="62"/>
                  <a:pt x="25" y="62"/>
                </a:cubicBezTo>
                <a:cubicBezTo>
                  <a:pt x="25" y="62"/>
                  <a:pt x="25" y="62"/>
                  <a:pt x="25" y="62"/>
                </a:cubicBezTo>
                <a:cubicBezTo>
                  <a:pt x="25" y="62"/>
                  <a:pt x="25" y="62"/>
                  <a:pt x="26" y="62"/>
                </a:cubicBezTo>
                <a:cubicBezTo>
                  <a:pt x="26" y="62"/>
                  <a:pt x="26" y="62"/>
                  <a:pt x="26" y="62"/>
                </a:cubicBezTo>
                <a:cubicBezTo>
                  <a:pt x="26" y="62"/>
                  <a:pt x="26" y="63"/>
                  <a:pt x="27" y="63"/>
                </a:cubicBezTo>
                <a:cubicBezTo>
                  <a:pt x="27" y="63"/>
                  <a:pt x="28" y="63"/>
                  <a:pt x="28" y="63"/>
                </a:cubicBezTo>
                <a:cubicBezTo>
                  <a:pt x="28" y="63"/>
                  <a:pt x="28" y="63"/>
                  <a:pt x="28" y="63"/>
                </a:cubicBezTo>
                <a:cubicBezTo>
                  <a:pt x="28" y="63"/>
                  <a:pt x="28" y="63"/>
                  <a:pt x="28" y="63"/>
                </a:cubicBezTo>
                <a:cubicBezTo>
                  <a:pt x="29" y="63"/>
                  <a:pt x="29" y="63"/>
                  <a:pt x="29" y="63"/>
                </a:cubicBezTo>
                <a:cubicBezTo>
                  <a:pt x="29" y="63"/>
                  <a:pt x="29" y="63"/>
                  <a:pt x="29" y="63"/>
                </a:cubicBezTo>
                <a:cubicBezTo>
                  <a:pt x="29" y="63"/>
                  <a:pt x="29" y="63"/>
                  <a:pt x="29" y="63"/>
                </a:cubicBezTo>
                <a:cubicBezTo>
                  <a:pt x="29" y="63"/>
                  <a:pt x="29" y="63"/>
                  <a:pt x="29" y="63"/>
                </a:cubicBezTo>
                <a:cubicBezTo>
                  <a:pt x="30" y="64"/>
                  <a:pt x="31" y="64"/>
                  <a:pt x="32" y="64"/>
                </a:cubicBezTo>
                <a:cubicBezTo>
                  <a:pt x="32" y="64"/>
                  <a:pt x="32" y="64"/>
                  <a:pt x="32" y="64"/>
                </a:cubicBezTo>
                <a:cubicBezTo>
                  <a:pt x="32" y="64"/>
                  <a:pt x="32" y="64"/>
                  <a:pt x="32" y="64"/>
                </a:cubicBezTo>
                <a:cubicBezTo>
                  <a:pt x="32" y="64"/>
                  <a:pt x="32" y="63"/>
                  <a:pt x="32" y="64"/>
                </a:cubicBezTo>
                <a:cubicBezTo>
                  <a:pt x="33" y="64"/>
                  <a:pt x="33" y="64"/>
                  <a:pt x="33" y="64"/>
                </a:cubicBezTo>
                <a:cubicBezTo>
                  <a:pt x="34" y="64"/>
                  <a:pt x="35" y="64"/>
                  <a:pt x="35" y="63"/>
                </a:cubicBezTo>
                <a:cubicBezTo>
                  <a:pt x="36" y="64"/>
                  <a:pt x="36" y="64"/>
                  <a:pt x="37" y="64"/>
                </a:cubicBezTo>
                <a:cubicBezTo>
                  <a:pt x="37" y="64"/>
                  <a:pt x="37" y="64"/>
                  <a:pt x="37" y="64"/>
                </a:cubicBezTo>
                <a:cubicBezTo>
                  <a:pt x="38" y="65"/>
                  <a:pt x="38" y="65"/>
                  <a:pt x="38" y="65"/>
                </a:cubicBezTo>
                <a:cubicBezTo>
                  <a:pt x="39" y="65"/>
                  <a:pt x="39" y="65"/>
                  <a:pt x="40" y="64"/>
                </a:cubicBezTo>
                <a:cubicBezTo>
                  <a:pt x="40" y="64"/>
                  <a:pt x="40" y="64"/>
                  <a:pt x="40" y="65"/>
                </a:cubicBezTo>
                <a:cubicBezTo>
                  <a:pt x="40" y="65"/>
                  <a:pt x="40" y="65"/>
                  <a:pt x="40" y="65"/>
                </a:cubicBezTo>
                <a:cubicBezTo>
                  <a:pt x="40" y="65"/>
                  <a:pt x="40" y="65"/>
                  <a:pt x="41" y="65"/>
                </a:cubicBezTo>
                <a:cubicBezTo>
                  <a:pt x="41" y="65"/>
                  <a:pt x="41" y="65"/>
                  <a:pt x="41" y="65"/>
                </a:cubicBezTo>
                <a:cubicBezTo>
                  <a:pt x="41" y="65"/>
                  <a:pt x="41" y="65"/>
                  <a:pt x="41" y="65"/>
                </a:cubicBezTo>
                <a:cubicBezTo>
                  <a:pt x="41" y="65"/>
                  <a:pt x="41" y="65"/>
                  <a:pt x="42" y="65"/>
                </a:cubicBezTo>
                <a:cubicBezTo>
                  <a:pt x="42" y="65"/>
                  <a:pt x="42" y="65"/>
                  <a:pt x="43" y="65"/>
                </a:cubicBezTo>
                <a:cubicBezTo>
                  <a:pt x="43" y="65"/>
                  <a:pt x="43" y="65"/>
                  <a:pt x="44" y="65"/>
                </a:cubicBezTo>
                <a:cubicBezTo>
                  <a:pt x="44" y="65"/>
                  <a:pt x="44" y="66"/>
                  <a:pt x="45" y="66"/>
                </a:cubicBezTo>
                <a:cubicBezTo>
                  <a:pt x="45" y="66"/>
                  <a:pt x="45" y="66"/>
                  <a:pt x="45" y="66"/>
                </a:cubicBezTo>
                <a:cubicBezTo>
                  <a:pt x="46" y="66"/>
                  <a:pt x="47" y="67"/>
                  <a:pt x="47" y="66"/>
                </a:cubicBezTo>
                <a:cubicBezTo>
                  <a:pt x="47" y="66"/>
                  <a:pt x="48" y="66"/>
                  <a:pt x="48" y="66"/>
                </a:cubicBezTo>
                <a:cubicBezTo>
                  <a:pt x="48" y="66"/>
                  <a:pt x="48" y="66"/>
                  <a:pt x="48" y="66"/>
                </a:cubicBezTo>
                <a:cubicBezTo>
                  <a:pt x="48" y="66"/>
                  <a:pt x="48" y="66"/>
                  <a:pt x="49" y="66"/>
                </a:cubicBezTo>
                <a:cubicBezTo>
                  <a:pt x="49" y="67"/>
                  <a:pt x="50" y="67"/>
                  <a:pt x="51" y="66"/>
                </a:cubicBezTo>
                <a:cubicBezTo>
                  <a:pt x="51" y="67"/>
                  <a:pt x="52" y="67"/>
                  <a:pt x="52" y="67"/>
                </a:cubicBezTo>
                <a:cubicBezTo>
                  <a:pt x="53" y="67"/>
                  <a:pt x="53" y="67"/>
                  <a:pt x="53" y="67"/>
                </a:cubicBezTo>
                <a:cubicBezTo>
                  <a:pt x="53" y="67"/>
                  <a:pt x="54" y="67"/>
                  <a:pt x="55" y="68"/>
                </a:cubicBezTo>
                <a:cubicBezTo>
                  <a:pt x="55" y="68"/>
                  <a:pt x="56" y="67"/>
                  <a:pt x="56" y="67"/>
                </a:cubicBezTo>
                <a:cubicBezTo>
                  <a:pt x="56" y="68"/>
                  <a:pt x="57" y="68"/>
                  <a:pt x="57" y="68"/>
                </a:cubicBezTo>
                <a:cubicBezTo>
                  <a:pt x="57" y="68"/>
                  <a:pt x="57" y="68"/>
                  <a:pt x="57" y="68"/>
                </a:cubicBezTo>
                <a:cubicBezTo>
                  <a:pt x="58" y="69"/>
                  <a:pt x="59" y="69"/>
                  <a:pt x="61" y="69"/>
                </a:cubicBezTo>
                <a:cubicBezTo>
                  <a:pt x="61" y="69"/>
                  <a:pt x="61" y="69"/>
                  <a:pt x="61" y="69"/>
                </a:cubicBezTo>
                <a:cubicBezTo>
                  <a:pt x="61" y="69"/>
                  <a:pt x="61" y="69"/>
                  <a:pt x="61" y="69"/>
                </a:cubicBezTo>
                <a:cubicBezTo>
                  <a:pt x="61" y="69"/>
                  <a:pt x="61" y="69"/>
                  <a:pt x="61" y="69"/>
                </a:cubicBezTo>
                <a:cubicBezTo>
                  <a:pt x="61" y="69"/>
                  <a:pt x="61" y="69"/>
                  <a:pt x="61" y="69"/>
                </a:cubicBezTo>
                <a:cubicBezTo>
                  <a:pt x="62" y="69"/>
                  <a:pt x="62" y="69"/>
                  <a:pt x="62" y="69"/>
                </a:cubicBezTo>
                <a:cubicBezTo>
                  <a:pt x="62" y="69"/>
                  <a:pt x="63" y="68"/>
                  <a:pt x="63" y="68"/>
                </a:cubicBezTo>
                <a:cubicBezTo>
                  <a:pt x="63" y="69"/>
                  <a:pt x="63" y="69"/>
                  <a:pt x="64" y="69"/>
                </a:cubicBezTo>
                <a:cubicBezTo>
                  <a:pt x="64" y="69"/>
                  <a:pt x="64" y="69"/>
                  <a:pt x="64" y="69"/>
                </a:cubicBezTo>
                <a:cubicBezTo>
                  <a:pt x="64" y="69"/>
                  <a:pt x="64" y="69"/>
                  <a:pt x="64" y="69"/>
                </a:cubicBezTo>
                <a:cubicBezTo>
                  <a:pt x="64" y="69"/>
                  <a:pt x="64" y="69"/>
                  <a:pt x="64" y="69"/>
                </a:cubicBezTo>
                <a:cubicBezTo>
                  <a:pt x="64" y="69"/>
                  <a:pt x="64" y="69"/>
                  <a:pt x="64" y="69"/>
                </a:cubicBezTo>
                <a:cubicBezTo>
                  <a:pt x="64" y="69"/>
                  <a:pt x="65" y="69"/>
                  <a:pt x="65" y="69"/>
                </a:cubicBezTo>
                <a:cubicBezTo>
                  <a:pt x="65" y="69"/>
                  <a:pt x="65" y="70"/>
                  <a:pt x="66" y="70"/>
                </a:cubicBezTo>
                <a:cubicBezTo>
                  <a:pt x="66" y="70"/>
                  <a:pt x="66" y="70"/>
                  <a:pt x="67" y="69"/>
                </a:cubicBezTo>
                <a:cubicBezTo>
                  <a:pt x="67" y="70"/>
                  <a:pt x="67" y="70"/>
                  <a:pt x="68" y="70"/>
                </a:cubicBezTo>
                <a:cubicBezTo>
                  <a:pt x="68" y="70"/>
                  <a:pt x="69" y="70"/>
                  <a:pt x="69" y="70"/>
                </a:cubicBezTo>
                <a:cubicBezTo>
                  <a:pt x="69" y="70"/>
                  <a:pt x="70" y="70"/>
                  <a:pt x="70" y="70"/>
                </a:cubicBezTo>
                <a:cubicBezTo>
                  <a:pt x="70" y="70"/>
                  <a:pt x="70" y="70"/>
                  <a:pt x="70" y="70"/>
                </a:cubicBezTo>
                <a:cubicBezTo>
                  <a:pt x="70" y="71"/>
                  <a:pt x="71" y="71"/>
                  <a:pt x="71" y="71"/>
                </a:cubicBezTo>
                <a:cubicBezTo>
                  <a:pt x="72" y="71"/>
                  <a:pt x="72" y="71"/>
                  <a:pt x="72" y="71"/>
                </a:cubicBezTo>
                <a:cubicBezTo>
                  <a:pt x="72" y="71"/>
                  <a:pt x="73" y="71"/>
                  <a:pt x="73" y="71"/>
                </a:cubicBezTo>
                <a:cubicBezTo>
                  <a:pt x="73" y="71"/>
                  <a:pt x="73" y="71"/>
                  <a:pt x="73" y="71"/>
                </a:cubicBezTo>
                <a:cubicBezTo>
                  <a:pt x="73" y="71"/>
                  <a:pt x="74" y="71"/>
                  <a:pt x="74" y="71"/>
                </a:cubicBezTo>
                <a:cubicBezTo>
                  <a:pt x="74" y="71"/>
                  <a:pt x="74" y="71"/>
                  <a:pt x="75" y="71"/>
                </a:cubicBezTo>
                <a:cubicBezTo>
                  <a:pt x="75" y="71"/>
                  <a:pt x="75" y="71"/>
                  <a:pt x="75" y="71"/>
                </a:cubicBezTo>
                <a:cubicBezTo>
                  <a:pt x="75" y="72"/>
                  <a:pt x="76" y="72"/>
                  <a:pt x="77" y="72"/>
                </a:cubicBezTo>
                <a:cubicBezTo>
                  <a:pt x="77" y="72"/>
                  <a:pt x="78" y="72"/>
                  <a:pt x="78" y="72"/>
                </a:cubicBezTo>
                <a:cubicBezTo>
                  <a:pt x="78" y="72"/>
                  <a:pt x="78" y="72"/>
                  <a:pt x="78" y="72"/>
                </a:cubicBezTo>
                <a:cubicBezTo>
                  <a:pt x="79" y="72"/>
                  <a:pt x="79" y="72"/>
                  <a:pt x="79" y="72"/>
                </a:cubicBezTo>
                <a:cubicBezTo>
                  <a:pt x="79" y="72"/>
                  <a:pt x="80" y="72"/>
                  <a:pt x="80" y="72"/>
                </a:cubicBezTo>
                <a:cubicBezTo>
                  <a:pt x="80" y="72"/>
                  <a:pt x="80" y="72"/>
                  <a:pt x="80" y="72"/>
                </a:cubicBezTo>
                <a:cubicBezTo>
                  <a:pt x="80" y="72"/>
                  <a:pt x="80" y="72"/>
                  <a:pt x="81" y="72"/>
                </a:cubicBezTo>
                <a:cubicBezTo>
                  <a:pt x="81" y="72"/>
                  <a:pt x="81" y="72"/>
                  <a:pt x="81" y="72"/>
                </a:cubicBezTo>
                <a:cubicBezTo>
                  <a:pt x="81" y="72"/>
                  <a:pt x="81" y="72"/>
                  <a:pt x="81" y="72"/>
                </a:cubicBezTo>
                <a:cubicBezTo>
                  <a:pt x="82" y="72"/>
                  <a:pt x="82" y="72"/>
                  <a:pt x="82" y="72"/>
                </a:cubicBezTo>
                <a:cubicBezTo>
                  <a:pt x="82" y="72"/>
                  <a:pt x="82" y="73"/>
                  <a:pt x="82" y="73"/>
                </a:cubicBezTo>
                <a:cubicBezTo>
                  <a:pt x="82" y="73"/>
                  <a:pt x="82" y="73"/>
                  <a:pt x="83" y="73"/>
                </a:cubicBezTo>
                <a:cubicBezTo>
                  <a:pt x="83" y="73"/>
                  <a:pt x="83" y="73"/>
                  <a:pt x="83" y="73"/>
                </a:cubicBezTo>
                <a:cubicBezTo>
                  <a:pt x="83" y="73"/>
                  <a:pt x="83" y="73"/>
                  <a:pt x="83" y="73"/>
                </a:cubicBezTo>
                <a:cubicBezTo>
                  <a:pt x="83" y="73"/>
                  <a:pt x="84" y="73"/>
                  <a:pt x="84" y="73"/>
                </a:cubicBezTo>
                <a:cubicBezTo>
                  <a:pt x="84" y="73"/>
                  <a:pt x="84" y="73"/>
                  <a:pt x="85" y="73"/>
                </a:cubicBezTo>
                <a:cubicBezTo>
                  <a:pt x="85" y="73"/>
                  <a:pt x="85" y="73"/>
                  <a:pt x="85" y="73"/>
                </a:cubicBezTo>
                <a:cubicBezTo>
                  <a:pt x="85" y="73"/>
                  <a:pt x="85" y="73"/>
                  <a:pt x="85" y="73"/>
                </a:cubicBezTo>
                <a:cubicBezTo>
                  <a:pt x="85" y="73"/>
                  <a:pt x="86" y="73"/>
                  <a:pt x="86" y="73"/>
                </a:cubicBezTo>
                <a:cubicBezTo>
                  <a:pt x="86" y="74"/>
                  <a:pt x="87" y="74"/>
                  <a:pt x="89" y="74"/>
                </a:cubicBezTo>
                <a:cubicBezTo>
                  <a:pt x="89" y="74"/>
                  <a:pt x="89" y="74"/>
                  <a:pt x="89" y="74"/>
                </a:cubicBezTo>
                <a:cubicBezTo>
                  <a:pt x="89" y="74"/>
                  <a:pt x="89" y="74"/>
                  <a:pt x="89" y="74"/>
                </a:cubicBezTo>
                <a:cubicBezTo>
                  <a:pt x="90" y="74"/>
                  <a:pt x="90" y="74"/>
                  <a:pt x="90" y="74"/>
                </a:cubicBezTo>
                <a:cubicBezTo>
                  <a:pt x="90" y="74"/>
                  <a:pt x="90" y="74"/>
                  <a:pt x="91" y="74"/>
                </a:cubicBezTo>
                <a:cubicBezTo>
                  <a:pt x="91" y="74"/>
                  <a:pt x="91" y="74"/>
                  <a:pt x="91" y="74"/>
                </a:cubicBezTo>
                <a:cubicBezTo>
                  <a:pt x="92" y="74"/>
                  <a:pt x="92" y="74"/>
                  <a:pt x="92" y="74"/>
                </a:cubicBezTo>
                <a:cubicBezTo>
                  <a:pt x="92" y="74"/>
                  <a:pt x="92" y="74"/>
                  <a:pt x="92" y="74"/>
                </a:cubicBezTo>
                <a:cubicBezTo>
                  <a:pt x="92" y="74"/>
                  <a:pt x="92" y="75"/>
                  <a:pt x="92" y="75"/>
                </a:cubicBezTo>
                <a:cubicBezTo>
                  <a:pt x="92" y="75"/>
                  <a:pt x="92" y="75"/>
                  <a:pt x="92" y="75"/>
                </a:cubicBezTo>
                <a:cubicBezTo>
                  <a:pt x="93" y="75"/>
                  <a:pt x="93" y="75"/>
                  <a:pt x="93" y="75"/>
                </a:cubicBezTo>
                <a:cubicBezTo>
                  <a:pt x="94" y="75"/>
                  <a:pt x="94" y="75"/>
                  <a:pt x="94" y="75"/>
                </a:cubicBezTo>
                <a:cubicBezTo>
                  <a:pt x="94" y="75"/>
                  <a:pt x="94" y="75"/>
                  <a:pt x="94" y="75"/>
                </a:cubicBezTo>
                <a:cubicBezTo>
                  <a:pt x="94" y="75"/>
                  <a:pt x="95" y="75"/>
                  <a:pt x="95" y="75"/>
                </a:cubicBezTo>
                <a:cubicBezTo>
                  <a:pt x="95" y="75"/>
                  <a:pt x="95" y="75"/>
                  <a:pt x="95" y="75"/>
                </a:cubicBezTo>
                <a:cubicBezTo>
                  <a:pt x="95" y="75"/>
                  <a:pt x="95" y="75"/>
                  <a:pt x="96" y="75"/>
                </a:cubicBezTo>
                <a:cubicBezTo>
                  <a:pt x="96" y="75"/>
                  <a:pt x="96" y="75"/>
                  <a:pt x="96" y="75"/>
                </a:cubicBezTo>
                <a:cubicBezTo>
                  <a:pt x="96" y="75"/>
                  <a:pt x="96" y="75"/>
                  <a:pt x="96" y="75"/>
                </a:cubicBezTo>
                <a:cubicBezTo>
                  <a:pt x="96" y="75"/>
                  <a:pt x="96" y="75"/>
                  <a:pt x="96" y="75"/>
                </a:cubicBezTo>
                <a:cubicBezTo>
                  <a:pt x="97" y="75"/>
                  <a:pt x="97" y="75"/>
                  <a:pt x="97" y="75"/>
                </a:cubicBezTo>
                <a:cubicBezTo>
                  <a:pt x="98" y="75"/>
                  <a:pt x="98" y="75"/>
                  <a:pt x="98" y="75"/>
                </a:cubicBezTo>
                <a:cubicBezTo>
                  <a:pt x="98" y="75"/>
                  <a:pt x="98" y="76"/>
                  <a:pt x="98" y="76"/>
                </a:cubicBezTo>
                <a:cubicBezTo>
                  <a:pt x="99" y="76"/>
                  <a:pt x="99" y="76"/>
                  <a:pt x="100" y="76"/>
                </a:cubicBezTo>
                <a:cubicBezTo>
                  <a:pt x="100" y="76"/>
                  <a:pt x="100" y="76"/>
                  <a:pt x="100" y="76"/>
                </a:cubicBezTo>
                <a:cubicBezTo>
                  <a:pt x="100" y="76"/>
                  <a:pt x="101" y="76"/>
                  <a:pt x="101" y="76"/>
                </a:cubicBezTo>
                <a:cubicBezTo>
                  <a:pt x="101" y="76"/>
                  <a:pt x="101" y="76"/>
                  <a:pt x="101" y="76"/>
                </a:cubicBezTo>
                <a:cubicBezTo>
                  <a:pt x="102" y="77"/>
                  <a:pt x="103" y="78"/>
                  <a:pt x="104" y="77"/>
                </a:cubicBezTo>
                <a:cubicBezTo>
                  <a:pt x="105" y="77"/>
                  <a:pt x="105" y="77"/>
                  <a:pt x="105" y="77"/>
                </a:cubicBezTo>
                <a:cubicBezTo>
                  <a:pt x="106" y="77"/>
                  <a:pt x="106" y="77"/>
                  <a:pt x="106" y="77"/>
                </a:cubicBezTo>
                <a:cubicBezTo>
                  <a:pt x="106" y="77"/>
                  <a:pt x="107" y="77"/>
                  <a:pt x="107" y="77"/>
                </a:cubicBezTo>
                <a:cubicBezTo>
                  <a:pt x="107" y="77"/>
                  <a:pt x="108" y="78"/>
                  <a:pt x="108" y="78"/>
                </a:cubicBezTo>
                <a:cubicBezTo>
                  <a:pt x="108" y="78"/>
                  <a:pt x="108" y="78"/>
                  <a:pt x="108" y="78"/>
                </a:cubicBezTo>
                <a:cubicBezTo>
                  <a:pt x="108" y="78"/>
                  <a:pt x="109" y="78"/>
                  <a:pt x="109" y="78"/>
                </a:cubicBezTo>
                <a:cubicBezTo>
                  <a:pt x="109" y="78"/>
                  <a:pt x="109" y="78"/>
                  <a:pt x="109" y="78"/>
                </a:cubicBezTo>
                <a:cubicBezTo>
                  <a:pt x="109" y="78"/>
                  <a:pt x="109" y="78"/>
                  <a:pt x="110" y="78"/>
                </a:cubicBezTo>
                <a:cubicBezTo>
                  <a:pt x="110" y="78"/>
                  <a:pt x="111" y="78"/>
                  <a:pt x="112" y="77"/>
                </a:cubicBezTo>
                <a:cubicBezTo>
                  <a:pt x="112" y="78"/>
                  <a:pt x="112" y="78"/>
                  <a:pt x="113" y="78"/>
                </a:cubicBezTo>
                <a:cubicBezTo>
                  <a:pt x="113" y="79"/>
                  <a:pt x="113" y="79"/>
                  <a:pt x="114" y="78"/>
                </a:cubicBezTo>
                <a:cubicBezTo>
                  <a:pt x="114" y="78"/>
                  <a:pt x="114" y="79"/>
                  <a:pt x="114" y="79"/>
                </a:cubicBezTo>
                <a:cubicBezTo>
                  <a:pt x="114" y="79"/>
                  <a:pt x="115" y="79"/>
                  <a:pt x="115" y="79"/>
                </a:cubicBezTo>
                <a:cubicBezTo>
                  <a:pt x="115" y="79"/>
                  <a:pt x="115" y="79"/>
                  <a:pt x="115" y="79"/>
                </a:cubicBezTo>
                <a:cubicBezTo>
                  <a:pt x="116" y="79"/>
                  <a:pt x="116" y="79"/>
                  <a:pt x="117" y="79"/>
                </a:cubicBezTo>
                <a:cubicBezTo>
                  <a:pt x="117" y="79"/>
                  <a:pt x="117" y="79"/>
                  <a:pt x="117" y="79"/>
                </a:cubicBezTo>
                <a:cubicBezTo>
                  <a:pt x="117" y="79"/>
                  <a:pt x="117" y="79"/>
                  <a:pt x="117" y="79"/>
                </a:cubicBezTo>
                <a:cubicBezTo>
                  <a:pt x="117" y="79"/>
                  <a:pt x="117" y="79"/>
                  <a:pt x="117" y="79"/>
                </a:cubicBezTo>
                <a:cubicBezTo>
                  <a:pt x="117" y="79"/>
                  <a:pt x="117" y="79"/>
                  <a:pt x="118" y="79"/>
                </a:cubicBezTo>
                <a:cubicBezTo>
                  <a:pt x="118" y="79"/>
                  <a:pt x="118" y="80"/>
                  <a:pt x="118" y="80"/>
                </a:cubicBezTo>
                <a:cubicBezTo>
                  <a:pt x="118" y="80"/>
                  <a:pt x="118" y="79"/>
                  <a:pt x="119" y="80"/>
                </a:cubicBezTo>
                <a:cubicBezTo>
                  <a:pt x="119" y="80"/>
                  <a:pt x="120" y="80"/>
                  <a:pt x="120" y="80"/>
                </a:cubicBezTo>
                <a:cubicBezTo>
                  <a:pt x="120" y="80"/>
                  <a:pt x="120" y="80"/>
                  <a:pt x="120" y="80"/>
                </a:cubicBezTo>
                <a:cubicBezTo>
                  <a:pt x="120" y="80"/>
                  <a:pt x="120" y="80"/>
                  <a:pt x="120" y="80"/>
                </a:cubicBezTo>
                <a:cubicBezTo>
                  <a:pt x="121" y="80"/>
                  <a:pt x="121" y="80"/>
                  <a:pt x="121" y="80"/>
                </a:cubicBezTo>
                <a:cubicBezTo>
                  <a:pt x="122" y="80"/>
                  <a:pt x="122" y="80"/>
                  <a:pt x="122" y="80"/>
                </a:cubicBezTo>
                <a:cubicBezTo>
                  <a:pt x="122" y="80"/>
                  <a:pt x="123" y="81"/>
                  <a:pt x="123" y="81"/>
                </a:cubicBezTo>
                <a:cubicBezTo>
                  <a:pt x="123" y="81"/>
                  <a:pt x="123" y="80"/>
                  <a:pt x="123" y="80"/>
                </a:cubicBezTo>
                <a:cubicBezTo>
                  <a:pt x="123" y="81"/>
                  <a:pt x="123" y="81"/>
                  <a:pt x="123" y="81"/>
                </a:cubicBezTo>
                <a:cubicBezTo>
                  <a:pt x="124" y="81"/>
                  <a:pt x="124" y="81"/>
                  <a:pt x="125" y="81"/>
                </a:cubicBezTo>
                <a:cubicBezTo>
                  <a:pt x="125" y="81"/>
                  <a:pt x="125" y="81"/>
                  <a:pt x="126" y="81"/>
                </a:cubicBezTo>
                <a:cubicBezTo>
                  <a:pt x="126" y="81"/>
                  <a:pt x="126" y="81"/>
                  <a:pt x="127" y="81"/>
                </a:cubicBezTo>
                <a:cubicBezTo>
                  <a:pt x="127" y="81"/>
                  <a:pt x="127" y="81"/>
                  <a:pt x="128" y="81"/>
                </a:cubicBezTo>
                <a:cubicBezTo>
                  <a:pt x="128" y="81"/>
                  <a:pt x="128" y="81"/>
                  <a:pt x="128" y="81"/>
                </a:cubicBezTo>
                <a:cubicBezTo>
                  <a:pt x="128" y="81"/>
                  <a:pt x="128" y="81"/>
                  <a:pt x="128" y="81"/>
                </a:cubicBezTo>
                <a:cubicBezTo>
                  <a:pt x="128" y="81"/>
                  <a:pt x="128" y="81"/>
                  <a:pt x="128" y="81"/>
                </a:cubicBezTo>
                <a:cubicBezTo>
                  <a:pt x="128" y="82"/>
                  <a:pt x="129" y="82"/>
                  <a:pt x="129" y="82"/>
                </a:cubicBezTo>
                <a:cubicBezTo>
                  <a:pt x="129" y="82"/>
                  <a:pt x="130" y="82"/>
                  <a:pt x="130" y="82"/>
                </a:cubicBezTo>
                <a:cubicBezTo>
                  <a:pt x="131" y="83"/>
                  <a:pt x="132" y="83"/>
                  <a:pt x="133" y="82"/>
                </a:cubicBezTo>
                <a:cubicBezTo>
                  <a:pt x="134" y="83"/>
                  <a:pt x="134" y="83"/>
                  <a:pt x="134" y="83"/>
                </a:cubicBezTo>
                <a:cubicBezTo>
                  <a:pt x="135" y="83"/>
                  <a:pt x="135" y="83"/>
                  <a:pt x="136" y="82"/>
                </a:cubicBezTo>
                <a:cubicBezTo>
                  <a:pt x="136" y="83"/>
                  <a:pt x="136" y="83"/>
                  <a:pt x="137" y="83"/>
                </a:cubicBezTo>
                <a:cubicBezTo>
                  <a:pt x="137" y="83"/>
                  <a:pt x="137" y="83"/>
                  <a:pt x="137" y="83"/>
                </a:cubicBezTo>
                <a:cubicBezTo>
                  <a:pt x="138" y="83"/>
                  <a:pt x="138" y="84"/>
                  <a:pt x="139" y="84"/>
                </a:cubicBezTo>
                <a:cubicBezTo>
                  <a:pt x="139" y="84"/>
                  <a:pt x="140" y="83"/>
                  <a:pt x="140" y="83"/>
                </a:cubicBezTo>
                <a:cubicBezTo>
                  <a:pt x="140" y="84"/>
                  <a:pt x="141" y="84"/>
                  <a:pt x="141" y="84"/>
                </a:cubicBezTo>
                <a:cubicBezTo>
                  <a:pt x="141" y="84"/>
                  <a:pt x="141" y="84"/>
                  <a:pt x="141" y="84"/>
                </a:cubicBezTo>
                <a:cubicBezTo>
                  <a:pt x="141" y="84"/>
                  <a:pt x="141" y="84"/>
                  <a:pt x="141" y="84"/>
                </a:cubicBezTo>
                <a:cubicBezTo>
                  <a:pt x="142" y="84"/>
                  <a:pt x="142" y="84"/>
                  <a:pt x="142" y="84"/>
                </a:cubicBezTo>
                <a:cubicBezTo>
                  <a:pt x="143" y="85"/>
                  <a:pt x="143" y="85"/>
                  <a:pt x="143" y="85"/>
                </a:cubicBezTo>
                <a:cubicBezTo>
                  <a:pt x="144" y="85"/>
                  <a:pt x="144" y="85"/>
                  <a:pt x="144" y="84"/>
                </a:cubicBezTo>
                <a:cubicBezTo>
                  <a:pt x="144" y="85"/>
                  <a:pt x="144" y="85"/>
                  <a:pt x="144" y="85"/>
                </a:cubicBezTo>
                <a:cubicBezTo>
                  <a:pt x="145" y="85"/>
                  <a:pt x="145" y="85"/>
                  <a:pt x="146" y="85"/>
                </a:cubicBezTo>
                <a:cubicBezTo>
                  <a:pt x="146" y="85"/>
                  <a:pt x="146" y="85"/>
                  <a:pt x="146" y="85"/>
                </a:cubicBezTo>
                <a:cubicBezTo>
                  <a:pt x="146" y="85"/>
                  <a:pt x="146" y="85"/>
                  <a:pt x="146" y="85"/>
                </a:cubicBezTo>
                <a:cubicBezTo>
                  <a:pt x="147" y="86"/>
                  <a:pt x="148" y="86"/>
                  <a:pt x="148" y="86"/>
                </a:cubicBezTo>
                <a:cubicBezTo>
                  <a:pt x="149" y="86"/>
                  <a:pt x="149" y="86"/>
                  <a:pt x="149" y="86"/>
                </a:cubicBezTo>
                <a:cubicBezTo>
                  <a:pt x="149" y="86"/>
                  <a:pt x="149" y="86"/>
                  <a:pt x="149" y="86"/>
                </a:cubicBezTo>
                <a:cubicBezTo>
                  <a:pt x="149" y="86"/>
                  <a:pt x="149" y="86"/>
                  <a:pt x="150" y="86"/>
                </a:cubicBezTo>
                <a:cubicBezTo>
                  <a:pt x="150" y="86"/>
                  <a:pt x="150" y="86"/>
                  <a:pt x="150" y="86"/>
                </a:cubicBezTo>
                <a:cubicBezTo>
                  <a:pt x="150" y="86"/>
                  <a:pt x="151" y="86"/>
                  <a:pt x="152" y="86"/>
                </a:cubicBezTo>
                <a:cubicBezTo>
                  <a:pt x="153" y="86"/>
                  <a:pt x="153" y="87"/>
                  <a:pt x="154" y="87"/>
                </a:cubicBezTo>
                <a:cubicBezTo>
                  <a:pt x="154" y="87"/>
                  <a:pt x="154" y="87"/>
                  <a:pt x="154" y="87"/>
                </a:cubicBezTo>
                <a:cubicBezTo>
                  <a:pt x="155" y="87"/>
                  <a:pt x="155" y="87"/>
                  <a:pt x="155" y="86"/>
                </a:cubicBezTo>
                <a:cubicBezTo>
                  <a:pt x="155" y="87"/>
                  <a:pt x="156" y="87"/>
                  <a:pt x="157" y="87"/>
                </a:cubicBezTo>
                <a:cubicBezTo>
                  <a:pt x="157" y="88"/>
                  <a:pt x="158" y="87"/>
                  <a:pt x="158" y="87"/>
                </a:cubicBezTo>
                <a:cubicBezTo>
                  <a:pt x="159" y="87"/>
                  <a:pt x="159" y="88"/>
                  <a:pt x="159" y="88"/>
                </a:cubicBezTo>
                <a:cubicBezTo>
                  <a:pt x="160" y="88"/>
                  <a:pt x="160" y="88"/>
                  <a:pt x="161" y="88"/>
                </a:cubicBezTo>
                <a:cubicBezTo>
                  <a:pt x="161" y="88"/>
                  <a:pt x="161" y="89"/>
                  <a:pt x="162" y="89"/>
                </a:cubicBezTo>
                <a:cubicBezTo>
                  <a:pt x="162" y="89"/>
                  <a:pt x="163" y="88"/>
                  <a:pt x="163" y="88"/>
                </a:cubicBezTo>
                <a:cubicBezTo>
                  <a:pt x="163" y="89"/>
                  <a:pt x="164" y="89"/>
                  <a:pt x="164" y="89"/>
                </a:cubicBezTo>
                <a:cubicBezTo>
                  <a:pt x="165" y="89"/>
                  <a:pt x="166" y="89"/>
                  <a:pt x="166" y="89"/>
                </a:cubicBezTo>
                <a:cubicBezTo>
                  <a:pt x="166" y="89"/>
                  <a:pt x="166" y="90"/>
                  <a:pt x="167" y="90"/>
                </a:cubicBezTo>
                <a:cubicBezTo>
                  <a:pt x="168" y="90"/>
                  <a:pt x="168" y="90"/>
                  <a:pt x="169" y="89"/>
                </a:cubicBezTo>
                <a:cubicBezTo>
                  <a:pt x="170" y="90"/>
                  <a:pt x="170" y="91"/>
                  <a:pt x="171" y="91"/>
                </a:cubicBezTo>
                <a:cubicBezTo>
                  <a:pt x="171" y="91"/>
                  <a:pt x="171" y="91"/>
                  <a:pt x="171" y="91"/>
                </a:cubicBezTo>
                <a:cubicBezTo>
                  <a:pt x="172" y="91"/>
                  <a:pt x="172" y="91"/>
                  <a:pt x="172" y="91"/>
                </a:cubicBezTo>
                <a:cubicBezTo>
                  <a:pt x="172" y="91"/>
                  <a:pt x="172" y="91"/>
                  <a:pt x="172" y="91"/>
                </a:cubicBezTo>
                <a:cubicBezTo>
                  <a:pt x="172" y="91"/>
                  <a:pt x="172" y="91"/>
                  <a:pt x="172" y="91"/>
                </a:cubicBezTo>
                <a:cubicBezTo>
                  <a:pt x="173" y="92"/>
                  <a:pt x="174" y="92"/>
                  <a:pt x="175" y="91"/>
                </a:cubicBezTo>
                <a:cubicBezTo>
                  <a:pt x="175" y="91"/>
                  <a:pt x="175" y="92"/>
                  <a:pt x="175" y="92"/>
                </a:cubicBezTo>
                <a:cubicBezTo>
                  <a:pt x="175" y="92"/>
                  <a:pt x="175" y="92"/>
                  <a:pt x="175" y="92"/>
                </a:cubicBezTo>
                <a:cubicBezTo>
                  <a:pt x="176" y="92"/>
                  <a:pt x="176" y="92"/>
                  <a:pt x="176" y="92"/>
                </a:cubicBezTo>
                <a:cubicBezTo>
                  <a:pt x="177" y="92"/>
                  <a:pt x="177" y="92"/>
                  <a:pt x="177" y="92"/>
                </a:cubicBezTo>
                <a:cubicBezTo>
                  <a:pt x="177" y="92"/>
                  <a:pt x="177" y="92"/>
                  <a:pt x="178" y="92"/>
                </a:cubicBezTo>
                <a:cubicBezTo>
                  <a:pt x="178" y="92"/>
                  <a:pt x="178" y="92"/>
                  <a:pt x="179" y="92"/>
                </a:cubicBezTo>
                <a:cubicBezTo>
                  <a:pt x="179" y="92"/>
                  <a:pt x="179" y="93"/>
                  <a:pt x="179" y="93"/>
                </a:cubicBezTo>
                <a:cubicBezTo>
                  <a:pt x="179" y="93"/>
                  <a:pt x="179" y="93"/>
                  <a:pt x="180" y="93"/>
                </a:cubicBezTo>
                <a:cubicBezTo>
                  <a:pt x="180" y="93"/>
                  <a:pt x="180" y="93"/>
                  <a:pt x="180" y="93"/>
                </a:cubicBezTo>
                <a:cubicBezTo>
                  <a:pt x="180" y="93"/>
                  <a:pt x="181" y="93"/>
                  <a:pt x="181" y="92"/>
                </a:cubicBezTo>
                <a:cubicBezTo>
                  <a:pt x="181" y="93"/>
                  <a:pt x="182" y="93"/>
                  <a:pt x="182" y="93"/>
                </a:cubicBezTo>
                <a:cubicBezTo>
                  <a:pt x="183" y="93"/>
                  <a:pt x="183" y="93"/>
                  <a:pt x="184" y="93"/>
                </a:cubicBezTo>
                <a:cubicBezTo>
                  <a:pt x="184" y="93"/>
                  <a:pt x="184" y="94"/>
                  <a:pt x="184" y="94"/>
                </a:cubicBezTo>
                <a:cubicBezTo>
                  <a:pt x="185" y="94"/>
                  <a:pt x="185" y="94"/>
                  <a:pt x="186" y="93"/>
                </a:cubicBezTo>
                <a:cubicBezTo>
                  <a:pt x="186" y="94"/>
                  <a:pt x="186" y="94"/>
                  <a:pt x="187" y="94"/>
                </a:cubicBezTo>
                <a:cubicBezTo>
                  <a:pt x="187" y="94"/>
                  <a:pt x="187" y="94"/>
                  <a:pt x="188" y="94"/>
                </a:cubicBezTo>
                <a:cubicBezTo>
                  <a:pt x="189" y="96"/>
                  <a:pt x="190" y="96"/>
                  <a:pt x="191" y="96"/>
                </a:cubicBezTo>
                <a:cubicBezTo>
                  <a:pt x="191" y="96"/>
                  <a:pt x="192" y="96"/>
                  <a:pt x="192" y="96"/>
                </a:cubicBezTo>
                <a:cubicBezTo>
                  <a:pt x="192" y="96"/>
                  <a:pt x="193" y="96"/>
                  <a:pt x="193" y="96"/>
                </a:cubicBezTo>
                <a:cubicBezTo>
                  <a:pt x="193" y="96"/>
                  <a:pt x="193" y="96"/>
                  <a:pt x="193" y="96"/>
                </a:cubicBezTo>
                <a:cubicBezTo>
                  <a:pt x="193" y="96"/>
                  <a:pt x="193" y="96"/>
                  <a:pt x="193" y="96"/>
                </a:cubicBezTo>
                <a:cubicBezTo>
                  <a:pt x="194" y="96"/>
                  <a:pt x="194" y="96"/>
                  <a:pt x="194" y="96"/>
                </a:cubicBezTo>
                <a:cubicBezTo>
                  <a:pt x="194" y="96"/>
                  <a:pt x="195" y="96"/>
                  <a:pt x="195" y="96"/>
                </a:cubicBezTo>
                <a:cubicBezTo>
                  <a:pt x="196" y="96"/>
                  <a:pt x="196" y="96"/>
                  <a:pt x="196" y="96"/>
                </a:cubicBezTo>
                <a:cubicBezTo>
                  <a:pt x="197" y="97"/>
                  <a:pt x="197" y="97"/>
                  <a:pt x="198" y="97"/>
                </a:cubicBezTo>
                <a:cubicBezTo>
                  <a:pt x="198" y="97"/>
                  <a:pt x="198" y="97"/>
                  <a:pt x="198" y="97"/>
                </a:cubicBezTo>
                <a:cubicBezTo>
                  <a:pt x="198" y="97"/>
                  <a:pt x="198" y="97"/>
                  <a:pt x="198" y="97"/>
                </a:cubicBezTo>
                <a:cubicBezTo>
                  <a:pt x="198" y="97"/>
                  <a:pt x="198" y="97"/>
                  <a:pt x="199" y="97"/>
                </a:cubicBezTo>
                <a:cubicBezTo>
                  <a:pt x="199" y="97"/>
                  <a:pt x="199" y="97"/>
                  <a:pt x="199" y="97"/>
                </a:cubicBezTo>
                <a:cubicBezTo>
                  <a:pt x="200" y="97"/>
                  <a:pt x="200" y="98"/>
                  <a:pt x="201" y="98"/>
                </a:cubicBezTo>
                <a:cubicBezTo>
                  <a:pt x="201" y="98"/>
                  <a:pt x="201" y="98"/>
                  <a:pt x="201" y="98"/>
                </a:cubicBezTo>
                <a:cubicBezTo>
                  <a:pt x="201" y="98"/>
                  <a:pt x="201" y="98"/>
                  <a:pt x="201" y="98"/>
                </a:cubicBezTo>
                <a:cubicBezTo>
                  <a:pt x="201" y="98"/>
                  <a:pt x="202" y="98"/>
                  <a:pt x="202" y="98"/>
                </a:cubicBezTo>
                <a:cubicBezTo>
                  <a:pt x="202" y="98"/>
                  <a:pt x="202" y="98"/>
                  <a:pt x="202" y="98"/>
                </a:cubicBezTo>
                <a:cubicBezTo>
                  <a:pt x="203" y="98"/>
                  <a:pt x="203" y="98"/>
                  <a:pt x="203" y="98"/>
                </a:cubicBezTo>
                <a:cubicBezTo>
                  <a:pt x="203" y="98"/>
                  <a:pt x="204" y="99"/>
                  <a:pt x="204" y="98"/>
                </a:cubicBezTo>
                <a:cubicBezTo>
                  <a:pt x="204" y="99"/>
                  <a:pt x="205" y="99"/>
                  <a:pt x="205" y="99"/>
                </a:cubicBezTo>
                <a:cubicBezTo>
                  <a:pt x="205" y="99"/>
                  <a:pt x="205" y="99"/>
                  <a:pt x="206" y="99"/>
                </a:cubicBezTo>
                <a:cubicBezTo>
                  <a:pt x="206" y="99"/>
                  <a:pt x="206" y="99"/>
                  <a:pt x="207" y="99"/>
                </a:cubicBezTo>
                <a:cubicBezTo>
                  <a:pt x="207" y="99"/>
                  <a:pt x="207" y="99"/>
                  <a:pt x="207" y="99"/>
                </a:cubicBezTo>
                <a:cubicBezTo>
                  <a:pt x="207" y="99"/>
                  <a:pt x="208" y="99"/>
                  <a:pt x="208" y="99"/>
                </a:cubicBezTo>
                <a:cubicBezTo>
                  <a:pt x="209" y="100"/>
                  <a:pt x="209" y="99"/>
                  <a:pt x="210" y="99"/>
                </a:cubicBezTo>
                <a:cubicBezTo>
                  <a:pt x="210" y="100"/>
                  <a:pt x="210" y="100"/>
                  <a:pt x="211" y="100"/>
                </a:cubicBezTo>
                <a:cubicBezTo>
                  <a:pt x="211" y="100"/>
                  <a:pt x="211" y="100"/>
                  <a:pt x="212" y="100"/>
                </a:cubicBezTo>
                <a:cubicBezTo>
                  <a:pt x="212" y="100"/>
                  <a:pt x="212" y="100"/>
                  <a:pt x="212" y="100"/>
                </a:cubicBezTo>
                <a:cubicBezTo>
                  <a:pt x="212" y="100"/>
                  <a:pt x="212" y="101"/>
                  <a:pt x="212" y="101"/>
                </a:cubicBezTo>
                <a:cubicBezTo>
                  <a:pt x="212" y="101"/>
                  <a:pt x="212" y="101"/>
                  <a:pt x="212" y="101"/>
                </a:cubicBezTo>
                <a:cubicBezTo>
                  <a:pt x="213" y="101"/>
                  <a:pt x="214" y="101"/>
                  <a:pt x="214" y="100"/>
                </a:cubicBezTo>
                <a:cubicBezTo>
                  <a:pt x="216" y="102"/>
                  <a:pt x="217" y="103"/>
                  <a:pt x="218" y="102"/>
                </a:cubicBezTo>
                <a:cubicBezTo>
                  <a:pt x="218" y="102"/>
                  <a:pt x="218" y="102"/>
                  <a:pt x="218" y="102"/>
                </a:cubicBezTo>
                <a:cubicBezTo>
                  <a:pt x="218" y="102"/>
                  <a:pt x="218" y="102"/>
                  <a:pt x="218" y="102"/>
                </a:cubicBezTo>
                <a:cubicBezTo>
                  <a:pt x="219" y="102"/>
                  <a:pt x="219" y="102"/>
                  <a:pt x="219" y="102"/>
                </a:cubicBezTo>
                <a:cubicBezTo>
                  <a:pt x="220" y="102"/>
                  <a:pt x="220" y="102"/>
                  <a:pt x="220" y="102"/>
                </a:cubicBezTo>
                <a:cubicBezTo>
                  <a:pt x="220" y="102"/>
                  <a:pt x="220" y="103"/>
                  <a:pt x="220" y="103"/>
                </a:cubicBezTo>
                <a:cubicBezTo>
                  <a:pt x="220" y="103"/>
                  <a:pt x="221" y="103"/>
                  <a:pt x="221" y="103"/>
                </a:cubicBezTo>
                <a:cubicBezTo>
                  <a:pt x="221" y="103"/>
                  <a:pt x="222" y="103"/>
                  <a:pt x="222" y="103"/>
                </a:cubicBezTo>
                <a:cubicBezTo>
                  <a:pt x="222" y="103"/>
                  <a:pt x="222" y="103"/>
                  <a:pt x="223" y="103"/>
                </a:cubicBezTo>
                <a:cubicBezTo>
                  <a:pt x="223" y="103"/>
                  <a:pt x="223" y="103"/>
                  <a:pt x="224" y="103"/>
                </a:cubicBezTo>
                <a:cubicBezTo>
                  <a:pt x="224" y="103"/>
                  <a:pt x="224" y="104"/>
                  <a:pt x="225" y="104"/>
                </a:cubicBezTo>
                <a:cubicBezTo>
                  <a:pt x="225" y="104"/>
                  <a:pt x="225" y="104"/>
                  <a:pt x="226" y="104"/>
                </a:cubicBezTo>
                <a:cubicBezTo>
                  <a:pt x="226" y="104"/>
                  <a:pt x="226" y="104"/>
                  <a:pt x="227" y="104"/>
                </a:cubicBezTo>
                <a:cubicBezTo>
                  <a:pt x="227" y="104"/>
                  <a:pt x="227" y="104"/>
                  <a:pt x="227" y="104"/>
                </a:cubicBezTo>
                <a:cubicBezTo>
                  <a:pt x="228" y="105"/>
                  <a:pt x="228" y="105"/>
                  <a:pt x="228" y="105"/>
                </a:cubicBezTo>
                <a:cubicBezTo>
                  <a:pt x="228" y="105"/>
                  <a:pt x="229" y="105"/>
                  <a:pt x="229" y="105"/>
                </a:cubicBezTo>
                <a:cubicBezTo>
                  <a:pt x="229" y="105"/>
                  <a:pt x="230" y="105"/>
                  <a:pt x="230" y="105"/>
                </a:cubicBezTo>
                <a:cubicBezTo>
                  <a:pt x="230" y="105"/>
                  <a:pt x="230" y="105"/>
                  <a:pt x="231" y="105"/>
                </a:cubicBezTo>
                <a:cubicBezTo>
                  <a:pt x="231" y="105"/>
                  <a:pt x="231" y="106"/>
                  <a:pt x="231" y="106"/>
                </a:cubicBezTo>
                <a:cubicBezTo>
                  <a:pt x="231" y="106"/>
                  <a:pt x="231" y="106"/>
                  <a:pt x="232" y="106"/>
                </a:cubicBezTo>
                <a:cubicBezTo>
                  <a:pt x="233" y="107"/>
                  <a:pt x="234" y="107"/>
                  <a:pt x="235" y="107"/>
                </a:cubicBezTo>
                <a:cubicBezTo>
                  <a:pt x="235" y="107"/>
                  <a:pt x="235" y="107"/>
                  <a:pt x="235" y="107"/>
                </a:cubicBezTo>
                <a:cubicBezTo>
                  <a:pt x="235" y="107"/>
                  <a:pt x="235" y="107"/>
                  <a:pt x="235" y="107"/>
                </a:cubicBezTo>
                <a:cubicBezTo>
                  <a:pt x="236" y="107"/>
                  <a:pt x="236" y="107"/>
                  <a:pt x="236" y="107"/>
                </a:cubicBezTo>
                <a:cubicBezTo>
                  <a:pt x="237" y="107"/>
                  <a:pt x="237" y="107"/>
                  <a:pt x="238" y="108"/>
                </a:cubicBezTo>
                <a:cubicBezTo>
                  <a:pt x="238" y="108"/>
                  <a:pt x="238" y="108"/>
                  <a:pt x="238" y="108"/>
                </a:cubicBezTo>
                <a:cubicBezTo>
                  <a:pt x="239" y="108"/>
                  <a:pt x="240" y="108"/>
                  <a:pt x="240" y="107"/>
                </a:cubicBezTo>
                <a:cubicBezTo>
                  <a:pt x="240" y="108"/>
                  <a:pt x="241" y="109"/>
                  <a:pt x="242" y="109"/>
                </a:cubicBezTo>
                <a:cubicBezTo>
                  <a:pt x="242" y="109"/>
                  <a:pt x="242" y="109"/>
                  <a:pt x="242" y="109"/>
                </a:cubicBezTo>
                <a:cubicBezTo>
                  <a:pt x="242" y="109"/>
                  <a:pt x="243" y="109"/>
                  <a:pt x="243" y="109"/>
                </a:cubicBezTo>
                <a:cubicBezTo>
                  <a:pt x="243" y="109"/>
                  <a:pt x="243" y="109"/>
                  <a:pt x="244" y="109"/>
                </a:cubicBezTo>
                <a:cubicBezTo>
                  <a:pt x="244" y="109"/>
                  <a:pt x="244" y="110"/>
                  <a:pt x="244" y="110"/>
                </a:cubicBezTo>
                <a:cubicBezTo>
                  <a:pt x="244" y="110"/>
                  <a:pt x="244" y="110"/>
                  <a:pt x="244" y="110"/>
                </a:cubicBezTo>
                <a:cubicBezTo>
                  <a:pt x="244" y="110"/>
                  <a:pt x="245" y="110"/>
                  <a:pt x="245" y="110"/>
                </a:cubicBezTo>
                <a:cubicBezTo>
                  <a:pt x="245" y="111"/>
                  <a:pt x="246" y="111"/>
                  <a:pt x="247" y="110"/>
                </a:cubicBezTo>
                <a:cubicBezTo>
                  <a:pt x="247" y="110"/>
                  <a:pt x="247" y="111"/>
                  <a:pt x="247" y="111"/>
                </a:cubicBezTo>
                <a:cubicBezTo>
                  <a:pt x="247" y="111"/>
                  <a:pt x="247" y="111"/>
                  <a:pt x="247" y="111"/>
                </a:cubicBezTo>
                <a:cubicBezTo>
                  <a:pt x="247" y="111"/>
                  <a:pt x="247" y="111"/>
                  <a:pt x="247" y="111"/>
                </a:cubicBezTo>
                <a:cubicBezTo>
                  <a:pt x="248" y="111"/>
                  <a:pt x="248" y="111"/>
                  <a:pt x="249" y="111"/>
                </a:cubicBezTo>
                <a:cubicBezTo>
                  <a:pt x="249" y="111"/>
                  <a:pt x="249" y="111"/>
                  <a:pt x="250" y="112"/>
                </a:cubicBezTo>
                <a:cubicBezTo>
                  <a:pt x="250" y="112"/>
                  <a:pt x="250" y="112"/>
                  <a:pt x="251" y="111"/>
                </a:cubicBezTo>
                <a:cubicBezTo>
                  <a:pt x="251" y="112"/>
                  <a:pt x="251" y="112"/>
                  <a:pt x="251" y="112"/>
                </a:cubicBezTo>
                <a:cubicBezTo>
                  <a:pt x="251" y="112"/>
                  <a:pt x="252" y="112"/>
                  <a:pt x="252" y="112"/>
                </a:cubicBezTo>
                <a:cubicBezTo>
                  <a:pt x="252" y="112"/>
                  <a:pt x="252" y="112"/>
                  <a:pt x="253" y="113"/>
                </a:cubicBezTo>
                <a:cubicBezTo>
                  <a:pt x="253" y="113"/>
                  <a:pt x="253" y="112"/>
                  <a:pt x="253" y="113"/>
                </a:cubicBezTo>
                <a:cubicBezTo>
                  <a:pt x="253" y="113"/>
                  <a:pt x="254" y="113"/>
                  <a:pt x="254" y="113"/>
                </a:cubicBezTo>
                <a:cubicBezTo>
                  <a:pt x="256" y="113"/>
                  <a:pt x="256" y="111"/>
                  <a:pt x="256" y="107"/>
                </a:cubicBezTo>
                <a:cubicBezTo>
                  <a:pt x="256" y="105"/>
                  <a:pt x="256" y="104"/>
                  <a:pt x="256" y="102"/>
                </a:cubicBezTo>
                <a:cubicBezTo>
                  <a:pt x="257" y="98"/>
                  <a:pt x="258" y="92"/>
                  <a:pt x="259" y="86"/>
                </a:cubicBezTo>
                <a:cubicBezTo>
                  <a:pt x="261" y="77"/>
                  <a:pt x="263" y="71"/>
                  <a:pt x="265" y="67"/>
                </a:cubicBezTo>
                <a:cubicBezTo>
                  <a:pt x="267" y="63"/>
                  <a:pt x="268" y="60"/>
                  <a:pt x="267" y="60"/>
                </a:cubicBezTo>
                <a:cubicBezTo>
                  <a:pt x="267" y="60"/>
                  <a:pt x="266" y="62"/>
                  <a:pt x="263" y="66"/>
                </a:cubicBezTo>
                <a:close/>
                <a:moveTo>
                  <a:pt x="3" y="38"/>
                </a:moveTo>
                <a:cubicBezTo>
                  <a:pt x="3" y="38"/>
                  <a:pt x="2" y="38"/>
                  <a:pt x="2" y="39"/>
                </a:cubicBezTo>
                <a:cubicBezTo>
                  <a:pt x="3" y="37"/>
                  <a:pt x="3" y="35"/>
                  <a:pt x="4" y="34"/>
                </a:cubicBezTo>
                <a:cubicBezTo>
                  <a:pt x="4" y="33"/>
                  <a:pt x="4" y="33"/>
                  <a:pt x="4" y="32"/>
                </a:cubicBezTo>
                <a:cubicBezTo>
                  <a:pt x="4" y="34"/>
                  <a:pt x="3" y="36"/>
                  <a:pt x="3" y="38"/>
                </a:cubicBezTo>
                <a:close/>
                <a:moveTo>
                  <a:pt x="17" y="28"/>
                </a:moveTo>
                <a:cubicBezTo>
                  <a:pt x="17" y="27"/>
                  <a:pt x="17" y="26"/>
                  <a:pt x="17" y="25"/>
                </a:cubicBezTo>
                <a:cubicBezTo>
                  <a:pt x="18" y="25"/>
                  <a:pt x="18" y="25"/>
                  <a:pt x="18" y="26"/>
                </a:cubicBezTo>
                <a:cubicBezTo>
                  <a:pt x="18" y="26"/>
                  <a:pt x="17" y="27"/>
                  <a:pt x="17" y="28"/>
                </a:cubicBezTo>
                <a:close/>
                <a:moveTo>
                  <a:pt x="19" y="37"/>
                </a:moveTo>
                <a:cubicBezTo>
                  <a:pt x="19" y="37"/>
                  <a:pt x="19" y="36"/>
                  <a:pt x="19" y="36"/>
                </a:cubicBezTo>
                <a:cubicBezTo>
                  <a:pt x="19" y="34"/>
                  <a:pt x="19" y="33"/>
                  <a:pt x="20" y="31"/>
                </a:cubicBezTo>
                <a:cubicBezTo>
                  <a:pt x="20" y="32"/>
                  <a:pt x="20" y="33"/>
                  <a:pt x="20" y="33"/>
                </a:cubicBezTo>
                <a:cubicBezTo>
                  <a:pt x="20" y="33"/>
                  <a:pt x="20" y="33"/>
                  <a:pt x="20" y="34"/>
                </a:cubicBezTo>
                <a:cubicBezTo>
                  <a:pt x="20" y="35"/>
                  <a:pt x="19" y="36"/>
                  <a:pt x="19" y="37"/>
                </a:cubicBezTo>
                <a:close/>
                <a:moveTo>
                  <a:pt x="33" y="26"/>
                </a:moveTo>
                <a:cubicBezTo>
                  <a:pt x="33" y="23"/>
                  <a:pt x="34" y="22"/>
                  <a:pt x="34" y="21"/>
                </a:cubicBezTo>
                <a:cubicBezTo>
                  <a:pt x="35" y="22"/>
                  <a:pt x="35" y="24"/>
                  <a:pt x="36" y="25"/>
                </a:cubicBezTo>
                <a:cubicBezTo>
                  <a:pt x="35" y="25"/>
                  <a:pt x="34" y="26"/>
                  <a:pt x="32" y="29"/>
                </a:cubicBezTo>
                <a:cubicBezTo>
                  <a:pt x="32" y="28"/>
                  <a:pt x="33" y="26"/>
                  <a:pt x="33" y="26"/>
                </a:cubicBezTo>
                <a:close/>
                <a:moveTo>
                  <a:pt x="33" y="33"/>
                </a:moveTo>
                <a:cubicBezTo>
                  <a:pt x="33" y="33"/>
                  <a:pt x="32" y="33"/>
                  <a:pt x="32" y="32"/>
                </a:cubicBezTo>
                <a:cubicBezTo>
                  <a:pt x="33" y="32"/>
                  <a:pt x="33" y="31"/>
                  <a:pt x="34" y="30"/>
                </a:cubicBezTo>
                <a:cubicBezTo>
                  <a:pt x="35" y="27"/>
                  <a:pt x="36" y="26"/>
                  <a:pt x="36" y="25"/>
                </a:cubicBezTo>
                <a:cubicBezTo>
                  <a:pt x="36" y="26"/>
                  <a:pt x="36" y="26"/>
                  <a:pt x="36" y="26"/>
                </a:cubicBezTo>
                <a:cubicBezTo>
                  <a:pt x="36" y="26"/>
                  <a:pt x="36" y="27"/>
                  <a:pt x="36" y="27"/>
                </a:cubicBezTo>
                <a:cubicBezTo>
                  <a:pt x="35" y="29"/>
                  <a:pt x="34" y="31"/>
                  <a:pt x="33" y="33"/>
                </a:cubicBezTo>
                <a:close/>
                <a:moveTo>
                  <a:pt x="35" y="40"/>
                </a:moveTo>
                <a:cubicBezTo>
                  <a:pt x="35" y="39"/>
                  <a:pt x="35" y="39"/>
                  <a:pt x="35" y="38"/>
                </a:cubicBezTo>
                <a:cubicBezTo>
                  <a:pt x="35" y="38"/>
                  <a:pt x="35" y="38"/>
                  <a:pt x="35" y="37"/>
                </a:cubicBezTo>
                <a:cubicBezTo>
                  <a:pt x="35" y="38"/>
                  <a:pt x="36" y="38"/>
                  <a:pt x="36" y="39"/>
                </a:cubicBezTo>
                <a:cubicBezTo>
                  <a:pt x="36" y="39"/>
                  <a:pt x="35" y="40"/>
                  <a:pt x="35" y="40"/>
                </a:cubicBezTo>
                <a:close/>
                <a:moveTo>
                  <a:pt x="37" y="36"/>
                </a:moveTo>
                <a:cubicBezTo>
                  <a:pt x="37" y="36"/>
                  <a:pt x="36" y="35"/>
                  <a:pt x="36" y="35"/>
                </a:cubicBezTo>
                <a:cubicBezTo>
                  <a:pt x="36" y="35"/>
                  <a:pt x="36" y="34"/>
                  <a:pt x="36" y="34"/>
                </a:cubicBezTo>
                <a:cubicBezTo>
                  <a:pt x="37" y="34"/>
                  <a:pt x="37" y="33"/>
                  <a:pt x="37" y="32"/>
                </a:cubicBezTo>
                <a:cubicBezTo>
                  <a:pt x="37" y="33"/>
                  <a:pt x="38" y="33"/>
                  <a:pt x="38" y="33"/>
                </a:cubicBezTo>
                <a:cubicBezTo>
                  <a:pt x="38" y="34"/>
                  <a:pt x="38" y="34"/>
                  <a:pt x="38" y="35"/>
                </a:cubicBezTo>
                <a:cubicBezTo>
                  <a:pt x="38" y="35"/>
                  <a:pt x="38" y="36"/>
                  <a:pt x="37" y="36"/>
                </a:cubicBezTo>
                <a:close/>
                <a:moveTo>
                  <a:pt x="40" y="28"/>
                </a:moveTo>
                <a:cubicBezTo>
                  <a:pt x="39" y="28"/>
                  <a:pt x="39" y="28"/>
                  <a:pt x="39" y="28"/>
                </a:cubicBezTo>
                <a:cubicBezTo>
                  <a:pt x="39" y="28"/>
                  <a:pt x="39" y="28"/>
                  <a:pt x="39" y="28"/>
                </a:cubicBezTo>
                <a:cubicBezTo>
                  <a:pt x="39" y="27"/>
                  <a:pt x="40" y="26"/>
                  <a:pt x="40" y="25"/>
                </a:cubicBezTo>
                <a:cubicBezTo>
                  <a:pt x="40" y="26"/>
                  <a:pt x="40" y="27"/>
                  <a:pt x="40" y="28"/>
                </a:cubicBezTo>
                <a:close/>
                <a:moveTo>
                  <a:pt x="43" y="26"/>
                </a:moveTo>
                <a:cubicBezTo>
                  <a:pt x="43" y="27"/>
                  <a:pt x="43" y="27"/>
                  <a:pt x="44" y="28"/>
                </a:cubicBezTo>
                <a:cubicBezTo>
                  <a:pt x="43" y="28"/>
                  <a:pt x="43" y="28"/>
                  <a:pt x="43" y="29"/>
                </a:cubicBezTo>
                <a:cubicBezTo>
                  <a:pt x="43" y="28"/>
                  <a:pt x="43" y="27"/>
                  <a:pt x="43" y="26"/>
                </a:cubicBezTo>
                <a:close/>
                <a:moveTo>
                  <a:pt x="42" y="37"/>
                </a:moveTo>
                <a:cubicBezTo>
                  <a:pt x="42" y="37"/>
                  <a:pt x="42" y="36"/>
                  <a:pt x="42" y="36"/>
                </a:cubicBezTo>
                <a:cubicBezTo>
                  <a:pt x="43" y="37"/>
                  <a:pt x="43" y="39"/>
                  <a:pt x="43" y="40"/>
                </a:cubicBezTo>
                <a:cubicBezTo>
                  <a:pt x="43" y="39"/>
                  <a:pt x="42" y="38"/>
                  <a:pt x="42" y="37"/>
                </a:cubicBezTo>
                <a:close/>
                <a:moveTo>
                  <a:pt x="44" y="36"/>
                </a:moveTo>
                <a:cubicBezTo>
                  <a:pt x="44" y="35"/>
                  <a:pt x="44" y="34"/>
                  <a:pt x="43" y="34"/>
                </a:cubicBezTo>
                <a:cubicBezTo>
                  <a:pt x="43" y="33"/>
                  <a:pt x="43" y="33"/>
                  <a:pt x="42" y="33"/>
                </a:cubicBezTo>
                <a:cubicBezTo>
                  <a:pt x="42" y="32"/>
                  <a:pt x="42" y="32"/>
                  <a:pt x="42" y="32"/>
                </a:cubicBezTo>
                <a:cubicBezTo>
                  <a:pt x="43" y="31"/>
                  <a:pt x="44" y="30"/>
                  <a:pt x="44" y="29"/>
                </a:cubicBezTo>
                <a:cubicBezTo>
                  <a:pt x="44" y="30"/>
                  <a:pt x="45" y="31"/>
                  <a:pt x="45" y="33"/>
                </a:cubicBezTo>
                <a:cubicBezTo>
                  <a:pt x="45" y="34"/>
                  <a:pt x="45" y="35"/>
                  <a:pt x="44" y="36"/>
                </a:cubicBezTo>
                <a:close/>
                <a:moveTo>
                  <a:pt x="49" y="33"/>
                </a:moveTo>
                <a:cubicBezTo>
                  <a:pt x="49" y="34"/>
                  <a:pt x="49" y="34"/>
                  <a:pt x="49" y="35"/>
                </a:cubicBezTo>
                <a:cubicBezTo>
                  <a:pt x="49" y="34"/>
                  <a:pt x="49" y="34"/>
                  <a:pt x="48" y="33"/>
                </a:cubicBezTo>
                <a:cubicBezTo>
                  <a:pt x="49" y="30"/>
                  <a:pt x="49" y="28"/>
                  <a:pt x="49" y="25"/>
                </a:cubicBezTo>
                <a:cubicBezTo>
                  <a:pt x="50" y="26"/>
                  <a:pt x="50" y="28"/>
                  <a:pt x="50" y="29"/>
                </a:cubicBezTo>
                <a:cubicBezTo>
                  <a:pt x="50" y="30"/>
                  <a:pt x="50" y="32"/>
                  <a:pt x="49" y="33"/>
                </a:cubicBezTo>
                <a:close/>
                <a:moveTo>
                  <a:pt x="61" y="34"/>
                </a:moveTo>
                <a:cubicBezTo>
                  <a:pt x="61" y="33"/>
                  <a:pt x="61" y="33"/>
                  <a:pt x="60" y="33"/>
                </a:cubicBezTo>
                <a:cubicBezTo>
                  <a:pt x="60" y="32"/>
                  <a:pt x="60" y="32"/>
                  <a:pt x="59" y="32"/>
                </a:cubicBezTo>
                <a:cubicBezTo>
                  <a:pt x="59" y="30"/>
                  <a:pt x="59" y="29"/>
                  <a:pt x="59" y="27"/>
                </a:cubicBezTo>
                <a:cubicBezTo>
                  <a:pt x="60" y="29"/>
                  <a:pt x="61" y="31"/>
                  <a:pt x="61" y="34"/>
                </a:cubicBezTo>
                <a:close/>
                <a:moveTo>
                  <a:pt x="62" y="42"/>
                </a:moveTo>
                <a:cubicBezTo>
                  <a:pt x="62" y="43"/>
                  <a:pt x="62" y="44"/>
                  <a:pt x="62" y="46"/>
                </a:cubicBezTo>
                <a:cubicBezTo>
                  <a:pt x="61" y="44"/>
                  <a:pt x="60" y="43"/>
                  <a:pt x="60" y="42"/>
                </a:cubicBezTo>
                <a:cubicBezTo>
                  <a:pt x="59" y="42"/>
                  <a:pt x="59" y="41"/>
                  <a:pt x="59" y="40"/>
                </a:cubicBezTo>
                <a:cubicBezTo>
                  <a:pt x="59" y="39"/>
                  <a:pt x="59" y="37"/>
                  <a:pt x="59" y="36"/>
                </a:cubicBezTo>
                <a:cubicBezTo>
                  <a:pt x="59" y="35"/>
                  <a:pt x="59" y="35"/>
                  <a:pt x="59" y="34"/>
                </a:cubicBezTo>
                <a:cubicBezTo>
                  <a:pt x="60" y="36"/>
                  <a:pt x="61" y="37"/>
                  <a:pt x="62" y="39"/>
                </a:cubicBezTo>
                <a:cubicBezTo>
                  <a:pt x="62" y="40"/>
                  <a:pt x="62" y="40"/>
                  <a:pt x="62" y="40"/>
                </a:cubicBezTo>
                <a:cubicBezTo>
                  <a:pt x="62" y="40"/>
                  <a:pt x="62" y="40"/>
                  <a:pt x="62" y="40"/>
                </a:cubicBezTo>
                <a:cubicBezTo>
                  <a:pt x="62" y="40"/>
                  <a:pt x="62" y="41"/>
                  <a:pt x="62" y="41"/>
                </a:cubicBezTo>
                <a:cubicBezTo>
                  <a:pt x="62" y="41"/>
                  <a:pt x="62" y="42"/>
                  <a:pt x="62" y="42"/>
                </a:cubicBezTo>
                <a:close/>
                <a:moveTo>
                  <a:pt x="68" y="35"/>
                </a:moveTo>
                <a:cubicBezTo>
                  <a:pt x="67" y="37"/>
                  <a:pt x="67" y="39"/>
                  <a:pt x="67" y="41"/>
                </a:cubicBezTo>
                <a:cubicBezTo>
                  <a:pt x="67" y="41"/>
                  <a:pt x="67" y="41"/>
                  <a:pt x="67" y="41"/>
                </a:cubicBezTo>
                <a:cubicBezTo>
                  <a:pt x="67" y="41"/>
                  <a:pt x="67" y="40"/>
                  <a:pt x="67" y="40"/>
                </a:cubicBezTo>
                <a:cubicBezTo>
                  <a:pt x="67" y="36"/>
                  <a:pt x="67" y="32"/>
                  <a:pt x="68" y="29"/>
                </a:cubicBezTo>
                <a:cubicBezTo>
                  <a:pt x="68" y="30"/>
                  <a:pt x="68" y="31"/>
                  <a:pt x="68" y="32"/>
                </a:cubicBezTo>
                <a:cubicBezTo>
                  <a:pt x="68" y="33"/>
                  <a:pt x="68" y="34"/>
                  <a:pt x="68" y="35"/>
                </a:cubicBezTo>
                <a:close/>
                <a:moveTo>
                  <a:pt x="73" y="44"/>
                </a:moveTo>
                <a:cubicBezTo>
                  <a:pt x="73" y="39"/>
                  <a:pt x="73" y="35"/>
                  <a:pt x="72" y="32"/>
                </a:cubicBezTo>
                <a:cubicBezTo>
                  <a:pt x="72" y="29"/>
                  <a:pt x="73" y="26"/>
                  <a:pt x="73" y="24"/>
                </a:cubicBezTo>
                <a:cubicBezTo>
                  <a:pt x="74" y="28"/>
                  <a:pt x="74" y="34"/>
                  <a:pt x="74" y="42"/>
                </a:cubicBezTo>
                <a:cubicBezTo>
                  <a:pt x="74" y="42"/>
                  <a:pt x="74" y="43"/>
                  <a:pt x="73" y="44"/>
                </a:cubicBezTo>
                <a:close/>
                <a:moveTo>
                  <a:pt x="81" y="33"/>
                </a:moveTo>
                <a:cubicBezTo>
                  <a:pt x="81" y="33"/>
                  <a:pt x="81" y="33"/>
                  <a:pt x="81" y="33"/>
                </a:cubicBezTo>
                <a:cubicBezTo>
                  <a:pt x="80" y="33"/>
                  <a:pt x="81" y="33"/>
                  <a:pt x="81" y="33"/>
                </a:cubicBezTo>
                <a:cubicBezTo>
                  <a:pt x="80" y="36"/>
                  <a:pt x="80" y="40"/>
                  <a:pt x="79" y="44"/>
                </a:cubicBezTo>
                <a:cubicBezTo>
                  <a:pt x="79" y="44"/>
                  <a:pt x="78" y="44"/>
                  <a:pt x="78" y="44"/>
                </a:cubicBezTo>
                <a:cubicBezTo>
                  <a:pt x="78" y="43"/>
                  <a:pt x="78" y="43"/>
                  <a:pt x="78" y="43"/>
                </a:cubicBezTo>
                <a:cubicBezTo>
                  <a:pt x="78" y="42"/>
                  <a:pt x="78" y="41"/>
                  <a:pt x="78" y="40"/>
                </a:cubicBezTo>
                <a:cubicBezTo>
                  <a:pt x="79" y="37"/>
                  <a:pt x="80" y="35"/>
                  <a:pt x="80" y="32"/>
                </a:cubicBezTo>
                <a:cubicBezTo>
                  <a:pt x="80" y="31"/>
                  <a:pt x="80" y="29"/>
                  <a:pt x="81" y="28"/>
                </a:cubicBezTo>
                <a:cubicBezTo>
                  <a:pt x="81" y="29"/>
                  <a:pt x="81" y="29"/>
                  <a:pt x="81" y="29"/>
                </a:cubicBezTo>
                <a:cubicBezTo>
                  <a:pt x="81" y="30"/>
                  <a:pt x="81" y="31"/>
                  <a:pt x="81" y="31"/>
                </a:cubicBezTo>
                <a:cubicBezTo>
                  <a:pt x="81" y="32"/>
                  <a:pt x="81" y="32"/>
                  <a:pt x="81" y="33"/>
                </a:cubicBezTo>
                <a:close/>
                <a:moveTo>
                  <a:pt x="113" y="53"/>
                </a:moveTo>
                <a:cubicBezTo>
                  <a:pt x="113" y="54"/>
                  <a:pt x="113" y="54"/>
                  <a:pt x="113" y="54"/>
                </a:cubicBezTo>
                <a:cubicBezTo>
                  <a:pt x="112" y="55"/>
                  <a:pt x="112" y="56"/>
                  <a:pt x="111" y="57"/>
                </a:cubicBezTo>
                <a:cubicBezTo>
                  <a:pt x="111" y="57"/>
                  <a:pt x="111" y="58"/>
                  <a:pt x="111" y="58"/>
                </a:cubicBezTo>
                <a:cubicBezTo>
                  <a:pt x="110" y="57"/>
                  <a:pt x="110" y="56"/>
                  <a:pt x="110" y="55"/>
                </a:cubicBezTo>
                <a:cubicBezTo>
                  <a:pt x="111" y="54"/>
                  <a:pt x="112" y="53"/>
                  <a:pt x="113" y="52"/>
                </a:cubicBezTo>
                <a:cubicBezTo>
                  <a:pt x="113" y="53"/>
                  <a:pt x="113" y="53"/>
                  <a:pt x="113" y="53"/>
                </a:cubicBezTo>
                <a:close/>
                <a:moveTo>
                  <a:pt x="113" y="44"/>
                </a:moveTo>
                <a:cubicBezTo>
                  <a:pt x="112" y="45"/>
                  <a:pt x="111" y="46"/>
                  <a:pt x="111" y="47"/>
                </a:cubicBezTo>
                <a:cubicBezTo>
                  <a:pt x="111" y="43"/>
                  <a:pt x="111" y="39"/>
                  <a:pt x="111" y="37"/>
                </a:cubicBezTo>
                <a:cubicBezTo>
                  <a:pt x="111" y="37"/>
                  <a:pt x="111" y="38"/>
                  <a:pt x="112" y="38"/>
                </a:cubicBezTo>
                <a:cubicBezTo>
                  <a:pt x="112" y="39"/>
                  <a:pt x="112" y="39"/>
                  <a:pt x="113" y="40"/>
                </a:cubicBezTo>
                <a:cubicBezTo>
                  <a:pt x="113" y="41"/>
                  <a:pt x="113" y="43"/>
                  <a:pt x="113" y="44"/>
                </a:cubicBezTo>
                <a:close/>
                <a:moveTo>
                  <a:pt x="127" y="47"/>
                </a:moveTo>
                <a:cubicBezTo>
                  <a:pt x="127" y="48"/>
                  <a:pt x="126" y="49"/>
                  <a:pt x="126" y="50"/>
                </a:cubicBezTo>
                <a:cubicBezTo>
                  <a:pt x="126" y="49"/>
                  <a:pt x="126" y="49"/>
                  <a:pt x="126" y="48"/>
                </a:cubicBezTo>
                <a:cubicBezTo>
                  <a:pt x="126" y="47"/>
                  <a:pt x="127" y="46"/>
                  <a:pt x="127" y="45"/>
                </a:cubicBezTo>
                <a:cubicBezTo>
                  <a:pt x="127" y="46"/>
                  <a:pt x="127" y="46"/>
                  <a:pt x="127" y="47"/>
                </a:cubicBezTo>
                <a:close/>
                <a:moveTo>
                  <a:pt x="132" y="51"/>
                </a:moveTo>
                <a:cubicBezTo>
                  <a:pt x="132" y="51"/>
                  <a:pt x="131" y="51"/>
                  <a:pt x="131" y="51"/>
                </a:cubicBezTo>
                <a:cubicBezTo>
                  <a:pt x="132" y="50"/>
                  <a:pt x="132" y="49"/>
                  <a:pt x="132" y="48"/>
                </a:cubicBezTo>
                <a:cubicBezTo>
                  <a:pt x="134" y="45"/>
                  <a:pt x="135" y="44"/>
                  <a:pt x="135" y="44"/>
                </a:cubicBezTo>
                <a:cubicBezTo>
                  <a:pt x="135" y="44"/>
                  <a:pt x="133" y="45"/>
                  <a:pt x="131" y="47"/>
                </a:cubicBezTo>
                <a:cubicBezTo>
                  <a:pt x="131" y="46"/>
                  <a:pt x="131" y="45"/>
                  <a:pt x="132" y="44"/>
                </a:cubicBezTo>
                <a:cubicBezTo>
                  <a:pt x="132" y="41"/>
                  <a:pt x="133" y="40"/>
                  <a:pt x="133" y="39"/>
                </a:cubicBezTo>
                <a:cubicBezTo>
                  <a:pt x="134" y="41"/>
                  <a:pt x="134" y="42"/>
                  <a:pt x="135" y="44"/>
                </a:cubicBezTo>
                <a:cubicBezTo>
                  <a:pt x="135" y="45"/>
                  <a:pt x="135" y="45"/>
                  <a:pt x="136" y="46"/>
                </a:cubicBezTo>
                <a:cubicBezTo>
                  <a:pt x="134" y="47"/>
                  <a:pt x="133" y="49"/>
                  <a:pt x="132" y="51"/>
                </a:cubicBezTo>
                <a:close/>
                <a:moveTo>
                  <a:pt x="135" y="53"/>
                </a:moveTo>
                <a:cubicBezTo>
                  <a:pt x="136" y="52"/>
                  <a:pt x="136" y="52"/>
                  <a:pt x="137" y="51"/>
                </a:cubicBezTo>
                <a:cubicBezTo>
                  <a:pt x="137" y="51"/>
                  <a:pt x="137" y="51"/>
                  <a:pt x="137" y="51"/>
                </a:cubicBezTo>
                <a:cubicBezTo>
                  <a:pt x="137" y="52"/>
                  <a:pt x="136" y="52"/>
                  <a:pt x="135" y="53"/>
                </a:cubicBezTo>
                <a:close/>
                <a:moveTo>
                  <a:pt x="137" y="55"/>
                </a:moveTo>
                <a:cubicBezTo>
                  <a:pt x="137" y="55"/>
                  <a:pt x="136" y="55"/>
                  <a:pt x="136" y="54"/>
                </a:cubicBezTo>
                <a:cubicBezTo>
                  <a:pt x="137" y="54"/>
                  <a:pt x="137" y="53"/>
                  <a:pt x="137" y="52"/>
                </a:cubicBezTo>
                <a:cubicBezTo>
                  <a:pt x="138" y="53"/>
                  <a:pt x="138" y="53"/>
                  <a:pt x="138" y="54"/>
                </a:cubicBezTo>
                <a:cubicBezTo>
                  <a:pt x="138" y="54"/>
                  <a:pt x="137" y="55"/>
                  <a:pt x="137" y="55"/>
                </a:cubicBezTo>
                <a:close/>
                <a:moveTo>
                  <a:pt x="140" y="47"/>
                </a:moveTo>
                <a:cubicBezTo>
                  <a:pt x="139" y="47"/>
                  <a:pt x="139" y="47"/>
                  <a:pt x="138" y="47"/>
                </a:cubicBezTo>
                <a:cubicBezTo>
                  <a:pt x="138" y="47"/>
                  <a:pt x="138" y="47"/>
                  <a:pt x="138" y="47"/>
                </a:cubicBezTo>
                <a:cubicBezTo>
                  <a:pt x="139" y="45"/>
                  <a:pt x="140" y="44"/>
                  <a:pt x="140" y="43"/>
                </a:cubicBezTo>
                <a:cubicBezTo>
                  <a:pt x="140" y="44"/>
                  <a:pt x="140" y="45"/>
                  <a:pt x="140" y="47"/>
                </a:cubicBezTo>
                <a:close/>
                <a:moveTo>
                  <a:pt x="143" y="45"/>
                </a:moveTo>
                <a:cubicBezTo>
                  <a:pt x="143" y="45"/>
                  <a:pt x="143" y="44"/>
                  <a:pt x="143" y="44"/>
                </a:cubicBezTo>
                <a:cubicBezTo>
                  <a:pt x="143" y="45"/>
                  <a:pt x="144" y="46"/>
                  <a:pt x="144" y="47"/>
                </a:cubicBezTo>
                <a:cubicBezTo>
                  <a:pt x="144" y="47"/>
                  <a:pt x="143" y="47"/>
                  <a:pt x="143" y="48"/>
                </a:cubicBezTo>
                <a:cubicBezTo>
                  <a:pt x="143" y="47"/>
                  <a:pt x="143" y="46"/>
                  <a:pt x="143" y="45"/>
                </a:cubicBezTo>
                <a:close/>
                <a:moveTo>
                  <a:pt x="142" y="57"/>
                </a:moveTo>
                <a:cubicBezTo>
                  <a:pt x="143" y="57"/>
                  <a:pt x="143" y="57"/>
                  <a:pt x="143" y="56"/>
                </a:cubicBezTo>
                <a:cubicBezTo>
                  <a:pt x="143" y="58"/>
                  <a:pt x="143" y="59"/>
                  <a:pt x="144" y="60"/>
                </a:cubicBezTo>
                <a:cubicBezTo>
                  <a:pt x="143" y="59"/>
                  <a:pt x="143" y="58"/>
                  <a:pt x="142" y="57"/>
                </a:cubicBezTo>
                <a:close/>
                <a:moveTo>
                  <a:pt x="143" y="52"/>
                </a:moveTo>
                <a:cubicBezTo>
                  <a:pt x="143" y="52"/>
                  <a:pt x="143" y="52"/>
                  <a:pt x="142" y="51"/>
                </a:cubicBezTo>
                <a:cubicBezTo>
                  <a:pt x="143" y="50"/>
                  <a:pt x="144" y="49"/>
                  <a:pt x="144" y="48"/>
                </a:cubicBezTo>
                <a:cubicBezTo>
                  <a:pt x="145" y="49"/>
                  <a:pt x="145" y="50"/>
                  <a:pt x="146" y="51"/>
                </a:cubicBezTo>
                <a:cubicBezTo>
                  <a:pt x="145" y="52"/>
                  <a:pt x="144" y="52"/>
                  <a:pt x="143" y="52"/>
                </a:cubicBezTo>
                <a:close/>
                <a:moveTo>
                  <a:pt x="150" y="53"/>
                </a:moveTo>
                <a:cubicBezTo>
                  <a:pt x="150" y="53"/>
                  <a:pt x="150" y="54"/>
                  <a:pt x="150" y="55"/>
                </a:cubicBezTo>
                <a:cubicBezTo>
                  <a:pt x="150" y="54"/>
                  <a:pt x="150" y="53"/>
                  <a:pt x="149" y="52"/>
                </a:cubicBezTo>
                <a:cubicBezTo>
                  <a:pt x="149" y="52"/>
                  <a:pt x="150" y="52"/>
                  <a:pt x="150" y="52"/>
                </a:cubicBezTo>
                <a:cubicBezTo>
                  <a:pt x="150" y="52"/>
                  <a:pt x="150" y="52"/>
                  <a:pt x="151" y="52"/>
                </a:cubicBezTo>
                <a:cubicBezTo>
                  <a:pt x="151" y="52"/>
                  <a:pt x="151" y="52"/>
                  <a:pt x="150" y="53"/>
                </a:cubicBezTo>
                <a:close/>
                <a:moveTo>
                  <a:pt x="151" y="50"/>
                </a:moveTo>
                <a:cubicBezTo>
                  <a:pt x="150" y="50"/>
                  <a:pt x="150" y="50"/>
                  <a:pt x="149" y="50"/>
                </a:cubicBezTo>
                <a:cubicBezTo>
                  <a:pt x="149" y="50"/>
                  <a:pt x="149" y="50"/>
                  <a:pt x="149" y="50"/>
                </a:cubicBezTo>
                <a:cubicBezTo>
                  <a:pt x="150" y="47"/>
                  <a:pt x="150" y="44"/>
                  <a:pt x="150" y="42"/>
                </a:cubicBezTo>
                <a:cubicBezTo>
                  <a:pt x="150" y="43"/>
                  <a:pt x="150" y="43"/>
                  <a:pt x="150" y="43"/>
                </a:cubicBezTo>
                <a:cubicBezTo>
                  <a:pt x="151" y="44"/>
                  <a:pt x="151" y="45"/>
                  <a:pt x="151" y="45"/>
                </a:cubicBezTo>
                <a:cubicBezTo>
                  <a:pt x="151" y="47"/>
                  <a:pt x="151" y="48"/>
                  <a:pt x="151" y="50"/>
                </a:cubicBezTo>
                <a:close/>
                <a:moveTo>
                  <a:pt x="164" y="54"/>
                </a:moveTo>
                <a:cubicBezTo>
                  <a:pt x="163" y="53"/>
                  <a:pt x="163" y="53"/>
                  <a:pt x="162" y="52"/>
                </a:cubicBezTo>
                <a:cubicBezTo>
                  <a:pt x="162" y="52"/>
                  <a:pt x="162" y="52"/>
                  <a:pt x="161" y="51"/>
                </a:cubicBezTo>
                <a:cubicBezTo>
                  <a:pt x="161" y="50"/>
                  <a:pt x="161" y="48"/>
                  <a:pt x="161" y="46"/>
                </a:cubicBezTo>
                <a:cubicBezTo>
                  <a:pt x="162" y="48"/>
                  <a:pt x="163" y="51"/>
                  <a:pt x="164" y="54"/>
                </a:cubicBezTo>
                <a:close/>
                <a:moveTo>
                  <a:pt x="161" y="58"/>
                </a:moveTo>
                <a:cubicBezTo>
                  <a:pt x="161" y="57"/>
                  <a:pt x="161" y="56"/>
                  <a:pt x="161" y="55"/>
                </a:cubicBezTo>
                <a:cubicBezTo>
                  <a:pt x="161" y="55"/>
                  <a:pt x="161" y="54"/>
                  <a:pt x="161" y="54"/>
                </a:cubicBezTo>
                <a:cubicBezTo>
                  <a:pt x="162" y="54"/>
                  <a:pt x="162" y="55"/>
                  <a:pt x="162" y="56"/>
                </a:cubicBezTo>
                <a:cubicBezTo>
                  <a:pt x="162" y="57"/>
                  <a:pt x="161" y="57"/>
                  <a:pt x="161" y="58"/>
                </a:cubicBezTo>
                <a:close/>
                <a:moveTo>
                  <a:pt x="164" y="67"/>
                </a:moveTo>
                <a:cubicBezTo>
                  <a:pt x="164" y="68"/>
                  <a:pt x="164" y="69"/>
                  <a:pt x="163" y="70"/>
                </a:cubicBezTo>
                <a:cubicBezTo>
                  <a:pt x="163" y="69"/>
                  <a:pt x="163" y="68"/>
                  <a:pt x="163" y="67"/>
                </a:cubicBezTo>
                <a:cubicBezTo>
                  <a:pt x="163" y="66"/>
                  <a:pt x="162" y="65"/>
                  <a:pt x="162" y="64"/>
                </a:cubicBezTo>
                <a:cubicBezTo>
                  <a:pt x="162" y="64"/>
                  <a:pt x="162" y="64"/>
                  <a:pt x="163" y="63"/>
                </a:cubicBezTo>
                <a:cubicBezTo>
                  <a:pt x="163" y="62"/>
                  <a:pt x="164" y="61"/>
                  <a:pt x="164" y="60"/>
                </a:cubicBezTo>
                <a:cubicBezTo>
                  <a:pt x="165" y="59"/>
                  <a:pt x="165" y="59"/>
                  <a:pt x="165" y="59"/>
                </a:cubicBezTo>
                <a:cubicBezTo>
                  <a:pt x="165" y="59"/>
                  <a:pt x="165" y="60"/>
                  <a:pt x="165" y="60"/>
                </a:cubicBezTo>
                <a:cubicBezTo>
                  <a:pt x="165" y="61"/>
                  <a:pt x="165" y="62"/>
                  <a:pt x="166" y="64"/>
                </a:cubicBezTo>
                <a:cubicBezTo>
                  <a:pt x="166" y="64"/>
                  <a:pt x="166" y="65"/>
                  <a:pt x="166" y="65"/>
                </a:cubicBezTo>
                <a:cubicBezTo>
                  <a:pt x="165" y="66"/>
                  <a:pt x="165" y="66"/>
                  <a:pt x="164" y="67"/>
                </a:cubicBezTo>
                <a:close/>
                <a:moveTo>
                  <a:pt x="169" y="57"/>
                </a:moveTo>
                <a:cubicBezTo>
                  <a:pt x="169" y="58"/>
                  <a:pt x="169" y="59"/>
                  <a:pt x="169" y="60"/>
                </a:cubicBezTo>
                <a:cubicBezTo>
                  <a:pt x="168" y="59"/>
                  <a:pt x="168" y="58"/>
                  <a:pt x="168" y="57"/>
                </a:cubicBezTo>
                <a:cubicBezTo>
                  <a:pt x="169" y="57"/>
                  <a:pt x="169" y="56"/>
                  <a:pt x="170" y="56"/>
                </a:cubicBezTo>
                <a:cubicBezTo>
                  <a:pt x="170" y="56"/>
                  <a:pt x="169" y="57"/>
                  <a:pt x="169" y="57"/>
                </a:cubicBezTo>
                <a:close/>
                <a:moveTo>
                  <a:pt x="170" y="53"/>
                </a:moveTo>
                <a:cubicBezTo>
                  <a:pt x="170" y="54"/>
                  <a:pt x="169" y="54"/>
                  <a:pt x="169" y="54"/>
                </a:cubicBezTo>
                <a:cubicBezTo>
                  <a:pt x="168" y="54"/>
                  <a:pt x="168" y="54"/>
                  <a:pt x="167" y="55"/>
                </a:cubicBezTo>
                <a:cubicBezTo>
                  <a:pt x="169" y="52"/>
                  <a:pt x="171" y="50"/>
                  <a:pt x="172" y="49"/>
                </a:cubicBezTo>
                <a:cubicBezTo>
                  <a:pt x="171" y="50"/>
                  <a:pt x="171" y="52"/>
                  <a:pt x="170" y="53"/>
                </a:cubicBezTo>
                <a:close/>
                <a:moveTo>
                  <a:pt x="180" y="61"/>
                </a:moveTo>
                <a:cubicBezTo>
                  <a:pt x="180" y="61"/>
                  <a:pt x="180" y="60"/>
                  <a:pt x="180" y="59"/>
                </a:cubicBezTo>
                <a:cubicBezTo>
                  <a:pt x="180" y="59"/>
                  <a:pt x="180" y="58"/>
                  <a:pt x="180" y="58"/>
                </a:cubicBezTo>
                <a:cubicBezTo>
                  <a:pt x="180" y="58"/>
                  <a:pt x="181" y="59"/>
                  <a:pt x="181" y="59"/>
                </a:cubicBezTo>
                <a:cubicBezTo>
                  <a:pt x="181" y="59"/>
                  <a:pt x="181" y="59"/>
                  <a:pt x="181" y="59"/>
                </a:cubicBezTo>
                <a:cubicBezTo>
                  <a:pt x="181" y="60"/>
                  <a:pt x="180" y="60"/>
                  <a:pt x="180" y="61"/>
                </a:cubicBezTo>
                <a:close/>
                <a:moveTo>
                  <a:pt x="184" y="50"/>
                </a:moveTo>
                <a:cubicBezTo>
                  <a:pt x="183" y="52"/>
                  <a:pt x="182" y="54"/>
                  <a:pt x="182" y="57"/>
                </a:cubicBezTo>
                <a:cubicBezTo>
                  <a:pt x="181" y="57"/>
                  <a:pt x="181" y="57"/>
                  <a:pt x="180" y="56"/>
                </a:cubicBezTo>
                <a:cubicBezTo>
                  <a:pt x="181" y="55"/>
                  <a:pt x="181" y="53"/>
                  <a:pt x="181" y="52"/>
                </a:cubicBezTo>
                <a:cubicBezTo>
                  <a:pt x="182" y="51"/>
                  <a:pt x="182" y="51"/>
                  <a:pt x="183" y="50"/>
                </a:cubicBezTo>
                <a:cubicBezTo>
                  <a:pt x="183" y="50"/>
                  <a:pt x="183" y="50"/>
                  <a:pt x="184" y="50"/>
                </a:cubicBezTo>
                <a:cubicBezTo>
                  <a:pt x="184" y="50"/>
                  <a:pt x="184" y="50"/>
                  <a:pt x="184" y="50"/>
                </a:cubicBezTo>
                <a:close/>
                <a:moveTo>
                  <a:pt x="184" y="69"/>
                </a:moveTo>
                <a:cubicBezTo>
                  <a:pt x="184" y="69"/>
                  <a:pt x="184" y="69"/>
                  <a:pt x="184" y="69"/>
                </a:cubicBezTo>
                <a:cubicBezTo>
                  <a:pt x="185" y="68"/>
                  <a:pt x="185" y="67"/>
                  <a:pt x="186" y="66"/>
                </a:cubicBezTo>
                <a:cubicBezTo>
                  <a:pt x="186" y="66"/>
                  <a:pt x="186" y="66"/>
                  <a:pt x="186" y="67"/>
                </a:cubicBezTo>
                <a:cubicBezTo>
                  <a:pt x="186" y="68"/>
                  <a:pt x="185" y="68"/>
                  <a:pt x="184" y="69"/>
                </a:cubicBezTo>
                <a:close/>
                <a:moveTo>
                  <a:pt x="187" y="62"/>
                </a:moveTo>
                <a:cubicBezTo>
                  <a:pt x="186" y="61"/>
                  <a:pt x="185" y="61"/>
                  <a:pt x="185" y="60"/>
                </a:cubicBezTo>
                <a:cubicBezTo>
                  <a:pt x="186" y="59"/>
                  <a:pt x="186" y="58"/>
                  <a:pt x="187" y="57"/>
                </a:cubicBezTo>
                <a:cubicBezTo>
                  <a:pt x="187" y="58"/>
                  <a:pt x="188" y="60"/>
                  <a:pt x="188" y="61"/>
                </a:cubicBezTo>
                <a:cubicBezTo>
                  <a:pt x="188" y="61"/>
                  <a:pt x="187" y="62"/>
                  <a:pt x="187" y="62"/>
                </a:cubicBezTo>
                <a:close/>
                <a:moveTo>
                  <a:pt x="189" y="58"/>
                </a:moveTo>
                <a:cubicBezTo>
                  <a:pt x="188" y="57"/>
                  <a:pt x="188" y="57"/>
                  <a:pt x="188" y="56"/>
                </a:cubicBezTo>
                <a:cubicBezTo>
                  <a:pt x="188" y="56"/>
                  <a:pt x="189" y="55"/>
                  <a:pt x="190" y="54"/>
                </a:cubicBezTo>
                <a:cubicBezTo>
                  <a:pt x="189" y="56"/>
                  <a:pt x="189" y="57"/>
                  <a:pt x="189" y="58"/>
                </a:cubicBezTo>
                <a:close/>
                <a:moveTo>
                  <a:pt x="192" y="56"/>
                </a:moveTo>
                <a:cubicBezTo>
                  <a:pt x="192" y="55"/>
                  <a:pt x="192" y="55"/>
                  <a:pt x="192" y="54"/>
                </a:cubicBezTo>
                <a:cubicBezTo>
                  <a:pt x="193" y="56"/>
                  <a:pt x="193" y="57"/>
                  <a:pt x="193" y="59"/>
                </a:cubicBezTo>
                <a:cubicBezTo>
                  <a:pt x="193" y="59"/>
                  <a:pt x="193" y="59"/>
                  <a:pt x="193" y="59"/>
                </a:cubicBezTo>
                <a:cubicBezTo>
                  <a:pt x="192" y="59"/>
                  <a:pt x="192" y="58"/>
                  <a:pt x="192" y="58"/>
                </a:cubicBezTo>
                <a:cubicBezTo>
                  <a:pt x="192" y="57"/>
                  <a:pt x="192" y="56"/>
                  <a:pt x="192" y="56"/>
                </a:cubicBezTo>
                <a:close/>
                <a:moveTo>
                  <a:pt x="192" y="67"/>
                </a:moveTo>
                <a:cubicBezTo>
                  <a:pt x="192" y="67"/>
                  <a:pt x="192" y="66"/>
                  <a:pt x="192" y="65"/>
                </a:cubicBezTo>
                <a:cubicBezTo>
                  <a:pt x="192" y="65"/>
                  <a:pt x="192" y="65"/>
                  <a:pt x="192" y="64"/>
                </a:cubicBezTo>
                <a:cubicBezTo>
                  <a:pt x="192" y="65"/>
                  <a:pt x="193" y="66"/>
                  <a:pt x="193" y="67"/>
                </a:cubicBezTo>
                <a:cubicBezTo>
                  <a:pt x="193" y="67"/>
                  <a:pt x="192" y="67"/>
                  <a:pt x="192" y="67"/>
                </a:cubicBezTo>
                <a:close/>
                <a:moveTo>
                  <a:pt x="194" y="71"/>
                </a:moveTo>
                <a:cubicBezTo>
                  <a:pt x="194" y="71"/>
                  <a:pt x="194" y="71"/>
                  <a:pt x="194" y="71"/>
                </a:cubicBezTo>
                <a:cubicBezTo>
                  <a:pt x="194" y="70"/>
                  <a:pt x="193" y="70"/>
                  <a:pt x="193" y="70"/>
                </a:cubicBezTo>
                <a:cubicBezTo>
                  <a:pt x="193" y="70"/>
                  <a:pt x="194" y="69"/>
                  <a:pt x="194" y="69"/>
                </a:cubicBezTo>
                <a:cubicBezTo>
                  <a:pt x="194" y="69"/>
                  <a:pt x="194" y="69"/>
                  <a:pt x="194" y="70"/>
                </a:cubicBezTo>
                <a:cubicBezTo>
                  <a:pt x="194" y="70"/>
                  <a:pt x="194" y="71"/>
                  <a:pt x="194" y="71"/>
                </a:cubicBezTo>
                <a:close/>
                <a:moveTo>
                  <a:pt x="200" y="59"/>
                </a:moveTo>
                <a:cubicBezTo>
                  <a:pt x="200" y="60"/>
                  <a:pt x="200" y="61"/>
                  <a:pt x="200" y="62"/>
                </a:cubicBezTo>
                <a:cubicBezTo>
                  <a:pt x="198" y="59"/>
                  <a:pt x="198" y="57"/>
                  <a:pt x="197" y="57"/>
                </a:cubicBezTo>
                <a:cubicBezTo>
                  <a:pt x="197" y="57"/>
                  <a:pt x="197" y="60"/>
                  <a:pt x="198" y="63"/>
                </a:cubicBezTo>
                <a:cubicBezTo>
                  <a:pt x="198" y="64"/>
                  <a:pt x="199" y="65"/>
                  <a:pt x="199" y="66"/>
                </a:cubicBezTo>
                <a:cubicBezTo>
                  <a:pt x="198" y="66"/>
                  <a:pt x="198" y="66"/>
                  <a:pt x="198" y="66"/>
                </a:cubicBezTo>
                <a:cubicBezTo>
                  <a:pt x="197" y="63"/>
                  <a:pt x="197" y="61"/>
                  <a:pt x="196" y="59"/>
                </a:cubicBezTo>
                <a:cubicBezTo>
                  <a:pt x="196" y="58"/>
                  <a:pt x="197" y="58"/>
                  <a:pt x="197" y="57"/>
                </a:cubicBezTo>
                <a:cubicBezTo>
                  <a:pt x="198" y="56"/>
                  <a:pt x="199" y="55"/>
                  <a:pt x="200" y="54"/>
                </a:cubicBezTo>
                <a:cubicBezTo>
                  <a:pt x="200" y="55"/>
                  <a:pt x="201" y="57"/>
                  <a:pt x="200" y="59"/>
                </a:cubicBezTo>
                <a:close/>
                <a:moveTo>
                  <a:pt x="204" y="66"/>
                </a:moveTo>
                <a:cubicBezTo>
                  <a:pt x="204" y="66"/>
                  <a:pt x="204" y="66"/>
                  <a:pt x="204" y="67"/>
                </a:cubicBezTo>
                <a:cubicBezTo>
                  <a:pt x="204" y="66"/>
                  <a:pt x="204" y="65"/>
                  <a:pt x="204" y="64"/>
                </a:cubicBezTo>
                <a:cubicBezTo>
                  <a:pt x="204" y="63"/>
                  <a:pt x="204" y="63"/>
                  <a:pt x="204" y="62"/>
                </a:cubicBezTo>
                <a:cubicBezTo>
                  <a:pt x="204" y="63"/>
                  <a:pt x="204" y="64"/>
                  <a:pt x="204" y="66"/>
                </a:cubicBezTo>
                <a:close/>
                <a:moveTo>
                  <a:pt x="213" y="70"/>
                </a:moveTo>
                <a:cubicBezTo>
                  <a:pt x="213" y="70"/>
                  <a:pt x="213" y="69"/>
                  <a:pt x="213" y="69"/>
                </a:cubicBezTo>
                <a:cubicBezTo>
                  <a:pt x="213" y="68"/>
                  <a:pt x="214" y="68"/>
                  <a:pt x="214" y="67"/>
                </a:cubicBezTo>
                <a:cubicBezTo>
                  <a:pt x="214" y="68"/>
                  <a:pt x="213" y="69"/>
                  <a:pt x="213" y="70"/>
                </a:cubicBezTo>
                <a:close/>
                <a:moveTo>
                  <a:pt x="217" y="79"/>
                </a:moveTo>
                <a:cubicBezTo>
                  <a:pt x="217" y="80"/>
                  <a:pt x="216" y="81"/>
                  <a:pt x="216" y="81"/>
                </a:cubicBezTo>
                <a:cubicBezTo>
                  <a:pt x="216" y="81"/>
                  <a:pt x="216" y="80"/>
                  <a:pt x="216" y="80"/>
                </a:cubicBezTo>
                <a:cubicBezTo>
                  <a:pt x="215" y="79"/>
                  <a:pt x="215" y="78"/>
                  <a:pt x="215" y="77"/>
                </a:cubicBezTo>
                <a:cubicBezTo>
                  <a:pt x="215" y="77"/>
                  <a:pt x="215" y="76"/>
                  <a:pt x="215" y="76"/>
                </a:cubicBezTo>
                <a:cubicBezTo>
                  <a:pt x="216" y="74"/>
                  <a:pt x="216" y="73"/>
                  <a:pt x="216" y="72"/>
                </a:cubicBezTo>
                <a:cubicBezTo>
                  <a:pt x="217" y="74"/>
                  <a:pt x="217" y="76"/>
                  <a:pt x="217" y="78"/>
                </a:cubicBezTo>
                <a:cubicBezTo>
                  <a:pt x="217" y="78"/>
                  <a:pt x="217" y="78"/>
                  <a:pt x="217" y="79"/>
                </a:cubicBezTo>
                <a:close/>
                <a:moveTo>
                  <a:pt x="219" y="71"/>
                </a:moveTo>
                <a:cubicBezTo>
                  <a:pt x="219" y="70"/>
                  <a:pt x="218" y="68"/>
                  <a:pt x="218" y="67"/>
                </a:cubicBezTo>
                <a:cubicBezTo>
                  <a:pt x="218" y="67"/>
                  <a:pt x="218" y="66"/>
                  <a:pt x="218" y="66"/>
                </a:cubicBezTo>
                <a:cubicBezTo>
                  <a:pt x="218" y="65"/>
                  <a:pt x="218" y="64"/>
                  <a:pt x="219" y="64"/>
                </a:cubicBezTo>
                <a:cubicBezTo>
                  <a:pt x="219" y="63"/>
                  <a:pt x="220" y="63"/>
                  <a:pt x="221" y="62"/>
                </a:cubicBezTo>
                <a:cubicBezTo>
                  <a:pt x="221" y="62"/>
                  <a:pt x="222" y="62"/>
                  <a:pt x="222" y="62"/>
                </a:cubicBezTo>
                <a:cubicBezTo>
                  <a:pt x="221" y="64"/>
                  <a:pt x="220" y="67"/>
                  <a:pt x="219" y="71"/>
                </a:cubicBezTo>
                <a:close/>
                <a:moveTo>
                  <a:pt x="236" y="86"/>
                </a:moveTo>
                <a:cubicBezTo>
                  <a:pt x="235" y="86"/>
                  <a:pt x="235" y="86"/>
                  <a:pt x="235" y="86"/>
                </a:cubicBezTo>
                <a:cubicBezTo>
                  <a:pt x="235" y="85"/>
                  <a:pt x="236" y="83"/>
                  <a:pt x="237" y="82"/>
                </a:cubicBezTo>
                <a:cubicBezTo>
                  <a:pt x="237" y="81"/>
                  <a:pt x="237" y="81"/>
                  <a:pt x="237" y="80"/>
                </a:cubicBezTo>
                <a:cubicBezTo>
                  <a:pt x="237" y="82"/>
                  <a:pt x="236" y="84"/>
                  <a:pt x="236" y="86"/>
                </a:cubicBezTo>
                <a:close/>
                <a:moveTo>
                  <a:pt x="250" y="78"/>
                </a:moveTo>
                <a:cubicBezTo>
                  <a:pt x="250" y="76"/>
                  <a:pt x="250" y="75"/>
                  <a:pt x="250" y="74"/>
                </a:cubicBezTo>
                <a:cubicBezTo>
                  <a:pt x="250" y="75"/>
                  <a:pt x="250" y="75"/>
                  <a:pt x="250" y="75"/>
                </a:cubicBezTo>
                <a:cubicBezTo>
                  <a:pt x="250" y="76"/>
                  <a:pt x="250" y="77"/>
                  <a:pt x="250" y="78"/>
                </a:cubicBezTo>
                <a:close/>
                <a:moveTo>
                  <a:pt x="251" y="87"/>
                </a:moveTo>
                <a:cubicBezTo>
                  <a:pt x="251" y="87"/>
                  <a:pt x="251" y="86"/>
                  <a:pt x="251" y="86"/>
                </a:cubicBezTo>
                <a:cubicBezTo>
                  <a:pt x="251" y="84"/>
                  <a:pt x="252" y="83"/>
                  <a:pt x="252" y="81"/>
                </a:cubicBezTo>
                <a:cubicBezTo>
                  <a:pt x="252" y="82"/>
                  <a:pt x="252" y="83"/>
                  <a:pt x="252" y="84"/>
                </a:cubicBezTo>
                <a:cubicBezTo>
                  <a:pt x="252" y="84"/>
                  <a:pt x="252" y="84"/>
                  <a:pt x="252" y="84"/>
                </a:cubicBezTo>
                <a:cubicBezTo>
                  <a:pt x="252" y="85"/>
                  <a:pt x="252" y="86"/>
                  <a:pt x="251" y="87"/>
                </a:cubicBezTo>
                <a:close/>
              </a:path>
            </a:pathLst>
          </a:custGeom>
          <a:solidFill>
            <a:srgbClr val="1B0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1" name="Freeform 331"/>
          <p:cNvSpPr>
            <a:spLocks noEditPoints="1"/>
          </p:cNvSpPr>
          <p:nvPr/>
        </p:nvSpPr>
        <p:spPr bwMode="auto">
          <a:xfrm rot="554431">
            <a:off x="7660094" y="3951751"/>
            <a:ext cx="4464766" cy="1526828"/>
          </a:xfrm>
          <a:custGeom>
            <a:avLst/>
            <a:gdLst>
              <a:gd name="T0" fmla="*/ 483 w 518"/>
              <a:gd name="T1" fmla="*/ 1 h 175"/>
              <a:gd name="T2" fmla="*/ 461 w 518"/>
              <a:gd name="T3" fmla="*/ 14 h 175"/>
              <a:gd name="T4" fmla="*/ 435 w 518"/>
              <a:gd name="T5" fmla="*/ 24 h 175"/>
              <a:gd name="T6" fmla="*/ 419 w 518"/>
              <a:gd name="T7" fmla="*/ 32 h 175"/>
              <a:gd name="T8" fmla="*/ 386 w 518"/>
              <a:gd name="T9" fmla="*/ 34 h 175"/>
              <a:gd name="T10" fmla="*/ 368 w 518"/>
              <a:gd name="T11" fmla="*/ 45 h 175"/>
              <a:gd name="T12" fmla="*/ 340 w 518"/>
              <a:gd name="T13" fmla="*/ 40 h 175"/>
              <a:gd name="T14" fmla="*/ 312 w 518"/>
              <a:gd name="T15" fmla="*/ 32 h 175"/>
              <a:gd name="T16" fmla="*/ 280 w 518"/>
              <a:gd name="T17" fmla="*/ 43 h 175"/>
              <a:gd name="T18" fmla="*/ 268 w 518"/>
              <a:gd name="T19" fmla="*/ 59 h 175"/>
              <a:gd name="T20" fmla="*/ 247 w 518"/>
              <a:gd name="T21" fmla="*/ 66 h 175"/>
              <a:gd name="T22" fmla="*/ 224 w 518"/>
              <a:gd name="T23" fmla="*/ 74 h 175"/>
              <a:gd name="T24" fmla="*/ 201 w 518"/>
              <a:gd name="T25" fmla="*/ 74 h 175"/>
              <a:gd name="T26" fmla="*/ 180 w 518"/>
              <a:gd name="T27" fmla="*/ 89 h 175"/>
              <a:gd name="T28" fmla="*/ 151 w 518"/>
              <a:gd name="T29" fmla="*/ 86 h 175"/>
              <a:gd name="T30" fmla="*/ 133 w 518"/>
              <a:gd name="T31" fmla="*/ 97 h 175"/>
              <a:gd name="T32" fmla="*/ 112 w 518"/>
              <a:gd name="T33" fmla="*/ 114 h 175"/>
              <a:gd name="T34" fmla="*/ 89 w 518"/>
              <a:gd name="T35" fmla="*/ 111 h 175"/>
              <a:gd name="T36" fmla="*/ 65 w 518"/>
              <a:gd name="T37" fmla="*/ 112 h 175"/>
              <a:gd name="T38" fmla="*/ 34 w 518"/>
              <a:gd name="T39" fmla="*/ 121 h 175"/>
              <a:gd name="T40" fmla="*/ 19 w 518"/>
              <a:gd name="T41" fmla="*/ 142 h 175"/>
              <a:gd name="T42" fmla="*/ 25 w 518"/>
              <a:gd name="T43" fmla="*/ 171 h 175"/>
              <a:gd name="T44" fmla="*/ 58 w 518"/>
              <a:gd name="T45" fmla="*/ 161 h 175"/>
              <a:gd name="T46" fmla="*/ 89 w 518"/>
              <a:gd name="T47" fmla="*/ 152 h 175"/>
              <a:gd name="T48" fmla="*/ 113 w 518"/>
              <a:gd name="T49" fmla="*/ 145 h 175"/>
              <a:gd name="T50" fmla="*/ 145 w 518"/>
              <a:gd name="T51" fmla="*/ 136 h 175"/>
              <a:gd name="T52" fmla="*/ 171 w 518"/>
              <a:gd name="T53" fmla="*/ 129 h 175"/>
              <a:gd name="T54" fmla="*/ 205 w 518"/>
              <a:gd name="T55" fmla="*/ 120 h 175"/>
              <a:gd name="T56" fmla="*/ 235 w 518"/>
              <a:gd name="T57" fmla="*/ 113 h 175"/>
              <a:gd name="T58" fmla="*/ 264 w 518"/>
              <a:gd name="T59" fmla="*/ 105 h 175"/>
              <a:gd name="T60" fmla="*/ 289 w 518"/>
              <a:gd name="T61" fmla="*/ 99 h 175"/>
              <a:gd name="T62" fmla="*/ 321 w 518"/>
              <a:gd name="T63" fmla="*/ 92 h 175"/>
              <a:gd name="T64" fmla="*/ 342 w 518"/>
              <a:gd name="T65" fmla="*/ 87 h 175"/>
              <a:gd name="T66" fmla="*/ 364 w 518"/>
              <a:gd name="T67" fmla="*/ 83 h 175"/>
              <a:gd name="T68" fmla="*/ 388 w 518"/>
              <a:gd name="T69" fmla="*/ 77 h 175"/>
              <a:gd name="T70" fmla="*/ 422 w 518"/>
              <a:gd name="T71" fmla="*/ 69 h 175"/>
              <a:gd name="T72" fmla="*/ 458 w 518"/>
              <a:gd name="T73" fmla="*/ 64 h 175"/>
              <a:gd name="T74" fmla="*/ 486 w 518"/>
              <a:gd name="T75" fmla="*/ 59 h 175"/>
              <a:gd name="T76" fmla="*/ 515 w 518"/>
              <a:gd name="T77" fmla="*/ 57 h 175"/>
              <a:gd name="T78" fmla="*/ 269 w 518"/>
              <a:gd name="T79" fmla="*/ 78 h 175"/>
              <a:gd name="T80" fmla="*/ 281 w 518"/>
              <a:gd name="T81" fmla="*/ 71 h 175"/>
              <a:gd name="T82" fmla="*/ 199 w 518"/>
              <a:gd name="T83" fmla="*/ 97 h 175"/>
              <a:gd name="T84" fmla="*/ 195 w 518"/>
              <a:gd name="T85" fmla="*/ 88 h 175"/>
              <a:gd name="T86" fmla="*/ 134 w 518"/>
              <a:gd name="T87" fmla="*/ 109 h 175"/>
              <a:gd name="T88" fmla="*/ 73 w 518"/>
              <a:gd name="T89" fmla="*/ 128 h 175"/>
              <a:gd name="T90" fmla="*/ 70 w 518"/>
              <a:gd name="T91" fmla="*/ 120 h 175"/>
              <a:gd name="T92" fmla="*/ 182 w 518"/>
              <a:gd name="T93" fmla="*/ 96 h 175"/>
              <a:gd name="T94" fmla="*/ 430 w 518"/>
              <a:gd name="T95" fmla="*/ 44 h 175"/>
              <a:gd name="T96" fmla="*/ 417 w 518"/>
              <a:gd name="T97" fmla="*/ 41 h 175"/>
              <a:gd name="T98" fmla="*/ 393 w 518"/>
              <a:gd name="T99" fmla="*/ 46 h 175"/>
              <a:gd name="T100" fmla="*/ 326 w 518"/>
              <a:gd name="T101" fmla="*/ 73 h 175"/>
              <a:gd name="T102" fmla="*/ 488 w 518"/>
              <a:gd name="T103" fmla="*/ 40 h 175"/>
              <a:gd name="T104" fmla="*/ 459 w 518"/>
              <a:gd name="T105" fmla="*/ 27 h 175"/>
              <a:gd name="T106" fmla="*/ 426 w 518"/>
              <a:gd name="T107" fmla="*/ 26 h 175"/>
              <a:gd name="T108" fmla="*/ 389 w 518"/>
              <a:gd name="T109" fmla="*/ 39 h 175"/>
              <a:gd name="T110" fmla="*/ 356 w 518"/>
              <a:gd name="T111" fmla="*/ 44 h 175"/>
              <a:gd name="T112" fmla="*/ 311 w 518"/>
              <a:gd name="T113" fmla="*/ 50 h 175"/>
              <a:gd name="T114" fmla="*/ 285 w 518"/>
              <a:gd name="T115" fmla="*/ 60 h 175"/>
              <a:gd name="T116" fmla="*/ 227 w 518"/>
              <a:gd name="T117" fmla="*/ 77 h 175"/>
              <a:gd name="T118" fmla="*/ 195 w 518"/>
              <a:gd name="T119" fmla="*/ 79 h 175"/>
              <a:gd name="T120" fmla="*/ 157 w 518"/>
              <a:gd name="T121" fmla="*/ 96 h 175"/>
              <a:gd name="T122" fmla="*/ 99 w 518"/>
              <a:gd name="T123" fmla="*/ 101 h 175"/>
              <a:gd name="T124" fmla="*/ 64 w 518"/>
              <a:gd name="T125" fmla="*/ 11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175">
                <a:moveTo>
                  <a:pt x="508" y="10"/>
                </a:moveTo>
                <a:cubicBezTo>
                  <a:pt x="508" y="6"/>
                  <a:pt x="508" y="3"/>
                  <a:pt x="508" y="3"/>
                </a:cubicBezTo>
                <a:cubicBezTo>
                  <a:pt x="507" y="3"/>
                  <a:pt x="507" y="5"/>
                  <a:pt x="506" y="10"/>
                </a:cubicBezTo>
                <a:cubicBezTo>
                  <a:pt x="505" y="14"/>
                  <a:pt x="505" y="20"/>
                  <a:pt x="506" y="28"/>
                </a:cubicBezTo>
                <a:cubicBezTo>
                  <a:pt x="503" y="19"/>
                  <a:pt x="502" y="14"/>
                  <a:pt x="501" y="14"/>
                </a:cubicBezTo>
                <a:cubicBezTo>
                  <a:pt x="501" y="14"/>
                  <a:pt x="501" y="18"/>
                  <a:pt x="502" y="25"/>
                </a:cubicBezTo>
                <a:cubicBezTo>
                  <a:pt x="502" y="24"/>
                  <a:pt x="501" y="24"/>
                  <a:pt x="501" y="24"/>
                </a:cubicBezTo>
                <a:cubicBezTo>
                  <a:pt x="500" y="20"/>
                  <a:pt x="500" y="18"/>
                  <a:pt x="500" y="15"/>
                </a:cubicBezTo>
                <a:cubicBezTo>
                  <a:pt x="499" y="11"/>
                  <a:pt x="499" y="9"/>
                  <a:pt x="498" y="9"/>
                </a:cubicBezTo>
                <a:cubicBezTo>
                  <a:pt x="498" y="9"/>
                  <a:pt x="498" y="11"/>
                  <a:pt x="498" y="16"/>
                </a:cubicBezTo>
                <a:cubicBezTo>
                  <a:pt x="498" y="17"/>
                  <a:pt x="498" y="19"/>
                  <a:pt x="498" y="21"/>
                </a:cubicBezTo>
                <a:cubicBezTo>
                  <a:pt x="498" y="21"/>
                  <a:pt x="498" y="21"/>
                  <a:pt x="498" y="21"/>
                </a:cubicBezTo>
                <a:cubicBezTo>
                  <a:pt x="497" y="21"/>
                  <a:pt x="497" y="21"/>
                  <a:pt x="497" y="21"/>
                </a:cubicBezTo>
                <a:cubicBezTo>
                  <a:pt x="497" y="20"/>
                  <a:pt x="497" y="20"/>
                  <a:pt x="497" y="20"/>
                </a:cubicBezTo>
                <a:cubicBezTo>
                  <a:pt x="497" y="19"/>
                  <a:pt x="497" y="20"/>
                  <a:pt x="496" y="20"/>
                </a:cubicBezTo>
                <a:cubicBezTo>
                  <a:pt x="496" y="20"/>
                  <a:pt x="496" y="20"/>
                  <a:pt x="496" y="20"/>
                </a:cubicBezTo>
                <a:cubicBezTo>
                  <a:pt x="496" y="19"/>
                  <a:pt x="496" y="17"/>
                  <a:pt x="496" y="16"/>
                </a:cubicBezTo>
                <a:cubicBezTo>
                  <a:pt x="497" y="12"/>
                  <a:pt x="497" y="10"/>
                  <a:pt x="497" y="10"/>
                </a:cubicBezTo>
                <a:cubicBezTo>
                  <a:pt x="497" y="10"/>
                  <a:pt x="496" y="11"/>
                  <a:pt x="495" y="14"/>
                </a:cubicBezTo>
                <a:cubicBezTo>
                  <a:pt x="495" y="13"/>
                  <a:pt x="495" y="12"/>
                  <a:pt x="495" y="12"/>
                </a:cubicBezTo>
                <a:cubicBezTo>
                  <a:pt x="495" y="12"/>
                  <a:pt x="494" y="14"/>
                  <a:pt x="494" y="18"/>
                </a:cubicBezTo>
                <a:cubicBezTo>
                  <a:pt x="494" y="18"/>
                  <a:pt x="494" y="18"/>
                  <a:pt x="494" y="18"/>
                </a:cubicBezTo>
                <a:cubicBezTo>
                  <a:pt x="494" y="19"/>
                  <a:pt x="494" y="19"/>
                  <a:pt x="494" y="19"/>
                </a:cubicBezTo>
                <a:cubicBezTo>
                  <a:pt x="494" y="19"/>
                  <a:pt x="493" y="19"/>
                  <a:pt x="493" y="19"/>
                </a:cubicBezTo>
                <a:cubicBezTo>
                  <a:pt x="493" y="19"/>
                  <a:pt x="493" y="19"/>
                  <a:pt x="492" y="19"/>
                </a:cubicBezTo>
                <a:cubicBezTo>
                  <a:pt x="492" y="17"/>
                  <a:pt x="492" y="15"/>
                  <a:pt x="491" y="14"/>
                </a:cubicBezTo>
                <a:cubicBezTo>
                  <a:pt x="492" y="13"/>
                  <a:pt x="492" y="12"/>
                  <a:pt x="492" y="12"/>
                </a:cubicBezTo>
                <a:cubicBezTo>
                  <a:pt x="492" y="12"/>
                  <a:pt x="492" y="12"/>
                  <a:pt x="491" y="12"/>
                </a:cubicBezTo>
                <a:cubicBezTo>
                  <a:pt x="491" y="11"/>
                  <a:pt x="490" y="9"/>
                  <a:pt x="490" y="8"/>
                </a:cubicBezTo>
                <a:cubicBezTo>
                  <a:pt x="489" y="3"/>
                  <a:pt x="488" y="0"/>
                  <a:pt x="488" y="0"/>
                </a:cubicBezTo>
                <a:cubicBezTo>
                  <a:pt x="488" y="0"/>
                  <a:pt x="488" y="2"/>
                  <a:pt x="488" y="6"/>
                </a:cubicBezTo>
                <a:cubicBezTo>
                  <a:pt x="488" y="5"/>
                  <a:pt x="488" y="5"/>
                  <a:pt x="488" y="5"/>
                </a:cubicBezTo>
                <a:cubicBezTo>
                  <a:pt x="487" y="5"/>
                  <a:pt x="487" y="8"/>
                  <a:pt x="487" y="12"/>
                </a:cubicBezTo>
                <a:cubicBezTo>
                  <a:pt x="486" y="11"/>
                  <a:pt x="486" y="10"/>
                  <a:pt x="486" y="9"/>
                </a:cubicBezTo>
                <a:cubicBezTo>
                  <a:pt x="484" y="4"/>
                  <a:pt x="483" y="1"/>
                  <a:pt x="483" y="1"/>
                </a:cubicBezTo>
                <a:cubicBezTo>
                  <a:pt x="483" y="1"/>
                  <a:pt x="483" y="4"/>
                  <a:pt x="484" y="9"/>
                </a:cubicBezTo>
                <a:cubicBezTo>
                  <a:pt x="485" y="14"/>
                  <a:pt x="485" y="22"/>
                  <a:pt x="484" y="30"/>
                </a:cubicBezTo>
                <a:cubicBezTo>
                  <a:pt x="483" y="31"/>
                  <a:pt x="483" y="31"/>
                  <a:pt x="483" y="32"/>
                </a:cubicBezTo>
                <a:cubicBezTo>
                  <a:pt x="483" y="33"/>
                  <a:pt x="482" y="34"/>
                  <a:pt x="482" y="35"/>
                </a:cubicBezTo>
                <a:cubicBezTo>
                  <a:pt x="481" y="24"/>
                  <a:pt x="481" y="18"/>
                  <a:pt x="480" y="18"/>
                </a:cubicBezTo>
                <a:cubicBezTo>
                  <a:pt x="480" y="18"/>
                  <a:pt x="480" y="20"/>
                  <a:pt x="479" y="22"/>
                </a:cubicBezTo>
                <a:cubicBezTo>
                  <a:pt x="479" y="22"/>
                  <a:pt x="479" y="22"/>
                  <a:pt x="479" y="21"/>
                </a:cubicBezTo>
                <a:cubicBezTo>
                  <a:pt x="480" y="17"/>
                  <a:pt x="480" y="15"/>
                  <a:pt x="480" y="15"/>
                </a:cubicBezTo>
                <a:cubicBezTo>
                  <a:pt x="480" y="15"/>
                  <a:pt x="479" y="17"/>
                  <a:pt x="477" y="21"/>
                </a:cubicBezTo>
                <a:cubicBezTo>
                  <a:pt x="477" y="24"/>
                  <a:pt x="476" y="29"/>
                  <a:pt x="477" y="34"/>
                </a:cubicBezTo>
                <a:cubicBezTo>
                  <a:pt x="476" y="33"/>
                  <a:pt x="476" y="33"/>
                  <a:pt x="476" y="32"/>
                </a:cubicBezTo>
                <a:cubicBezTo>
                  <a:pt x="475" y="24"/>
                  <a:pt x="475" y="17"/>
                  <a:pt x="475" y="13"/>
                </a:cubicBezTo>
                <a:cubicBezTo>
                  <a:pt x="476" y="8"/>
                  <a:pt x="476" y="6"/>
                  <a:pt x="475" y="6"/>
                </a:cubicBezTo>
                <a:cubicBezTo>
                  <a:pt x="475" y="6"/>
                  <a:pt x="474" y="8"/>
                  <a:pt x="473" y="13"/>
                </a:cubicBezTo>
                <a:cubicBezTo>
                  <a:pt x="472" y="16"/>
                  <a:pt x="472" y="20"/>
                  <a:pt x="472" y="25"/>
                </a:cubicBezTo>
                <a:cubicBezTo>
                  <a:pt x="469" y="19"/>
                  <a:pt x="468" y="16"/>
                  <a:pt x="467" y="16"/>
                </a:cubicBezTo>
                <a:cubicBezTo>
                  <a:pt x="467" y="16"/>
                  <a:pt x="468" y="19"/>
                  <a:pt x="469" y="23"/>
                </a:cubicBezTo>
                <a:cubicBezTo>
                  <a:pt x="469" y="25"/>
                  <a:pt x="470" y="28"/>
                  <a:pt x="472" y="31"/>
                </a:cubicBezTo>
                <a:cubicBezTo>
                  <a:pt x="472" y="32"/>
                  <a:pt x="472" y="32"/>
                  <a:pt x="472" y="33"/>
                </a:cubicBezTo>
                <a:cubicBezTo>
                  <a:pt x="472" y="34"/>
                  <a:pt x="472" y="36"/>
                  <a:pt x="472" y="37"/>
                </a:cubicBezTo>
                <a:cubicBezTo>
                  <a:pt x="472" y="37"/>
                  <a:pt x="472" y="37"/>
                  <a:pt x="472" y="37"/>
                </a:cubicBezTo>
                <a:cubicBezTo>
                  <a:pt x="469" y="25"/>
                  <a:pt x="467" y="18"/>
                  <a:pt x="466" y="18"/>
                </a:cubicBezTo>
                <a:cubicBezTo>
                  <a:pt x="466" y="18"/>
                  <a:pt x="466" y="20"/>
                  <a:pt x="466" y="22"/>
                </a:cubicBezTo>
                <a:cubicBezTo>
                  <a:pt x="466" y="22"/>
                  <a:pt x="465" y="22"/>
                  <a:pt x="465" y="23"/>
                </a:cubicBezTo>
                <a:cubicBezTo>
                  <a:pt x="464" y="23"/>
                  <a:pt x="464" y="23"/>
                  <a:pt x="464" y="23"/>
                </a:cubicBezTo>
                <a:cubicBezTo>
                  <a:pt x="464" y="22"/>
                  <a:pt x="464" y="21"/>
                  <a:pt x="464" y="20"/>
                </a:cubicBezTo>
                <a:cubicBezTo>
                  <a:pt x="463" y="16"/>
                  <a:pt x="463" y="13"/>
                  <a:pt x="463" y="13"/>
                </a:cubicBezTo>
                <a:cubicBezTo>
                  <a:pt x="462" y="13"/>
                  <a:pt x="462" y="16"/>
                  <a:pt x="462" y="20"/>
                </a:cubicBezTo>
                <a:cubicBezTo>
                  <a:pt x="461" y="22"/>
                  <a:pt x="461" y="23"/>
                  <a:pt x="461" y="26"/>
                </a:cubicBezTo>
                <a:cubicBezTo>
                  <a:pt x="461" y="26"/>
                  <a:pt x="461" y="26"/>
                  <a:pt x="461" y="26"/>
                </a:cubicBezTo>
                <a:cubicBezTo>
                  <a:pt x="461" y="26"/>
                  <a:pt x="461" y="26"/>
                  <a:pt x="461" y="26"/>
                </a:cubicBezTo>
                <a:cubicBezTo>
                  <a:pt x="460" y="26"/>
                  <a:pt x="459" y="25"/>
                  <a:pt x="459" y="25"/>
                </a:cubicBezTo>
                <a:cubicBezTo>
                  <a:pt x="459" y="25"/>
                  <a:pt x="459" y="25"/>
                  <a:pt x="459" y="25"/>
                </a:cubicBezTo>
                <a:cubicBezTo>
                  <a:pt x="459" y="23"/>
                  <a:pt x="459" y="22"/>
                  <a:pt x="459" y="21"/>
                </a:cubicBezTo>
                <a:cubicBezTo>
                  <a:pt x="461" y="17"/>
                  <a:pt x="461" y="14"/>
                  <a:pt x="461" y="14"/>
                </a:cubicBezTo>
                <a:cubicBezTo>
                  <a:pt x="461" y="14"/>
                  <a:pt x="460" y="16"/>
                  <a:pt x="458" y="19"/>
                </a:cubicBezTo>
                <a:cubicBezTo>
                  <a:pt x="458" y="17"/>
                  <a:pt x="458" y="17"/>
                  <a:pt x="458" y="17"/>
                </a:cubicBezTo>
                <a:cubicBezTo>
                  <a:pt x="458" y="17"/>
                  <a:pt x="458" y="17"/>
                  <a:pt x="457" y="18"/>
                </a:cubicBezTo>
                <a:cubicBezTo>
                  <a:pt x="457" y="19"/>
                  <a:pt x="456" y="21"/>
                  <a:pt x="456" y="23"/>
                </a:cubicBezTo>
                <a:cubicBezTo>
                  <a:pt x="456" y="23"/>
                  <a:pt x="456" y="23"/>
                  <a:pt x="456" y="23"/>
                </a:cubicBezTo>
                <a:cubicBezTo>
                  <a:pt x="456" y="24"/>
                  <a:pt x="456" y="24"/>
                  <a:pt x="456" y="24"/>
                </a:cubicBezTo>
                <a:cubicBezTo>
                  <a:pt x="455" y="24"/>
                  <a:pt x="455" y="24"/>
                  <a:pt x="455" y="24"/>
                </a:cubicBezTo>
                <a:cubicBezTo>
                  <a:pt x="455" y="24"/>
                  <a:pt x="455" y="24"/>
                  <a:pt x="456" y="25"/>
                </a:cubicBezTo>
                <a:cubicBezTo>
                  <a:pt x="455" y="26"/>
                  <a:pt x="455" y="27"/>
                  <a:pt x="455" y="28"/>
                </a:cubicBezTo>
                <a:cubicBezTo>
                  <a:pt x="455" y="28"/>
                  <a:pt x="455" y="28"/>
                  <a:pt x="455" y="28"/>
                </a:cubicBezTo>
                <a:cubicBezTo>
                  <a:pt x="454" y="27"/>
                  <a:pt x="454" y="26"/>
                  <a:pt x="454" y="25"/>
                </a:cubicBezTo>
                <a:cubicBezTo>
                  <a:pt x="454" y="24"/>
                  <a:pt x="453" y="23"/>
                  <a:pt x="453" y="22"/>
                </a:cubicBezTo>
                <a:cubicBezTo>
                  <a:pt x="453" y="19"/>
                  <a:pt x="452" y="16"/>
                  <a:pt x="452" y="13"/>
                </a:cubicBezTo>
                <a:cubicBezTo>
                  <a:pt x="450" y="8"/>
                  <a:pt x="450" y="5"/>
                  <a:pt x="450" y="5"/>
                </a:cubicBezTo>
                <a:cubicBezTo>
                  <a:pt x="449" y="5"/>
                  <a:pt x="449" y="8"/>
                  <a:pt x="450" y="14"/>
                </a:cubicBezTo>
                <a:cubicBezTo>
                  <a:pt x="450" y="16"/>
                  <a:pt x="450" y="20"/>
                  <a:pt x="450" y="24"/>
                </a:cubicBezTo>
                <a:cubicBezTo>
                  <a:pt x="450" y="23"/>
                  <a:pt x="450" y="23"/>
                  <a:pt x="449" y="22"/>
                </a:cubicBezTo>
                <a:cubicBezTo>
                  <a:pt x="449" y="15"/>
                  <a:pt x="450" y="11"/>
                  <a:pt x="449" y="11"/>
                </a:cubicBezTo>
                <a:cubicBezTo>
                  <a:pt x="449" y="11"/>
                  <a:pt x="448" y="13"/>
                  <a:pt x="447" y="18"/>
                </a:cubicBezTo>
                <a:cubicBezTo>
                  <a:pt x="447" y="18"/>
                  <a:pt x="447" y="18"/>
                  <a:pt x="447" y="19"/>
                </a:cubicBezTo>
                <a:cubicBezTo>
                  <a:pt x="447" y="18"/>
                  <a:pt x="446" y="17"/>
                  <a:pt x="446" y="17"/>
                </a:cubicBezTo>
                <a:cubicBezTo>
                  <a:pt x="443" y="13"/>
                  <a:pt x="441" y="11"/>
                  <a:pt x="441" y="11"/>
                </a:cubicBezTo>
                <a:cubicBezTo>
                  <a:pt x="441" y="11"/>
                  <a:pt x="442" y="14"/>
                  <a:pt x="445" y="18"/>
                </a:cubicBezTo>
                <a:cubicBezTo>
                  <a:pt x="445" y="19"/>
                  <a:pt x="446" y="21"/>
                  <a:pt x="447" y="23"/>
                </a:cubicBezTo>
                <a:cubicBezTo>
                  <a:pt x="447" y="24"/>
                  <a:pt x="447" y="25"/>
                  <a:pt x="447" y="26"/>
                </a:cubicBezTo>
                <a:cubicBezTo>
                  <a:pt x="447" y="26"/>
                  <a:pt x="447" y="26"/>
                  <a:pt x="447" y="26"/>
                </a:cubicBezTo>
                <a:cubicBezTo>
                  <a:pt x="445" y="24"/>
                  <a:pt x="444" y="23"/>
                  <a:pt x="443" y="22"/>
                </a:cubicBezTo>
                <a:cubicBezTo>
                  <a:pt x="443" y="22"/>
                  <a:pt x="443" y="22"/>
                  <a:pt x="443" y="22"/>
                </a:cubicBezTo>
                <a:cubicBezTo>
                  <a:pt x="443" y="22"/>
                  <a:pt x="443" y="22"/>
                  <a:pt x="443" y="22"/>
                </a:cubicBezTo>
                <a:cubicBezTo>
                  <a:pt x="442" y="21"/>
                  <a:pt x="442" y="21"/>
                  <a:pt x="442" y="21"/>
                </a:cubicBezTo>
                <a:cubicBezTo>
                  <a:pt x="442" y="21"/>
                  <a:pt x="442" y="22"/>
                  <a:pt x="443" y="23"/>
                </a:cubicBezTo>
                <a:cubicBezTo>
                  <a:pt x="442" y="24"/>
                  <a:pt x="441" y="25"/>
                  <a:pt x="440" y="28"/>
                </a:cubicBezTo>
                <a:cubicBezTo>
                  <a:pt x="440" y="28"/>
                  <a:pt x="440" y="28"/>
                  <a:pt x="440" y="28"/>
                </a:cubicBezTo>
                <a:cubicBezTo>
                  <a:pt x="439" y="27"/>
                  <a:pt x="438" y="26"/>
                  <a:pt x="437" y="25"/>
                </a:cubicBezTo>
                <a:cubicBezTo>
                  <a:pt x="436" y="24"/>
                  <a:pt x="436" y="24"/>
                  <a:pt x="435" y="24"/>
                </a:cubicBezTo>
                <a:cubicBezTo>
                  <a:pt x="436" y="22"/>
                  <a:pt x="436" y="22"/>
                  <a:pt x="436" y="21"/>
                </a:cubicBezTo>
                <a:cubicBezTo>
                  <a:pt x="436" y="21"/>
                  <a:pt x="436" y="22"/>
                  <a:pt x="435" y="22"/>
                </a:cubicBezTo>
                <a:cubicBezTo>
                  <a:pt x="435" y="22"/>
                  <a:pt x="435" y="21"/>
                  <a:pt x="435" y="20"/>
                </a:cubicBezTo>
                <a:cubicBezTo>
                  <a:pt x="433" y="15"/>
                  <a:pt x="433" y="13"/>
                  <a:pt x="432" y="13"/>
                </a:cubicBezTo>
                <a:cubicBezTo>
                  <a:pt x="432" y="13"/>
                  <a:pt x="432" y="16"/>
                  <a:pt x="433" y="20"/>
                </a:cubicBezTo>
                <a:cubicBezTo>
                  <a:pt x="433" y="21"/>
                  <a:pt x="433" y="21"/>
                  <a:pt x="433" y="22"/>
                </a:cubicBezTo>
                <a:cubicBezTo>
                  <a:pt x="432" y="21"/>
                  <a:pt x="431" y="21"/>
                  <a:pt x="431" y="21"/>
                </a:cubicBezTo>
                <a:cubicBezTo>
                  <a:pt x="431" y="21"/>
                  <a:pt x="432" y="22"/>
                  <a:pt x="433" y="23"/>
                </a:cubicBezTo>
                <a:cubicBezTo>
                  <a:pt x="433" y="24"/>
                  <a:pt x="433" y="24"/>
                  <a:pt x="433" y="25"/>
                </a:cubicBezTo>
                <a:cubicBezTo>
                  <a:pt x="433" y="26"/>
                  <a:pt x="432" y="26"/>
                  <a:pt x="432" y="27"/>
                </a:cubicBezTo>
                <a:cubicBezTo>
                  <a:pt x="432" y="28"/>
                  <a:pt x="431" y="28"/>
                  <a:pt x="431" y="29"/>
                </a:cubicBezTo>
                <a:cubicBezTo>
                  <a:pt x="431" y="29"/>
                  <a:pt x="431" y="29"/>
                  <a:pt x="431" y="29"/>
                </a:cubicBezTo>
                <a:cubicBezTo>
                  <a:pt x="431" y="29"/>
                  <a:pt x="431" y="29"/>
                  <a:pt x="431" y="29"/>
                </a:cubicBezTo>
                <a:cubicBezTo>
                  <a:pt x="431" y="30"/>
                  <a:pt x="430" y="31"/>
                  <a:pt x="430" y="31"/>
                </a:cubicBezTo>
                <a:cubicBezTo>
                  <a:pt x="429" y="29"/>
                  <a:pt x="429" y="27"/>
                  <a:pt x="428" y="26"/>
                </a:cubicBezTo>
                <a:cubicBezTo>
                  <a:pt x="428" y="25"/>
                  <a:pt x="428" y="24"/>
                  <a:pt x="428" y="23"/>
                </a:cubicBezTo>
                <a:cubicBezTo>
                  <a:pt x="428" y="23"/>
                  <a:pt x="428" y="23"/>
                  <a:pt x="428" y="23"/>
                </a:cubicBezTo>
                <a:cubicBezTo>
                  <a:pt x="429" y="22"/>
                  <a:pt x="429" y="21"/>
                  <a:pt x="429" y="21"/>
                </a:cubicBezTo>
                <a:cubicBezTo>
                  <a:pt x="429" y="21"/>
                  <a:pt x="429" y="21"/>
                  <a:pt x="428" y="22"/>
                </a:cubicBezTo>
                <a:cubicBezTo>
                  <a:pt x="428" y="20"/>
                  <a:pt x="428" y="20"/>
                  <a:pt x="428" y="20"/>
                </a:cubicBezTo>
                <a:cubicBezTo>
                  <a:pt x="427" y="19"/>
                  <a:pt x="427" y="20"/>
                  <a:pt x="427" y="21"/>
                </a:cubicBezTo>
                <a:cubicBezTo>
                  <a:pt x="427" y="22"/>
                  <a:pt x="426" y="22"/>
                  <a:pt x="426" y="23"/>
                </a:cubicBezTo>
                <a:cubicBezTo>
                  <a:pt x="426" y="23"/>
                  <a:pt x="426" y="23"/>
                  <a:pt x="426" y="24"/>
                </a:cubicBezTo>
                <a:cubicBezTo>
                  <a:pt x="425" y="24"/>
                  <a:pt x="425" y="25"/>
                  <a:pt x="424" y="26"/>
                </a:cubicBezTo>
                <a:cubicBezTo>
                  <a:pt x="423" y="21"/>
                  <a:pt x="423" y="16"/>
                  <a:pt x="423" y="13"/>
                </a:cubicBezTo>
                <a:cubicBezTo>
                  <a:pt x="423" y="7"/>
                  <a:pt x="423" y="4"/>
                  <a:pt x="422" y="4"/>
                </a:cubicBezTo>
                <a:cubicBezTo>
                  <a:pt x="422" y="4"/>
                  <a:pt x="422" y="5"/>
                  <a:pt x="422" y="6"/>
                </a:cubicBezTo>
                <a:cubicBezTo>
                  <a:pt x="422" y="8"/>
                  <a:pt x="421" y="10"/>
                  <a:pt x="421" y="13"/>
                </a:cubicBezTo>
                <a:cubicBezTo>
                  <a:pt x="421" y="17"/>
                  <a:pt x="421" y="24"/>
                  <a:pt x="422" y="31"/>
                </a:cubicBezTo>
                <a:cubicBezTo>
                  <a:pt x="421" y="32"/>
                  <a:pt x="421" y="32"/>
                  <a:pt x="421" y="33"/>
                </a:cubicBezTo>
                <a:cubicBezTo>
                  <a:pt x="421" y="34"/>
                  <a:pt x="420" y="34"/>
                  <a:pt x="420" y="35"/>
                </a:cubicBezTo>
                <a:cubicBezTo>
                  <a:pt x="420" y="35"/>
                  <a:pt x="420" y="35"/>
                  <a:pt x="420" y="36"/>
                </a:cubicBezTo>
                <a:cubicBezTo>
                  <a:pt x="419" y="35"/>
                  <a:pt x="419" y="34"/>
                  <a:pt x="419" y="33"/>
                </a:cubicBezTo>
                <a:cubicBezTo>
                  <a:pt x="419" y="32"/>
                  <a:pt x="419" y="32"/>
                  <a:pt x="419" y="32"/>
                </a:cubicBezTo>
                <a:cubicBezTo>
                  <a:pt x="419" y="32"/>
                  <a:pt x="419" y="32"/>
                  <a:pt x="419" y="32"/>
                </a:cubicBezTo>
                <a:cubicBezTo>
                  <a:pt x="418" y="25"/>
                  <a:pt x="417" y="19"/>
                  <a:pt x="417" y="15"/>
                </a:cubicBezTo>
                <a:cubicBezTo>
                  <a:pt x="417" y="9"/>
                  <a:pt x="416" y="6"/>
                  <a:pt x="416" y="6"/>
                </a:cubicBezTo>
                <a:cubicBezTo>
                  <a:pt x="416" y="6"/>
                  <a:pt x="415" y="9"/>
                  <a:pt x="415" y="15"/>
                </a:cubicBezTo>
                <a:cubicBezTo>
                  <a:pt x="415" y="18"/>
                  <a:pt x="415" y="22"/>
                  <a:pt x="415" y="26"/>
                </a:cubicBezTo>
                <a:cubicBezTo>
                  <a:pt x="415" y="27"/>
                  <a:pt x="414" y="28"/>
                  <a:pt x="414" y="29"/>
                </a:cubicBezTo>
                <a:cubicBezTo>
                  <a:pt x="413" y="30"/>
                  <a:pt x="412" y="33"/>
                  <a:pt x="411" y="35"/>
                </a:cubicBezTo>
                <a:cubicBezTo>
                  <a:pt x="409" y="33"/>
                  <a:pt x="407" y="31"/>
                  <a:pt x="405" y="30"/>
                </a:cubicBezTo>
                <a:cubicBezTo>
                  <a:pt x="404" y="30"/>
                  <a:pt x="403" y="29"/>
                  <a:pt x="403" y="29"/>
                </a:cubicBezTo>
                <a:cubicBezTo>
                  <a:pt x="400" y="24"/>
                  <a:pt x="398" y="21"/>
                  <a:pt x="397" y="18"/>
                </a:cubicBezTo>
                <a:cubicBezTo>
                  <a:pt x="394" y="13"/>
                  <a:pt x="392" y="11"/>
                  <a:pt x="392" y="11"/>
                </a:cubicBezTo>
                <a:cubicBezTo>
                  <a:pt x="391" y="11"/>
                  <a:pt x="396" y="20"/>
                  <a:pt x="402" y="35"/>
                </a:cubicBezTo>
                <a:cubicBezTo>
                  <a:pt x="402" y="35"/>
                  <a:pt x="401" y="35"/>
                  <a:pt x="401" y="35"/>
                </a:cubicBezTo>
                <a:cubicBezTo>
                  <a:pt x="401" y="35"/>
                  <a:pt x="402" y="36"/>
                  <a:pt x="402" y="36"/>
                </a:cubicBezTo>
                <a:cubicBezTo>
                  <a:pt x="402" y="37"/>
                  <a:pt x="403" y="38"/>
                  <a:pt x="403" y="39"/>
                </a:cubicBezTo>
                <a:cubicBezTo>
                  <a:pt x="403" y="39"/>
                  <a:pt x="403" y="38"/>
                  <a:pt x="403" y="38"/>
                </a:cubicBezTo>
                <a:cubicBezTo>
                  <a:pt x="402" y="38"/>
                  <a:pt x="401" y="37"/>
                  <a:pt x="401" y="37"/>
                </a:cubicBezTo>
                <a:cubicBezTo>
                  <a:pt x="400" y="36"/>
                  <a:pt x="400" y="36"/>
                  <a:pt x="399" y="35"/>
                </a:cubicBezTo>
                <a:cubicBezTo>
                  <a:pt x="396" y="28"/>
                  <a:pt x="393" y="22"/>
                  <a:pt x="390" y="18"/>
                </a:cubicBezTo>
                <a:cubicBezTo>
                  <a:pt x="387" y="13"/>
                  <a:pt x="385" y="11"/>
                  <a:pt x="385" y="11"/>
                </a:cubicBezTo>
                <a:cubicBezTo>
                  <a:pt x="384" y="11"/>
                  <a:pt x="386" y="14"/>
                  <a:pt x="389" y="20"/>
                </a:cubicBezTo>
                <a:cubicBezTo>
                  <a:pt x="390" y="23"/>
                  <a:pt x="392" y="27"/>
                  <a:pt x="394" y="32"/>
                </a:cubicBezTo>
                <a:cubicBezTo>
                  <a:pt x="393" y="31"/>
                  <a:pt x="392" y="31"/>
                  <a:pt x="391" y="30"/>
                </a:cubicBezTo>
                <a:cubicBezTo>
                  <a:pt x="391" y="30"/>
                  <a:pt x="391" y="30"/>
                  <a:pt x="391" y="30"/>
                </a:cubicBezTo>
                <a:cubicBezTo>
                  <a:pt x="389" y="28"/>
                  <a:pt x="388" y="27"/>
                  <a:pt x="388" y="27"/>
                </a:cubicBezTo>
                <a:cubicBezTo>
                  <a:pt x="388" y="27"/>
                  <a:pt x="388" y="28"/>
                  <a:pt x="389" y="29"/>
                </a:cubicBezTo>
                <a:cubicBezTo>
                  <a:pt x="388" y="29"/>
                  <a:pt x="387" y="29"/>
                  <a:pt x="387" y="29"/>
                </a:cubicBezTo>
                <a:cubicBezTo>
                  <a:pt x="387" y="29"/>
                  <a:pt x="388" y="30"/>
                  <a:pt x="389" y="30"/>
                </a:cubicBezTo>
                <a:cubicBezTo>
                  <a:pt x="389" y="30"/>
                  <a:pt x="389" y="31"/>
                  <a:pt x="390" y="31"/>
                </a:cubicBezTo>
                <a:cubicBezTo>
                  <a:pt x="390" y="31"/>
                  <a:pt x="390" y="32"/>
                  <a:pt x="391" y="33"/>
                </a:cubicBezTo>
                <a:cubicBezTo>
                  <a:pt x="391" y="35"/>
                  <a:pt x="391" y="37"/>
                  <a:pt x="392" y="39"/>
                </a:cubicBezTo>
                <a:cubicBezTo>
                  <a:pt x="391" y="38"/>
                  <a:pt x="390" y="38"/>
                  <a:pt x="390" y="37"/>
                </a:cubicBezTo>
                <a:cubicBezTo>
                  <a:pt x="390" y="37"/>
                  <a:pt x="390" y="37"/>
                  <a:pt x="390" y="37"/>
                </a:cubicBezTo>
                <a:cubicBezTo>
                  <a:pt x="390" y="37"/>
                  <a:pt x="390" y="37"/>
                  <a:pt x="390" y="37"/>
                </a:cubicBezTo>
                <a:cubicBezTo>
                  <a:pt x="389" y="36"/>
                  <a:pt x="388" y="36"/>
                  <a:pt x="387" y="35"/>
                </a:cubicBezTo>
                <a:cubicBezTo>
                  <a:pt x="387" y="35"/>
                  <a:pt x="386" y="35"/>
                  <a:pt x="386" y="34"/>
                </a:cubicBezTo>
                <a:cubicBezTo>
                  <a:pt x="385" y="34"/>
                  <a:pt x="385" y="33"/>
                  <a:pt x="385" y="32"/>
                </a:cubicBezTo>
                <a:cubicBezTo>
                  <a:pt x="385" y="30"/>
                  <a:pt x="385" y="29"/>
                  <a:pt x="385" y="29"/>
                </a:cubicBezTo>
                <a:cubicBezTo>
                  <a:pt x="385" y="29"/>
                  <a:pt x="385" y="30"/>
                  <a:pt x="384" y="31"/>
                </a:cubicBezTo>
                <a:cubicBezTo>
                  <a:pt x="384" y="30"/>
                  <a:pt x="384" y="30"/>
                  <a:pt x="384" y="29"/>
                </a:cubicBezTo>
                <a:cubicBezTo>
                  <a:pt x="382" y="25"/>
                  <a:pt x="380" y="23"/>
                  <a:pt x="380" y="23"/>
                </a:cubicBezTo>
                <a:cubicBezTo>
                  <a:pt x="380" y="23"/>
                  <a:pt x="381" y="26"/>
                  <a:pt x="382" y="30"/>
                </a:cubicBezTo>
                <a:cubicBezTo>
                  <a:pt x="382" y="31"/>
                  <a:pt x="382" y="32"/>
                  <a:pt x="383" y="32"/>
                </a:cubicBezTo>
                <a:cubicBezTo>
                  <a:pt x="382" y="32"/>
                  <a:pt x="381" y="32"/>
                  <a:pt x="381" y="32"/>
                </a:cubicBezTo>
                <a:cubicBezTo>
                  <a:pt x="381" y="32"/>
                  <a:pt x="382" y="33"/>
                  <a:pt x="383" y="34"/>
                </a:cubicBezTo>
                <a:cubicBezTo>
                  <a:pt x="383" y="34"/>
                  <a:pt x="382" y="35"/>
                  <a:pt x="382" y="35"/>
                </a:cubicBezTo>
                <a:cubicBezTo>
                  <a:pt x="382" y="36"/>
                  <a:pt x="381" y="38"/>
                  <a:pt x="381" y="39"/>
                </a:cubicBezTo>
                <a:cubicBezTo>
                  <a:pt x="381" y="39"/>
                  <a:pt x="381" y="39"/>
                  <a:pt x="381" y="39"/>
                </a:cubicBezTo>
                <a:cubicBezTo>
                  <a:pt x="378" y="37"/>
                  <a:pt x="377" y="36"/>
                  <a:pt x="376" y="36"/>
                </a:cubicBezTo>
                <a:cubicBezTo>
                  <a:pt x="376" y="34"/>
                  <a:pt x="376" y="34"/>
                  <a:pt x="376" y="34"/>
                </a:cubicBezTo>
                <a:cubicBezTo>
                  <a:pt x="376" y="34"/>
                  <a:pt x="375" y="34"/>
                  <a:pt x="375" y="35"/>
                </a:cubicBezTo>
                <a:cubicBezTo>
                  <a:pt x="375" y="35"/>
                  <a:pt x="375" y="35"/>
                  <a:pt x="375" y="35"/>
                </a:cubicBezTo>
                <a:cubicBezTo>
                  <a:pt x="375" y="35"/>
                  <a:pt x="375" y="35"/>
                  <a:pt x="375" y="35"/>
                </a:cubicBezTo>
                <a:cubicBezTo>
                  <a:pt x="375" y="36"/>
                  <a:pt x="374" y="38"/>
                  <a:pt x="374" y="40"/>
                </a:cubicBezTo>
                <a:cubicBezTo>
                  <a:pt x="374" y="40"/>
                  <a:pt x="374" y="40"/>
                  <a:pt x="374" y="40"/>
                </a:cubicBezTo>
                <a:cubicBezTo>
                  <a:pt x="373" y="39"/>
                  <a:pt x="373" y="38"/>
                  <a:pt x="372" y="37"/>
                </a:cubicBezTo>
                <a:cubicBezTo>
                  <a:pt x="372" y="35"/>
                  <a:pt x="372" y="33"/>
                  <a:pt x="372" y="32"/>
                </a:cubicBezTo>
                <a:cubicBezTo>
                  <a:pt x="372" y="27"/>
                  <a:pt x="372" y="24"/>
                  <a:pt x="372" y="24"/>
                </a:cubicBezTo>
                <a:cubicBezTo>
                  <a:pt x="371" y="24"/>
                  <a:pt x="371" y="27"/>
                  <a:pt x="370" y="32"/>
                </a:cubicBezTo>
                <a:cubicBezTo>
                  <a:pt x="370" y="32"/>
                  <a:pt x="370" y="33"/>
                  <a:pt x="370" y="33"/>
                </a:cubicBezTo>
                <a:cubicBezTo>
                  <a:pt x="370" y="33"/>
                  <a:pt x="369" y="33"/>
                  <a:pt x="369" y="32"/>
                </a:cubicBezTo>
                <a:cubicBezTo>
                  <a:pt x="366" y="29"/>
                  <a:pt x="364" y="27"/>
                  <a:pt x="364" y="27"/>
                </a:cubicBezTo>
                <a:cubicBezTo>
                  <a:pt x="364" y="27"/>
                  <a:pt x="365" y="29"/>
                  <a:pt x="368" y="34"/>
                </a:cubicBezTo>
                <a:cubicBezTo>
                  <a:pt x="368" y="35"/>
                  <a:pt x="369" y="36"/>
                  <a:pt x="369" y="37"/>
                </a:cubicBezTo>
                <a:cubicBezTo>
                  <a:pt x="369" y="38"/>
                  <a:pt x="369" y="38"/>
                  <a:pt x="369" y="39"/>
                </a:cubicBezTo>
                <a:cubicBezTo>
                  <a:pt x="368" y="35"/>
                  <a:pt x="366" y="32"/>
                  <a:pt x="365" y="29"/>
                </a:cubicBezTo>
                <a:cubicBezTo>
                  <a:pt x="363" y="25"/>
                  <a:pt x="361" y="22"/>
                  <a:pt x="361" y="22"/>
                </a:cubicBezTo>
                <a:cubicBezTo>
                  <a:pt x="361" y="22"/>
                  <a:pt x="362" y="25"/>
                  <a:pt x="363" y="30"/>
                </a:cubicBezTo>
                <a:cubicBezTo>
                  <a:pt x="364" y="33"/>
                  <a:pt x="365" y="36"/>
                  <a:pt x="366" y="39"/>
                </a:cubicBezTo>
                <a:cubicBezTo>
                  <a:pt x="366" y="40"/>
                  <a:pt x="367" y="41"/>
                  <a:pt x="367" y="42"/>
                </a:cubicBezTo>
                <a:cubicBezTo>
                  <a:pt x="367" y="43"/>
                  <a:pt x="367" y="44"/>
                  <a:pt x="368" y="45"/>
                </a:cubicBezTo>
                <a:cubicBezTo>
                  <a:pt x="368" y="45"/>
                  <a:pt x="368" y="45"/>
                  <a:pt x="368" y="45"/>
                </a:cubicBezTo>
                <a:cubicBezTo>
                  <a:pt x="367" y="44"/>
                  <a:pt x="366" y="43"/>
                  <a:pt x="365" y="42"/>
                </a:cubicBezTo>
                <a:cubicBezTo>
                  <a:pt x="365" y="41"/>
                  <a:pt x="366" y="41"/>
                  <a:pt x="366" y="41"/>
                </a:cubicBezTo>
                <a:cubicBezTo>
                  <a:pt x="366" y="41"/>
                  <a:pt x="365" y="41"/>
                  <a:pt x="364" y="42"/>
                </a:cubicBezTo>
                <a:cubicBezTo>
                  <a:pt x="364" y="41"/>
                  <a:pt x="364" y="41"/>
                  <a:pt x="364" y="41"/>
                </a:cubicBezTo>
                <a:cubicBezTo>
                  <a:pt x="364" y="41"/>
                  <a:pt x="364" y="40"/>
                  <a:pt x="363" y="40"/>
                </a:cubicBezTo>
                <a:cubicBezTo>
                  <a:pt x="361" y="37"/>
                  <a:pt x="359" y="35"/>
                  <a:pt x="359" y="35"/>
                </a:cubicBezTo>
                <a:cubicBezTo>
                  <a:pt x="359" y="36"/>
                  <a:pt x="359" y="36"/>
                  <a:pt x="360" y="37"/>
                </a:cubicBezTo>
                <a:cubicBezTo>
                  <a:pt x="357" y="35"/>
                  <a:pt x="355" y="34"/>
                  <a:pt x="355" y="34"/>
                </a:cubicBezTo>
                <a:cubicBezTo>
                  <a:pt x="355" y="35"/>
                  <a:pt x="357" y="37"/>
                  <a:pt x="360" y="40"/>
                </a:cubicBezTo>
                <a:cubicBezTo>
                  <a:pt x="361" y="41"/>
                  <a:pt x="362" y="42"/>
                  <a:pt x="363" y="43"/>
                </a:cubicBezTo>
                <a:cubicBezTo>
                  <a:pt x="363" y="43"/>
                  <a:pt x="363" y="43"/>
                  <a:pt x="363" y="43"/>
                </a:cubicBezTo>
                <a:cubicBezTo>
                  <a:pt x="362" y="44"/>
                  <a:pt x="362" y="44"/>
                  <a:pt x="361" y="45"/>
                </a:cubicBezTo>
                <a:cubicBezTo>
                  <a:pt x="361" y="45"/>
                  <a:pt x="361" y="45"/>
                  <a:pt x="360" y="45"/>
                </a:cubicBezTo>
                <a:cubicBezTo>
                  <a:pt x="359" y="43"/>
                  <a:pt x="358" y="41"/>
                  <a:pt x="357" y="39"/>
                </a:cubicBezTo>
                <a:cubicBezTo>
                  <a:pt x="355" y="36"/>
                  <a:pt x="353" y="34"/>
                  <a:pt x="353" y="34"/>
                </a:cubicBezTo>
                <a:cubicBezTo>
                  <a:pt x="353" y="34"/>
                  <a:pt x="354" y="36"/>
                  <a:pt x="356" y="40"/>
                </a:cubicBezTo>
                <a:cubicBezTo>
                  <a:pt x="356" y="41"/>
                  <a:pt x="356" y="42"/>
                  <a:pt x="357" y="43"/>
                </a:cubicBezTo>
                <a:cubicBezTo>
                  <a:pt x="357" y="43"/>
                  <a:pt x="356" y="43"/>
                  <a:pt x="356" y="43"/>
                </a:cubicBezTo>
                <a:cubicBezTo>
                  <a:pt x="355" y="43"/>
                  <a:pt x="354" y="43"/>
                  <a:pt x="354" y="43"/>
                </a:cubicBezTo>
                <a:cubicBezTo>
                  <a:pt x="353" y="41"/>
                  <a:pt x="353" y="39"/>
                  <a:pt x="352" y="39"/>
                </a:cubicBezTo>
                <a:cubicBezTo>
                  <a:pt x="352" y="40"/>
                  <a:pt x="353" y="45"/>
                  <a:pt x="355" y="54"/>
                </a:cubicBezTo>
                <a:cubicBezTo>
                  <a:pt x="355" y="54"/>
                  <a:pt x="355" y="54"/>
                  <a:pt x="355" y="55"/>
                </a:cubicBezTo>
                <a:cubicBezTo>
                  <a:pt x="354" y="54"/>
                  <a:pt x="354" y="54"/>
                  <a:pt x="354" y="53"/>
                </a:cubicBezTo>
                <a:cubicBezTo>
                  <a:pt x="353" y="50"/>
                  <a:pt x="353" y="47"/>
                  <a:pt x="352" y="45"/>
                </a:cubicBezTo>
                <a:cubicBezTo>
                  <a:pt x="351" y="40"/>
                  <a:pt x="351" y="38"/>
                  <a:pt x="350" y="38"/>
                </a:cubicBezTo>
                <a:cubicBezTo>
                  <a:pt x="350" y="38"/>
                  <a:pt x="350" y="42"/>
                  <a:pt x="351" y="48"/>
                </a:cubicBezTo>
                <a:cubicBezTo>
                  <a:pt x="348" y="43"/>
                  <a:pt x="345" y="39"/>
                  <a:pt x="343" y="37"/>
                </a:cubicBezTo>
                <a:cubicBezTo>
                  <a:pt x="340" y="33"/>
                  <a:pt x="338" y="31"/>
                  <a:pt x="338" y="32"/>
                </a:cubicBezTo>
                <a:cubicBezTo>
                  <a:pt x="337" y="32"/>
                  <a:pt x="339" y="34"/>
                  <a:pt x="342" y="38"/>
                </a:cubicBezTo>
                <a:cubicBezTo>
                  <a:pt x="344" y="42"/>
                  <a:pt x="347" y="48"/>
                  <a:pt x="351" y="55"/>
                </a:cubicBezTo>
                <a:cubicBezTo>
                  <a:pt x="349" y="52"/>
                  <a:pt x="347" y="49"/>
                  <a:pt x="346" y="46"/>
                </a:cubicBezTo>
                <a:cubicBezTo>
                  <a:pt x="344" y="43"/>
                  <a:pt x="342" y="40"/>
                  <a:pt x="341" y="38"/>
                </a:cubicBezTo>
                <a:cubicBezTo>
                  <a:pt x="338" y="35"/>
                  <a:pt x="336" y="33"/>
                  <a:pt x="336" y="33"/>
                </a:cubicBezTo>
                <a:cubicBezTo>
                  <a:pt x="336" y="33"/>
                  <a:pt x="337" y="36"/>
                  <a:pt x="340" y="40"/>
                </a:cubicBezTo>
                <a:cubicBezTo>
                  <a:pt x="340" y="41"/>
                  <a:pt x="341" y="43"/>
                  <a:pt x="342" y="44"/>
                </a:cubicBezTo>
                <a:cubicBezTo>
                  <a:pt x="341" y="44"/>
                  <a:pt x="341" y="43"/>
                  <a:pt x="340" y="43"/>
                </a:cubicBezTo>
                <a:cubicBezTo>
                  <a:pt x="339" y="40"/>
                  <a:pt x="338" y="38"/>
                  <a:pt x="337" y="35"/>
                </a:cubicBezTo>
                <a:cubicBezTo>
                  <a:pt x="334" y="31"/>
                  <a:pt x="333" y="28"/>
                  <a:pt x="333" y="28"/>
                </a:cubicBezTo>
                <a:cubicBezTo>
                  <a:pt x="333" y="28"/>
                  <a:pt x="333" y="31"/>
                  <a:pt x="335" y="36"/>
                </a:cubicBezTo>
                <a:cubicBezTo>
                  <a:pt x="336" y="40"/>
                  <a:pt x="338" y="45"/>
                  <a:pt x="340" y="51"/>
                </a:cubicBezTo>
                <a:cubicBezTo>
                  <a:pt x="340" y="51"/>
                  <a:pt x="340" y="51"/>
                  <a:pt x="339" y="51"/>
                </a:cubicBezTo>
                <a:cubicBezTo>
                  <a:pt x="339" y="50"/>
                  <a:pt x="338" y="49"/>
                  <a:pt x="337" y="48"/>
                </a:cubicBezTo>
                <a:cubicBezTo>
                  <a:pt x="337" y="48"/>
                  <a:pt x="338" y="47"/>
                  <a:pt x="337" y="47"/>
                </a:cubicBezTo>
                <a:cubicBezTo>
                  <a:pt x="337" y="47"/>
                  <a:pt x="337" y="47"/>
                  <a:pt x="336" y="48"/>
                </a:cubicBezTo>
                <a:cubicBezTo>
                  <a:pt x="336" y="47"/>
                  <a:pt x="336" y="46"/>
                  <a:pt x="335" y="46"/>
                </a:cubicBezTo>
                <a:cubicBezTo>
                  <a:pt x="333" y="42"/>
                  <a:pt x="332" y="40"/>
                  <a:pt x="331" y="37"/>
                </a:cubicBezTo>
                <a:cubicBezTo>
                  <a:pt x="330" y="32"/>
                  <a:pt x="329" y="30"/>
                  <a:pt x="328" y="30"/>
                </a:cubicBezTo>
                <a:cubicBezTo>
                  <a:pt x="328" y="30"/>
                  <a:pt x="329" y="33"/>
                  <a:pt x="329" y="38"/>
                </a:cubicBezTo>
                <a:cubicBezTo>
                  <a:pt x="330" y="39"/>
                  <a:pt x="330" y="40"/>
                  <a:pt x="330" y="41"/>
                </a:cubicBezTo>
                <a:cubicBezTo>
                  <a:pt x="328" y="37"/>
                  <a:pt x="326" y="35"/>
                  <a:pt x="326" y="35"/>
                </a:cubicBezTo>
                <a:cubicBezTo>
                  <a:pt x="326" y="35"/>
                  <a:pt x="326" y="35"/>
                  <a:pt x="326" y="36"/>
                </a:cubicBezTo>
                <a:cubicBezTo>
                  <a:pt x="325" y="32"/>
                  <a:pt x="324" y="30"/>
                  <a:pt x="324" y="30"/>
                </a:cubicBezTo>
                <a:cubicBezTo>
                  <a:pt x="323" y="30"/>
                  <a:pt x="324" y="33"/>
                  <a:pt x="325" y="39"/>
                </a:cubicBezTo>
                <a:cubicBezTo>
                  <a:pt x="326" y="39"/>
                  <a:pt x="326" y="41"/>
                  <a:pt x="326" y="42"/>
                </a:cubicBezTo>
                <a:cubicBezTo>
                  <a:pt x="326" y="41"/>
                  <a:pt x="325" y="40"/>
                  <a:pt x="325" y="40"/>
                </a:cubicBezTo>
                <a:cubicBezTo>
                  <a:pt x="325" y="40"/>
                  <a:pt x="326" y="43"/>
                  <a:pt x="327" y="47"/>
                </a:cubicBezTo>
                <a:cubicBezTo>
                  <a:pt x="328" y="47"/>
                  <a:pt x="328" y="48"/>
                  <a:pt x="329" y="49"/>
                </a:cubicBezTo>
                <a:cubicBezTo>
                  <a:pt x="329" y="50"/>
                  <a:pt x="329" y="50"/>
                  <a:pt x="329" y="51"/>
                </a:cubicBezTo>
                <a:cubicBezTo>
                  <a:pt x="329" y="51"/>
                  <a:pt x="329" y="51"/>
                  <a:pt x="328" y="51"/>
                </a:cubicBezTo>
                <a:cubicBezTo>
                  <a:pt x="327" y="49"/>
                  <a:pt x="326" y="48"/>
                  <a:pt x="325" y="47"/>
                </a:cubicBezTo>
                <a:cubicBezTo>
                  <a:pt x="325" y="46"/>
                  <a:pt x="325" y="46"/>
                  <a:pt x="325" y="46"/>
                </a:cubicBezTo>
                <a:cubicBezTo>
                  <a:pt x="325" y="46"/>
                  <a:pt x="324" y="46"/>
                  <a:pt x="324" y="46"/>
                </a:cubicBezTo>
                <a:cubicBezTo>
                  <a:pt x="324" y="46"/>
                  <a:pt x="324" y="46"/>
                  <a:pt x="324" y="46"/>
                </a:cubicBezTo>
                <a:cubicBezTo>
                  <a:pt x="322" y="43"/>
                  <a:pt x="320" y="42"/>
                  <a:pt x="320" y="42"/>
                </a:cubicBezTo>
                <a:cubicBezTo>
                  <a:pt x="320" y="42"/>
                  <a:pt x="321" y="43"/>
                  <a:pt x="322" y="45"/>
                </a:cubicBezTo>
                <a:cubicBezTo>
                  <a:pt x="322" y="47"/>
                  <a:pt x="322" y="50"/>
                  <a:pt x="323" y="54"/>
                </a:cubicBezTo>
                <a:cubicBezTo>
                  <a:pt x="320" y="49"/>
                  <a:pt x="317" y="46"/>
                  <a:pt x="315" y="43"/>
                </a:cubicBezTo>
                <a:cubicBezTo>
                  <a:pt x="314" y="43"/>
                  <a:pt x="314" y="42"/>
                  <a:pt x="313" y="41"/>
                </a:cubicBezTo>
                <a:cubicBezTo>
                  <a:pt x="313" y="38"/>
                  <a:pt x="312" y="35"/>
                  <a:pt x="312" y="32"/>
                </a:cubicBezTo>
                <a:cubicBezTo>
                  <a:pt x="312" y="29"/>
                  <a:pt x="313" y="27"/>
                  <a:pt x="313" y="26"/>
                </a:cubicBezTo>
                <a:cubicBezTo>
                  <a:pt x="313" y="24"/>
                  <a:pt x="313" y="23"/>
                  <a:pt x="313" y="23"/>
                </a:cubicBezTo>
                <a:cubicBezTo>
                  <a:pt x="313" y="23"/>
                  <a:pt x="313" y="24"/>
                  <a:pt x="312" y="26"/>
                </a:cubicBezTo>
                <a:cubicBezTo>
                  <a:pt x="311" y="27"/>
                  <a:pt x="311" y="29"/>
                  <a:pt x="310" y="33"/>
                </a:cubicBezTo>
                <a:cubicBezTo>
                  <a:pt x="310" y="34"/>
                  <a:pt x="310" y="36"/>
                  <a:pt x="310" y="38"/>
                </a:cubicBezTo>
                <a:cubicBezTo>
                  <a:pt x="310" y="38"/>
                  <a:pt x="310" y="38"/>
                  <a:pt x="310" y="38"/>
                </a:cubicBezTo>
                <a:cubicBezTo>
                  <a:pt x="309" y="38"/>
                  <a:pt x="310" y="39"/>
                  <a:pt x="310" y="40"/>
                </a:cubicBezTo>
                <a:cubicBezTo>
                  <a:pt x="311" y="42"/>
                  <a:pt x="311" y="46"/>
                  <a:pt x="312" y="49"/>
                </a:cubicBezTo>
                <a:cubicBezTo>
                  <a:pt x="312" y="49"/>
                  <a:pt x="311" y="49"/>
                  <a:pt x="311" y="48"/>
                </a:cubicBezTo>
                <a:cubicBezTo>
                  <a:pt x="311" y="48"/>
                  <a:pt x="311" y="48"/>
                  <a:pt x="311" y="47"/>
                </a:cubicBezTo>
                <a:cubicBezTo>
                  <a:pt x="310" y="43"/>
                  <a:pt x="310" y="40"/>
                  <a:pt x="310" y="40"/>
                </a:cubicBezTo>
                <a:cubicBezTo>
                  <a:pt x="310" y="40"/>
                  <a:pt x="309" y="43"/>
                  <a:pt x="309" y="48"/>
                </a:cubicBezTo>
                <a:cubicBezTo>
                  <a:pt x="309" y="50"/>
                  <a:pt x="309" y="53"/>
                  <a:pt x="310" y="56"/>
                </a:cubicBezTo>
                <a:cubicBezTo>
                  <a:pt x="309" y="55"/>
                  <a:pt x="308" y="53"/>
                  <a:pt x="307" y="52"/>
                </a:cubicBezTo>
                <a:cubicBezTo>
                  <a:pt x="305" y="49"/>
                  <a:pt x="304" y="46"/>
                  <a:pt x="303" y="44"/>
                </a:cubicBezTo>
                <a:cubicBezTo>
                  <a:pt x="302" y="39"/>
                  <a:pt x="301" y="36"/>
                  <a:pt x="300" y="36"/>
                </a:cubicBezTo>
                <a:cubicBezTo>
                  <a:pt x="300" y="36"/>
                  <a:pt x="301" y="39"/>
                  <a:pt x="301" y="44"/>
                </a:cubicBezTo>
                <a:cubicBezTo>
                  <a:pt x="302" y="47"/>
                  <a:pt x="303" y="50"/>
                  <a:pt x="304" y="53"/>
                </a:cubicBezTo>
                <a:cubicBezTo>
                  <a:pt x="304" y="53"/>
                  <a:pt x="304" y="52"/>
                  <a:pt x="304" y="52"/>
                </a:cubicBezTo>
                <a:cubicBezTo>
                  <a:pt x="303" y="51"/>
                  <a:pt x="302" y="51"/>
                  <a:pt x="301" y="51"/>
                </a:cubicBezTo>
                <a:cubicBezTo>
                  <a:pt x="299" y="46"/>
                  <a:pt x="297" y="43"/>
                  <a:pt x="296" y="40"/>
                </a:cubicBezTo>
                <a:cubicBezTo>
                  <a:pt x="293" y="35"/>
                  <a:pt x="291" y="33"/>
                  <a:pt x="291" y="33"/>
                </a:cubicBezTo>
                <a:cubicBezTo>
                  <a:pt x="290" y="33"/>
                  <a:pt x="295" y="42"/>
                  <a:pt x="301" y="57"/>
                </a:cubicBezTo>
                <a:cubicBezTo>
                  <a:pt x="301" y="57"/>
                  <a:pt x="300" y="57"/>
                  <a:pt x="300" y="57"/>
                </a:cubicBezTo>
                <a:cubicBezTo>
                  <a:pt x="300" y="57"/>
                  <a:pt x="301" y="57"/>
                  <a:pt x="301" y="57"/>
                </a:cubicBezTo>
                <a:cubicBezTo>
                  <a:pt x="301" y="58"/>
                  <a:pt x="301" y="59"/>
                  <a:pt x="302" y="60"/>
                </a:cubicBezTo>
                <a:cubicBezTo>
                  <a:pt x="301" y="60"/>
                  <a:pt x="300" y="59"/>
                  <a:pt x="299" y="59"/>
                </a:cubicBezTo>
                <a:cubicBezTo>
                  <a:pt x="299" y="59"/>
                  <a:pt x="299" y="58"/>
                  <a:pt x="299" y="58"/>
                </a:cubicBezTo>
                <a:cubicBezTo>
                  <a:pt x="299" y="58"/>
                  <a:pt x="299" y="58"/>
                  <a:pt x="299" y="58"/>
                </a:cubicBezTo>
                <a:cubicBezTo>
                  <a:pt x="296" y="50"/>
                  <a:pt x="293" y="44"/>
                  <a:pt x="290" y="40"/>
                </a:cubicBezTo>
                <a:cubicBezTo>
                  <a:pt x="287" y="35"/>
                  <a:pt x="285" y="33"/>
                  <a:pt x="285" y="33"/>
                </a:cubicBezTo>
                <a:cubicBezTo>
                  <a:pt x="285" y="33"/>
                  <a:pt x="286" y="36"/>
                  <a:pt x="289" y="42"/>
                </a:cubicBezTo>
                <a:cubicBezTo>
                  <a:pt x="290" y="45"/>
                  <a:pt x="292" y="48"/>
                  <a:pt x="293" y="53"/>
                </a:cubicBezTo>
                <a:cubicBezTo>
                  <a:pt x="291" y="51"/>
                  <a:pt x="289" y="49"/>
                  <a:pt x="287" y="48"/>
                </a:cubicBezTo>
                <a:cubicBezTo>
                  <a:pt x="283" y="44"/>
                  <a:pt x="280" y="42"/>
                  <a:pt x="280" y="43"/>
                </a:cubicBezTo>
                <a:cubicBezTo>
                  <a:pt x="280" y="43"/>
                  <a:pt x="282" y="45"/>
                  <a:pt x="286" y="49"/>
                </a:cubicBezTo>
                <a:cubicBezTo>
                  <a:pt x="287" y="50"/>
                  <a:pt x="288" y="52"/>
                  <a:pt x="290" y="53"/>
                </a:cubicBezTo>
                <a:cubicBezTo>
                  <a:pt x="290" y="54"/>
                  <a:pt x="290" y="54"/>
                  <a:pt x="291" y="55"/>
                </a:cubicBezTo>
                <a:cubicBezTo>
                  <a:pt x="291" y="57"/>
                  <a:pt x="291" y="58"/>
                  <a:pt x="292" y="60"/>
                </a:cubicBezTo>
                <a:cubicBezTo>
                  <a:pt x="291" y="60"/>
                  <a:pt x="291" y="59"/>
                  <a:pt x="290" y="59"/>
                </a:cubicBezTo>
                <a:cubicBezTo>
                  <a:pt x="290" y="59"/>
                  <a:pt x="290" y="59"/>
                  <a:pt x="290" y="59"/>
                </a:cubicBezTo>
                <a:cubicBezTo>
                  <a:pt x="290" y="59"/>
                  <a:pt x="290" y="59"/>
                  <a:pt x="290" y="59"/>
                </a:cubicBezTo>
                <a:cubicBezTo>
                  <a:pt x="289" y="58"/>
                  <a:pt x="289" y="58"/>
                  <a:pt x="288" y="57"/>
                </a:cubicBezTo>
                <a:cubicBezTo>
                  <a:pt x="288" y="57"/>
                  <a:pt x="287" y="57"/>
                  <a:pt x="286" y="56"/>
                </a:cubicBezTo>
                <a:cubicBezTo>
                  <a:pt x="286" y="56"/>
                  <a:pt x="286" y="55"/>
                  <a:pt x="286" y="54"/>
                </a:cubicBezTo>
                <a:cubicBezTo>
                  <a:pt x="286" y="52"/>
                  <a:pt x="286" y="51"/>
                  <a:pt x="286" y="51"/>
                </a:cubicBezTo>
                <a:cubicBezTo>
                  <a:pt x="286" y="51"/>
                  <a:pt x="285" y="52"/>
                  <a:pt x="285" y="53"/>
                </a:cubicBezTo>
                <a:cubicBezTo>
                  <a:pt x="285" y="52"/>
                  <a:pt x="285" y="52"/>
                  <a:pt x="284" y="51"/>
                </a:cubicBezTo>
                <a:cubicBezTo>
                  <a:pt x="283" y="47"/>
                  <a:pt x="281" y="45"/>
                  <a:pt x="281" y="45"/>
                </a:cubicBezTo>
                <a:cubicBezTo>
                  <a:pt x="281" y="45"/>
                  <a:pt x="282" y="48"/>
                  <a:pt x="283" y="52"/>
                </a:cubicBezTo>
                <a:cubicBezTo>
                  <a:pt x="283" y="53"/>
                  <a:pt x="283" y="54"/>
                  <a:pt x="283" y="54"/>
                </a:cubicBezTo>
                <a:cubicBezTo>
                  <a:pt x="283" y="54"/>
                  <a:pt x="282" y="54"/>
                  <a:pt x="282" y="54"/>
                </a:cubicBezTo>
                <a:cubicBezTo>
                  <a:pt x="282" y="54"/>
                  <a:pt x="283" y="55"/>
                  <a:pt x="284" y="56"/>
                </a:cubicBezTo>
                <a:cubicBezTo>
                  <a:pt x="284" y="56"/>
                  <a:pt x="284" y="56"/>
                  <a:pt x="284" y="56"/>
                </a:cubicBezTo>
                <a:cubicBezTo>
                  <a:pt x="284" y="56"/>
                  <a:pt x="283" y="57"/>
                  <a:pt x="283" y="58"/>
                </a:cubicBezTo>
                <a:cubicBezTo>
                  <a:pt x="283" y="59"/>
                  <a:pt x="283" y="60"/>
                  <a:pt x="282" y="61"/>
                </a:cubicBezTo>
                <a:cubicBezTo>
                  <a:pt x="282" y="61"/>
                  <a:pt x="282" y="61"/>
                  <a:pt x="282" y="61"/>
                </a:cubicBezTo>
                <a:cubicBezTo>
                  <a:pt x="280" y="59"/>
                  <a:pt x="279" y="58"/>
                  <a:pt x="278" y="58"/>
                </a:cubicBezTo>
                <a:cubicBezTo>
                  <a:pt x="278" y="56"/>
                  <a:pt x="278" y="56"/>
                  <a:pt x="277" y="56"/>
                </a:cubicBezTo>
                <a:cubicBezTo>
                  <a:pt x="277" y="56"/>
                  <a:pt x="276" y="58"/>
                  <a:pt x="276" y="62"/>
                </a:cubicBezTo>
                <a:cubicBezTo>
                  <a:pt x="276" y="64"/>
                  <a:pt x="275" y="66"/>
                  <a:pt x="276" y="69"/>
                </a:cubicBezTo>
                <a:cubicBezTo>
                  <a:pt x="275" y="63"/>
                  <a:pt x="274" y="57"/>
                  <a:pt x="274" y="54"/>
                </a:cubicBezTo>
                <a:cubicBezTo>
                  <a:pt x="274" y="49"/>
                  <a:pt x="274" y="46"/>
                  <a:pt x="274" y="46"/>
                </a:cubicBezTo>
                <a:cubicBezTo>
                  <a:pt x="273" y="46"/>
                  <a:pt x="273" y="49"/>
                  <a:pt x="272" y="54"/>
                </a:cubicBezTo>
                <a:cubicBezTo>
                  <a:pt x="272" y="57"/>
                  <a:pt x="272" y="60"/>
                  <a:pt x="272" y="64"/>
                </a:cubicBezTo>
                <a:cubicBezTo>
                  <a:pt x="270" y="59"/>
                  <a:pt x="269" y="57"/>
                  <a:pt x="268" y="57"/>
                </a:cubicBezTo>
                <a:cubicBezTo>
                  <a:pt x="268" y="57"/>
                  <a:pt x="269" y="60"/>
                  <a:pt x="270" y="64"/>
                </a:cubicBezTo>
                <a:cubicBezTo>
                  <a:pt x="270" y="66"/>
                  <a:pt x="271" y="69"/>
                  <a:pt x="272" y="72"/>
                </a:cubicBezTo>
                <a:cubicBezTo>
                  <a:pt x="272" y="72"/>
                  <a:pt x="272" y="72"/>
                  <a:pt x="272" y="72"/>
                </a:cubicBezTo>
                <a:cubicBezTo>
                  <a:pt x="270" y="64"/>
                  <a:pt x="268" y="59"/>
                  <a:pt x="268" y="59"/>
                </a:cubicBezTo>
                <a:cubicBezTo>
                  <a:pt x="267" y="59"/>
                  <a:pt x="268" y="63"/>
                  <a:pt x="269" y="70"/>
                </a:cubicBezTo>
                <a:cubicBezTo>
                  <a:pt x="268" y="69"/>
                  <a:pt x="268" y="69"/>
                  <a:pt x="267" y="69"/>
                </a:cubicBezTo>
                <a:cubicBezTo>
                  <a:pt x="267" y="66"/>
                  <a:pt x="266" y="63"/>
                  <a:pt x="266" y="61"/>
                </a:cubicBezTo>
                <a:cubicBezTo>
                  <a:pt x="266" y="56"/>
                  <a:pt x="265" y="54"/>
                  <a:pt x="265" y="54"/>
                </a:cubicBezTo>
                <a:cubicBezTo>
                  <a:pt x="265" y="54"/>
                  <a:pt x="264" y="57"/>
                  <a:pt x="264" y="61"/>
                </a:cubicBezTo>
                <a:cubicBezTo>
                  <a:pt x="264" y="63"/>
                  <a:pt x="264" y="65"/>
                  <a:pt x="264" y="67"/>
                </a:cubicBezTo>
                <a:cubicBezTo>
                  <a:pt x="264" y="67"/>
                  <a:pt x="264" y="67"/>
                  <a:pt x="264" y="67"/>
                </a:cubicBezTo>
                <a:cubicBezTo>
                  <a:pt x="264" y="67"/>
                  <a:pt x="264" y="67"/>
                  <a:pt x="264" y="67"/>
                </a:cubicBezTo>
                <a:cubicBezTo>
                  <a:pt x="264" y="66"/>
                  <a:pt x="264" y="65"/>
                  <a:pt x="264" y="65"/>
                </a:cubicBezTo>
                <a:cubicBezTo>
                  <a:pt x="264" y="65"/>
                  <a:pt x="263" y="66"/>
                  <a:pt x="263" y="66"/>
                </a:cubicBezTo>
                <a:cubicBezTo>
                  <a:pt x="263" y="66"/>
                  <a:pt x="263" y="66"/>
                  <a:pt x="263" y="66"/>
                </a:cubicBezTo>
                <a:cubicBezTo>
                  <a:pt x="263" y="64"/>
                  <a:pt x="263" y="63"/>
                  <a:pt x="263" y="62"/>
                </a:cubicBezTo>
                <a:cubicBezTo>
                  <a:pt x="264" y="58"/>
                  <a:pt x="264" y="55"/>
                  <a:pt x="264" y="55"/>
                </a:cubicBezTo>
                <a:cubicBezTo>
                  <a:pt x="264" y="55"/>
                  <a:pt x="263" y="57"/>
                  <a:pt x="262" y="59"/>
                </a:cubicBezTo>
                <a:cubicBezTo>
                  <a:pt x="262" y="58"/>
                  <a:pt x="262" y="58"/>
                  <a:pt x="262" y="58"/>
                </a:cubicBezTo>
                <a:cubicBezTo>
                  <a:pt x="261" y="58"/>
                  <a:pt x="261" y="60"/>
                  <a:pt x="261" y="64"/>
                </a:cubicBezTo>
                <a:cubicBezTo>
                  <a:pt x="261" y="64"/>
                  <a:pt x="261" y="64"/>
                  <a:pt x="261" y="64"/>
                </a:cubicBezTo>
                <a:cubicBezTo>
                  <a:pt x="261" y="65"/>
                  <a:pt x="260" y="65"/>
                  <a:pt x="260" y="65"/>
                </a:cubicBezTo>
                <a:cubicBezTo>
                  <a:pt x="260" y="65"/>
                  <a:pt x="260" y="65"/>
                  <a:pt x="260" y="65"/>
                </a:cubicBezTo>
                <a:cubicBezTo>
                  <a:pt x="260" y="65"/>
                  <a:pt x="260" y="65"/>
                  <a:pt x="259" y="65"/>
                </a:cubicBezTo>
                <a:cubicBezTo>
                  <a:pt x="259" y="63"/>
                  <a:pt x="259" y="62"/>
                  <a:pt x="258" y="60"/>
                </a:cubicBezTo>
                <a:cubicBezTo>
                  <a:pt x="259" y="59"/>
                  <a:pt x="259" y="58"/>
                  <a:pt x="259" y="58"/>
                </a:cubicBezTo>
                <a:cubicBezTo>
                  <a:pt x="259" y="58"/>
                  <a:pt x="258" y="58"/>
                  <a:pt x="258" y="59"/>
                </a:cubicBezTo>
                <a:cubicBezTo>
                  <a:pt x="258" y="57"/>
                  <a:pt x="257" y="56"/>
                  <a:pt x="257" y="54"/>
                </a:cubicBezTo>
                <a:cubicBezTo>
                  <a:pt x="256" y="49"/>
                  <a:pt x="255" y="46"/>
                  <a:pt x="255" y="47"/>
                </a:cubicBezTo>
                <a:cubicBezTo>
                  <a:pt x="254" y="47"/>
                  <a:pt x="255" y="49"/>
                  <a:pt x="255" y="52"/>
                </a:cubicBezTo>
                <a:cubicBezTo>
                  <a:pt x="255" y="52"/>
                  <a:pt x="255" y="52"/>
                  <a:pt x="255" y="52"/>
                </a:cubicBezTo>
                <a:cubicBezTo>
                  <a:pt x="254" y="52"/>
                  <a:pt x="254" y="54"/>
                  <a:pt x="254" y="59"/>
                </a:cubicBezTo>
                <a:cubicBezTo>
                  <a:pt x="253" y="58"/>
                  <a:pt x="253" y="57"/>
                  <a:pt x="253" y="56"/>
                </a:cubicBezTo>
                <a:cubicBezTo>
                  <a:pt x="251" y="51"/>
                  <a:pt x="250" y="48"/>
                  <a:pt x="250" y="48"/>
                </a:cubicBezTo>
                <a:cubicBezTo>
                  <a:pt x="250" y="48"/>
                  <a:pt x="250" y="51"/>
                  <a:pt x="251" y="56"/>
                </a:cubicBezTo>
                <a:cubicBezTo>
                  <a:pt x="252" y="62"/>
                  <a:pt x="252" y="69"/>
                  <a:pt x="251" y="78"/>
                </a:cubicBezTo>
                <a:cubicBezTo>
                  <a:pt x="251" y="78"/>
                  <a:pt x="251" y="79"/>
                  <a:pt x="251" y="80"/>
                </a:cubicBezTo>
                <a:cubicBezTo>
                  <a:pt x="250" y="81"/>
                  <a:pt x="250" y="82"/>
                  <a:pt x="249" y="83"/>
                </a:cubicBezTo>
                <a:cubicBezTo>
                  <a:pt x="248" y="72"/>
                  <a:pt x="248" y="66"/>
                  <a:pt x="247" y="66"/>
                </a:cubicBezTo>
                <a:cubicBezTo>
                  <a:pt x="247" y="66"/>
                  <a:pt x="247" y="67"/>
                  <a:pt x="247" y="70"/>
                </a:cubicBezTo>
                <a:cubicBezTo>
                  <a:pt x="247" y="70"/>
                  <a:pt x="247" y="69"/>
                  <a:pt x="247" y="69"/>
                </a:cubicBezTo>
                <a:cubicBezTo>
                  <a:pt x="247" y="65"/>
                  <a:pt x="247" y="63"/>
                  <a:pt x="247" y="63"/>
                </a:cubicBezTo>
                <a:cubicBezTo>
                  <a:pt x="247" y="63"/>
                  <a:pt x="246" y="65"/>
                  <a:pt x="245" y="69"/>
                </a:cubicBezTo>
                <a:cubicBezTo>
                  <a:pt x="244" y="72"/>
                  <a:pt x="244" y="77"/>
                  <a:pt x="244" y="83"/>
                </a:cubicBezTo>
                <a:cubicBezTo>
                  <a:pt x="244" y="82"/>
                  <a:pt x="243" y="81"/>
                  <a:pt x="243" y="81"/>
                </a:cubicBezTo>
                <a:cubicBezTo>
                  <a:pt x="242" y="72"/>
                  <a:pt x="242" y="66"/>
                  <a:pt x="242" y="61"/>
                </a:cubicBezTo>
                <a:cubicBezTo>
                  <a:pt x="243" y="56"/>
                  <a:pt x="243" y="54"/>
                  <a:pt x="243" y="54"/>
                </a:cubicBezTo>
                <a:cubicBezTo>
                  <a:pt x="243" y="54"/>
                  <a:pt x="242" y="56"/>
                  <a:pt x="241" y="61"/>
                </a:cubicBezTo>
                <a:cubicBezTo>
                  <a:pt x="240" y="64"/>
                  <a:pt x="239" y="69"/>
                  <a:pt x="239" y="74"/>
                </a:cubicBezTo>
                <a:cubicBezTo>
                  <a:pt x="238" y="72"/>
                  <a:pt x="238" y="71"/>
                  <a:pt x="237" y="70"/>
                </a:cubicBezTo>
                <a:cubicBezTo>
                  <a:pt x="237" y="63"/>
                  <a:pt x="237" y="57"/>
                  <a:pt x="237" y="52"/>
                </a:cubicBezTo>
                <a:cubicBezTo>
                  <a:pt x="236" y="46"/>
                  <a:pt x="236" y="43"/>
                  <a:pt x="236" y="43"/>
                </a:cubicBezTo>
                <a:cubicBezTo>
                  <a:pt x="236" y="43"/>
                  <a:pt x="235" y="47"/>
                  <a:pt x="235" y="53"/>
                </a:cubicBezTo>
                <a:cubicBezTo>
                  <a:pt x="234" y="57"/>
                  <a:pt x="234" y="62"/>
                  <a:pt x="234" y="68"/>
                </a:cubicBezTo>
                <a:cubicBezTo>
                  <a:pt x="234" y="67"/>
                  <a:pt x="234" y="67"/>
                  <a:pt x="234" y="67"/>
                </a:cubicBezTo>
                <a:cubicBezTo>
                  <a:pt x="233" y="67"/>
                  <a:pt x="233" y="69"/>
                  <a:pt x="234" y="71"/>
                </a:cubicBezTo>
                <a:cubicBezTo>
                  <a:pt x="233" y="71"/>
                  <a:pt x="233" y="71"/>
                  <a:pt x="232" y="72"/>
                </a:cubicBezTo>
                <a:cubicBezTo>
                  <a:pt x="232" y="72"/>
                  <a:pt x="232" y="73"/>
                  <a:pt x="232" y="73"/>
                </a:cubicBezTo>
                <a:cubicBezTo>
                  <a:pt x="231" y="71"/>
                  <a:pt x="231" y="70"/>
                  <a:pt x="231" y="69"/>
                </a:cubicBezTo>
                <a:cubicBezTo>
                  <a:pt x="231" y="65"/>
                  <a:pt x="231" y="63"/>
                  <a:pt x="230" y="63"/>
                </a:cubicBezTo>
                <a:cubicBezTo>
                  <a:pt x="230" y="63"/>
                  <a:pt x="230" y="65"/>
                  <a:pt x="229" y="69"/>
                </a:cubicBezTo>
                <a:cubicBezTo>
                  <a:pt x="229" y="71"/>
                  <a:pt x="229" y="73"/>
                  <a:pt x="229" y="75"/>
                </a:cubicBezTo>
                <a:cubicBezTo>
                  <a:pt x="229" y="75"/>
                  <a:pt x="229" y="75"/>
                  <a:pt x="229" y="75"/>
                </a:cubicBezTo>
                <a:cubicBezTo>
                  <a:pt x="229" y="76"/>
                  <a:pt x="229" y="76"/>
                  <a:pt x="229" y="76"/>
                </a:cubicBezTo>
                <a:cubicBezTo>
                  <a:pt x="228" y="76"/>
                  <a:pt x="227" y="75"/>
                  <a:pt x="226" y="75"/>
                </a:cubicBezTo>
                <a:cubicBezTo>
                  <a:pt x="226" y="75"/>
                  <a:pt x="226" y="75"/>
                  <a:pt x="226" y="75"/>
                </a:cubicBezTo>
                <a:cubicBezTo>
                  <a:pt x="227" y="73"/>
                  <a:pt x="227" y="72"/>
                  <a:pt x="227" y="70"/>
                </a:cubicBezTo>
                <a:cubicBezTo>
                  <a:pt x="228" y="66"/>
                  <a:pt x="229" y="64"/>
                  <a:pt x="229" y="64"/>
                </a:cubicBezTo>
                <a:cubicBezTo>
                  <a:pt x="229" y="64"/>
                  <a:pt x="228" y="66"/>
                  <a:pt x="226" y="69"/>
                </a:cubicBezTo>
                <a:cubicBezTo>
                  <a:pt x="226" y="67"/>
                  <a:pt x="226" y="67"/>
                  <a:pt x="226" y="67"/>
                </a:cubicBezTo>
                <a:cubicBezTo>
                  <a:pt x="226" y="67"/>
                  <a:pt x="225" y="67"/>
                  <a:pt x="225" y="68"/>
                </a:cubicBezTo>
                <a:cubicBezTo>
                  <a:pt x="225" y="69"/>
                  <a:pt x="224" y="71"/>
                  <a:pt x="224" y="73"/>
                </a:cubicBezTo>
                <a:cubicBezTo>
                  <a:pt x="224" y="73"/>
                  <a:pt x="224" y="73"/>
                  <a:pt x="224" y="73"/>
                </a:cubicBezTo>
                <a:cubicBezTo>
                  <a:pt x="224" y="74"/>
                  <a:pt x="224" y="74"/>
                  <a:pt x="224" y="74"/>
                </a:cubicBezTo>
                <a:cubicBezTo>
                  <a:pt x="223" y="74"/>
                  <a:pt x="223" y="74"/>
                  <a:pt x="223" y="74"/>
                </a:cubicBezTo>
                <a:cubicBezTo>
                  <a:pt x="223" y="75"/>
                  <a:pt x="223" y="75"/>
                  <a:pt x="224" y="75"/>
                </a:cubicBezTo>
                <a:cubicBezTo>
                  <a:pt x="223" y="76"/>
                  <a:pt x="223" y="78"/>
                  <a:pt x="223" y="79"/>
                </a:cubicBezTo>
                <a:cubicBezTo>
                  <a:pt x="223" y="79"/>
                  <a:pt x="223" y="79"/>
                  <a:pt x="223" y="79"/>
                </a:cubicBezTo>
                <a:cubicBezTo>
                  <a:pt x="222" y="77"/>
                  <a:pt x="222" y="76"/>
                  <a:pt x="222" y="75"/>
                </a:cubicBezTo>
                <a:cubicBezTo>
                  <a:pt x="222" y="74"/>
                  <a:pt x="221" y="74"/>
                  <a:pt x="221" y="73"/>
                </a:cubicBezTo>
                <a:cubicBezTo>
                  <a:pt x="221" y="69"/>
                  <a:pt x="220" y="66"/>
                  <a:pt x="219" y="64"/>
                </a:cubicBezTo>
                <a:cubicBezTo>
                  <a:pt x="218" y="58"/>
                  <a:pt x="218" y="56"/>
                  <a:pt x="217" y="56"/>
                </a:cubicBezTo>
                <a:cubicBezTo>
                  <a:pt x="217" y="56"/>
                  <a:pt x="217" y="59"/>
                  <a:pt x="218" y="64"/>
                </a:cubicBezTo>
                <a:cubicBezTo>
                  <a:pt x="218" y="67"/>
                  <a:pt x="218" y="70"/>
                  <a:pt x="218" y="74"/>
                </a:cubicBezTo>
                <a:cubicBezTo>
                  <a:pt x="218" y="74"/>
                  <a:pt x="218" y="73"/>
                  <a:pt x="217" y="73"/>
                </a:cubicBezTo>
                <a:cubicBezTo>
                  <a:pt x="217" y="65"/>
                  <a:pt x="217" y="61"/>
                  <a:pt x="217" y="61"/>
                </a:cubicBezTo>
                <a:cubicBezTo>
                  <a:pt x="217" y="61"/>
                  <a:pt x="216" y="64"/>
                  <a:pt x="215" y="69"/>
                </a:cubicBezTo>
                <a:cubicBezTo>
                  <a:pt x="215" y="69"/>
                  <a:pt x="215" y="69"/>
                  <a:pt x="215" y="70"/>
                </a:cubicBezTo>
                <a:cubicBezTo>
                  <a:pt x="215" y="69"/>
                  <a:pt x="214" y="68"/>
                  <a:pt x="214" y="68"/>
                </a:cubicBezTo>
                <a:cubicBezTo>
                  <a:pt x="211" y="64"/>
                  <a:pt x="209" y="62"/>
                  <a:pt x="209" y="62"/>
                </a:cubicBezTo>
                <a:cubicBezTo>
                  <a:pt x="209" y="62"/>
                  <a:pt x="210" y="65"/>
                  <a:pt x="213" y="69"/>
                </a:cubicBezTo>
                <a:cubicBezTo>
                  <a:pt x="213" y="70"/>
                  <a:pt x="214" y="72"/>
                  <a:pt x="215" y="74"/>
                </a:cubicBezTo>
                <a:cubicBezTo>
                  <a:pt x="215" y="75"/>
                  <a:pt x="215" y="76"/>
                  <a:pt x="215" y="77"/>
                </a:cubicBezTo>
                <a:cubicBezTo>
                  <a:pt x="215" y="77"/>
                  <a:pt x="215" y="77"/>
                  <a:pt x="215" y="77"/>
                </a:cubicBezTo>
                <a:cubicBezTo>
                  <a:pt x="213" y="75"/>
                  <a:pt x="212" y="74"/>
                  <a:pt x="212" y="73"/>
                </a:cubicBezTo>
                <a:cubicBezTo>
                  <a:pt x="212" y="73"/>
                  <a:pt x="212" y="73"/>
                  <a:pt x="212" y="73"/>
                </a:cubicBezTo>
                <a:cubicBezTo>
                  <a:pt x="212" y="73"/>
                  <a:pt x="212" y="73"/>
                  <a:pt x="211" y="73"/>
                </a:cubicBezTo>
                <a:cubicBezTo>
                  <a:pt x="211" y="73"/>
                  <a:pt x="210" y="72"/>
                  <a:pt x="210" y="72"/>
                </a:cubicBezTo>
                <a:cubicBezTo>
                  <a:pt x="210" y="72"/>
                  <a:pt x="210" y="73"/>
                  <a:pt x="211" y="74"/>
                </a:cubicBezTo>
                <a:cubicBezTo>
                  <a:pt x="210" y="75"/>
                  <a:pt x="209" y="77"/>
                  <a:pt x="208" y="79"/>
                </a:cubicBezTo>
                <a:cubicBezTo>
                  <a:pt x="208" y="79"/>
                  <a:pt x="208" y="79"/>
                  <a:pt x="208" y="79"/>
                </a:cubicBezTo>
                <a:cubicBezTo>
                  <a:pt x="207" y="78"/>
                  <a:pt x="206" y="77"/>
                  <a:pt x="205" y="77"/>
                </a:cubicBezTo>
                <a:cubicBezTo>
                  <a:pt x="205" y="76"/>
                  <a:pt x="204" y="76"/>
                  <a:pt x="204" y="75"/>
                </a:cubicBezTo>
                <a:cubicBezTo>
                  <a:pt x="204" y="74"/>
                  <a:pt x="205" y="73"/>
                  <a:pt x="204" y="73"/>
                </a:cubicBezTo>
                <a:cubicBezTo>
                  <a:pt x="204" y="73"/>
                  <a:pt x="204" y="74"/>
                  <a:pt x="203" y="74"/>
                </a:cubicBezTo>
                <a:cubicBezTo>
                  <a:pt x="203" y="73"/>
                  <a:pt x="203" y="73"/>
                  <a:pt x="203" y="72"/>
                </a:cubicBezTo>
                <a:cubicBezTo>
                  <a:pt x="202" y="67"/>
                  <a:pt x="201" y="65"/>
                  <a:pt x="201" y="65"/>
                </a:cubicBezTo>
                <a:cubicBezTo>
                  <a:pt x="201" y="65"/>
                  <a:pt x="201" y="68"/>
                  <a:pt x="201" y="72"/>
                </a:cubicBezTo>
                <a:cubicBezTo>
                  <a:pt x="201" y="73"/>
                  <a:pt x="201" y="73"/>
                  <a:pt x="201" y="74"/>
                </a:cubicBezTo>
                <a:cubicBezTo>
                  <a:pt x="200" y="73"/>
                  <a:pt x="200" y="73"/>
                  <a:pt x="200" y="73"/>
                </a:cubicBezTo>
                <a:cubicBezTo>
                  <a:pt x="199" y="73"/>
                  <a:pt x="200" y="74"/>
                  <a:pt x="201" y="75"/>
                </a:cubicBezTo>
                <a:cubicBezTo>
                  <a:pt x="201" y="76"/>
                  <a:pt x="201" y="76"/>
                  <a:pt x="202" y="77"/>
                </a:cubicBezTo>
                <a:cubicBezTo>
                  <a:pt x="201" y="78"/>
                  <a:pt x="201" y="78"/>
                  <a:pt x="200" y="79"/>
                </a:cubicBezTo>
                <a:cubicBezTo>
                  <a:pt x="200" y="80"/>
                  <a:pt x="200" y="81"/>
                  <a:pt x="199" y="81"/>
                </a:cubicBezTo>
                <a:cubicBezTo>
                  <a:pt x="199" y="81"/>
                  <a:pt x="199" y="81"/>
                  <a:pt x="199" y="81"/>
                </a:cubicBezTo>
                <a:cubicBezTo>
                  <a:pt x="199" y="81"/>
                  <a:pt x="199" y="82"/>
                  <a:pt x="199" y="82"/>
                </a:cubicBezTo>
                <a:cubicBezTo>
                  <a:pt x="199" y="82"/>
                  <a:pt x="199" y="83"/>
                  <a:pt x="198" y="84"/>
                </a:cubicBezTo>
                <a:cubicBezTo>
                  <a:pt x="198" y="82"/>
                  <a:pt x="197" y="80"/>
                  <a:pt x="197" y="78"/>
                </a:cubicBezTo>
                <a:cubicBezTo>
                  <a:pt x="196" y="77"/>
                  <a:pt x="196" y="77"/>
                  <a:pt x="196" y="76"/>
                </a:cubicBezTo>
                <a:cubicBezTo>
                  <a:pt x="196" y="76"/>
                  <a:pt x="197" y="75"/>
                  <a:pt x="197" y="75"/>
                </a:cubicBezTo>
                <a:cubicBezTo>
                  <a:pt x="197" y="74"/>
                  <a:pt x="198" y="73"/>
                  <a:pt x="198" y="73"/>
                </a:cubicBezTo>
                <a:cubicBezTo>
                  <a:pt x="197" y="73"/>
                  <a:pt x="197" y="74"/>
                  <a:pt x="196" y="74"/>
                </a:cubicBezTo>
                <a:cubicBezTo>
                  <a:pt x="196" y="73"/>
                  <a:pt x="196" y="72"/>
                  <a:pt x="196" y="72"/>
                </a:cubicBezTo>
                <a:cubicBezTo>
                  <a:pt x="196" y="72"/>
                  <a:pt x="196" y="72"/>
                  <a:pt x="195" y="74"/>
                </a:cubicBezTo>
                <a:cubicBezTo>
                  <a:pt x="195" y="74"/>
                  <a:pt x="195" y="75"/>
                  <a:pt x="195" y="76"/>
                </a:cubicBezTo>
                <a:cubicBezTo>
                  <a:pt x="195" y="76"/>
                  <a:pt x="195" y="76"/>
                  <a:pt x="194" y="76"/>
                </a:cubicBezTo>
                <a:cubicBezTo>
                  <a:pt x="194" y="77"/>
                  <a:pt x="193" y="78"/>
                  <a:pt x="193" y="78"/>
                </a:cubicBezTo>
                <a:cubicBezTo>
                  <a:pt x="192" y="73"/>
                  <a:pt x="192" y="69"/>
                  <a:pt x="191" y="65"/>
                </a:cubicBezTo>
                <a:cubicBezTo>
                  <a:pt x="191" y="59"/>
                  <a:pt x="191" y="56"/>
                  <a:pt x="191" y="56"/>
                </a:cubicBezTo>
                <a:cubicBezTo>
                  <a:pt x="191" y="56"/>
                  <a:pt x="191" y="57"/>
                  <a:pt x="190" y="59"/>
                </a:cubicBezTo>
                <a:cubicBezTo>
                  <a:pt x="190" y="60"/>
                  <a:pt x="190" y="63"/>
                  <a:pt x="190" y="66"/>
                </a:cubicBezTo>
                <a:cubicBezTo>
                  <a:pt x="189" y="70"/>
                  <a:pt x="189" y="77"/>
                  <a:pt x="190" y="84"/>
                </a:cubicBezTo>
                <a:cubicBezTo>
                  <a:pt x="190" y="85"/>
                  <a:pt x="190" y="85"/>
                  <a:pt x="190" y="86"/>
                </a:cubicBezTo>
                <a:cubicBezTo>
                  <a:pt x="189" y="87"/>
                  <a:pt x="189" y="88"/>
                  <a:pt x="189" y="88"/>
                </a:cubicBezTo>
                <a:cubicBezTo>
                  <a:pt x="189" y="88"/>
                  <a:pt x="188" y="89"/>
                  <a:pt x="188" y="89"/>
                </a:cubicBezTo>
                <a:cubicBezTo>
                  <a:pt x="188" y="88"/>
                  <a:pt x="188" y="87"/>
                  <a:pt x="188" y="86"/>
                </a:cubicBezTo>
                <a:cubicBezTo>
                  <a:pt x="188" y="85"/>
                  <a:pt x="188" y="85"/>
                  <a:pt x="188" y="85"/>
                </a:cubicBezTo>
                <a:cubicBezTo>
                  <a:pt x="188" y="85"/>
                  <a:pt x="188" y="85"/>
                  <a:pt x="188" y="85"/>
                </a:cubicBezTo>
                <a:cubicBezTo>
                  <a:pt x="186" y="78"/>
                  <a:pt x="186" y="72"/>
                  <a:pt x="186" y="68"/>
                </a:cubicBezTo>
                <a:cubicBezTo>
                  <a:pt x="185" y="62"/>
                  <a:pt x="185" y="59"/>
                  <a:pt x="185" y="59"/>
                </a:cubicBezTo>
                <a:cubicBezTo>
                  <a:pt x="185" y="59"/>
                  <a:pt x="184" y="62"/>
                  <a:pt x="184" y="68"/>
                </a:cubicBezTo>
                <a:cubicBezTo>
                  <a:pt x="184" y="71"/>
                  <a:pt x="184" y="75"/>
                  <a:pt x="184" y="80"/>
                </a:cubicBezTo>
                <a:cubicBezTo>
                  <a:pt x="183" y="80"/>
                  <a:pt x="183" y="81"/>
                  <a:pt x="182" y="82"/>
                </a:cubicBezTo>
                <a:cubicBezTo>
                  <a:pt x="181" y="84"/>
                  <a:pt x="181" y="86"/>
                  <a:pt x="180" y="89"/>
                </a:cubicBezTo>
                <a:cubicBezTo>
                  <a:pt x="177" y="87"/>
                  <a:pt x="175" y="85"/>
                  <a:pt x="174" y="84"/>
                </a:cubicBezTo>
                <a:cubicBezTo>
                  <a:pt x="173" y="84"/>
                  <a:pt x="172" y="83"/>
                  <a:pt x="172" y="83"/>
                </a:cubicBezTo>
                <a:cubicBezTo>
                  <a:pt x="169" y="79"/>
                  <a:pt x="167" y="75"/>
                  <a:pt x="166" y="73"/>
                </a:cubicBezTo>
                <a:cubicBezTo>
                  <a:pt x="163" y="68"/>
                  <a:pt x="161" y="65"/>
                  <a:pt x="161" y="65"/>
                </a:cubicBezTo>
                <a:cubicBezTo>
                  <a:pt x="160" y="66"/>
                  <a:pt x="165" y="75"/>
                  <a:pt x="171" y="90"/>
                </a:cubicBezTo>
                <a:cubicBezTo>
                  <a:pt x="171" y="90"/>
                  <a:pt x="170" y="90"/>
                  <a:pt x="170" y="90"/>
                </a:cubicBezTo>
                <a:cubicBezTo>
                  <a:pt x="170" y="90"/>
                  <a:pt x="171" y="90"/>
                  <a:pt x="171" y="90"/>
                </a:cubicBezTo>
                <a:cubicBezTo>
                  <a:pt x="171" y="91"/>
                  <a:pt x="172" y="92"/>
                  <a:pt x="172" y="93"/>
                </a:cubicBezTo>
                <a:cubicBezTo>
                  <a:pt x="172" y="93"/>
                  <a:pt x="172" y="93"/>
                  <a:pt x="171" y="93"/>
                </a:cubicBezTo>
                <a:cubicBezTo>
                  <a:pt x="171" y="92"/>
                  <a:pt x="170" y="92"/>
                  <a:pt x="170" y="92"/>
                </a:cubicBezTo>
                <a:cubicBezTo>
                  <a:pt x="169" y="91"/>
                  <a:pt x="169" y="90"/>
                  <a:pt x="168" y="90"/>
                </a:cubicBezTo>
                <a:cubicBezTo>
                  <a:pt x="165" y="83"/>
                  <a:pt x="162" y="77"/>
                  <a:pt x="159" y="73"/>
                </a:cubicBezTo>
                <a:cubicBezTo>
                  <a:pt x="156" y="68"/>
                  <a:pt x="154" y="66"/>
                  <a:pt x="154" y="66"/>
                </a:cubicBezTo>
                <a:cubicBezTo>
                  <a:pt x="154" y="66"/>
                  <a:pt x="155" y="69"/>
                  <a:pt x="158" y="74"/>
                </a:cubicBezTo>
                <a:cubicBezTo>
                  <a:pt x="159" y="78"/>
                  <a:pt x="161" y="82"/>
                  <a:pt x="163" y="86"/>
                </a:cubicBezTo>
                <a:cubicBezTo>
                  <a:pt x="162" y="86"/>
                  <a:pt x="161" y="85"/>
                  <a:pt x="160" y="85"/>
                </a:cubicBezTo>
                <a:cubicBezTo>
                  <a:pt x="160" y="85"/>
                  <a:pt x="160" y="85"/>
                  <a:pt x="160" y="85"/>
                </a:cubicBezTo>
                <a:cubicBezTo>
                  <a:pt x="158" y="83"/>
                  <a:pt x="157" y="82"/>
                  <a:pt x="157" y="82"/>
                </a:cubicBezTo>
                <a:cubicBezTo>
                  <a:pt x="157" y="82"/>
                  <a:pt x="157" y="83"/>
                  <a:pt x="158" y="84"/>
                </a:cubicBezTo>
                <a:cubicBezTo>
                  <a:pt x="157" y="84"/>
                  <a:pt x="157" y="84"/>
                  <a:pt x="157" y="84"/>
                </a:cubicBezTo>
                <a:cubicBezTo>
                  <a:pt x="157" y="84"/>
                  <a:pt x="157" y="85"/>
                  <a:pt x="158" y="85"/>
                </a:cubicBezTo>
                <a:cubicBezTo>
                  <a:pt x="158" y="85"/>
                  <a:pt x="159" y="86"/>
                  <a:pt x="159" y="86"/>
                </a:cubicBezTo>
                <a:cubicBezTo>
                  <a:pt x="159" y="86"/>
                  <a:pt x="159" y="87"/>
                  <a:pt x="160" y="88"/>
                </a:cubicBezTo>
                <a:cubicBezTo>
                  <a:pt x="160" y="90"/>
                  <a:pt x="161" y="92"/>
                  <a:pt x="161" y="94"/>
                </a:cubicBezTo>
                <a:cubicBezTo>
                  <a:pt x="160" y="93"/>
                  <a:pt x="160" y="93"/>
                  <a:pt x="159" y="92"/>
                </a:cubicBezTo>
                <a:cubicBezTo>
                  <a:pt x="159" y="92"/>
                  <a:pt x="159" y="92"/>
                  <a:pt x="159" y="92"/>
                </a:cubicBezTo>
                <a:cubicBezTo>
                  <a:pt x="159" y="92"/>
                  <a:pt x="159" y="92"/>
                  <a:pt x="159" y="92"/>
                </a:cubicBezTo>
                <a:cubicBezTo>
                  <a:pt x="158" y="92"/>
                  <a:pt x="157" y="91"/>
                  <a:pt x="157" y="90"/>
                </a:cubicBezTo>
                <a:cubicBezTo>
                  <a:pt x="156" y="90"/>
                  <a:pt x="155" y="90"/>
                  <a:pt x="155" y="89"/>
                </a:cubicBezTo>
                <a:cubicBezTo>
                  <a:pt x="155" y="89"/>
                  <a:pt x="154" y="88"/>
                  <a:pt x="154" y="88"/>
                </a:cubicBezTo>
                <a:cubicBezTo>
                  <a:pt x="154" y="86"/>
                  <a:pt x="155" y="85"/>
                  <a:pt x="154" y="85"/>
                </a:cubicBezTo>
                <a:cubicBezTo>
                  <a:pt x="154" y="85"/>
                  <a:pt x="154" y="85"/>
                  <a:pt x="153" y="86"/>
                </a:cubicBezTo>
                <a:cubicBezTo>
                  <a:pt x="153" y="86"/>
                  <a:pt x="153" y="85"/>
                  <a:pt x="153" y="85"/>
                </a:cubicBezTo>
                <a:cubicBezTo>
                  <a:pt x="151" y="80"/>
                  <a:pt x="150" y="78"/>
                  <a:pt x="149" y="78"/>
                </a:cubicBezTo>
                <a:cubicBezTo>
                  <a:pt x="149" y="78"/>
                  <a:pt x="150" y="81"/>
                  <a:pt x="151" y="86"/>
                </a:cubicBezTo>
                <a:cubicBezTo>
                  <a:pt x="151" y="86"/>
                  <a:pt x="152" y="87"/>
                  <a:pt x="152" y="88"/>
                </a:cubicBezTo>
                <a:cubicBezTo>
                  <a:pt x="151" y="87"/>
                  <a:pt x="151" y="87"/>
                  <a:pt x="151" y="87"/>
                </a:cubicBezTo>
                <a:cubicBezTo>
                  <a:pt x="150" y="88"/>
                  <a:pt x="151" y="88"/>
                  <a:pt x="152" y="89"/>
                </a:cubicBezTo>
                <a:cubicBezTo>
                  <a:pt x="152" y="90"/>
                  <a:pt x="152" y="90"/>
                  <a:pt x="151" y="91"/>
                </a:cubicBezTo>
                <a:cubicBezTo>
                  <a:pt x="151" y="92"/>
                  <a:pt x="151" y="93"/>
                  <a:pt x="150" y="95"/>
                </a:cubicBezTo>
                <a:cubicBezTo>
                  <a:pt x="150" y="95"/>
                  <a:pt x="150" y="94"/>
                  <a:pt x="150" y="94"/>
                </a:cubicBezTo>
                <a:cubicBezTo>
                  <a:pt x="148" y="93"/>
                  <a:pt x="146" y="92"/>
                  <a:pt x="145" y="91"/>
                </a:cubicBezTo>
                <a:cubicBezTo>
                  <a:pt x="145" y="90"/>
                  <a:pt x="145" y="89"/>
                  <a:pt x="145" y="89"/>
                </a:cubicBezTo>
                <a:cubicBezTo>
                  <a:pt x="145" y="89"/>
                  <a:pt x="145" y="90"/>
                  <a:pt x="144" y="91"/>
                </a:cubicBezTo>
                <a:cubicBezTo>
                  <a:pt x="144" y="91"/>
                  <a:pt x="144" y="91"/>
                  <a:pt x="144" y="91"/>
                </a:cubicBezTo>
                <a:cubicBezTo>
                  <a:pt x="144" y="91"/>
                  <a:pt x="144" y="91"/>
                  <a:pt x="144" y="91"/>
                </a:cubicBezTo>
                <a:cubicBezTo>
                  <a:pt x="144" y="92"/>
                  <a:pt x="144" y="94"/>
                  <a:pt x="143" y="96"/>
                </a:cubicBezTo>
                <a:cubicBezTo>
                  <a:pt x="143" y="96"/>
                  <a:pt x="143" y="96"/>
                  <a:pt x="143" y="96"/>
                </a:cubicBezTo>
                <a:cubicBezTo>
                  <a:pt x="143" y="95"/>
                  <a:pt x="142" y="94"/>
                  <a:pt x="141" y="93"/>
                </a:cubicBezTo>
                <a:cubicBezTo>
                  <a:pt x="141" y="91"/>
                  <a:pt x="141" y="89"/>
                  <a:pt x="141" y="88"/>
                </a:cubicBezTo>
                <a:cubicBezTo>
                  <a:pt x="141" y="83"/>
                  <a:pt x="141" y="80"/>
                  <a:pt x="141" y="80"/>
                </a:cubicBezTo>
                <a:cubicBezTo>
                  <a:pt x="141" y="80"/>
                  <a:pt x="140" y="83"/>
                  <a:pt x="139" y="88"/>
                </a:cubicBezTo>
                <a:cubicBezTo>
                  <a:pt x="139" y="88"/>
                  <a:pt x="139" y="89"/>
                  <a:pt x="139" y="90"/>
                </a:cubicBezTo>
                <a:cubicBezTo>
                  <a:pt x="139" y="89"/>
                  <a:pt x="139" y="89"/>
                  <a:pt x="139" y="89"/>
                </a:cubicBezTo>
                <a:cubicBezTo>
                  <a:pt x="136" y="85"/>
                  <a:pt x="134" y="83"/>
                  <a:pt x="134" y="83"/>
                </a:cubicBezTo>
                <a:cubicBezTo>
                  <a:pt x="133" y="83"/>
                  <a:pt x="135" y="86"/>
                  <a:pt x="137" y="90"/>
                </a:cubicBezTo>
                <a:cubicBezTo>
                  <a:pt x="138" y="91"/>
                  <a:pt x="138" y="92"/>
                  <a:pt x="139" y="93"/>
                </a:cubicBezTo>
                <a:cubicBezTo>
                  <a:pt x="139" y="94"/>
                  <a:pt x="139" y="95"/>
                  <a:pt x="139" y="95"/>
                </a:cubicBezTo>
                <a:cubicBezTo>
                  <a:pt x="137" y="92"/>
                  <a:pt x="135" y="88"/>
                  <a:pt x="134" y="86"/>
                </a:cubicBezTo>
                <a:cubicBezTo>
                  <a:pt x="132" y="81"/>
                  <a:pt x="131" y="79"/>
                  <a:pt x="131" y="79"/>
                </a:cubicBezTo>
                <a:cubicBezTo>
                  <a:pt x="130" y="79"/>
                  <a:pt x="131" y="82"/>
                  <a:pt x="133" y="87"/>
                </a:cubicBezTo>
                <a:cubicBezTo>
                  <a:pt x="133" y="89"/>
                  <a:pt x="135" y="92"/>
                  <a:pt x="136" y="96"/>
                </a:cubicBezTo>
                <a:cubicBezTo>
                  <a:pt x="136" y="97"/>
                  <a:pt x="136" y="97"/>
                  <a:pt x="136" y="98"/>
                </a:cubicBezTo>
                <a:cubicBezTo>
                  <a:pt x="137" y="99"/>
                  <a:pt x="137" y="100"/>
                  <a:pt x="137" y="101"/>
                </a:cubicBezTo>
                <a:cubicBezTo>
                  <a:pt x="137" y="101"/>
                  <a:pt x="137" y="101"/>
                  <a:pt x="137" y="102"/>
                </a:cubicBezTo>
                <a:cubicBezTo>
                  <a:pt x="136" y="100"/>
                  <a:pt x="135" y="99"/>
                  <a:pt x="135" y="99"/>
                </a:cubicBezTo>
                <a:cubicBezTo>
                  <a:pt x="135" y="98"/>
                  <a:pt x="135" y="98"/>
                  <a:pt x="135" y="97"/>
                </a:cubicBezTo>
                <a:cubicBezTo>
                  <a:pt x="135" y="97"/>
                  <a:pt x="135" y="98"/>
                  <a:pt x="134" y="98"/>
                </a:cubicBezTo>
                <a:cubicBezTo>
                  <a:pt x="134" y="98"/>
                  <a:pt x="134" y="98"/>
                  <a:pt x="133" y="98"/>
                </a:cubicBezTo>
                <a:cubicBezTo>
                  <a:pt x="133" y="97"/>
                  <a:pt x="133" y="97"/>
                  <a:pt x="133" y="97"/>
                </a:cubicBezTo>
                <a:cubicBezTo>
                  <a:pt x="131" y="93"/>
                  <a:pt x="129" y="92"/>
                  <a:pt x="129" y="92"/>
                </a:cubicBezTo>
                <a:cubicBezTo>
                  <a:pt x="128" y="92"/>
                  <a:pt x="129" y="93"/>
                  <a:pt x="130" y="94"/>
                </a:cubicBezTo>
                <a:cubicBezTo>
                  <a:pt x="126" y="92"/>
                  <a:pt x="125" y="91"/>
                  <a:pt x="125" y="91"/>
                </a:cubicBezTo>
                <a:cubicBezTo>
                  <a:pt x="125" y="92"/>
                  <a:pt x="126" y="93"/>
                  <a:pt x="130" y="96"/>
                </a:cubicBezTo>
                <a:cubicBezTo>
                  <a:pt x="130" y="97"/>
                  <a:pt x="131" y="99"/>
                  <a:pt x="132" y="100"/>
                </a:cubicBezTo>
                <a:cubicBezTo>
                  <a:pt x="132" y="100"/>
                  <a:pt x="132" y="100"/>
                  <a:pt x="132" y="100"/>
                </a:cubicBezTo>
                <a:cubicBezTo>
                  <a:pt x="132" y="100"/>
                  <a:pt x="131" y="101"/>
                  <a:pt x="131" y="102"/>
                </a:cubicBezTo>
                <a:cubicBezTo>
                  <a:pt x="131" y="102"/>
                  <a:pt x="130" y="102"/>
                  <a:pt x="130" y="102"/>
                </a:cubicBezTo>
                <a:cubicBezTo>
                  <a:pt x="129" y="100"/>
                  <a:pt x="128" y="98"/>
                  <a:pt x="127" y="96"/>
                </a:cubicBezTo>
                <a:cubicBezTo>
                  <a:pt x="124" y="93"/>
                  <a:pt x="123" y="91"/>
                  <a:pt x="123" y="91"/>
                </a:cubicBezTo>
                <a:cubicBezTo>
                  <a:pt x="123" y="91"/>
                  <a:pt x="123" y="93"/>
                  <a:pt x="125" y="97"/>
                </a:cubicBezTo>
                <a:cubicBezTo>
                  <a:pt x="126" y="98"/>
                  <a:pt x="126" y="99"/>
                  <a:pt x="127" y="100"/>
                </a:cubicBezTo>
                <a:cubicBezTo>
                  <a:pt x="126" y="100"/>
                  <a:pt x="126" y="100"/>
                  <a:pt x="125" y="100"/>
                </a:cubicBezTo>
                <a:cubicBezTo>
                  <a:pt x="125" y="100"/>
                  <a:pt x="124" y="100"/>
                  <a:pt x="124" y="100"/>
                </a:cubicBezTo>
                <a:cubicBezTo>
                  <a:pt x="123" y="98"/>
                  <a:pt x="122" y="97"/>
                  <a:pt x="122" y="97"/>
                </a:cubicBezTo>
                <a:cubicBezTo>
                  <a:pt x="122" y="97"/>
                  <a:pt x="123" y="104"/>
                  <a:pt x="126" y="116"/>
                </a:cubicBezTo>
                <a:cubicBezTo>
                  <a:pt x="126" y="116"/>
                  <a:pt x="126" y="116"/>
                  <a:pt x="126" y="116"/>
                </a:cubicBezTo>
                <a:cubicBezTo>
                  <a:pt x="126" y="115"/>
                  <a:pt x="125" y="113"/>
                  <a:pt x="125" y="112"/>
                </a:cubicBezTo>
                <a:cubicBezTo>
                  <a:pt x="124" y="112"/>
                  <a:pt x="124" y="111"/>
                  <a:pt x="123" y="110"/>
                </a:cubicBezTo>
                <a:cubicBezTo>
                  <a:pt x="123" y="107"/>
                  <a:pt x="123" y="104"/>
                  <a:pt x="122" y="102"/>
                </a:cubicBezTo>
                <a:cubicBezTo>
                  <a:pt x="121" y="98"/>
                  <a:pt x="120" y="96"/>
                  <a:pt x="120" y="96"/>
                </a:cubicBezTo>
                <a:cubicBezTo>
                  <a:pt x="120" y="96"/>
                  <a:pt x="120" y="99"/>
                  <a:pt x="120" y="105"/>
                </a:cubicBezTo>
                <a:cubicBezTo>
                  <a:pt x="118" y="101"/>
                  <a:pt x="115" y="97"/>
                  <a:pt x="113" y="95"/>
                </a:cubicBezTo>
                <a:cubicBezTo>
                  <a:pt x="110" y="91"/>
                  <a:pt x="108" y="89"/>
                  <a:pt x="107" y="89"/>
                </a:cubicBezTo>
                <a:cubicBezTo>
                  <a:pt x="107" y="90"/>
                  <a:pt x="109" y="92"/>
                  <a:pt x="112" y="96"/>
                </a:cubicBezTo>
                <a:cubicBezTo>
                  <a:pt x="114" y="100"/>
                  <a:pt x="117" y="106"/>
                  <a:pt x="121" y="113"/>
                </a:cubicBezTo>
                <a:cubicBezTo>
                  <a:pt x="121" y="114"/>
                  <a:pt x="121" y="114"/>
                  <a:pt x="120" y="115"/>
                </a:cubicBezTo>
                <a:cubicBezTo>
                  <a:pt x="118" y="110"/>
                  <a:pt x="115" y="106"/>
                  <a:pt x="113" y="103"/>
                </a:cubicBezTo>
                <a:cubicBezTo>
                  <a:pt x="110" y="101"/>
                  <a:pt x="108" y="99"/>
                  <a:pt x="108" y="100"/>
                </a:cubicBezTo>
                <a:cubicBezTo>
                  <a:pt x="108" y="100"/>
                  <a:pt x="110" y="102"/>
                  <a:pt x="112" y="105"/>
                </a:cubicBezTo>
                <a:cubicBezTo>
                  <a:pt x="112" y="105"/>
                  <a:pt x="112" y="105"/>
                  <a:pt x="112" y="106"/>
                </a:cubicBezTo>
                <a:cubicBezTo>
                  <a:pt x="111" y="103"/>
                  <a:pt x="109" y="102"/>
                  <a:pt x="109" y="102"/>
                </a:cubicBezTo>
                <a:cubicBezTo>
                  <a:pt x="109" y="102"/>
                  <a:pt x="112" y="109"/>
                  <a:pt x="116" y="118"/>
                </a:cubicBezTo>
                <a:cubicBezTo>
                  <a:pt x="115" y="117"/>
                  <a:pt x="114" y="116"/>
                  <a:pt x="113" y="116"/>
                </a:cubicBezTo>
                <a:cubicBezTo>
                  <a:pt x="113" y="115"/>
                  <a:pt x="113" y="115"/>
                  <a:pt x="112" y="114"/>
                </a:cubicBezTo>
                <a:cubicBezTo>
                  <a:pt x="111" y="112"/>
                  <a:pt x="110" y="111"/>
                  <a:pt x="108" y="109"/>
                </a:cubicBezTo>
                <a:cubicBezTo>
                  <a:pt x="107" y="107"/>
                  <a:pt x="106" y="105"/>
                  <a:pt x="105" y="104"/>
                </a:cubicBezTo>
                <a:cubicBezTo>
                  <a:pt x="103" y="101"/>
                  <a:pt x="102" y="98"/>
                  <a:pt x="101" y="96"/>
                </a:cubicBezTo>
                <a:cubicBezTo>
                  <a:pt x="100" y="91"/>
                  <a:pt x="99" y="88"/>
                  <a:pt x="98" y="88"/>
                </a:cubicBezTo>
                <a:cubicBezTo>
                  <a:pt x="98" y="88"/>
                  <a:pt x="99" y="91"/>
                  <a:pt x="100" y="97"/>
                </a:cubicBezTo>
                <a:cubicBezTo>
                  <a:pt x="100" y="97"/>
                  <a:pt x="100" y="98"/>
                  <a:pt x="100" y="99"/>
                </a:cubicBezTo>
                <a:cubicBezTo>
                  <a:pt x="98" y="95"/>
                  <a:pt x="96" y="93"/>
                  <a:pt x="96" y="94"/>
                </a:cubicBezTo>
                <a:cubicBezTo>
                  <a:pt x="96" y="94"/>
                  <a:pt x="96" y="94"/>
                  <a:pt x="96" y="95"/>
                </a:cubicBezTo>
                <a:cubicBezTo>
                  <a:pt x="95" y="91"/>
                  <a:pt x="94" y="89"/>
                  <a:pt x="94" y="89"/>
                </a:cubicBezTo>
                <a:cubicBezTo>
                  <a:pt x="93" y="89"/>
                  <a:pt x="94" y="92"/>
                  <a:pt x="95" y="97"/>
                </a:cubicBezTo>
                <a:cubicBezTo>
                  <a:pt x="96" y="98"/>
                  <a:pt x="96" y="100"/>
                  <a:pt x="97" y="101"/>
                </a:cubicBezTo>
                <a:cubicBezTo>
                  <a:pt x="96" y="101"/>
                  <a:pt x="96" y="101"/>
                  <a:pt x="96" y="101"/>
                </a:cubicBezTo>
                <a:cubicBezTo>
                  <a:pt x="96" y="101"/>
                  <a:pt x="96" y="102"/>
                  <a:pt x="97" y="102"/>
                </a:cubicBezTo>
                <a:cubicBezTo>
                  <a:pt x="98" y="104"/>
                  <a:pt x="98" y="106"/>
                  <a:pt x="99" y="107"/>
                </a:cubicBezTo>
                <a:cubicBezTo>
                  <a:pt x="98" y="108"/>
                  <a:pt x="98" y="108"/>
                  <a:pt x="98" y="108"/>
                </a:cubicBezTo>
                <a:cubicBezTo>
                  <a:pt x="98" y="108"/>
                  <a:pt x="98" y="108"/>
                  <a:pt x="98" y="108"/>
                </a:cubicBezTo>
                <a:cubicBezTo>
                  <a:pt x="98" y="108"/>
                  <a:pt x="97" y="108"/>
                  <a:pt x="97" y="108"/>
                </a:cubicBezTo>
                <a:cubicBezTo>
                  <a:pt x="97" y="107"/>
                  <a:pt x="97" y="107"/>
                  <a:pt x="97" y="107"/>
                </a:cubicBezTo>
                <a:cubicBezTo>
                  <a:pt x="95" y="104"/>
                  <a:pt x="93" y="102"/>
                  <a:pt x="93" y="102"/>
                </a:cubicBezTo>
                <a:cubicBezTo>
                  <a:pt x="93" y="102"/>
                  <a:pt x="93" y="103"/>
                  <a:pt x="94" y="104"/>
                </a:cubicBezTo>
                <a:cubicBezTo>
                  <a:pt x="91" y="102"/>
                  <a:pt x="90" y="101"/>
                  <a:pt x="90" y="101"/>
                </a:cubicBezTo>
                <a:cubicBezTo>
                  <a:pt x="90" y="101"/>
                  <a:pt x="91" y="103"/>
                  <a:pt x="94" y="107"/>
                </a:cubicBezTo>
                <a:cubicBezTo>
                  <a:pt x="95" y="108"/>
                  <a:pt x="95" y="109"/>
                  <a:pt x="96" y="110"/>
                </a:cubicBezTo>
                <a:cubicBezTo>
                  <a:pt x="96" y="110"/>
                  <a:pt x="96" y="110"/>
                  <a:pt x="96" y="110"/>
                </a:cubicBezTo>
                <a:cubicBezTo>
                  <a:pt x="95" y="110"/>
                  <a:pt x="95" y="110"/>
                  <a:pt x="95" y="110"/>
                </a:cubicBezTo>
                <a:cubicBezTo>
                  <a:pt x="95" y="110"/>
                  <a:pt x="95" y="110"/>
                  <a:pt x="96" y="111"/>
                </a:cubicBezTo>
                <a:cubicBezTo>
                  <a:pt x="95" y="111"/>
                  <a:pt x="95" y="111"/>
                  <a:pt x="95" y="112"/>
                </a:cubicBezTo>
                <a:cubicBezTo>
                  <a:pt x="94" y="109"/>
                  <a:pt x="93" y="108"/>
                  <a:pt x="92" y="106"/>
                </a:cubicBezTo>
                <a:cubicBezTo>
                  <a:pt x="90" y="102"/>
                  <a:pt x="89" y="100"/>
                  <a:pt x="89" y="101"/>
                </a:cubicBezTo>
                <a:cubicBezTo>
                  <a:pt x="88" y="101"/>
                  <a:pt x="90" y="106"/>
                  <a:pt x="93" y="115"/>
                </a:cubicBezTo>
                <a:cubicBezTo>
                  <a:pt x="93" y="115"/>
                  <a:pt x="93" y="116"/>
                  <a:pt x="93" y="116"/>
                </a:cubicBezTo>
                <a:cubicBezTo>
                  <a:pt x="90" y="110"/>
                  <a:pt x="89" y="106"/>
                  <a:pt x="88" y="106"/>
                </a:cubicBezTo>
                <a:cubicBezTo>
                  <a:pt x="88" y="106"/>
                  <a:pt x="89" y="112"/>
                  <a:pt x="91" y="120"/>
                </a:cubicBezTo>
                <a:cubicBezTo>
                  <a:pt x="91" y="120"/>
                  <a:pt x="91" y="120"/>
                  <a:pt x="91" y="119"/>
                </a:cubicBezTo>
                <a:cubicBezTo>
                  <a:pt x="90" y="116"/>
                  <a:pt x="89" y="113"/>
                  <a:pt x="89" y="111"/>
                </a:cubicBezTo>
                <a:cubicBezTo>
                  <a:pt x="88" y="107"/>
                  <a:pt x="87" y="105"/>
                  <a:pt x="87" y="105"/>
                </a:cubicBezTo>
                <a:cubicBezTo>
                  <a:pt x="86" y="105"/>
                  <a:pt x="87" y="108"/>
                  <a:pt x="87" y="113"/>
                </a:cubicBezTo>
                <a:cubicBezTo>
                  <a:pt x="85" y="109"/>
                  <a:pt x="83" y="106"/>
                  <a:pt x="82" y="104"/>
                </a:cubicBezTo>
                <a:cubicBezTo>
                  <a:pt x="79" y="100"/>
                  <a:pt x="77" y="98"/>
                  <a:pt x="77" y="98"/>
                </a:cubicBezTo>
                <a:cubicBezTo>
                  <a:pt x="77" y="98"/>
                  <a:pt x="78" y="101"/>
                  <a:pt x="80" y="105"/>
                </a:cubicBezTo>
                <a:cubicBezTo>
                  <a:pt x="82" y="109"/>
                  <a:pt x="84" y="113"/>
                  <a:pt x="87" y="119"/>
                </a:cubicBezTo>
                <a:cubicBezTo>
                  <a:pt x="85" y="117"/>
                  <a:pt x="84" y="114"/>
                  <a:pt x="83" y="112"/>
                </a:cubicBezTo>
                <a:cubicBezTo>
                  <a:pt x="81" y="111"/>
                  <a:pt x="80" y="110"/>
                  <a:pt x="80" y="109"/>
                </a:cubicBezTo>
                <a:cubicBezTo>
                  <a:pt x="80" y="109"/>
                  <a:pt x="80" y="109"/>
                  <a:pt x="80" y="109"/>
                </a:cubicBezTo>
                <a:cubicBezTo>
                  <a:pt x="80" y="109"/>
                  <a:pt x="80" y="109"/>
                  <a:pt x="80" y="109"/>
                </a:cubicBezTo>
                <a:cubicBezTo>
                  <a:pt x="79" y="108"/>
                  <a:pt x="78" y="108"/>
                  <a:pt x="78" y="108"/>
                </a:cubicBezTo>
                <a:cubicBezTo>
                  <a:pt x="78" y="108"/>
                  <a:pt x="78" y="109"/>
                  <a:pt x="79" y="110"/>
                </a:cubicBezTo>
                <a:cubicBezTo>
                  <a:pt x="78" y="111"/>
                  <a:pt x="78" y="113"/>
                  <a:pt x="77" y="115"/>
                </a:cubicBezTo>
                <a:cubicBezTo>
                  <a:pt x="76" y="114"/>
                  <a:pt x="75" y="113"/>
                  <a:pt x="74" y="112"/>
                </a:cubicBezTo>
                <a:cubicBezTo>
                  <a:pt x="74" y="112"/>
                  <a:pt x="73" y="112"/>
                  <a:pt x="73" y="111"/>
                </a:cubicBezTo>
                <a:cubicBezTo>
                  <a:pt x="73" y="111"/>
                  <a:pt x="73" y="111"/>
                  <a:pt x="73" y="111"/>
                </a:cubicBezTo>
                <a:cubicBezTo>
                  <a:pt x="73" y="110"/>
                  <a:pt x="73" y="109"/>
                  <a:pt x="73" y="109"/>
                </a:cubicBezTo>
                <a:cubicBezTo>
                  <a:pt x="73" y="109"/>
                  <a:pt x="73" y="109"/>
                  <a:pt x="72" y="110"/>
                </a:cubicBezTo>
                <a:cubicBezTo>
                  <a:pt x="72" y="109"/>
                  <a:pt x="72" y="108"/>
                  <a:pt x="72" y="108"/>
                </a:cubicBezTo>
                <a:cubicBezTo>
                  <a:pt x="71" y="103"/>
                  <a:pt x="70" y="101"/>
                  <a:pt x="70" y="101"/>
                </a:cubicBezTo>
                <a:cubicBezTo>
                  <a:pt x="69" y="101"/>
                  <a:pt x="70" y="103"/>
                  <a:pt x="70" y="108"/>
                </a:cubicBezTo>
                <a:cubicBezTo>
                  <a:pt x="70" y="109"/>
                  <a:pt x="70" y="109"/>
                  <a:pt x="70" y="109"/>
                </a:cubicBezTo>
                <a:cubicBezTo>
                  <a:pt x="69" y="109"/>
                  <a:pt x="69" y="108"/>
                  <a:pt x="69" y="109"/>
                </a:cubicBezTo>
                <a:cubicBezTo>
                  <a:pt x="69" y="109"/>
                  <a:pt x="69" y="110"/>
                  <a:pt x="70" y="111"/>
                </a:cubicBezTo>
                <a:cubicBezTo>
                  <a:pt x="70" y="112"/>
                  <a:pt x="71" y="112"/>
                  <a:pt x="71" y="113"/>
                </a:cubicBezTo>
                <a:cubicBezTo>
                  <a:pt x="70" y="114"/>
                  <a:pt x="70" y="114"/>
                  <a:pt x="70" y="115"/>
                </a:cubicBezTo>
                <a:cubicBezTo>
                  <a:pt x="69" y="116"/>
                  <a:pt x="69" y="118"/>
                  <a:pt x="68" y="119"/>
                </a:cubicBezTo>
                <a:cubicBezTo>
                  <a:pt x="67" y="117"/>
                  <a:pt x="67" y="116"/>
                  <a:pt x="67" y="114"/>
                </a:cubicBezTo>
                <a:cubicBezTo>
                  <a:pt x="66" y="113"/>
                  <a:pt x="66" y="112"/>
                  <a:pt x="66" y="112"/>
                </a:cubicBezTo>
                <a:cubicBezTo>
                  <a:pt x="66" y="111"/>
                  <a:pt x="66" y="111"/>
                  <a:pt x="66" y="111"/>
                </a:cubicBezTo>
                <a:cubicBezTo>
                  <a:pt x="67" y="110"/>
                  <a:pt x="67" y="109"/>
                  <a:pt x="67" y="109"/>
                </a:cubicBezTo>
                <a:cubicBezTo>
                  <a:pt x="67" y="109"/>
                  <a:pt x="67" y="110"/>
                  <a:pt x="66" y="110"/>
                </a:cubicBezTo>
                <a:cubicBezTo>
                  <a:pt x="66" y="109"/>
                  <a:pt x="66" y="108"/>
                  <a:pt x="66" y="108"/>
                </a:cubicBezTo>
                <a:cubicBezTo>
                  <a:pt x="66" y="108"/>
                  <a:pt x="65" y="108"/>
                  <a:pt x="65" y="109"/>
                </a:cubicBezTo>
                <a:cubicBezTo>
                  <a:pt x="65" y="110"/>
                  <a:pt x="65" y="111"/>
                  <a:pt x="65" y="112"/>
                </a:cubicBezTo>
                <a:cubicBezTo>
                  <a:pt x="64" y="112"/>
                  <a:pt x="64" y="113"/>
                  <a:pt x="63" y="114"/>
                </a:cubicBezTo>
                <a:cubicBezTo>
                  <a:pt x="62" y="109"/>
                  <a:pt x="62" y="104"/>
                  <a:pt x="62" y="101"/>
                </a:cubicBezTo>
                <a:cubicBezTo>
                  <a:pt x="61" y="95"/>
                  <a:pt x="61" y="92"/>
                  <a:pt x="61" y="92"/>
                </a:cubicBezTo>
                <a:cubicBezTo>
                  <a:pt x="61" y="92"/>
                  <a:pt x="60" y="93"/>
                  <a:pt x="60" y="95"/>
                </a:cubicBezTo>
                <a:cubicBezTo>
                  <a:pt x="60" y="96"/>
                  <a:pt x="60" y="98"/>
                  <a:pt x="60" y="101"/>
                </a:cubicBezTo>
                <a:cubicBezTo>
                  <a:pt x="60" y="106"/>
                  <a:pt x="60" y="113"/>
                  <a:pt x="61" y="120"/>
                </a:cubicBezTo>
                <a:cubicBezTo>
                  <a:pt x="61" y="121"/>
                  <a:pt x="61" y="122"/>
                  <a:pt x="60" y="122"/>
                </a:cubicBezTo>
                <a:cubicBezTo>
                  <a:pt x="60" y="123"/>
                  <a:pt x="60" y="123"/>
                  <a:pt x="59" y="124"/>
                </a:cubicBezTo>
                <a:cubicBezTo>
                  <a:pt x="59" y="123"/>
                  <a:pt x="59" y="122"/>
                  <a:pt x="59" y="121"/>
                </a:cubicBezTo>
                <a:cubicBezTo>
                  <a:pt x="59" y="121"/>
                  <a:pt x="59" y="121"/>
                  <a:pt x="59" y="121"/>
                </a:cubicBezTo>
                <a:cubicBezTo>
                  <a:pt x="59" y="121"/>
                  <a:pt x="59" y="121"/>
                  <a:pt x="59" y="121"/>
                </a:cubicBezTo>
                <a:cubicBezTo>
                  <a:pt x="58" y="114"/>
                  <a:pt x="57" y="108"/>
                  <a:pt x="56" y="104"/>
                </a:cubicBezTo>
                <a:cubicBezTo>
                  <a:pt x="56" y="98"/>
                  <a:pt x="56" y="95"/>
                  <a:pt x="55" y="95"/>
                </a:cubicBezTo>
                <a:cubicBezTo>
                  <a:pt x="55" y="95"/>
                  <a:pt x="55" y="98"/>
                  <a:pt x="55" y="104"/>
                </a:cubicBezTo>
                <a:cubicBezTo>
                  <a:pt x="55" y="107"/>
                  <a:pt x="55" y="111"/>
                  <a:pt x="55" y="116"/>
                </a:cubicBezTo>
                <a:cubicBezTo>
                  <a:pt x="54" y="116"/>
                  <a:pt x="54" y="117"/>
                  <a:pt x="54" y="118"/>
                </a:cubicBezTo>
                <a:cubicBezTo>
                  <a:pt x="53" y="118"/>
                  <a:pt x="53" y="119"/>
                  <a:pt x="53" y="119"/>
                </a:cubicBezTo>
                <a:cubicBezTo>
                  <a:pt x="53" y="115"/>
                  <a:pt x="52" y="112"/>
                  <a:pt x="52" y="110"/>
                </a:cubicBezTo>
                <a:cubicBezTo>
                  <a:pt x="50" y="105"/>
                  <a:pt x="49" y="102"/>
                  <a:pt x="49" y="102"/>
                </a:cubicBezTo>
                <a:cubicBezTo>
                  <a:pt x="48" y="103"/>
                  <a:pt x="49" y="106"/>
                  <a:pt x="50" y="111"/>
                </a:cubicBezTo>
                <a:cubicBezTo>
                  <a:pt x="50" y="116"/>
                  <a:pt x="51" y="123"/>
                  <a:pt x="50" y="132"/>
                </a:cubicBezTo>
                <a:cubicBezTo>
                  <a:pt x="49" y="133"/>
                  <a:pt x="49" y="134"/>
                  <a:pt x="49" y="134"/>
                </a:cubicBezTo>
                <a:cubicBezTo>
                  <a:pt x="49" y="135"/>
                  <a:pt x="48" y="137"/>
                  <a:pt x="48" y="138"/>
                </a:cubicBezTo>
                <a:cubicBezTo>
                  <a:pt x="47" y="127"/>
                  <a:pt x="47" y="120"/>
                  <a:pt x="46" y="120"/>
                </a:cubicBezTo>
                <a:cubicBezTo>
                  <a:pt x="46" y="120"/>
                  <a:pt x="46" y="122"/>
                  <a:pt x="45" y="125"/>
                </a:cubicBezTo>
                <a:cubicBezTo>
                  <a:pt x="45" y="125"/>
                  <a:pt x="45" y="124"/>
                  <a:pt x="45" y="124"/>
                </a:cubicBezTo>
                <a:cubicBezTo>
                  <a:pt x="46" y="120"/>
                  <a:pt x="46" y="118"/>
                  <a:pt x="46" y="118"/>
                </a:cubicBezTo>
                <a:cubicBezTo>
                  <a:pt x="46" y="118"/>
                  <a:pt x="45" y="120"/>
                  <a:pt x="43" y="124"/>
                </a:cubicBezTo>
                <a:cubicBezTo>
                  <a:pt x="43" y="127"/>
                  <a:pt x="42" y="132"/>
                  <a:pt x="43" y="138"/>
                </a:cubicBezTo>
                <a:cubicBezTo>
                  <a:pt x="43" y="137"/>
                  <a:pt x="42" y="136"/>
                  <a:pt x="42" y="136"/>
                </a:cubicBezTo>
                <a:cubicBezTo>
                  <a:pt x="41" y="128"/>
                  <a:pt x="41" y="121"/>
                  <a:pt x="41" y="116"/>
                </a:cubicBezTo>
                <a:cubicBezTo>
                  <a:pt x="42" y="111"/>
                  <a:pt x="42" y="109"/>
                  <a:pt x="42" y="108"/>
                </a:cubicBezTo>
                <a:cubicBezTo>
                  <a:pt x="41" y="108"/>
                  <a:pt x="40" y="111"/>
                  <a:pt x="39" y="116"/>
                </a:cubicBezTo>
                <a:cubicBezTo>
                  <a:pt x="39" y="119"/>
                  <a:pt x="38" y="124"/>
                  <a:pt x="38" y="129"/>
                </a:cubicBezTo>
                <a:cubicBezTo>
                  <a:pt x="35" y="124"/>
                  <a:pt x="34" y="120"/>
                  <a:pt x="34" y="121"/>
                </a:cubicBezTo>
                <a:cubicBezTo>
                  <a:pt x="34" y="121"/>
                  <a:pt x="34" y="123"/>
                  <a:pt x="35" y="127"/>
                </a:cubicBezTo>
                <a:cubicBezTo>
                  <a:pt x="36" y="130"/>
                  <a:pt x="37" y="132"/>
                  <a:pt x="38" y="135"/>
                </a:cubicBezTo>
                <a:cubicBezTo>
                  <a:pt x="38" y="136"/>
                  <a:pt x="38" y="137"/>
                  <a:pt x="38" y="137"/>
                </a:cubicBezTo>
                <a:cubicBezTo>
                  <a:pt x="38" y="139"/>
                  <a:pt x="38" y="140"/>
                  <a:pt x="38" y="141"/>
                </a:cubicBezTo>
                <a:cubicBezTo>
                  <a:pt x="38" y="141"/>
                  <a:pt x="38" y="141"/>
                  <a:pt x="38" y="141"/>
                </a:cubicBezTo>
                <a:cubicBezTo>
                  <a:pt x="35" y="129"/>
                  <a:pt x="33" y="122"/>
                  <a:pt x="33" y="123"/>
                </a:cubicBezTo>
                <a:cubicBezTo>
                  <a:pt x="32" y="123"/>
                  <a:pt x="33" y="128"/>
                  <a:pt x="34" y="137"/>
                </a:cubicBezTo>
                <a:cubicBezTo>
                  <a:pt x="33" y="136"/>
                  <a:pt x="32" y="135"/>
                  <a:pt x="31" y="134"/>
                </a:cubicBezTo>
                <a:cubicBezTo>
                  <a:pt x="31" y="134"/>
                  <a:pt x="31" y="133"/>
                  <a:pt x="31" y="133"/>
                </a:cubicBezTo>
                <a:cubicBezTo>
                  <a:pt x="31" y="129"/>
                  <a:pt x="30" y="127"/>
                  <a:pt x="30" y="125"/>
                </a:cubicBezTo>
                <a:cubicBezTo>
                  <a:pt x="30" y="120"/>
                  <a:pt x="30" y="118"/>
                  <a:pt x="29" y="118"/>
                </a:cubicBezTo>
                <a:cubicBezTo>
                  <a:pt x="29" y="118"/>
                  <a:pt x="29" y="121"/>
                  <a:pt x="28" y="125"/>
                </a:cubicBezTo>
                <a:cubicBezTo>
                  <a:pt x="28" y="127"/>
                  <a:pt x="28" y="129"/>
                  <a:pt x="28" y="132"/>
                </a:cubicBezTo>
                <a:cubicBezTo>
                  <a:pt x="28" y="132"/>
                  <a:pt x="28" y="132"/>
                  <a:pt x="28" y="132"/>
                </a:cubicBezTo>
                <a:cubicBezTo>
                  <a:pt x="27" y="131"/>
                  <a:pt x="26" y="131"/>
                  <a:pt x="25" y="131"/>
                </a:cubicBezTo>
                <a:cubicBezTo>
                  <a:pt x="25" y="131"/>
                  <a:pt x="25" y="131"/>
                  <a:pt x="25" y="131"/>
                </a:cubicBezTo>
                <a:cubicBezTo>
                  <a:pt x="26" y="129"/>
                  <a:pt x="26" y="127"/>
                  <a:pt x="26" y="126"/>
                </a:cubicBezTo>
                <a:cubicBezTo>
                  <a:pt x="27" y="122"/>
                  <a:pt x="28" y="119"/>
                  <a:pt x="28" y="119"/>
                </a:cubicBezTo>
                <a:cubicBezTo>
                  <a:pt x="28" y="119"/>
                  <a:pt x="27" y="121"/>
                  <a:pt x="25" y="124"/>
                </a:cubicBezTo>
                <a:cubicBezTo>
                  <a:pt x="25" y="123"/>
                  <a:pt x="25" y="122"/>
                  <a:pt x="25" y="122"/>
                </a:cubicBezTo>
                <a:cubicBezTo>
                  <a:pt x="25" y="122"/>
                  <a:pt x="24" y="123"/>
                  <a:pt x="24" y="124"/>
                </a:cubicBezTo>
                <a:cubicBezTo>
                  <a:pt x="24" y="125"/>
                  <a:pt x="23" y="127"/>
                  <a:pt x="23" y="129"/>
                </a:cubicBezTo>
                <a:cubicBezTo>
                  <a:pt x="23" y="129"/>
                  <a:pt x="23" y="129"/>
                  <a:pt x="23" y="129"/>
                </a:cubicBezTo>
                <a:cubicBezTo>
                  <a:pt x="23" y="130"/>
                  <a:pt x="23" y="130"/>
                  <a:pt x="23" y="130"/>
                </a:cubicBezTo>
                <a:cubicBezTo>
                  <a:pt x="22" y="130"/>
                  <a:pt x="22" y="130"/>
                  <a:pt x="22" y="130"/>
                </a:cubicBezTo>
                <a:cubicBezTo>
                  <a:pt x="22" y="130"/>
                  <a:pt x="22" y="131"/>
                  <a:pt x="23" y="131"/>
                </a:cubicBezTo>
                <a:cubicBezTo>
                  <a:pt x="22" y="132"/>
                  <a:pt x="22" y="134"/>
                  <a:pt x="22" y="135"/>
                </a:cubicBezTo>
                <a:cubicBezTo>
                  <a:pt x="22" y="135"/>
                  <a:pt x="22" y="135"/>
                  <a:pt x="21" y="135"/>
                </a:cubicBezTo>
                <a:cubicBezTo>
                  <a:pt x="20" y="128"/>
                  <a:pt x="19" y="123"/>
                  <a:pt x="19" y="120"/>
                </a:cubicBezTo>
                <a:cubicBezTo>
                  <a:pt x="18" y="114"/>
                  <a:pt x="17" y="112"/>
                  <a:pt x="17" y="112"/>
                </a:cubicBezTo>
                <a:cubicBezTo>
                  <a:pt x="16" y="112"/>
                  <a:pt x="16" y="115"/>
                  <a:pt x="17" y="120"/>
                </a:cubicBezTo>
                <a:cubicBezTo>
                  <a:pt x="17" y="124"/>
                  <a:pt x="17" y="128"/>
                  <a:pt x="18" y="133"/>
                </a:cubicBezTo>
                <a:cubicBezTo>
                  <a:pt x="18" y="133"/>
                  <a:pt x="17" y="133"/>
                  <a:pt x="17" y="133"/>
                </a:cubicBezTo>
                <a:cubicBezTo>
                  <a:pt x="17" y="133"/>
                  <a:pt x="18" y="133"/>
                  <a:pt x="18" y="134"/>
                </a:cubicBezTo>
                <a:cubicBezTo>
                  <a:pt x="18" y="136"/>
                  <a:pt x="18" y="139"/>
                  <a:pt x="19" y="142"/>
                </a:cubicBezTo>
                <a:cubicBezTo>
                  <a:pt x="19" y="143"/>
                  <a:pt x="19" y="143"/>
                  <a:pt x="19" y="144"/>
                </a:cubicBezTo>
                <a:cubicBezTo>
                  <a:pt x="19" y="144"/>
                  <a:pt x="18" y="143"/>
                  <a:pt x="18" y="143"/>
                </a:cubicBezTo>
                <a:cubicBezTo>
                  <a:pt x="15" y="127"/>
                  <a:pt x="17" y="117"/>
                  <a:pt x="16" y="117"/>
                </a:cubicBezTo>
                <a:cubicBezTo>
                  <a:pt x="16" y="117"/>
                  <a:pt x="15" y="120"/>
                  <a:pt x="14" y="125"/>
                </a:cubicBezTo>
                <a:cubicBezTo>
                  <a:pt x="14" y="127"/>
                  <a:pt x="14" y="130"/>
                  <a:pt x="14" y="134"/>
                </a:cubicBezTo>
                <a:cubicBezTo>
                  <a:pt x="14" y="136"/>
                  <a:pt x="14" y="137"/>
                  <a:pt x="14" y="139"/>
                </a:cubicBezTo>
                <a:cubicBezTo>
                  <a:pt x="14" y="138"/>
                  <a:pt x="13" y="137"/>
                  <a:pt x="13" y="137"/>
                </a:cubicBezTo>
                <a:cubicBezTo>
                  <a:pt x="11" y="134"/>
                  <a:pt x="9" y="132"/>
                  <a:pt x="6" y="131"/>
                </a:cubicBezTo>
                <a:cubicBezTo>
                  <a:pt x="4" y="130"/>
                  <a:pt x="3" y="130"/>
                  <a:pt x="1" y="130"/>
                </a:cubicBezTo>
                <a:cubicBezTo>
                  <a:pt x="0" y="130"/>
                  <a:pt x="0" y="130"/>
                  <a:pt x="0" y="130"/>
                </a:cubicBezTo>
                <a:cubicBezTo>
                  <a:pt x="0" y="130"/>
                  <a:pt x="2" y="130"/>
                  <a:pt x="6" y="133"/>
                </a:cubicBezTo>
                <a:cubicBezTo>
                  <a:pt x="9" y="135"/>
                  <a:pt x="11" y="140"/>
                  <a:pt x="13" y="147"/>
                </a:cubicBezTo>
                <a:cubicBezTo>
                  <a:pt x="12" y="146"/>
                  <a:pt x="12" y="146"/>
                  <a:pt x="11" y="146"/>
                </a:cubicBezTo>
                <a:cubicBezTo>
                  <a:pt x="8" y="144"/>
                  <a:pt x="7" y="143"/>
                  <a:pt x="7" y="143"/>
                </a:cubicBezTo>
                <a:cubicBezTo>
                  <a:pt x="7" y="143"/>
                  <a:pt x="8" y="145"/>
                  <a:pt x="10" y="147"/>
                </a:cubicBezTo>
                <a:cubicBezTo>
                  <a:pt x="11" y="148"/>
                  <a:pt x="12" y="149"/>
                  <a:pt x="14" y="150"/>
                </a:cubicBezTo>
                <a:cubicBezTo>
                  <a:pt x="14" y="150"/>
                  <a:pt x="14" y="151"/>
                  <a:pt x="14" y="151"/>
                </a:cubicBezTo>
                <a:cubicBezTo>
                  <a:pt x="13" y="151"/>
                  <a:pt x="12" y="150"/>
                  <a:pt x="12" y="150"/>
                </a:cubicBezTo>
                <a:cubicBezTo>
                  <a:pt x="9" y="149"/>
                  <a:pt x="8" y="149"/>
                  <a:pt x="8" y="149"/>
                </a:cubicBezTo>
                <a:cubicBezTo>
                  <a:pt x="8" y="149"/>
                  <a:pt x="8" y="149"/>
                  <a:pt x="8" y="149"/>
                </a:cubicBezTo>
                <a:cubicBezTo>
                  <a:pt x="8" y="149"/>
                  <a:pt x="8" y="150"/>
                  <a:pt x="8" y="153"/>
                </a:cubicBezTo>
                <a:cubicBezTo>
                  <a:pt x="8" y="154"/>
                  <a:pt x="9" y="156"/>
                  <a:pt x="9" y="158"/>
                </a:cubicBezTo>
                <a:cubicBezTo>
                  <a:pt x="9" y="158"/>
                  <a:pt x="9" y="158"/>
                  <a:pt x="9" y="158"/>
                </a:cubicBezTo>
                <a:cubicBezTo>
                  <a:pt x="8" y="157"/>
                  <a:pt x="7" y="156"/>
                  <a:pt x="6" y="155"/>
                </a:cubicBezTo>
                <a:cubicBezTo>
                  <a:pt x="4" y="154"/>
                  <a:pt x="3" y="153"/>
                  <a:pt x="3" y="154"/>
                </a:cubicBezTo>
                <a:cubicBezTo>
                  <a:pt x="3" y="154"/>
                  <a:pt x="3" y="155"/>
                  <a:pt x="5" y="157"/>
                </a:cubicBezTo>
                <a:cubicBezTo>
                  <a:pt x="5" y="158"/>
                  <a:pt x="6" y="159"/>
                  <a:pt x="7" y="160"/>
                </a:cubicBezTo>
                <a:cubicBezTo>
                  <a:pt x="7" y="161"/>
                  <a:pt x="8" y="163"/>
                  <a:pt x="9" y="164"/>
                </a:cubicBezTo>
                <a:cubicBezTo>
                  <a:pt x="11" y="170"/>
                  <a:pt x="11" y="175"/>
                  <a:pt x="15" y="175"/>
                </a:cubicBezTo>
                <a:cubicBezTo>
                  <a:pt x="15" y="174"/>
                  <a:pt x="15" y="174"/>
                  <a:pt x="16" y="174"/>
                </a:cubicBezTo>
                <a:cubicBezTo>
                  <a:pt x="17" y="175"/>
                  <a:pt x="18" y="174"/>
                  <a:pt x="19" y="173"/>
                </a:cubicBezTo>
                <a:cubicBezTo>
                  <a:pt x="19" y="173"/>
                  <a:pt x="19" y="173"/>
                  <a:pt x="19" y="173"/>
                </a:cubicBezTo>
                <a:cubicBezTo>
                  <a:pt x="20" y="173"/>
                  <a:pt x="21" y="173"/>
                  <a:pt x="21" y="171"/>
                </a:cubicBezTo>
                <a:cubicBezTo>
                  <a:pt x="22" y="171"/>
                  <a:pt x="22" y="171"/>
                  <a:pt x="22" y="170"/>
                </a:cubicBezTo>
                <a:cubicBezTo>
                  <a:pt x="23" y="171"/>
                  <a:pt x="24" y="172"/>
                  <a:pt x="25" y="171"/>
                </a:cubicBezTo>
                <a:cubicBezTo>
                  <a:pt x="25" y="171"/>
                  <a:pt x="25" y="171"/>
                  <a:pt x="25" y="171"/>
                </a:cubicBezTo>
                <a:cubicBezTo>
                  <a:pt x="26" y="171"/>
                  <a:pt x="26" y="171"/>
                  <a:pt x="26" y="171"/>
                </a:cubicBezTo>
                <a:cubicBezTo>
                  <a:pt x="26" y="171"/>
                  <a:pt x="26" y="171"/>
                  <a:pt x="27" y="171"/>
                </a:cubicBezTo>
                <a:cubicBezTo>
                  <a:pt x="27" y="171"/>
                  <a:pt x="28" y="171"/>
                  <a:pt x="28" y="170"/>
                </a:cubicBezTo>
                <a:cubicBezTo>
                  <a:pt x="29" y="170"/>
                  <a:pt x="29" y="170"/>
                  <a:pt x="29" y="169"/>
                </a:cubicBezTo>
                <a:cubicBezTo>
                  <a:pt x="30" y="169"/>
                  <a:pt x="31" y="170"/>
                  <a:pt x="31" y="169"/>
                </a:cubicBezTo>
                <a:cubicBezTo>
                  <a:pt x="32" y="169"/>
                  <a:pt x="32" y="169"/>
                  <a:pt x="33" y="169"/>
                </a:cubicBezTo>
                <a:cubicBezTo>
                  <a:pt x="33" y="169"/>
                  <a:pt x="33" y="169"/>
                  <a:pt x="33" y="169"/>
                </a:cubicBezTo>
                <a:cubicBezTo>
                  <a:pt x="33" y="169"/>
                  <a:pt x="34" y="169"/>
                  <a:pt x="34" y="169"/>
                </a:cubicBezTo>
                <a:cubicBezTo>
                  <a:pt x="34" y="168"/>
                  <a:pt x="34" y="168"/>
                  <a:pt x="34" y="168"/>
                </a:cubicBezTo>
                <a:cubicBezTo>
                  <a:pt x="35" y="168"/>
                  <a:pt x="35" y="168"/>
                  <a:pt x="35" y="168"/>
                </a:cubicBezTo>
                <a:cubicBezTo>
                  <a:pt x="36" y="168"/>
                  <a:pt x="36" y="168"/>
                  <a:pt x="36" y="167"/>
                </a:cubicBezTo>
                <a:cubicBezTo>
                  <a:pt x="37" y="167"/>
                  <a:pt x="38" y="167"/>
                  <a:pt x="38" y="167"/>
                </a:cubicBezTo>
                <a:cubicBezTo>
                  <a:pt x="38" y="167"/>
                  <a:pt x="39" y="167"/>
                  <a:pt x="39" y="167"/>
                </a:cubicBezTo>
                <a:cubicBezTo>
                  <a:pt x="39" y="167"/>
                  <a:pt x="39" y="167"/>
                  <a:pt x="39" y="167"/>
                </a:cubicBezTo>
                <a:cubicBezTo>
                  <a:pt x="39" y="167"/>
                  <a:pt x="39" y="167"/>
                  <a:pt x="40" y="167"/>
                </a:cubicBezTo>
                <a:cubicBezTo>
                  <a:pt x="40" y="167"/>
                  <a:pt x="40" y="167"/>
                  <a:pt x="40" y="167"/>
                </a:cubicBezTo>
                <a:cubicBezTo>
                  <a:pt x="40" y="167"/>
                  <a:pt x="41" y="166"/>
                  <a:pt x="41" y="165"/>
                </a:cubicBezTo>
                <a:cubicBezTo>
                  <a:pt x="43" y="166"/>
                  <a:pt x="44" y="166"/>
                  <a:pt x="45" y="165"/>
                </a:cubicBezTo>
                <a:cubicBezTo>
                  <a:pt x="45" y="165"/>
                  <a:pt x="45" y="165"/>
                  <a:pt x="45" y="165"/>
                </a:cubicBezTo>
                <a:cubicBezTo>
                  <a:pt x="45" y="165"/>
                  <a:pt x="45" y="165"/>
                  <a:pt x="45" y="165"/>
                </a:cubicBezTo>
                <a:cubicBezTo>
                  <a:pt x="46" y="165"/>
                  <a:pt x="46" y="165"/>
                  <a:pt x="46" y="165"/>
                </a:cubicBezTo>
                <a:cubicBezTo>
                  <a:pt x="47" y="165"/>
                  <a:pt x="47" y="165"/>
                  <a:pt x="47" y="165"/>
                </a:cubicBezTo>
                <a:cubicBezTo>
                  <a:pt x="47" y="165"/>
                  <a:pt x="47" y="165"/>
                  <a:pt x="47" y="165"/>
                </a:cubicBezTo>
                <a:cubicBezTo>
                  <a:pt x="47" y="165"/>
                  <a:pt x="48" y="164"/>
                  <a:pt x="48" y="164"/>
                </a:cubicBezTo>
                <a:cubicBezTo>
                  <a:pt x="48" y="164"/>
                  <a:pt x="49" y="164"/>
                  <a:pt x="49" y="164"/>
                </a:cubicBezTo>
                <a:cubicBezTo>
                  <a:pt x="49" y="164"/>
                  <a:pt x="49" y="164"/>
                  <a:pt x="49" y="164"/>
                </a:cubicBezTo>
                <a:cubicBezTo>
                  <a:pt x="50" y="163"/>
                  <a:pt x="50" y="163"/>
                  <a:pt x="50" y="163"/>
                </a:cubicBezTo>
                <a:cubicBezTo>
                  <a:pt x="51" y="163"/>
                  <a:pt x="51" y="163"/>
                  <a:pt x="52" y="163"/>
                </a:cubicBezTo>
                <a:cubicBezTo>
                  <a:pt x="52" y="163"/>
                  <a:pt x="52" y="163"/>
                  <a:pt x="53" y="163"/>
                </a:cubicBezTo>
                <a:cubicBezTo>
                  <a:pt x="53" y="163"/>
                  <a:pt x="53" y="163"/>
                  <a:pt x="54" y="163"/>
                </a:cubicBezTo>
                <a:cubicBezTo>
                  <a:pt x="54" y="162"/>
                  <a:pt x="54" y="162"/>
                  <a:pt x="54" y="162"/>
                </a:cubicBezTo>
                <a:cubicBezTo>
                  <a:pt x="54" y="162"/>
                  <a:pt x="55" y="162"/>
                  <a:pt x="55" y="162"/>
                </a:cubicBezTo>
                <a:cubicBezTo>
                  <a:pt x="56" y="162"/>
                  <a:pt x="56" y="162"/>
                  <a:pt x="56" y="161"/>
                </a:cubicBezTo>
                <a:cubicBezTo>
                  <a:pt x="57" y="161"/>
                  <a:pt x="57" y="161"/>
                  <a:pt x="58" y="161"/>
                </a:cubicBezTo>
                <a:cubicBezTo>
                  <a:pt x="58" y="161"/>
                  <a:pt x="58" y="161"/>
                  <a:pt x="58" y="161"/>
                </a:cubicBezTo>
                <a:cubicBezTo>
                  <a:pt x="60" y="162"/>
                  <a:pt x="61" y="161"/>
                  <a:pt x="62" y="160"/>
                </a:cubicBezTo>
                <a:cubicBezTo>
                  <a:pt x="62" y="160"/>
                  <a:pt x="62" y="160"/>
                  <a:pt x="62" y="160"/>
                </a:cubicBezTo>
                <a:cubicBezTo>
                  <a:pt x="62" y="160"/>
                  <a:pt x="62" y="160"/>
                  <a:pt x="62" y="160"/>
                </a:cubicBezTo>
                <a:cubicBezTo>
                  <a:pt x="62" y="160"/>
                  <a:pt x="63" y="160"/>
                  <a:pt x="63" y="159"/>
                </a:cubicBezTo>
                <a:cubicBezTo>
                  <a:pt x="63" y="159"/>
                  <a:pt x="64" y="160"/>
                  <a:pt x="64" y="159"/>
                </a:cubicBezTo>
                <a:cubicBezTo>
                  <a:pt x="65" y="159"/>
                  <a:pt x="65" y="159"/>
                  <a:pt x="66" y="159"/>
                </a:cubicBezTo>
                <a:cubicBezTo>
                  <a:pt x="66" y="159"/>
                  <a:pt x="66" y="159"/>
                  <a:pt x="66" y="159"/>
                </a:cubicBezTo>
                <a:cubicBezTo>
                  <a:pt x="67" y="159"/>
                  <a:pt x="68" y="158"/>
                  <a:pt x="68" y="157"/>
                </a:cubicBezTo>
                <a:cubicBezTo>
                  <a:pt x="69" y="158"/>
                  <a:pt x="70" y="158"/>
                  <a:pt x="70" y="158"/>
                </a:cubicBezTo>
                <a:cubicBezTo>
                  <a:pt x="70" y="158"/>
                  <a:pt x="70" y="158"/>
                  <a:pt x="70" y="157"/>
                </a:cubicBezTo>
                <a:cubicBezTo>
                  <a:pt x="71" y="157"/>
                  <a:pt x="71" y="157"/>
                  <a:pt x="71" y="157"/>
                </a:cubicBezTo>
                <a:cubicBezTo>
                  <a:pt x="71" y="157"/>
                  <a:pt x="71" y="157"/>
                  <a:pt x="71" y="157"/>
                </a:cubicBezTo>
                <a:cubicBezTo>
                  <a:pt x="71" y="157"/>
                  <a:pt x="71" y="157"/>
                  <a:pt x="71" y="157"/>
                </a:cubicBezTo>
                <a:cubicBezTo>
                  <a:pt x="72" y="157"/>
                  <a:pt x="73" y="157"/>
                  <a:pt x="73" y="157"/>
                </a:cubicBezTo>
                <a:cubicBezTo>
                  <a:pt x="74" y="157"/>
                  <a:pt x="74" y="157"/>
                  <a:pt x="74" y="157"/>
                </a:cubicBezTo>
                <a:cubicBezTo>
                  <a:pt x="74" y="156"/>
                  <a:pt x="75" y="156"/>
                  <a:pt x="75" y="156"/>
                </a:cubicBezTo>
                <a:cubicBezTo>
                  <a:pt x="75" y="156"/>
                  <a:pt x="76" y="156"/>
                  <a:pt x="76" y="156"/>
                </a:cubicBezTo>
                <a:cubicBezTo>
                  <a:pt x="76" y="156"/>
                  <a:pt x="77" y="156"/>
                  <a:pt x="77" y="155"/>
                </a:cubicBezTo>
                <a:cubicBezTo>
                  <a:pt x="77" y="155"/>
                  <a:pt x="77" y="156"/>
                  <a:pt x="78" y="155"/>
                </a:cubicBezTo>
                <a:cubicBezTo>
                  <a:pt x="78" y="155"/>
                  <a:pt x="78" y="155"/>
                  <a:pt x="78" y="155"/>
                </a:cubicBezTo>
                <a:cubicBezTo>
                  <a:pt x="78" y="155"/>
                  <a:pt x="78" y="155"/>
                  <a:pt x="78" y="155"/>
                </a:cubicBezTo>
                <a:cubicBezTo>
                  <a:pt x="78" y="155"/>
                  <a:pt x="78" y="155"/>
                  <a:pt x="79" y="155"/>
                </a:cubicBezTo>
                <a:cubicBezTo>
                  <a:pt x="79" y="155"/>
                  <a:pt x="79" y="155"/>
                  <a:pt x="79" y="155"/>
                </a:cubicBezTo>
                <a:cubicBezTo>
                  <a:pt x="79" y="155"/>
                  <a:pt x="79" y="155"/>
                  <a:pt x="79" y="155"/>
                </a:cubicBezTo>
                <a:cubicBezTo>
                  <a:pt x="79" y="155"/>
                  <a:pt x="80" y="155"/>
                  <a:pt x="80" y="155"/>
                </a:cubicBezTo>
                <a:cubicBezTo>
                  <a:pt x="81" y="155"/>
                  <a:pt x="81" y="155"/>
                  <a:pt x="81" y="154"/>
                </a:cubicBezTo>
                <a:cubicBezTo>
                  <a:pt x="81" y="154"/>
                  <a:pt x="82" y="154"/>
                  <a:pt x="82" y="154"/>
                </a:cubicBezTo>
                <a:cubicBezTo>
                  <a:pt x="82" y="154"/>
                  <a:pt x="83" y="154"/>
                  <a:pt x="83" y="153"/>
                </a:cubicBezTo>
                <a:cubicBezTo>
                  <a:pt x="84" y="153"/>
                  <a:pt x="84" y="153"/>
                  <a:pt x="85" y="153"/>
                </a:cubicBezTo>
                <a:cubicBezTo>
                  <a:pt x="85" y="153"/>
                  <a:pt x="86" y="153"/>
                  <a:pt x="86" y="153"/>
                </a:cubicBezTo>
                <a:cubicBezTo>
                  <a:pt x="86" y="153"/>
                  <a:pt x="86" y="153"/>
                  <a:pt x="86" y="153"/>
                </a:cubicBezTo>
                <a:cubicBezTo>
                  <a:pt x="86" y="153"/>
                  <a:pt x="87" y="153"/>
                  <a:pt x="87" y="153"/>
                </a:cubicBezTo>
                <a:cubicBezTo>
                  <a:pt x="87" y="153"/>
                  <a:pt x="88" y="153"/>
                  <a:pt x="89" y="152"/>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0" y="152"/>
                  <a:pt x="90" y="151"/>
                </a:cubicBezTo>
                <a:cubicBezTo>
                  <a:pt x="90" y="151"/>
                  <a:pt x="90" y="151"/>
                  <a:pt x="90" y="151"/>
                </a:cubicBezTo>
                <a:cubicBezTo>
                  <a:pt x="91" y="152"/>
                  <a:pt x="91" y="152"/>
                  <a:pt x="91" y="151"/>
                </a:cubicBezTo>
                <a:cubicBezTo>
                  <a:pt x="92" y="151"/>
                  <a:pt x="92" y="151"/>
                  <a:pt x="93" y="150"/>
                </a:cubicBezTo>
                <a:cubicBezTo>
                  <a:pt x="93" y="150"/>
                  <a:pt x="93" y="150"/>
                  <a:pt x="93" y="150"/>
                </a:cubicBezTo>
                <a:cubicBezTo>
                  <a:pt x="93" y="151"/>
                  <a:pt x="93" y="151"/>
                  <a:pt x="93" y="151"/>
                </a:cubicBezTo>
                <a:cubicBezTo>
                  <a:pt x="94" y="151"/>
                  <a:pt x="94" y="151"/>
                  <a:pt x="94" y="151"/>
                </a:cubicBezTo>
                <a:cubicBezTo>
                  <a:pt x="94" y="151"/>
                  <a:pt x="95" y="150"/>
                  <a:pt x="95" y="150"/>
                </a:cubicBezTo>
                <a:cubicBezTo>
                  <a:pt x="96" y="150"/>
                  <a:pt x="96" y="150"/>
                  <a:pt x="96" y="150"/>
                </a:cubicBezTo>
                <a:cubicBezTo>
                  <a:pt x="97" y="150"/>
                  <a:pt x="97" y="150"/>
                  <a:pt x="98" y="150"/>
                </a:cubicBezTo>
                <a:cubicBezTo>
                  <a:pt x="98" y="150"/>
                  <a:pt x="98" y="150"/>
                  <a:pt x="98" y="150"/>
                </a:cubicBezTo>
                <a:cubicBezTo>
                  <a:pt x="98" y="150"/>
                  <a:pt x="98" y="149"/>
                  <a:pt x="98" y="149"/>
                </a:cubicBezTo>
                <a:cubicBezTo>
                  <a:pt x="99" y="149"/>
                  <a:pt x="99" y="149"/>
                  <a:pt x="99" y="149"/>
                </a:cubicBezTo>
                <a:cubicBezTo>
                  <a:pt x="99" y="149"/>
                  <a:pt x="100" y="149"/>
                  <a:pt x="100" y="149"/>
                </a:cubicBezTo>
                <a:cubicBezTo>
                  <a:pt x="100" y="149"/>
                  <a:pt x="100" y="149"/>
                  <a:pt x="101" y="149"/>
                </a:cubicBezTo>
                <a:cubicBezTo>
                  <a:pt x="101" y="149"/>
                  <a:pt x="101" y="149"/>
                  <a:pt x="102" y="148"/>
                </a:cubicBezTo>
                <a:cubicBezTo>
                  <a:pt x="102" y="148"/>
                  <a:pt x="102" y="148"/>
                  <a:pt x="103" y="148"/>
                </a:cubicBezTo>
                <a:cubicBezTo>
                  <a:pt x="103" y="148"/>
                  <a:pt x="103" y="148"/>
                  <a:pt x="103" y="148"/>
                </a:cubicBezTo>
                <a:cubicBezTo>
                  <a:pt x="103" y="148"/>
                  <a:pt x="103" y="148"/>
                  <a:pt x="103" y="148"/>
                </a:cubicBezTo>
                <a:cubicBezTo>
                  <a:pt x="103" y="148"/>
                  <a:pt x="104" y="148"/>
                  <a:pt x="104" y="148"/>
                </a:cubicBezTo>
                <a:cubicBezTo>
                  <a:pt x="105" y="148"/>
                  <a:pt x="105" y="148"/>
                  <a:pt x="106" y="147"/>
                </a:cubicBezTo>
                <a:cubicBezTo>
                  <a:pt x="106" y="147"/>
                  <a:pt x="106" y="147"/>
                  <a:pt x="106" y="147"/>
                </a:cubicBezTo>
                <a:cubicBezTo>
                  <a:pt x="106" y="147"/>
                  <a:pt x="106" y="147"/>
                  <a:pt x="106" y="147"/>
                </a:cubicBezTo>
                <a:cubicBezTo>
                  <a:pt x="106" y="147"/>
                  <a:pt x="107" y="147"/>
                  <a:pt x="107" y="147"/>
                </a:cubicBezTo>
                <a:cubicBezTo>
                  <a:pt x="107" y="147"/>
                  <a:pt x="107" y="147"/>
                  <a:pt x="107" y="147"/>
                </a:cubicBezTo>
                <a:cubicBezTo>
                  <a:pt x="107" y="147"/>
                  <a:pt x="108" y="147"/>
                  <a:pt x="108" y="146"/>
                </a:cubicBezTo>
                <a:cubicBezTo>
                  <a:pt x="108" y="147"/>
                  <a:pt x="108" y="147"/>
                  <a:pt x="109" y="147"/>
                </a:cubicBezTo>
                <a:cubicBezTo>
                  <a:pt x="109" y="146"/>
                  <a:pt x="110" y="146"/>
                  <a:pt x="110" y="145"/>
                </a:cubicBezTo>
                <a:cubicBezTo>
                  <a:pt x="111" y="145"/>
                  <a:pt x="111" y="146"/>
                  <a:pt x="112" y="146"/>
                </a:cubicBezTo>
                <a:cubicBezTo>
                  <a:pt x="112" y="145"/>
                  <a:pt x="112" y="145"/>
                  <a:pt x="112" y="145"/>
                </a:cubicBezTo>
                <a:cubicBezTo>
                  <a:pt x="113" y="145"/>
                  <a:pt x="113" y="145"/>
                  <a:pt x="113" y="145"/>
                </a:cubicBezTo>
                <a:cubicBezTo>
                  <a:pt x="113" y="145"/>
                  <a:pt x="113" y="145"/>
                  <a:pt x="113" y="145"/>
                </a:cubicBezTo>
                <a:cubicBezTo>
                  <a:pt x="114" y="145"/>
                  <a:pt x="114" y="145"/>
                  <a:pt x="114" y="144"/>
                </a:cubicBezTo>
                <a:cubicBezTo>
                  <a:pt x="114" y="145"/>
                  <a:pt x="115" y="145"/>
                  <a:pt x="115" y="145"/>
                </a:cubicBezTo>
                <a:cubicBezTo>
                  <a:pt x="115" y="145"/>
                  <a:pt x="115" y="145"/>
                  <a:pt x="116" y="145"/>
                </a:cubicBezTo>
                <a:cubicBezTo>
                  <a:pt x="116" y="145"/>
                  <a:pt x="118" y="145"/>
                  <a:pt x="119" y="144"/>
                </a:cubicBezTo>
                <a:cubicBezTo>
                  <a:pt x="119" y="144"/>
                  <a:pt x="119" y="144"/>
                  <a:pt x="119" y="144"/>
                </a:cubicBezTo>
                <a:cubicBezTo>
                  <a:pt x="119" y="143"/>
                  <a:pt x="120" y="143"/>
                  <a:pt x="120" y="143"/>
                </a:cubicBezTo>
                <a:cubicBezTo>
                  <a:pt x="120" y="143"/>
                  <a:pt x="120" y="143"/>
                  <a:pt x="120" y="143"/>
                </a:cubicBezTo>
                <a:cubicBezTo>
                  <a:pt x="121" y="143"/>
                  <a:pt x="121" y="143"/>
                  <a:pt x="121" y="143"/>
                </a:cubicBezTo>
                <a:cubicBezTo>
                  <a:pt x="122" y="143"/>
                  <a:pt x="122" y="143"/>
                  <a:pt x="122" y="143"/>
                </a:cubicBezTo>
                <a:cubicBezTo>
                  <a:pt x="122" y="143"/>
                  <a:pt x="123" y="142"/>
                  <a:pt x="123" y="142"/>
                </a:cubicBezTo>
                <a:cubicBezTo>
                  <a:pt x="123" y="142"/>
                  <a:pt x="123" y="142"/>
                  <a:pt x="124" y="142"/>
                </a:cubicBezTo>
                <a:cubicBezTo>
                  <a:pt x="124" y="142"/>
                  <a:pt x="124" y="142"/>
                  <a:pt x="125" y="142"/>
                </a:cubicBezTo>
                <a:cubicBezTo>
                  <a:pt x="125" y="142"/>
                  <a:pt x="125" y="142"/>
                  <a:pt x="126" y="142"/>
                </a:cubicBezTo>
                <a:cubicBezTo>
                  <a:pt x="126" y="142"/>
                  <a:pt x="126" y="141"/>
                  <a:pt x="127" y="141"/>
                </a:cubicBezTo>
                <a:cubicBezTo>
                  <a:pt x="127" y="141"/>
                  <a:pt x="127" y="141"/>
                  <a:pt x="128" y="141"/>
                </a:cubicBezTo>
                <a:cubicBezTo>
                  <a:pt x="128" y="141"/>
                  <a:pt x="128" y="141"/>
                  <a:pt x="128" y="141"/>
                </a:cubicBezTo>
                <a:cubicBezTo>
                  <a:pt x="128" y="141"/>
                  <a:pt x="129" y="141"/>
                  <a:pt x="129" y="141"/>
                </a:cubicBezTo>
                <a:cubicBezTo>
                  <a:pt x="130" y="141"/>
                  <a:pt x="130" y="141"/>
                  <a:pt x="130" y="140"/>
                </a:cubicBezTo>
                <a:cubicBezTo>
                  <a:pt x="130" y="140"/>
                  <a:pt x="130" y="140"/>
                  <a:pt x="130" y="140"/>
                </a:cubicBezTo>
                <a:cubicBezTo>
                  <a:pt x="130" y="140"/>
                  <a:pt x="131" y="140"/>
                  <a:pt x="131" y="140"/>
                </a:cubicBezTo>
                <a:cubicBezTo>
                  <a:pt x="131" y="140"/>
                  <a:pt x="131" y="140"/>
                  <a:pt x="132" y="140"/>
                </a:cubicBezTo>
                <a:cubicBezTo>
                  <a:pt x="132" y="140"/>
                  <a:pt x="132" y="140"/>
                  <a:pt x="132" y="140"/>
                </a:cubicBezTo>
                <a:cubicBezTo>
                  <a:pt x="132" y="140"/>
                  <a:pt x="132" y="140"/>
                  <a:pt x="132" y="140"/>
                </a:cubicBezTo>
                <a:cubicBezTo>
                  <a:pt x="133" y="140"/>
                  <a:pt x="135" y="140"/>
                  <a:pt x="136" y="138"/>
                </a:cubicBezTo>
                <a:cubicBezTo>
                  <a:pt x="136" y="139"/>
                  <a:pt x="137" y="139"/>
                  <a:pt x="138" y="138"/>
                </a:cubicBezTo>
                <a:cubicBezTo>
                  <a:pt x="138" y="138"/>
                  <a:pt x="138" y="138"/>
                  <a:pt x="138" y="138"/>
                </a:cubicBezTo>
                <a:cubicBezTo>
                  <a:pt x="138" y="138"/>
                  <a:pt x="138" y="138"/>
                  <a:pt x="138" y="138"/>
                </a:cubicBezTo>
                <a:cubicBezTo>
                  <a:pt x="138" y="138"/>
                  <a:pt x="138" y="138"/>
                  <a:pt x="138" y="138"/>
                </a:cubicBezTo>
                <a:cubicBezTo>
                  <a:pt x="139" y="138"/>
                  <a:pt x="139" y="138"/>
                  <a:pt x="139" y="138"/>
                </a:cubicBezTo>
                <a:cubicBezTo>
                  <a:pt x="140" y="138"/>
                  <a:pt x="140" y="137"/>
                  <a:pt x="140" y="137"/>
                </a:cubicBezTo>
                <a:cubicBezTo>
                  <a:pt x="141" y="137"/>
                  <a:pt x="142" y="137"/>
                  <a:pt x="142" y="137"/>
                </a:cubicBezTo>
                <a:cubicBezTo>
                  <a:pt x="143" y="137"/>
                  <a:pt x="143" y="137"/>
                  <a:pt x="143" y="137"/>
                </a:cubicBezTo>
                <a:cubicBezTo>
                  <a:pt x="143" y="137"/>
                  <a:pt x="143" y="137"/>
                  <a:pt x="143" y="137"/>
                </a:cubicBezTo>
                <a:cubicBezTo>
                  <a:pt x="144" y="137"/>
                  <a:pt x="144" y="137"/>
                  <a:pt x="145" y="136"/>
                </a:cubicBezTo>
                <a:cubicBezTo>
                  <a:pt x="145" y="136"/>
                  <a:pt x="145" y="136"/>
                  <a:pt x="145" y="136"/>
                </a:cubicBezTo>
                <a:cubicBezTo>
                  <a:pt x="145" y="136"/>
                  <a:pt x="146" y="136"/>
                  <a:pt x="146" y="136"/>
                </a:cubicBezTo>
                <a:cubicBezTo>
                  <a:pt x="146" y="136"/>
                  <a:pt x="146" y="136"/>
                  <a:pt x="146" y="136"/>
                </a:cubicBezTo>
                <a:cubicBezTo>
                  <a:pt x="146" y="136"/>
                  <a:pt x="146" y="136"/>
                  <a:pt x="146" y="136"/>
                </a:cubicBezTo>
                <a:cubicBezTo>
                  <a:pt x="146" y="136"/>
                  <a:pt x="146" y="136"/>
                  <a:pt x="146" y="136"/>
                </a:cubicBezTo>
                <a:cubicBezTo>
                  <a:pt x="146" y="136"/>
                  <a:pt x="147" y="136"/>
                  <a:pt x="147" y="136"/>
                </a:cubicBezTo>
                <a:cubicBezTo>
                  <a:pt x="147" y="136"/>
                  <a:pt x="147" y="136"/>
                  <a:pt x="148" y="136"/>
                </a:cubicBezTo>
                <a:cubicBezTo>
                  <a:pt x="148" y="136"/>
                  <a:pt x="148" y="136"/>
                  <a:pt x="148" y="136"/>
                </a:cubicBezTo>
                <a:cubicBezTo>
                  <a:pt x="148" y="136"/>
                  <a:pt x="149" y="136"/>
                  <a:pt x="149" y="135"/>
                </a:cubicBezTo>
                <a:cubicBezTo>
                  <a:pt x="149" y="135"/>
                  <a:pt x="149" y="135"/>
                  <a:pt x="149" y="135"/>
                </a:cubicBezTo>
                <a:cubicBezTo>
                  <a:pt x="149" y="135"/>
                  <a:pt x="149" y="135"/>
                  <a:pt x="149" y="135"/>
                </a:cubicBezTo>
                <a:cubicBezTo>
                  <a:pt x="150" y="135"/>
                  <a:pt x="150" y="135"/>
                  <a:pt x="151" y="135"/>
                </a:cubicBezTo>
                <a:cubicBezTo>
                  <a:pt x="151" y="135"/>
                  <a:pt x="151" y="135"/>
                  <a:pt x="151" y="135"/>
                </a:cubicBezTo>
                <a:cubicBezTo>
                  <a:pt x="152" y="135"/>
                  <a:pt x="152" y="135"/>
                  <a:pt x="152" y="134"/>
                </a:cubicBezTo>
                <a:cubicBezTo>
                  <a:pt x="152" y="134"/>
                  <a:pt x="152" y="134"/>
                  <a:pt x="152" y="134"/>
                </a:cubicBezTo>
                <a:cubicBezTo>
                  <a:pt x="152" y="134"/>
                  <a:pt x="152" y="134"/>
                  <a:pt x="152" y="134"/>
                </a:cubicBezTo>
                <a:cubicBezTo>
                  <a:pt x="153" y="134"/>
                  <a:pt x="153" y="134"/>
                  <a:pt x="154" y="134"/>
                </a:cubicBezTo>
                <a:cubicBezTo>
                  <a:pt x="154" y="134"/>
                  <a:pt x="154" y="134"/>
                  <a:pt x="155" y="134"/>
                </a:cubicBezTo>
                <a:cubicBezTo>
                  <a:pt x="155" y="134"/>
                  <a:pt x="155" y="133"/>
                  <a:pt x="156" y="133"/>
                </a:cubicBezTo>
                <a:cubicBezTo>
                  <a:pt x="156" y="133"/>
                  <a:pt x="156" y="133"/>
                  <a:pt x="157" y="133"/>
                </a:cubicBezTo>
                <a:cubicBezTo>
                  <a:pt x="157" y="133"/>
                  <a:pt x="157" y="133"/>
                  <a:pt x="157" y="133"/>
                </a:cubicBezTo>
                <a:cubicBezTo>
                  <a:pt x="157" y="133"/>
                  <a:pt x="157" y="133"/>
                  <a:pt x="157" y="133"/>
                </a:cubicBezTo>
                <a:cubicBezTo>
                  <a:pt x="157" y="133"/>
                  <a:pt x="157" y="133"/>
                  <a:pt x="157" y="133"/>
                </a:cubicBezTo>
                <a:cubicBezTo>
                  <a:pt x="157" y="133"/>
                  <a:pt x="158" y="133"/>
                  <a:pt x="158" y="133"/>
                </a:cubicBezTo>
                <a:cubicBezTo>
                  <a:pt x="159" y="133"/>
                  <a:pt x="159" y="133"/>
                  <a:pt x="159" y="133"/>
                </a:cubicBezTo>
                <a:cubicBezTo>
                  <a:pt x="160" y="133"/>
                  <a:pt x="161" y="133"/>
                  <a:pt x="162" y="132"/>
                </a:cubicBezTo>
                <a:cubicBezTo>
                  <a:pt x="162" y="132"/>
                  <a:pt x="163" y="132"/>
                  <a:pt x="163" y="132"/>
                </a:cubicBezTo>
                <a:cubicBezTo>
                  <a:pt x="164" y="131"/>
                  <a:pt x="164" y="131"/>
                  <a:pt x="164" y="131"/>
                </a:cubicBezTo>
                <a:cubicBezTo>
                  <a:pt x="165" y="131"/>
                  <a:pt x="165" y="131"/>
                  <a:pt x="166" y="131"/>
                </a:cubicBezTo>
                <a:cubicBezTo>
                  <a:pt x="166" y="131"/>
                  <a:pt x="166" y="131"/>
                  <a:pt x="166" y="130"/>
                </a:cubicBezTo>
                <a:cubicBezTo>
                  <a:pt x="167" y="130"/>
                  <a:pt x="167" y="130"/>
                  <a:pt x="168" y="130"/>
                </a:cubicBezTo>
                <a:cubicBezTo>
                  <a:pt x="168" y="130"/>
                  <a:pt x="168" y="130"/>
                  <a:pt x="169" y="129"/>
                </a:cubicBezTo>
                <a:cubicBezTo>
                  <a:pt x="169" y="130"/>
                  <a:pt x="170" y="130"/>
                  <a:pt x="170" y="130"/>
                </a:cubicBezTo>
                <a:cubicBezTo>
                  <a:pt x="170" y="130"/>
                  <a:pt x="170" y="130"/>
                  <a:pt x="170" y="130"/>
                </a:cubicBezTo>
                <a:cubicBezTo>
                  <a:pt x="170" y="130"/>
                  <a:pt x="170" y="130"/>
                  <a:pt x="170" y="130"/>
                </a:cubicBezTo>
                <a:cubicBezTo>
                  <a:pt x="171" y="129"/>
                  <a:pt x="171" y="129"/>
                  <a:pt x="171" y="129"/>
                </a:cubicBezTo>
                <a:cubicBezTo>
                  <a:pt x="171" y="129"/>
                  <a:pt x="172" y="129"/>
                  <a:pt x="172" y="129"/>
                </a:cubicBezTo>
                <a:cubicBezTo>
                  <a:pt x="172" y="129"/>
                  <a:pt x="173" y="129"/>
                  <a:pt x="173" y="128"/>
                </a:cubicBezTo>
                <a:cubicBezTo>
                  <a:pt x="173" y="129"/>
                  <a:pt x="173" y="129"/>
                  <a:pt x="173" y="129"/>
                </a:cubicBezTo>
                <a:cubicBezTo>
                  <a:pt x="174" y="129"/>
                  <a:pt x="174" y="129"/>
                  <a:pt x="174" y="128"/>
                </a:cubicBezTo>
                <a:cubicBezTo>
                  <a:pt x="174" y="128"/>
                  <a:pt x="174" y="128"/>
                  <a:pt x="174" y="128"/>
                </a:cubicBezTo>
                <a:cubicBezTo>
                  <a:pt x="175" y="128"/>
                  <a:pt x="175" y="128"/>
                  <a:pt x="175" y="128"/>
                </a:cubicBezTo>
                <a:cubicBezTo>
                  <a:pt x="176" y="128"/>
                  <a:pt x="177" y="128"/>
                  <a:pt x="177" y="128"/>
                </a:cubicBezTo>
                <a:cubicBezTo>
                  <a:pt x="177" y="128"/>
                  <a:pt x="177" y="128"/>
                  <a:pt x="177" y="128"/>
                </a:cubicBezTo>
                <a:cubicBezTo>
                  <a:pt x="177" y="128"/>
                  <a:pt x="178" y="128"/>
                  <a:pt x="178" y="128"/>
                </a:cubicBezTo>
                <a:cubicBezTo>
                  <a:pt x="178" y="127"/>
                  <a:pt x="178" y="127"/>
                  <a:pt x="178" y="127"/>
                </a:cubicBezTo>
                <a:cubicBezTo>
                  <a:pt x="178" y="127"/>
                  <a:pt x="179" y="127"/>
                  <a:pt x="179" y="127"/>
                </a:cubicBezTo>
                <a:cubicBezTo>
                  <a:pt x="179" y="127"/>
                  <a:pt x="180" y="127"/>
                  <a:pt x="180" y="126"/>
                </a:cubicBezTo>
                <a:cubicBezTo>
                  <a:pt x="181" y="126"/>
                  <a:pt x="182" y="127"/>
                  <a:pt x="183" y="126"/>
                </a:cubicBezTo>
                <a:cubicBezTo>
                  <a:pt x="183" y="126"/>
                  <a:pt x="183" y="126"/>
                  <a:pt x="183" y="126"/>
                </a:cubicBezTo>
                <a:cubicBezTo>
                  <a:pt x="183" y="126"/>
                  <a:pt x="183" y="126"/>
                  <a:pt x="183" y="125"/>
                </a:cubicBezTo>
                <a:cubicBezTo>
                  <a:pt x="184" y="126"/>
                  <a:pt x="185" y="126"/>
                  <a:pt x="185" y="126"/>
                </a:cubicBezTo>
                <a:cubicBezTo>
                  <a:pt x="186" y="125"/>
                  <a:pt x="186" y="125"/>
                  <a:pt x="187" y="124"/>
                </a:cubicBezTo>
                <a:cubicBezTo>
                  <a:pt x="187" y="125"/>
                  <a:pt x="187" y="125"/>
                  <a:pt x="188" y="125"/>
                </a:cubicBezTo>
                <a:cubicBezTo>
                  <a:pt x="188" y="125"/>
                  <a:pt x="189" y="125"/>
                  <a:pt x="189" y="124"/>
                </a:cubicBezTo>
                <a:cubicBezTo>
                  <a:pt x="189" y="124"/>
                  <a:pt x="190" y="124"/>
                  <a:pt x="190" y="124"/>
                </a:cubicBezTo>
                <a:cubicBezTo>
                  <a:pt x="191" y="124"/>
                  <a:pt x="191" y="124"/>
                  <a:pt x="191" y="123"/>
                </a:cubicBezTo>
                <a:cubicBezTo>
                  <a:pt x="192" y="123"/>
                  <a:pt x="192" y="124"/>
                  <a:pt x="193" y="124"/>
                </a:cubicBezTo>
                <a:cubicBezTo>
                  <a:pt x="194" y="123"/>
                  <a:pt x="194" y="123"/>
                  <a:pt x="194" y="122"/>
                </a:cubicBezTo>
                <a:cubicBezTo>
                  <a:pt x="195" y="123"/>
                  <a:pt x="195" y="123"/>
                  <a:pt x="195" y="123"/>
                </a:cubicBezTo>
                <a:cubicBezTo>
                  <a:pt x="196" y="123"/>
                  <a:pt x="197" y="122"/>
                  <a:pt x="197" y="121"/>
                </a:cubicBezTo>
                <a:cubicBezTo>
                  <a:pt x="198" y="122"/>
                  <a:pt x="199" y="122"/>
                  <a:pt x="199" y="122"/>
                </a:cubicBezTo>
                <a:cubicBezTo>
                  <a:pt x="200" y="122"/>
                  <a:pt x="200" y="122"/>
                  <a:pt x="200" y="122"/>
                </a:cubicBezTo>
                <a:cubicBezTo>
                  <a:pt x="200" y="122"/>
                  <a:pt x="200" y="122"/>
                  <a:pt x="200" y="122"/>
                </a:cubicBezTo>
                <a:cubicBezTo>
                  <a:pt x="201" y="122"/>
                  <a:pt x="201" y="121"/>
                  <a:pt x="201" y="121"/>
                </a:cubicBezTo>
                <a:cubicBezTo>
                  <a:pt x="201" y="121"/>
                  <a:pt x="201" y="121"/>
                  <a:pt x="201" y="121"/>
                </a:cubicBezTo>
                <a:cubicBezTo>
                  <a:pt x="202" y="122"/>
                  <a:pt x="202" y="121"/>
                  <a:pt x="203" y="121"/>
                </a:cubicBezTo>
                <a:cubicBezTo>
                  <a:pt x="203" y="121"/>
                  <a:pt x="203" y="121"/>
                  <a:pt x="204" y="121"/>
                </a:cubicBezTo>
                <a:cubicBezTo>
                  <a:pt x="204" y="121"/>
                  <a:pt x="204" y="121"/>
                  <a:pt x="204" y="121"/>
                </a:cubicBezTo>
                <a:cubicBezTo>
                  <a:pt x="204" y="121"/>
                  <a:pt x="204" y="121"/>
                  <a:pt x="205" y="120"/>
                </a:cubicBezTo>
                <a:cubicBezTo>
                  <a:pt x="205" y="120"/>
                  <a:pt x="205" y="120"/>
                  <a:pt x="205" y="120"/>
                </a:cubicBezTo>
                <a:cubicBezTo>
                  <a:pt x="205" y="120"/>
                  <a:pt x="206" y="120"/>
                  <a:pt x="206" y="120"/>
                </a:cubicBezTo>
                <a:cubicBezTo>
                  <a:pt x="206" y="120"/>
                  <a:pt x="207" y="120"/>
                  <a:pt x="207" y="120"/>
                </a:cubicBezTo>
                <a:cubicBezTo>
                  <a:pt x="207" y="120"/>
                  <a:pt x="208" y="120"/>
                  <a:pt x="208" y="120"/>
                </a:cubicBezTo>
                <a:cubicBezTo>
                  <a:pt x="208" y="120"/>
                  <a:pt x="208" y="120"/>
                  <a:pt x="208" y="120"/>
                </a:cubicBezTo>
                <a:cubicBezTo>
                  <a:pt x="208" y="120"/>
                  <a:pt x="208" y="120"/>
                  <a:pt x="208" y="120"/>
                </a:cubicBezTo>
                <a:cubicBezTo>
                  <a:pt x="208" y="120"/>
                  <a:pt x="209" y="119"/>
                  <a:pt x="209" y="118"/>
                </a:cubicBezTo>
                <a:cubicBezTo>
                  <a:pt x="210" y="119"/>
                  <a:pt x="210" y="119"/>
                  <a:pt x="211" y="119"/>
                </a:cubicBezTo>
                <a:cubicBezTo>
                  <a:pt x="211" y="119"/>
                  <a:pt x="212" y="119"/>
                  <a:pt x="212" y="118"/>
                </a:cubicBezTo>
                <a:cubicBezTo>
                  <a:pt x="212" y="118"/>
                  <a:pt x="212" y="118"/>
                  <a:pt x="212" y="118"/>
                </a:cubicBezTo>
                <a:cubicBezTo>
                  <a:pt x="213" y="118"/>
                  <a:pt x="213" y="118"/>
                  <a:pt x="214" y="118"/>
                </a:cubicBezTo>
                <a:cubicBezTo>
                  <a:pt x="214" y="118"/>
                  <a:pt x="215" y="118"/>
                  <a:pt x="215" y="118"/>
                </a:cubicBezTo>
                <a:cubicBezTo>
                  <a:pt x="215" y="118"/>
                  <a:pt x="216" y="118"/>
                  <a:pt x="216" y="117"/>
                </a:cubicBezTo>
                <a:cubicBezTo>
                  <a:pt x="217" y="118"/>
                  <a:pt x="218" y="118"/>
                  <a:pt x="219" y="117"/>
                </a:cubicBezTo>
                <a:cubicBezTo>
                  <a:pt x="220" y="117"/>
                  <a:pt x="220" y="117"/>
                  <a:pt x="220" y="117"/>
                </a:cubicBezTo>
                <a:cubicBezTo>
                  <a:pt x="221" y="117"/>
                  <a:pt x="221" y="116"/>
                  <a:pt x="221" y="116"/>
                </a:cubicBezTo>
                <a:cubicBezTo>
                  <a:pt x="221" y="116"/>
                  <a:pt x="221" y="116"/>
                  <a:pt x="221" y="116"/>
                </a:cubicBezTo>
                <a:cubicBezTo>
                  <a:pt x="221" y="116"/>
                  <a:pt x="221" y="116"/>
                  <a:pt x="222" y="116"/>
                </a:cubicBezTo>
                <a:cubicBezTo>
                  <a:pt x="222" y="116"/>
                  <a:pt x="222" y="116"/>
                  <a:pt x="222" y="115"/>
                </a:cubicBezTo>
                <a:cubicBezTo>
                  <a:pt x="223" y="116"/>
                  <a:pt x="223" y="116"/>
                  <a:pt x="224" y="116"/>
                </a:cubicBezTo>
                <a:cubicBezTo>
                  <a:pt x="224" y="116"/>
                  <a:pt x="224" y="115"/>
                  <a:pt x="224" y="115"/>
                </a:cubicBezTo>
                <a:cubicBezTo>
                  <a:pt x="225" y="115"/>
                  <a:pt x="225" y="115"/>
                  <a:pt x="226" y="115"/>
                </a:cubicBezTo>
                <a:cubicBezTo>
                  <a:pt x="226" y="115"/>
                  <a:pt x="226" y="115"/>
                  <a:pt x="226" y="115"/>
                </a:cubicBezTo>
                <a:cubicBezTo>
                  <a:pt x="226" y="115"/>
                  <a:pt x="226" y="115"/>
                  <a:pt x="226" y="115"/>
                </a:cubicBezTo>
                <a:cubicBezTo>
                  <a:pt x="226" y="115"/>
                  <a:pt x="227" y="115"/>
                  <a:pt x="227" y="115"/>
                </a:cubicBezTo>
                <a:cubicBezTo>
                  <a:pt x="227" y="115"/>
                  <a:pt x="227" y="115"/>
                  <a:pt x="228" y="114"/>
                </a:cubicBezTo>
                <a:cubicBezTo>
                  <a:pt x="228" y="114"/>
                  <a:pt x="228" y="114"/>
                  <a:pt x="229" y="114"/>
                </a:cubicBezTo>
                <a:cubicBezTo>
                  <a:pt x="229" y="114"/>
                  <a:pt x="229" y="114"/>
                  <a:pt x="229" y="114"/>
                </a:cubicBezTo>
                <a:cubicBezTo>
                  <a:pt x="229" y="114"/>
                  <a:pt x="229" y="114"/>
                  <a:pt x="229" y="114"/>
                </a:cubicBezTo>
                <a:cubicBezTo>
                  <a:pt x="230" y="114"/>
                  <a:pt x="230" y="114"/>
                  <a:pt x="230" y="114"/>
                </a:cubicBezTo>
                <a:cubicBezTo>
                  <a:pt x="231" y="114"/>
                  <a:pt x="231" y="114"/>
                  <a:pt x="231" y="114"/>
                </a:cubicBezTo>
                <a:cubicBezTo>
                  <a:pt x="231" y="114"/>
                  <a:pt x="231" y="114"/>
                  <a:pt x="231" y="113"/>
                </a:cubicBezTo>
                <a:cubicBezTo>
                  <a:pt x="232" y="113"/>
                  <a:pt x="232" y="114"/>
                  <a:pt x="232" y="113"/>
                </a:cubicBezTo>
                <a:cubicBezTo>
                  <a:pt x="233" y="113"/>
                  <a:pt x="233" y="113"/>
                  <a:pt x="234" y="113"/>
                </a:cubicBezTo>
                <a:cubicBezTo>
                  <a:pt x="234" y="113"/>
                  <a:pt x="234" y="113"/>
                  <a:pt x="234" y="113"/>
                </a:cubicBezTo>
                <a:cubicBezTo>
                  <a:pt x="234" y="113"/>
                  <a:pt x="235" y="113"/>
                  <a:pt x="235" y="113"/>
                </a:cubicBezTo>
                <a:cubicBezTo>
                  <a:pt x="235" y="113"/>
                  <a:pt x="235" y="112"/>
                  <a:pt x="235" y="112"/>
                </a:cubicBezTo>
                <a:cubicBezTo>
                  <a:pt x="235" y="112"/>
                  <a:pt x="236" y="112"/>
                  <a:pt x="236" y="112"/>
                </a:cubicBezTo>
                <a:cubicBezTo>
                  <a:pt x="237" y="112"/>
                  <a:pt x="237" y="112"/>
                  <a:pt x="237" y="111"/>
                </a:cubicBezTo>
                <a:cubicBezTo>
                  <a:pt x="238" y="112"/>
                  <a:pt x="238" y="112"/>
                  <a:pt x="239" y="112"/>
                </a:cubicBezTo>
                <a:cubicBezTo>
                  <a:pt x="239" y="112"/>
                  <a:pt x="240" y="111"/>
                  <a:pt x="240" y="111"/>
                </a:cubicBezTo>
                <a:cubicBezTo>
                  <a:pt x="240" y="111"/>
                  <a:pt x="240" y="111"/>
                  <a:pt x="240" y="111"/>
                </a:cubicBezTo>
                <a:cubicBezTo>
                  <a:pt x="240" y="111"/>
                  <a:pt x="240" y="111"/>
                  <a:pt x="241" y="111"/>
                </a:cubicBezTo>
                <a:cubicBezTo>
                  <a:pt x="241" y="111"/>
                  <a:pt x="241" y="111"/>
                  <a:pt x="241" y="111"/>
                </a:cubicBezTo>
                <a:cubicBezTo>
                  <a:pt x="241" y="111"/>
                  <a:pt x="242" y="111"/>
                  <a:pt x="242" y="111"/>
                </a:cubicBezTo>
                <a:cubicBezTo>
                  <a:pt x="242" y="111"/>
                  <a:pt x="243" y="111"/>
                  <a:pt x="243" y="111"/>
                </a:cubicBezTo>
                <a:cubicBezTo>
                  <a:pt x="243" y="111"/>
                  <a:pt x="243" y="111"/>
                  <a:pt x="243" y="110"/>
                </a:cubicBezTo>
                <a:cubicBezTo>
                  <a:pt x="244" y="111"/>
                  <a:pt x="245" y="111"/>
                  <a:pt x="246" y="110"/>
                </a:cubicBezTo>
                <a:cubicBezTo>
                  <a:pt x="246" y="110"/>
                  <a:pt x="246" y="110"/>
                  <a:pt x="246" y="110"/>
                </a:cubicBezTo>
                <a:cubicBezTo>
                  <a:pt x="246" y="110"/>
                  <a:pt x="246" y="110"/>
                  <a:pt x="246" y="110"/>
                </a:cubicBezTo>
                <a:cubicBezTo>
                  <a:pt x="247" y="110"/>
                  <a:pt x="247" y="110"/>
                  <a:pt x="248" y="110"/>
                </a:cubicBezTo>
                <a:cubicBezTo>
                  <a:pt x="248" y="109"/>
                  <a:pt x="248" y="109"/>
                  <a:pt x="248" y="109"/>
                </a:cubicBezTo>
                <a:cubicBezTo>
                  <a:pt x="248" y="109"/>
                  <a:pt x="248" y="109"/>
                  <a:pt x="248" y="109"/>
                </a:cubicBezTo>
                <a:cubicBezTo>
                  <a:pt x="249" y="109"/>
                  <a:pt x="249" y="109"/>
                  <a:pt x="249" y="109"/>
                </a:cubicBezTo>
                <a:cubicBezTo>
                  <a:pt x="250" y="109"/>
                  <a:pt x="250" y="109"/>
                  <a:pt x="250" y="109"/>
                </a:cubicBezTo>
                <a:cubicBezTo>
                  <a:pt x="251" y="109"/>
                  <a:pt x="251" y="109"/>
                  <a:pt x="251" y="109"/>
                </a:cubicBezTo>
                <a:cubicBezTo>
                  <a:pt x="251" y="108"/>
                  <a:pt x="251" y="108"/>
                  <a:pt x="251" y="108"/>
                </a:cubicBezTo>
                <a:cubicBezTo>
                  <a:pt x="252" y="108"/>
                  <a:pt x="252" y="108"/>
                  <a:pt x="253" y="108"/>
                </a:cubicBezTo>
                <a:cubicBezTo>
                  <a:pt x="253" y="108"/>
                  <a:pt x="253" y="108"/>
                  <a:pt x="254" y="108"/>
                </a:cubicBezTo>
                <a:cubicBezTo>
                  <a:pt x="254" y="108"/>
                  <a:pt x="254" y="108"/>
                  <a:pt x="255" y="108"/>
                </a:cubicBezTo>
                <a:cubicBezTo>
                  <a:pt x="255" y="108"/>
                  <a:pt x="255" y="107"/>
                  <a:pt x="255" y="107"/>
                </a:cubicBezTo>
                <a:cubicBezTo>
                  <a:pt x="256" y="107"/>
                  <a:pt x="256" y="107"/>
                  <a:pt x="256" y="107"/>
                </a:cubicBezTo>
                <a:cubicBezTo>
                  <a:pt x="257" y="107"/>
                  <a:pt x="257" y="107"/>
                  <a:pt x="257" y="107"/>
                </a:cubicBezTo>
                <a:cubicBezTo>
                  <a:pt x="257" y="107"/>
                  <a:pt x="258" y="107"/>
                  <a:pt x="258" y="107"/>
                </a:cubicBezTo>
                <a:cubicBezTo>
                  <a:pt x="258" y="107"/>
                  <a:pt x="258" y="107"/>
                  <a:pt x="259" y="107"/>
                </a:cubicBezTo>
                <a:cubicBezTo>
                  <a:pt x="259" y="107"/>
                  <a:pt x="259" y="107"/>
                  <a:pt x="259" y="107"/>
                </a:cubicBezTo>
                <a:cubicBezTo>
                  <a:pt x="259" y="107"/>
                  <a:pt x="259" y="106"/>
                  <a:pt x="260" y="106"/>
                </a:cubicBezTo>
                <a:cubicBezTo>
                  <a:pt x="261" y="107"/>
                  <a:pt x="263" y="107"/>
                  <a:pt x="263" y="106"/>
                </a:cubicBezTo>
                <a:cubicBezTo>
                  <a:pt x="263" y="106"/>
                  <a:pt x="263" y="106"/>
                  <a:pt x="263" y="106"/>
                </a:cubicBezTo>
                <a:cubicBezTo>
                  <a:pt x="263" y="106"/>
                  <a:pt x="263" y="106"/>
                  <a:pt x="263" y="106"/>
                </a:cubicBezTo>
                <a:cubicBezTo>
                  <a:pt x="264" y="105"/>
                  <a:pt x="264" y="105"/>
                  <a:pt x="264" y="105"/>
                </a:cubicBezTo>
                <a:cubicBezTo>
                  <a:pt x="265" y="105"/>
                  <a:pt x="265" y="105"/>
                  <a:pt x="266" y="105"/>
                </a:cubicBezTo>
                <a:cubicBezTo>
                  <a:pt x="266" y="105"/>
                  <a:pt x="266" y="105"/>
                  <a:pt x="266" y="105"/>
                </a:cubicBezTo>
                <a:cubicBezTo>
                  <a:pt x="266" y="105"/>
                  <a:pt x="266" y="105"/>
                  <a:pt x="266" y="105"/>
                </a:cubicBezTo>
                <a:cubicBezTo>
                  <a:pt x="266" y="105"/>
                  <a:pt x="266" y="105"/>
                  <a:pt x="266" y="105"/>
                </a:cubicBezTo>
                <a:cubicBezTo>
                  <a:pt x="267" y="105"/>
                  <a:pt x="267" y="104"/>
                  <a:pt x="268" y="103"/>
                </a:cubicBezTo>
                <a:cubicBezTo>
                  <a:pt x="268" y="104"/>
                  <a:pt x="269" y="104"/>
                  <a:pt x="270" y="104"/>
                </a:cubicBezTo>
                <a:cubicBezTo>
                  <a:pt x="270" y="104"/>
                  <a:pt x="270" y="104"/>
                  <a:pt x="270" y="104"/>
                </a:cubicBezTo>
                <a:cubicBezTo>
                  <a:pt x="271" y="104"/>
                  <a:pt x="271" y="104"/>
                  <a:pt x="271" y="104"/>
                </a:cubicBezTo>
                <a:cubicBezTo>
                  <a:pt x="272" y="104"/>
                  <a:pt x="272" y="104"/>
                  <a:pt x="272" y="103"/>
                </a:cubicBezTo>
                <a:cubicBezTo>
                  <a:pt x="272" y="103"/>
                  <a:pt x="272" y="103"/>
                  <a:pt x="272" y="103"/>
                </a:cubicBezTo>
                <a:cubicBezTo>
                  <a:pt x="272" y="103"/>
                  <a:pt x="273" y="103"/>
                  <a:pt x="273" y="103"/>
                </a:cubicBezTo>
                <a:cubicBezTo>
                  <a:pt x="273" y="103"/>
                  <a:pt x="273" y="103"/>
                  <a:pt x="273" y="103"/>
                </a:cubicBezTo>
                <a:cubicBezTo>
                  <a:pt x="273" y="104"/>
                  <a:pt x="274" y="103"/>
                  <a:pt x="275" y="103"/>
                </a:cubicBezTo>
                <a:cubicBezTo>
                  <a:pt x="275" y="103"/>
                  <a:pt x="275" y="103"/>
                  <a:pt x="275" y="103"/>
                </a:cubicBezTo>
                <a:cubicBezTo>
                  <a:pt x="275" y="103"/>
                  <a:pt x="275" y="103"/>
                  <a:pt x="276" y="103"/>
                </a:cubicBezTo>
                <a:cubicBezTo>
                  <a:pt x="276" y="103"/>
                  <a:pt x="276" y="103"/>
                  <a:pt x="276" y="103"/>
                </a:cubicBezTo>
                <a:cubicBezTo>
                  <a:pt x="276" y="103"/>
                  <a:pt x="277" y="102"/>
                  <a:pt x="277" y="102"/>
                </a:cubicBezTo>
                <a:cubicBezTo>
                  <a:pt x="277" y="102"/>
                  <a:pt x="277" y="102"/>
                  <a:pt x="278" y="102"/>
                </a:cubicBezTo>
                <a:cubicBezTo>
                  <a:pt x="278" y="102"/>
                  <a:pt x="278" y="102"/>
                  <a:pt x="279" y="102"/>
                </a:cubicBezTo>
                <a:cubicBezTo>
                  <a:pt x="279" y="102"/>
                  <a:pt x="279" y="102"/>
                  <a:pt x="280" y="102"/>
                </a:cubicBezTo>
                <a:cubicBezTo>
                  <a:pt x="280" y="102"/>
                  <a:pt x="280" y="102"/>
                  <a:pt x="280" y="101"/>
                </a:cubicBezTo>
                <a:cubicBezTo>
                  <a:pt x="280" y="101"/>
                  <a:pt x="281" y="101"/>
                  <a:pt x="281" y="101"/>
                </a:cubicBezTo>
                <a:cubicBezTo>
                  <a:pt x="281" y="101"/>
                  <a:pt x="281" y="101"/>
                  <a:pt x="281" y="101"/>
                </a:cubicBezTo>
                <a:cubicBezTo>
                  <a:pt x="281" y="101"/>
                  <a:pt x="282" y="101"/>
                  <a:pt x="282" y="101"/>
                </a:cubicBezTo>
                <a:cubicBezTo>
                  <a:pt x="283" y="101"/>
                  <a:pt x="283" y="100"/>
                  <a:pt x="283" y="100"/>
                </a:cubicBezTo>
                <a:cubicBezTo>
                  <a:pt x="284" y="101"/>
                  <a:pt x="284" y="101"/>
                  <a:pt x="285" y="100"/>
                </a:cubicBezTo>
                <a:cubicBezTo>
                  <a:pt x="285" y="100"/>
                  <a:pt x="285" y="100"/>
                  <a:pt x="285" y="100"/>
                </a:cubicBezTo>
                <a:cubicBezTo>
                  <a:pt x="285" y="100"/>
                  <a:pt x="286" y="100"/>
                  <a:pt x="286" y="100"/>
                </a:cubicBezTo>
                <a:cubicBezTo>
                  <a:pt x="286" y="100"/>
                  <a:pt x="286" y="99"/>
                  <a:pt x="286" y="99"/>
                </a:cubicBezTo>
                <a:cubicBezTo>
                  <a:pt x="286" y="100"/>
                  <a:pt x="287" y="100"/>
                  <a:pt x="287" y="100"/>
                </a:cubicBezTo>
                <a:cubicBezTo>
                  <a:pt x="288" y="100"/>
                  <a:pt x="288" y="100"/>
                  <a:pt x="288" y="99"/>
                </a:cubicBezTo>
                <a:cubicBezTo>
                  <a:pt x="288" y="99"/>
                  <a:pt x="288" y="99"/>
                  <a:pt x="288" y="99"/>
                </a:cubicBezTo>
                <a:cubicBezTo>
                  <a:pt x="288" y="99"/>
                  <a:pt x="289" y="99"/>
                  <a:pt x="289" y="99"/>
                </a:cubicBezTo>
                <a:cubicBezTo>
                  <a:pt x="289" y="99"/>
                  <a:pt x="289" y="99"/>
                  <a:pt x="289" y="99"/>
                </a:cubicBezTo>
                <a:cubicBezTo>
                  <a:pt x="289" y="99"/>
                  <a:pt x="289" y="99"/>
                  <a:pt x="289" y="99"/>
                </a:cubicBezTo>
                <a:cubicBezTo>
                  <a:pt x="289" y="99"/>
                  <a:pt x="289" y="99"/>
                  <a:pt x="289" y="99"/>
                </a:cubicBezTo>
                <a:cubicBezTo>
                  <a:pt x="290" y="99"/>
                  <a:pt x="290" y="99"/>
                  <a:pt x="290" y="99"/>
                </a:cubicBezTo>
                <a:cubicBezTo>
                  <a:pt x="291" y="100"/>
                  <a:pt x="292" y="99"/>
                  <a:pt x="292" y="99"/>
                </a:cubicBezTo>
                <a:cubicBezTo>
                  <a:pt x="292" y="99"/>
                  <a:pt x="292" y="99"/>
                  <a:pt x="292" y="99"/>
                </a:cubicBezTo>
                <a:cubicBezTo>
                  <a:pt x="292" y="99"/>
                  <a:pt x="292" y="99"/>
                  <a:pt x="292" y="99"/>
                </a:cubicBezTo>
                <a:cubicBezTo>
                  <a:pt x="292" y="99"/>
                  <a:pt x="293" y="98"/>
                  <a:pt x="293" y="98"/>
                </a:cubicBezTo>
                <a:cubicBezTo>
                  <a:pt x="293" y="98"/>
                  <a:pt x="293" y="98"/>
                  <a:pt x="294" y="98"/>
                </a:cubicBezTo>
                <a:cubicBezTo>
                  <a:pt x="295" y="98"/>
                  <a:pt x="295" y="97"/>
                  <a:pt x="295" y="97"/>
                </a:cubicBezTo>
                <a:cubicBezTo>
                  <a:pt x="296" y="97"/>
                  <a:pt x="296" y="98"/>
                  <a:pt x="297" y="97"/>
                </a:cubicBezTo>
                <a:cubicBezTo>
                  <a:pt x="297" y="97"/>
                  <a:pt x="297" y="97"/>
                  <a:pt x="298" y="97"/>
                </a:cubicBezTo>
                <a:cubicBezTo>
                  <a:pt x="298" y="97"/>
                  <a:pt x="298" y="97"/>
                  <a:pt x="299" y="97"/>
                </a:cubicBezTo>
                <a:cubicBezTo>
                  <a:pt x="299" y="97"/>
                  <a:pt x="300" y="97"/>
                  <a:pt x="300" y="96"/>
                </a:cubicBezTo>
                <a:cubicBezTo>
                  <a:pt x="300" y="96"/>
                  <a:pt x="300" y="96"/>
                  <a:pt x="300" y="96"/>
                </a:cubicBezTo>
                <a:cubicBezTo>
                  <a:pt x="300" y="96"/>
                  <a:pt x="300" y="96"/>
                  <a:pt x="300" y="96"/>
                </a:cubicBezTo>
                <a:cubicBezTo>
                  <a:pt x="300" y="97"/>
                  <a:pt x="301" y="97"/>
                  <a:pt x="301" y="97"/>
                </a:cubicBezTo>
                <a:cubicBezTo>
                  <a:pt x="301" y="97"/>
                  <a:pt x="301" y="96"/>
                  <a:pt x="301" y="96"/>
                </a:cubicBezTo>
                <a:cubicBezTo>
                  <a:pt x="301" y="96"/>
                  <a:pt x="301" y="96"/>
                  <a:pt x="301" y="96"/>
                </a:cubicBezTo>
                <a:cubicBezTo>
                  <a:pt x="302" y="96"/>
                  <a:pt x="302" y="96"/>
                  <a:pt x="302" y="96"/>
                </a:cubicBezTo>
                <a:cubicBezTo>
                  <a:pt x="302" y="96"/>
                  <a:pt x="303" y="96"/>
                  <a:pt x="303" y="96"/>
                </a:cubicBezTo>
                <a:cubicBezTo>
                  <a:pt x="303" y="96"/>
                  <a:pt x="304" y="96"/>
                  <a:pt x="304" y="95"/>
                </a:cubicBezTo>
                <a:cubicBezTo>
                  <a:pt x="304" y="96"/>
                  <a:pt x="305" y="96"/>
                  <a:pt x="305" y="96"/>
                </a:cubicBezTo>
                <a:cubicBezTo>
                  <a:pt x="305" y="96"/>
                  <a:pt x="305" y="96"/>
                  <a:pt x="306" y="95"/>
                </a:cubicBezTo>
                <a:cubicBezTo>
                  <a:pt x="306" y="96"/>
                  <a:pt x="307" y="96"/>
                  <a:pt x="307" y="95"/>
                </a:cubicBezTo>
                <a:cubicBezTo>
                  <a:pt x="308" y="95"/>
                  <a:pt x="308" y="95"/>
                  <a:pt x="308" y="94"/>
                </a:cubicBezTo>
                <a:cubicBezTo>
                  <a:pt x="308" y="94"/>
                  <a:pt x="308" y="94"/>
                  <a:pt x="308" y="94"/>
                </a:cubicBezTo>
                <a:cubicBezTo>
                  <a:pt x="308" y="95"/>
                  <a:pt x="308" y="95"/>
                  <a:pt x="309" y="95"/>
                </a:cubicBezTo>
                <a:cubicBezTo>
                  <a:pt x="309" y="95"/>
                  <a:pt x="310" y="94"/>
                  <a:pt x="310" y="94"/>
                </a:cubicBezTo>
                <a:cubicBezTo>
                  <a:pt x="311" y="94"/>
                  <a:pt x="312" y="94"/>
                  <a:pt x="313" y="94"/>
                </a:cubicBezTo>
                <a:cubicBezTo>
                  <a:pt x="313" y="94"/>
                  <a:pt x="313" y="93"/>
                  <a:pt x="313" y="93"/>
                </a:cubicBezTo>
                <a:cubicBezTo>
                  <a:pt x="314" y="93"/>
                  <a:pt x="314" y="94"/>
                  <a:pt x="315" y="93"/>
                </a:cubicBezTo>
                <a:cubicBezTo>
                  <a:pt x="315" y="93"/>
                  <a:pt x="316" y="93"/>
                  <a:pt x="316" y="92"/>
                </a:cubicBezTo>
                <a:cubicBezTo>
                  <a:pt x="316" y="93"/>
                  <a:pt x="317" y="93"/>
                  <a:pt x="317" y="93"/>
                </a:cubicBezTo>
                <a:cubicBezTo>
                  <a:pt x="317" y="93"/>
                  <a:pt x="317" y="93"/>
                  <a:pt x="318" y="93"/>
                </a:cubicBezTo>
                <a:cubicBezTo>
                  <a:pt x="318" y="93"/>
                  <a:pt x="320" y="93"/>
                  <a:pt x="321" y="92"/>
                </a:cubicBezTo>
                <a:cubicBezTo>
                  <a:pt x="321" y="92"/>
                  <a:pt x="321" y="92"/>
                  <a:pt x="321" y="92"/>
                </a:cubicBezTo>
                <a:cubicBezTo>
                  <a:pt x="321" y="92"/>
                  <a:pt x="321" y="92"/>
                  <a:pt x="321" y="92"/>
                </a:cubicBezTo>
                <a:cubicBezTo>
                  <a:pt x="321" y="92"/>
                  <a:pt x="321" y="92"/>
                  <a:pt x="321" y="92"/>
                </a:cubicBezTo>
                <a:cubicBezTo>
                  <a:pt x="321" y="92"/>
                  <a:pt x="321" y="92"/>
                  <a:pt x="321" y="92"/>
                </a:cubicBezTo>
                <a:cubicBezTo>
                  <a:pt x="322" y="92"/>
                  <a:pt x="322" y="92"/>
                  <a:pt x="322" y="92"/>
                </a:cubicBezTo>
                <a:cubicBezTo>
                  <a:pt x="322" y="91"/>
                  <a:pt x="322" y="91"/>
                  <a:pt x="323" y="91"/>
                </a:cubicBezTo>
                <a:cubicBezTo>
                  <a:pt x="323" y="91"/>
                  <a:pt x="324" y="91"/>
                  <a:pt x="324" y="91"/>
                </a:cubicBezTo>
                <a:cubicBezTo>
                  <a:pt x="324" y="91"/>
                  <a:pt x="324" y="91"/>
                  <a:pt x="324" y="91"/>
                </a:cubicBezTo>
                <a:cubicBezTo>
                  <a:pt x="324" y="91"/>
                  <a:pt x="324" y="91"/>
                  <a:pt x="324" y="91"/>
                </a:cubicBezTo>
                <a:cubicBezTo>
                  <a:pt x="324" y="91"/>
                  <a:pt x="324" y="91"/>
                  <a:pt x="324" y="91"/>
                </a:cubicBezTo>
                <a:cubicBezTo>
                  <a:pt x="324" y="91"/>
                  <a:pt x="324" y="91"/>
                  <a:pt x="324" y="91"/>
                </a:cubicBezTo>
                <a:cubicBezTo>
                  <a:pt x="325" y="91"/>
                  <a:pt x="325" y="91"/>
                  <a:pt x="325" y="91"/>
                </a:cubicBezTo>
                <a:cubicBezTo>
                  <a:pt x="325" y="91"/>
                  <a:pt x="325" y="91"/>
                  <a:pt x="326" y="91"/>
                </a:cubicBezTo>
                <a:cubicBezTo>
                  <a:pt x="326" y="91"/>
                  <a:pt x="326" y="91"/>
                  <a:pt x="327" y="90"/>
                </a:cubicBezTo>
                <a:cubicBezTo>
                  <a:pt x="327" y="90"/>
                  <a:pt x="327" y="90"/>
                  <a:pt x="328" y="90"/>
                </a:cubicBezTo>
                <a:cubicBezTo>
                  <a:pt x="328" y="90"/>
                  <a:pt x="329" y="90"/>
                  <a:pt x="329" y="90"/>
                </a:cubicBezTo>
                <a:cubicBezTo>
                  <a:pt x="329" y="90"/>
                  <a:pt x="329" y="90"/>
                  <a:pt x="330" y="90"/>
                </a:cubicBezTo>
                <a:cubicBezTo>
                  <a:pt x="330" y="90"/>
                  <a:pt x="330" y="90"/>
                  <a:pt x="330" y="90"/>
                </a:cubicBezTo>
                <a:cubicBezTo>
                  <a:pt x="330" y="90"/>
                  <a:pt x="331" y="90"/>
                  <a:pt x="331" y="89"/>
                </a:cubicBezTo>
                <a:cubicBezTo>
                  <a:pt x="332" y="89"/>
                  <a:pt x="332" y="89"/>
                  <a:pt x="332" y="89"/>
                </a:cubicBezTo>
                <a:cubicBezTo>
                  <a:pt x="332" y="89"/>
                  <a:pt x="332" y="89"/>
                  <a:pt x="333" y="89"/>
                </a:cubicBezTo>
                <a:cubicBezTo>
                  <a:pt x="333" y="89"/>
                  <a:pt x="333" y="89"/>
                  <a:pt x="333" y="89"/>
                </a:cubicBezTo>
                <a:cubicBezTo>
                  <a:pt x="333" y="89"/>
                  <a:pt x="334" y="89"/>
                  <a:pt x="334" y="89"/>
                </a:cubicBezTo>
                <a:cubicBezTo>
                  <a:pt x="334" y="89"/>
                  <a:pt x="334" y="89"/>
                  <a:pt x="335" y="89"/>
                </a:cubicBezTo>
                <a:cubicBezTo>
                  <a:pt x="335" y="89"/>
                  <a:pt x="335" y="89"/>
                  <a:pt x="335" y="89"/>
                </a:cubicBezTo>
                <a:cubicBezTo>
                  <a:pt x="335" y="89"/>
                  <a:pt x="336" y="89"/>
                  <a:pt x="337" y="88"/>
                </a:cubicBezTo>
                <a:cubicBezTo>
                  <a:pt x="337" y="88"/>
                  <a:pt x="338" y="88"/>
                  <a:pt x="338" y="88"/>
                </a:cubicBezTo>
                <a:cubicBezTo>
                  <a:pt x="338" y="88"/>
                  <a:pt x="338" y="88"/>
                  <a:pt x="338" y="88"/>
                </a:cubicBezTo>
                <a:cubicBezTo>
                  <a:pt x="339" y="88"/>
                  <a:pt x="339" y="88"/>
                  <a:pt x="339" y="88"/>
                </a:cubicBezTo>
                <a:cubicBezTo>
                  <a:pt x="339" y="88"/>
                  <a:pt x="340" y="88"/>
                  <a:pt x="340" y="88"/>
                </a:cubicBezTo>
                <a:cubicBezTo>
                  <a:pt x="340" y="88"/>
                  <a:pt x="340" y="88"/>
                  <a:pt x="340" y="88"/>
                </a:cubicBezTo>
                <a:cubicBezTo>
                  <a:pt x="340" y="87"/>
                  <a:pt x="340" y="87"/>
                  <a:pt x="340" y="87"/>
                </a:cubicBezTo>
                <a:cubicBezTo>
                  <a:pt x="341" y="87"/>
                  <a:pt x="341" y="87"/>
                  <a:pt x="341" y="87"/>
                </a:cubicBezTo>
                <a:cubicBezTo>
                  <a:pt x="341" y="87"/>
                  <a:pt x="341" y="87"/>
                  <a:pt x="341" y="87"/>
                </a:cubicBezTo>
                <a:cubicBezTo>
                  <a:pt x="341" y="87"/>
                  <a:pt x="342" y="87"/>
                  <a:pt x="342" y="87"/>
                </a:cubicBezTo>
                <a:cubicBezTo>
                  <a:pt x="342" y="87"/>
                  <a:pt x="342" y="87"/>
                  <a:pt x="342" y="87"/>
                </a:cubicBezTo>
                <a:cubicBezTo>
                  <a:pt x="342" y="87"/>
                  <a:pt x="342" y="87"/>
                  <a:pt x="342" y="87"/>
                </a:cubicBezTo>
                <a:cubicBezTo>
                  <a:pt x="343" y="87"/>
                  <a:pt x="343" y="87"/>
                  <a:pt x="343" y="87"/>
                </a:cubicBezTo>
                <a:cubicBezTo>
                  <a:pt x="343" y="87"/>
                  <a:pt x="343" y="87"/>
                  <a:pt x="343" y="87"/>
                </a:cubicBezTo>
                <a:cubicBezTo>
                  <a:pt x="343" y="87"/>
                  <a:pt x="344" y="87"/>
                  <a:pt x="344" y="87"/>
                </a:cubicBezTo>
                <a:cubicBezTo>
                  <a:pt x="344" y="87"/>
                  <a:pt x="344" y="87"/>
                  <a:pt x="345" y="87"/>
                </a:cubicBezTo>
                <a:cubicBezTo>
                  <a:pt x="345" y="87"/>
                  <a:pt x="345" y="86"/>
                  <a:pt x="345" y="86"/>
                </a:cubicBezTo>
                <a:cubicBezTo>
                  <a:pt x="345" y="86"/>
                  <a:pt x="345" y="86"/>
                  <a:pt x="345" y="86"/>
                </a:cubicBezTo>
                <a:cubicBezTo>
                  <a:pt x="345" y="86"/>
                  <a:pt x="345" y="86"/>
                  <a:pt x="346" y="86"/>
                </a:cubicBezTo>
                <a:cubicBezTo>
                  <a:pt x="346" y="87"/>
                  <a:pt x="347" y="87"/>
                  <a:pt x="349" y="86"/>
                </a:cubicBezTo>
                <a:cubicBezTo>
                  <a:pt x="349" y="86"/>
                  <a:pt x="349" y="86"/>
                  <a:pt x="349" y="86"/>
                </a:cubicBezTo>
                <a:cubicBezTo>
                  <a:pt x="349" y="85"/>
                  <a:pt x="349" y="86"/>
                  <a:pt x="349" y="86"/>
                </a:cubicBezTo>
                <a:cubicBezTo>
                  <a:pt x="349" y="86"/>
                  <a:pt x="350" y="85"/>
                  <a:pt x="350" y="85"/>
                </a:cubicBezTo>
                <a:cubicBezTo>
                  <a:pt x="350" y="85"/>
                  <a:pt x="350" y="85"/>
                  <a:pt x="350" y="85"/>
                </a:cubicBezTo>
                <a:cubicBezTo>
                  <a:pt x="351" y="85"/>
                  <a:pt x="351" y="85"/>
                  <a:pt x="351" y="85"/>
                </a:cubicBezTo>
                <a:cubicBezTo>
                  <a:pt x="351" y="85"/>
                  <a:pt x="352" y="85"/>
                  <a:pt x="352" y="85"/>
                </a:cubicBezTo>
                <a:cubicBezTo>
                  <a:pt x="352" y="85"/>
                  <a:pt x="352" y="85"/>
                  <a:pt x="352" y="85"/>
                </a:cubicBezTo>
                <a:cubicBezTo>
                  <a:pt x="352" y="85"/>
                  <a:pt x="352" y="85"/>
                  <a:pt x="352" y="85"/>
                </a:cubicBezTo>
                <a:cubicBezTo>
                  <a:pt x="352" y="85"/>
                  <a:pt x="352" y="85"/>
                  <a:pt x="352" y="85"/>
                </a:cubicBezTo>
                <a:cubicBezTo>
                  <a:pt x="353" y="85"/>
                  <a:pt x="353" y="85"/>
                  <a:pt x="353" y="85"/>
                </a:cubicBezTo>
                <a:cubicBezTo>
                  <a:pt x="353" y="85"/>
                  <a:pt x="354" y="85"/>
                  <a:pt x="354" y="84"/>
                </a:cubicBezTo>
                <a:cubicBezTo>
                  <a:pt x="354" y="84"/>
                  <a:pt x="354" y="84"/>
                  <a:pt x="354" y="84"/>
                </a:cubicBezTo>
                <a:cubicBezTo>
                  <a:pt x="354" y="84"/>
                  <a:pt x="354" y="84"/>
                  <a:pt x="354" y="84"/>
                </a:cubicBezTo>
                <a:cubicBezTo>
                  <a:pt x="355" y="84"/>
                  <a:pt x="355" y="84"/>
                  <a:pt x="355" y="84"/>
                </a:cubicBezTo>
                <a:cubicBezTo>
                  <a:pt x="355" y="84"/>
                  <a:pt x="355" y="84"/>
                  <a:pt x="356" y="84"/>
                </a:cubicBezTo>
                <a:cubicBezTo>
                  <a:pt x="356" y="84"/>
                  <a:pt x="356" y="84"/>
                  <a:pt x="356" y="84"/>
                </a:cubicBezTo>
                <a:cubicBezTo>
                  <a:pt x="356" y="84"/>
                  <a:pt x="356" y="84"/>
                  <a:pt x="356" y="84"/>
                </a:cubicBezTo>
                <a:cubicBezTo>
                  <a:pt x="356" y="84"/>
                  <a:pt x="356" y="84"/>
                  <a:pt x="356" y="84"/>
                </a:cubicBezTo>
                <a:cubicBezTo>
                  <a:pt x="356" y="84"/>
                  <a:pt x="357" y="84"/>
                  <a:pt x="357" y="83"/>
                </a:cubicBezTo>
                <a:cubicBezTo>
                  <a:pt x="357" y="83"/>
                  <a:pt x="358" y="83"/>
                  <a:pt x="358" y="83"/>
                </a:cubicBezTo>
                <a:cubicBezTo>
                  <a:pt x="358" y="83"/>
                  <a:pt x="358" y="84"/>
                  <a:pt x="358" y="84"/>
                </a:cubicBezTo>
                <a:cubicBezTo>
                  <a:pt x="359" y="84"/>
                  <a:pt x="359" y="84"/>
                  <a:pt x="359" y="83"/>
                </a:cubicBezTo>
                <a:cubicBezTo>
                  <a:pt x="360" y="83"/>
                  <a:pt x="360" y="83"/>
                  <a:pt x="360" y="83"/>
                </a:cubicBezTo>
                <a:cubicBezTo>
                  <a:pt x="360" y="83"/>
                  <a:pt x="361" y="83"/>
                  <a:pt x="361" y="83"/>
                </a:cubicBezTo>
                <a:cubicBezTo>
                  <a:pt x="361" y="83"/>
                  <a:pt x="361" y="83"/>
                  <a:pt x="361" y="83"/>
                </a:cubicBezTo>
                <a:cubicBezTo>
                  <a:pt x="362" y="84"/>
                  <a:pt x="363" y="84"/>
                  <a:pt x="364" y="83"/>
                </a:cubicBezTo>
                <a:cubicBezTo>
                  <a:pt x="365" y="82"/>
                  <a:pt x="365" y="82"/>
                  <a:pt x="365" y="82"/>
                </a:cubicBezTo>
                <a:cubicBezTo>
                  <a:pt x="365" y="82"/>
                  <a:pt x="365" y="82"/>
                  <a:pt x="366" y="82"/>
                </a:cubicBezTo>
                <a:cubicBezTo>
                  <a:pt x="366" y="82"/>
                  <a:pt x="366" y="82"/>
                  <a:pt x="367" y="81"/>
                </a:cubicBezTo>
                <a:cubicBezTo>
                  <a:pt x="367" y="82"/>
                  <a:pt x="367" y="82"/>
                  <a:pt x="368" y="81"/>
                </a:cubicBezTo>
                <a:cubicBezTo>
                  <a:pt x="368" y="81"/>
                  <a:pt x="368" y="81"/>
                  <a:pt x="368" y="81"/>
                </a:cubicBezTo>
                <a:cubicBezTo>
                  <a:pt x="368" y="81"/>
                  <a:pt x="368" y="81"/>
                  <a:pt x="369" y="81"/>
                </a:cubicBezTo>
                <a:cubicBezTo>
                  <a:pt x="369" y="81"/>
                  <a:pt x="369" y="81"/>
                  <a:pt x="369" y="81"/>
                </a:cubicBezTo>
                <a:cubicBezTo>
                  <a:pt x="369" y="81"/>
                  <a:pt x="369" y="81"/>
                  <a:pt x="369" y="81"/>
                </a:cubicBezTo>
                <a:cubicBezTo>
                  <a:pt x="370" y="81"/>
                  <a:pt x="371" y="80"/>
                  <a:pt x="371" y="80"/>
                </a:cubicBezTo>
                <a:cubicBezTo>
                  <a:pt x="371" y="80"/>
                  <a:pt x="372" y="81"/>
                  <a:pt x="373" y="80"/>
                </a:cubicBezTo>
                <a:cubicBezTo>
                  <a:pt x="373" y="80"/>
                  <a:pt x="373" y="80"/>
                  <a:pt x="373" y="80"/>
                </a:cubicBezTo>
                <a:cubicBezTo>
                  <a:pt x="374" y="80"/>
                  <a:pt x="374" y="80"/>
                  <a:pt x="374" y="80"/>
                </a:cubicBezTo>
                <a:cubicBezTo>
                  <a:pt x="374" y="80"/>
                  <a:pt x="375" y="80"/>
                  <a:pt x="375" y="80"/>
                </a:cubicBezTo>
                <a:cubicBezTo>
                  <a:pt x="375" y="80"/>
                  <a:pt x="375" y="80"/>
                  <a:pt x="375" y="80"/>
                </a:cubicBezTo>
                <a:cubicBezTo>
                  <a:pt x="376" y="80"/>
                  <a:pt x="376" y="80"/>
                  <a:pt x="376" y="80"/>
                </a:cubicBezTo>
                <a:cubicBezTo>
                  <a:pt x="377" y="80"/>
                  <a:pt x="377" y="80"/>
                  <a:pt x="377" y="80"/>
                </a:cubicBezTo>
                <a:cubicBezTo>
                  <a:pt x="377" y="80"/>
                  <a:pt x="377" y="80"/>
                  <a:pt x="377" y="80"/>
                </a:cubicBezTo>
                <a:cubicBezTo>
                  <a:pt x="377" y="80"/>
                  <a:pt x="377" y="80"/>
                  <a:pt x="377" y="80"/>
                </a:cubicBezTo>
                <a:cubicBezTo>
                  <a:pt x="377" y="80"/>
                  <a:pt x="377" y="79"/>
                  <a:pt x="377" y="79"/>
                </a:cubicBezTo>
                <a:cubicBezTo>
                  <a:pt x="378" y="79"/>
                  <a:pt x="378" y="79"/>
                  <a:pt x="378" y="79"/>
                </a:cubicBezTo>
                <a:cubicBezTo>
                  <a:pt x="378" y="79"/>
                  <a:pt x="378" y="79"/>
                  <a:pt x="378" y="79"/>
                </a:cubicBezTo>
                <a:cubicBezTo>
                  <a:pt x="379" y="79"/>
                  <a:pt x="379" y="79"/>
                  <a:pt x="380" y="79"/>
                </a:cubicBezTo>
                <a:cubicBezTo>
                  <a:pt x="380" y="79"/>
                  <a:pt x="380" y="79"/>
                  <a:pt x="380" y="79"/>
                </a:cubicBezTo>
                <a:cubicBezTo>
                  <a:pt x="380" y="79"/>
                  <a:pt x="380" y="79"/>
                  <a:pt x="380" y="79"/>
                </a:cubicBezTo>
                <a:cubicBezTo>
                  <a:pt x="380" y="79"/>
                  <a:pt x="381" y="79"/>
                  <a:pt x="381" y="79"/>
                </a:cubicBezTo>
                <a:cubicBezTo>
                  <a:pt x="381" y="79"/>
                  <a:pt x="382" y="79"/>
                  <a:pt x="382" y="79"/>
                </a:cubicBezTo>
                <a:cubicBezTo>
                  <a:pt x="382" y="79"/>
                  <a:pt x="382" y="78"/>
                  <a:pt x="383" y="78"/>
                </a:cubicBezTo>
                <a:cubicBezTo>
                  <a:pt x="383" y="78"/>
                  <a:pt x="383" y="78"/>
                  <a:pt x="383" y="78"/>
                </a:cubicBezTo>
                <a:cubicBezTo>
                  <a:pt x="383" y="78"/>
                  <a:pt x="383" y="78"/>
                  <a:pt x="383" y="78"/>
                </a:cubicBezTo>
                <a:cubicBezTo>
                  <a:pt x="384" y="78"/>
                  <a:pt x="384" y="78"/>
                  <a:pt x="384" y="78"/>
                </a:cubicBezTo>
                <a:cubicBezTo>
                  <a:pt x="385" y="78"/>
                  <a:pt x="385" y="78"/>
                  <a:pt x="385" y="78"/>
                </a:cubicBezTo>
                <a:cubicBezTo>
                  <a:pt x="386" y="78"/>
                  <a:pt x="386" y="77"/>
                  <a:pt x="386" y="77"/>
                </a:cubicBezTo>
                <a:cubicBezTo>
                  <a:pt x="387" y="77"/>
                  <a:pt x="387" y="77"/>
                  <a:pt x="387" y="77"/>
                </a:cubicBezTo>
                <a:cubicBezTo>
                  <a:pt x="387" y="77"/>
                  <a:pt x="388" y="77"/>
                  <a:pt x="388" y="77"/>
                </a:cubicBezTo>
                <a:cubicBezTo>
                  <a:pt x="388" y="77"/>
                  <a:pt x="388" y="77"/>
                  <a:pt x="388" y="77"/>
                </a:cubicBezTo>
                <a:cubicBezTo>
                  <a:pt x="388" y="77"/>
                  <a:pt x="388" y="77"/>
                  <a:pt x="388" y="77"/>
                </a:cubicBezTo>
                <a:cubicBezTo>
                  <a:pt x="388" y="77"/>
                  <a:pt x="388" y="77"/>
                  <a:pt x="389" y="77"/>
                </a:cubicBezTo>
                <a:cubicBezTo>
                  <a:pt x="389" y="77"/>
                  <a:pt x="390" y="77"/>
                  <a:pt x="390" y="77"/>
                </a:cubicBezTo>
                <a:cubicBezTo>
                  <a:pt x="391" y="78"/>
                  <a:pt x="392" y="77"/>
                  <a:pt x="393" y="76"/>
                </a:cubicBezTo>
                <a:cubicBezTo>
                  <a:pt x="393" y="76"/>
                  <a:pt x="393" y="76"/>
                  <a:pt x="394" y="76"/>
                </a:cubicBezTo>
                <a:cubicBezTo>
                  <a:pt x="394" y="76"/>
                  <a:pt x="395" y="76"/>
                  <a:pt x="395" y="75"/>
                </a:cubicBezTo>
                <a:cubicBezTo>
                  <a:pt x="396" y="76"/>
                  <a:pt x="396" y="76"/>
                  <a:pt x="396" y="75"/>
                </a:cubicBezTo>
                <a:cubicBezTo>
                  <a:pt x="397" y="75"/>
                  <a:pt x="397" y="75"/>
                  <a:pt x="397" y="75"/>
                </a:cubicBezTo>
                <a:cubicBezTo>
                  <a:pt x="397" y="75"/>
                  <a:pt x="398" y="75"/>
                  <a:pt x="398" y="75"/>
                </a:cubicBezTo>
                <a:cubicBezTo>
                  <a:pt x="399" y="75"/>
                  <a:pt x="399" y="75"/>
                  <a:pt x="399" y="74"/>
                </a:cubicBezTo>
                <a:cubicBezTo>
                  <a:pt x="400" y="75"/>
                  <a:pt x="401" y="75"/>
                  <a:pt x="401" y="75"/>
                </a:cubicBezTo>
                <a:cubicBezTo>
                  <a:pt x="401" y="75"/>
                  <a:pt x="401" y="75"/>
                  <a:pt x="401" y="75"/>
                </a:cubicBezTo>
                <a:cubicBezTo>
                  <a:pt x="401" y="75"/>
                  <a:pt x="401" y="75"/>
                  <a:pt x="401" y="75"/>
                </a:cubicBezTo>
                <a:cubicBezTo>
                  <a:pt x="401" y="74"/>
                  <a:pt x="402" y="74"/>
                  <a:pt x="402" y="74"/>
                </a:cubicBezTo>
                <a:cubicBezTo>
                  <a:pt x="402" y="74"/>
                  <a:pt x="403" y="74"/>
                  <a:pt x="403" y="74"/>
                </a:cubicBezTo>
                <a:cubicBezTo>
                  <a:pt x="403" y="74"/>
                  <a:pt x="403" y="74"/>
                  <a:pt x="404" y="74"/>
                </a:cubicBezTo>
                <a:cubicBezTo>
                  <a:pt x="404" y="74"/>
                  <a:pt x="404" y="74"/>
                  <a:pt x="404" y="74"/>
                </a:cubicBezTo>
                <a:cubicBezTo>
                  <a:pt x="405" y="74"/>
                  <a:pt x="405" y="74"/>
                  <a:pt x="405" y="74"/>
                </a:cubicBezTo>
                <a:cubicBezTo>
                  <a:pt x="405" y="74"/>
                  <a:pt x="405" y="74"/>
                  <a:pt x="405" y="74"/>
                </a:cubicBezTo>
                <a:cubicBezTo>
                  <a:pt x="406" y="74"/>
                  <a:pt x="406" y="74"/>
                  <a:pt x="406" y="73"/>
                </a:cubicBezTo>
                <a:cubicBezTo>
                  <a:pt x="407" y="74"/>
                  <a:pt x="408" y="74"/>
                  <a:pt x="408" y="73"/>
                </a:cubicBezTo>
                <a:cubicBezTo>
                  <a:pt x="408" y="73"/>
                  <a:pt x="408" y="73"/>
                  <a:pt x="408" y="73"/>
                </a:cubicBezTo>
                <a:cubicBezTo>
                  <a:pt x="408" y="73"/>
                  <a:pt x="409" y="73"/>
                  <a:pt x="409" y="73"/>
                </a:cubicBezTo>
                <a:cubicBezTo>
                  <a:pt x="409" y="73"/>
                  <a:pt x="409" y="73"/>
                  <a:pt x="409" y="73"/>
                </a:cubicBezTo>
                <a:cubicBezTo>
                  <a:pt x="409" y="73"/>
                  <a:pt x="410" y="73"/>
                  <a:pt x="410" y="73"/>
                </a:cubicBezTo>
                <a:cubicBezTo>
                  <a:pt x="410" y="73"/>
                  <a:pt x="411" y="72"/>
                  <a:pt x="412" y="71"/>
                </a:cubicBezTo>
                <a:cubicBezTo>
                  <a:pt x="412" y="72"/>
                  <a:pt x="413" y="72"/>
                  <a:pt x="414" y="72"/>
                </a:cubicBezTo>
                <a:cubicBezTo>
                  <a:pt x="414" y="72"/>
                  <a:pt x="414" y="72"/>
                  <a:pt x="414" y="72"/>
                </a:cubicBezTo>
                <a:cubicBezTo>
                  <a:pt x="414" y="72"/>
                  <a:pt x="414" y="72"/>
                  <a:pt x="415" y="71"/>
                </a:cubicBezTo>
                <a:cubicBezTo>
                  <a:pt x="415" y="72"/>
                  <a:pt x="416" y="72"/>
                  <a:pt x="416" y="72"/>
                </a:cubicBezTo>
                <a:cubicBezTo>
                  <a:pt x="417" y="71"/>
                  <a:pt x="417" y="71"/>
                  <a:pt x="418" y="70"/>
                </a:cubicBezTo>
                <a:cubicBezTo>
                  <a:pt x="418" y="71"/>
                  <a:pt x="419" y="71"/>
                  <a:pt x="419" y="71"/>
                </a:cubicBezTo>
                <a:cubicBezTo>
                  <a:pt x="420" y="71"/>
                  <a:pt x="420" y="71"/>
                  <a:pt x="420" y="71"/>
                </a:cubicBezTo>
                <a:cubicBezTo>
                  <a:pt x="421" y="71"/>
                  <a:pt x="421" y="71"/>
                  <a:pt x="421" y="71"/>
                </a:cubicBezTo>
                <a:cubicBezTo>
                  <a:pt x="422" y="70"/>
                  <a:pt x="422" y="70"/>
                  <a:pt x="422" y="69"/>
                </a:cubicBezTo>
                <a:cubicBezTo>
                  <a:pt x="423" y="70"/>
                  <a:pt x="423" y="70"/>
                  <a:pt x="424" y="70"/>
                </a:cubicBezTo>
                <a:cubicBezTo>
                  <a:pt x="425" y="70"/>
                  <a:pt x="425" y="70"/>
                  <a:pt x="426" y="69"/>
                </a:cubicBezTo>
                <a:cubicBezTo>
                  <a:pt x="426" y="69"/>
                  <a:pt x="426" y="70"/>
                  <a:pt x="427" y="70"/>
                </a:cubicBezTo>
                <a:cubicBezTo>
                  <a:pt x="427" y="70"/>
                  <a:pt x="428" y="69"/>
                  <a:pt x="428" y="68"/>
                </a:cubicBezTo>
                <a:cubicBezTo>
                  <a:pt x="430" y="69"/>
                  <a:pt x="430" y="69"/>
                  <a:pt x="431" y="69"/>
                </a:cubicBezTo>
                <a:cubicBezTo>
                  <a:pt x="431" y="69"/>
                  <a:pt x="431" y="69"/>
                  <a:pt x="431" y="69"/>
                </a:cubicBezTo>
                <a:cubicBezTo>
                  <a:pt x="431" y="69"/>
                  <a:pt x="432" y="69"/>
                  <a:pt x="432" y="69"/>
                </a:cubicBezTo>
                <a:cubicBezTo>
                  <a:pt x="432" y="69"/>
                  <a:pt x="432" y="68"/>
                  <a:pt x="432" y="68"/>
                </a:cubicBezTo>
                <a:cubicBezTo>
                  <a:pt x="432" y="68"/>
                  <a:pt x="432" y="68"/>
                  <a:pt x="432" y="68"/>
                </a:cubicBezTo>
                <a:cubicBezTo>
                  <a:pt x="433" y="69"/>
                  <a:pt x="434" y="69"/>
                  <a:pt x="434" y="68"/>
                </a:cubicBezTo>
                <a:cubicBezTo>
                  <a:pt x="435" y="68"/>
                  <a:pt x="435" y="68"/>
                  <a:pt x="435" y="68"/>
                </a:cubicBezTo>
                <a:cubicBezTo>
                  <a:pt x="435" y="68"/>
                  <a:pt x="435" y="68"/>
                  <a:pt x="435" y="68"/>
                </a:cubicBezTo>
                <a:cubicBezTo>
                  <a:pt x="436" y="68"/>
                  <a:pt x="436" y="68"/>
                  <a:pt x="436" y="68"/>
                </a:cubicBezTo>
                <a:cubicBezTo>
                  <a:pt x="437" y="68"/>
                  <a:pt x="437" y="67"/>
                  <a:pt x="437" y="67"/>
                </a:cubicBezTo>
                <a:cubicBezTo>
                  <a:pt x="437" y="67"/>
                  <a:pt x="437" y="68"/>
                  <a:pt x="437" y="68"/>
                </a:cubicBezTo>
                <a:cubicBezTo>
                  <a:pt x="438" y="68"/>
                  <a:pt x="438" y="67"/>
                  <a:pt x="439" y="67"/>
                </a:cubicBezTo>
                <a:cubicBezTo>
                  <a:pt x="439" y="67"/>
                  <a:pt x="439" y="67"/>
                  <a:pt x="439" y="67"/>
                </a:cubicBezTo>
                <a:cubicBezTo>
                  <a:pt x="439" y="67"/>
                  <a:pt x="439" y="67"/>
                  <a:pt x="439" y="67"/>
                </a:cubicBezTo>
                <a:cubicBezTo>
                  <a:pt x="439" y="67"/>
                  <a:pt x="439" y="67"/>
                  <a:pt x="439" y="67"/>
                </a:cubicBezTo>
                <a:cubicBezTo>
                  <a:pt x="440" y="67"/>
                  <a:pt x="440" y="67"/>
                  <a:pt x="441" y="66"/>
                </a:cubicBezTo>
                <a:cubicBezTo>
                  <a:pt x="441" y="66"/>
                  <a:pt x="442" y="67"/>
                  <a:pt x="442" y="67"/>
                </a:cubicBezTo>
                <a:cubicBezTo>
                  <a:pt x="443" y="67"/>
                  <a:pt x="443" y="66"/>
                  <a:pt x="443" y="66"/>
                </a:cubicBezTo>
                <a:cubicBezTo>
                  <a:pt x="444" y="66"/>
                  <a:pt x="444" y="66"/>
                  <a:pt x="444" y="66"/>
                </a:cubicBezTo>
                <a:cubicBezTo>
                  <a:pt x="445" y="66"/>
                  <a:pt x="445" y="66"/>
                  <a:pt x="445" y="66"/>
                </a:cubicBezTo>
                <a:cubicBezTo>
                  <a:pt x="446" y="66"/>
                  <a:pt x="446" y="66"/>
                  <a:pt x="447" y="66"/>
                </a:cubicBezTo>
                <a:cubicBezTo>
                  <a:pt x="447" y="66"/>
                  <a:pt x="447" y="66"/>
                  <a:pt x="448" y="66"/>
                </a:cubicBezTo>
                <a:cubicBezTo>
                  <a:pt x="449" y="66"/>
                  <a:pt x="450" y="66"/>
                  <a:pt x="451" y="66"/>
                </a:cubicBezTo>
                <a:cubicBezTo>
                  <a:pt x="451" y="66"/>
                  <a:pt x="452" y="66"/>
                  <a:pt x="452" y="65"/>
                </a:cubicBezTo>
                <a:cubicBezTo>
                  <a:pt x="452" y="65"/>
                  <a:pt x="453" y="65"/>
                  <a:pt x="453" y="65"/>
                </a:cubicBezTo>
                <a:cubicBezTo>
                  <a:pt x="453" y="65"/>
                  <a:pt x="453" y="65"/>
                  <a:pt x="453" y="65"/>
                </a:cubicBezTo>
                <a:cubicBezTo>
                  <a:pt x="453" y="65"/>
                  <a:pt x="453" y="65"/>
                  <a:pt x="453" y="65"/>
                </a:cubicBezTo>
                <a:cubicBezTo>
                  <a:pt x="454" y="65"/>
                  <a:pt x="454" y="64"/>
                  <a:pt x="454" y="64"/>
                </a:cubicBezTo>
                <a:cubicBezTo>
                  <a:pt x="455" y="64"/>
                  <a:pt x="455" y="64"/>
                  <a:pt x="455" y="64"/>
                </a:cubicBezTo>
                <a:cubicBezTo>
                  <a:pt x="456" y="64"/>
                  <a:pt x="456" y="64"/>
                  <a:pt x="456" y="64"/>
                </a:cubicBezTo>
                <a:cubicBezTo>
                  <a:pt x="457" y="64"/>
                  <a:pt x="457" y="64"/>
                  <a:pt x="458" y="64"/>
                </a:cubicBezTo>
                <a:cubicBezTo>
                  <a:pt x="458" y="64"/>
                  <a:pt x="458" y="64"/>
                  <a:pt x="458" y="64"/>
                </a:cubicBezTo>
                <a:cubicBezTo>
                  <a:pt x="458" y="64"/>
                  <a:pt x="458" y="64"/>
                  <a:pt x="458" y="64"/>
                </a:cubicBezTo>
                <a:cubicBezTo>
                  <a:pt x="458" y="64"/>
                  <a:pt x="459" y="64"/>
                  <a:pt x="459" y="64"/>
                </a:cubicBezTo>
                <a:cubicBezTo>
                  <a:pt x="459" y="64"/>
                  <a:pt x="459" y="64"/>
                  <a:pt x="460" y="64"/>
                </a:cubicBezTo>
                <a:cubicBezTo>
                  <a:pt x="460" y="64"/>
                  <a:pt x="460" y="64"/>
                  <a:pt x="461" y="64"/>
                </a:cubicBezTo>
                <a:cubicBezTo>
                  <a:pt x="461" y="64"/>
                  <a:pt x="461" y="64"/>
                  <a:pt x="461" y="63"/>
                </a:cubicBezTo>
                <a:cubicBezTo>
                  <a:pt x="461" y="64"/>
                  <a:pt x="461" y="64"/>
                  <a:pt x="461" y="64"/>
                </a:cubicBezTo>
                <a:cubicBezTo>
                  <a:pt x="462" y="64"/>
                  <a:pt x="462" y="63"/>
                  <a:pt x="462" y="63"/>
                </a:cubicBezTo>
                <a:cubicBezTo>
                  <a:pt x="463" y="63"/>
                  <a:pt x="463" y="63"/>
                  <a:pt x="463" y="63"/>
                </a:cubicBezTo>
                <a:cubicBezTo>
                  <a:pt x="463" y="63"/>
                  <a:pt x="463" y="63"/>
                  <a:pt x="463" y="63"/>
                </a:cubicBezTo>
                <a:cubicBezTo>
                  <a:pt x="464" y="63"/>
                  <a:pt x="464" y="63"/>
                  <a:pt x="464" y="63"/>
                </a:cubicBezTo>
                <a:cubicBezTo>
                  <a:pt x="465" y="63"/>
                  <a:pt x="465" y="63"/>
                  <a:pt x="466" y="63"/>
                </a:cubicBezTo>
                <a:cubicBezTo>
                  <a:pt x="466" y="63"/>
                  <a:pt x="466" y="63"/>
                  <a:pt x="466" y="63"/>
                </a:cubicBezTo>
                <a:cubicBezTo>
                  <a:pt x="466" y="63"/>
                  <a:pt x="467" y="63"/>
                  <a:pt x="467" y="63"/>
                </a:cubicBezTo>
                <a:cubicBezTo>
                  <a:pt x="467" y="62"/>
                  <a:pt x="467" y="62"/>
                  <a:pt x="467" y="62"/>
                </a:cubicBezTo>
                <a:cubicBezTo>
                  <a:pt x="468" y="62"/>
                  <a:pt x="468" y="62"/>
                  <a:pt x="468" y="62"/>
                </a:cubicBezTo>
                <a:cubicBezTo>
                  <a:pt x="469" y="62"/>
                  <a:pt x="469" y="62"/>
                  <a:pt x="470" y="61"/>
                </a:cubicBezTo>
                <a:cubicBezTo>
                  <a:pt x="470" y="62"/>
                  <a:pt x="471" y="62"/>
                  <a:pt x="472" y="62"/>
                </a:cubicBezTo>
                <a:cubicBezTo>
                  <a:pt x="472" y="62"/>
                  <a:pt x="472" y="62"/>
                  <a:pt x="472" y="62"/>
                </a:cubicBezTo>
                <a:cubicBezTo>
                  <a:pt x="472" y="62"/>
                  <a:pt x="472" y="62"/>
                  <a:pt x="472" y="62"/>
                </a:cubicBezTo>
                <a:cubicBezTo>
                  <a:pt x="472" y="62"/>
                  <a:pt x="473" y="62"/>
                  <a:pt x="473" y="62"/>
                </a:cubicBezTo>
                <a:cubicBezTo>
                  <a:pt x="473" y="62"/>
                  <a:pt x="473" y="62"/>
                  <a:pt x="473" y="62"/>
                </a:cubicBezTo>
                <a:cubicBezTo>
                  <a:pt x="474" y="62"/>
                  <a:pt x="474" y="61"/>
                  <a:pt x="475" y="61"/>
                </a:cubicBezTo>
                <a:cubicBezTo>
                  <a:pt x="476" y="62"/>
                  <a:pt x="478" y="62"/>
                  <a:pt x="478" y="61"/>
                </a:cubicBezTo>
                <a:cubicBezTo>
                  <a:pt x="478" y="61"/>
                  <a:pt x="478" y="61"/>
                  <a:pt x="478" y="61"/>
                </a:cubicBezTo>
                <a:cubicBezTo>
                  <a:pt x="479" y="61"/>
                  <a:pt x="479" y="61"/>
                  <a:pt x="479" y="61"/>
                </a:cubicBezTo>
                <a:cubicBezTo>
                  <a:pt x="479" y="61"/>
                  <a:pt x="480" y="61"/>
                  <a:pt x="480" y="61"/>
                </a:cubicBezTo>
                <a:cubicBezTo>
                  <a:pt x="480" y="61"/>
                  <a:pt x="480" y="60"/>
                  <a:pt x="480" y="60"/>
                </a:cubicBezTo>
                <a:cubicBezTo>
                  <a:pt x="480" y="60"/>
                  <a:pt x="481" y="60"/>
                  <a:pt x="481" y="61"/>
                </a:cubicBezTo>
                <a:cubicBezTo>
                  <a:pt x="481" y="61"/>
                  <a:pt x="481" y="60"/>
                  <a:pt x="482" y="60"/>
                </a:cubicBezTo>
                <a:cubicBezTo>
                  <a:pt x="482" y="61"/>
                  <a:pt x="483" y="60"/>
                  <a:pt x="483" y="60"/>
                </a:cubicBezTo>
                <a:cubicBezTo>
                  <a:pt x="483" y="60"/>
                  <a:pt x="483" y="60"/>
                  <a:pt x="483" y="60"/>
                </a:cubicBezTo>
                <a:cubicBezTo>
                  <a:pt x="483" y="60"/>
                  <a:pt x="484" y="60"/>
                  <a:pt x="484" y="59"/>
                </a:cubicBezTo>
                <a:cubicBezTo>
                  <a:pt x="484" y="60"/>
                  <a:pt x="485" y="60"/>
                  <a:pt x="485" y="60"/>
                </a:cubicBezTo>
                <a:cubicBezTo>
                  <a:pt x="486" y="60"/>
                  <a:pt x="486" y="60"/>
                  <a:pt x="486" y="59"/>
                </a:cubicBezTo>
                <a:cubicBezTo>
                  <a:pt x="487" y="60"/>
                  <a:pt x="487" y="60"/>
                  <a:pt x="487" y="60"/>
                </a:cubicBezTo>
                <a:cubicBezTo>
                  <a:pt x="488" y="59"/>
                  <a:pt x="488" y="59"/>
                  <a:pt x="488" y="59"/>
                </a:cubicBezTo>
                <a:cubicBezTo>
                  <a:pt x="488" y="59"/>
                  <a:pt x="489" y="59"/>
                  <a:pt x="489" y="59"/>
                </a:cubicBezTo>
                <a:cubicBezTo>
                  <a:pt x="489" y="59"/>
                  <a:pt x="490" y="59"/>
                  <a:pt x="490" y="59"/>
                </a:cubicBezTo>
                <a:cubicBezTo>
                  <a:pt x="490" y="59"/>
                  <a:pt x="490" y="59"/>
                  <a:pt x="491" y="59"/>
                </a:cubicBezTo>
                <a:cubicBezTo>
                  <a:pt x="491" y="59"/>
                  <a:pt x="491" y="59"/>
                  <a:pt x="491" y="59"/>
                </a:cubicBezTo>
                <a:cubicBezTo>
                  <a:pt x="492" y="59"/>
                  <a:pt x="492" y="59"/>
                  <a:pt x="492" y="59"/>
                </a:cubicBezTo>
                <a:cubicBezTo>
                  <a:pt x="492" y="59"/>
                  <a:pt x="492" y="59"/>
                  <a:pt x="492" y="59"/>
                </a:cubicBezTo>
                <a:cubicBezTo>
                  <a:pt x="494" y="59"/>
                  <a:pt x="495" y="59"/>
                  <a:pt x="496" y="59"/>
                </a:cubicBezTo>
                <a:cubicBezTo>
                  <a:pt x="496" y="59"/>
                  <a:pt x="496" y="59"/>
                  <a:pt x="496" y="59"/>
                </a:cubicBezTo>
                <a:cubicBezTo>
                  <a:pt x="496" y="59"/>
                  <a:pt x="496" y="59"/>
                  <a:pt x="496" y="59"/>
                </a:cubicBezTo>
                <a:cubicBezTo>
                  <a:pt x="497" y="58"/>
                  <a:pt x="497" y="58"/>
                  <a:pt x="497" y="58"/>
                </a:cubicBezTo>
                <a:cubicBezTo>
                  <a:pt x="498" y="58"/>
                  <a:pt x="498" y="58"/>
                  <a:pt x="499" y="58"/>
                </a:cubicBezTo>
                <a:cubicBezTo>
                  <a:pt x="499" y="58"/>
                  <a:pt x="499" y="58"/>
                  <a:pt x="499" y="58"/>
                </a:cubicBezTo>
                <a:cubicBezTo>
                  <a:pt x="499" y="58"/>
                  <a:pt x="499" y="58"/>
                  <a:pt x="499" y="58"/>
                </a:cubicBezTo>
                <a:cubicBezTo>
                  <a:pt x="499" y="58"/>
                  <a:pt x="499" y="58"/>
                  <a:pt x="499" y="58"/>
                </a:cubicBezTo>
                <a:cubicBezTo>
                  <a:pt x="500" y="58"/>
                  <a:pt x="501" y="57"/>
                  <a:pt x="501" y="57"/>
                </a:cubicBezTo>
                <a:cubicBezTo>
                  <a:pt x="502" y="58"/>
                  <a:pt x="502" y="58"/>
                  <a:pt x="503" y="58"/>
                </a:cubicBezTo>
                <a:cubicBezTo>
                  <a:pt x="503" y="58"/>
                  <a:pt x="503" y="58"/>
                  <a:pt x="503" y="58"/>
                </a:cubicBezTo>
                <a:cubicBezTo>
                  <a:pt x="504" y="58"/>
                  <a:pt x="504" y="58"/>
                  <a:pt x="505" y="58"/>
                </a:cubicBezTo>
                <a:cubicBezTo>
                  <a:pt x="505" y="58"/>
                  <a:pt x="505" y="57"/>
                  <a:pt x="505" y="57"/>
                </a:cubicBezTo>
                <a:cubicBezTo>
                  <a:pt x="505" y="57"/>
                  <a:pt x="505" y="58"/>
                  <a:pt x="506" y="58"/>
                </a:cubicBezTo>
                <a:cubicBezTo>
                  <a:pt x="506" y="57"/>
                  <a:pt x="506" y="57"/>
                  <a:pt x="506" y="57"/>
                </a:cubicBezTo>
                <a:cubicBezTo>
                  <a:pt x="506" y="57"/>
                  <a:pt x="506" y="57"/>
                  <a:pt x="506" y="57"/>
                </a:cubicBezTo>
                <a:cubicBezTo>
                  <a:pt x="507" y="58"/>
                  <a:pt x="508" y="58"/>
                  <a:pt x="508" y="57"/>
                </a:cubicBezTo>
                <a:cubicBezTo>
                  <a:pt x="508" y="57"/>
                  <a:pt x="508" y="57"/>
                  <a:pt x="509" y="57"/>
                </a:cubicBezTo>
                <a:cubicBezTo>
                  <a:pt x="509" y="57"/>
                  <a:pt x="509" y="57"/>
                  <a:pt x="509" y="57"/>
                </a:cubicBezTo>
                <a:cubicBezTo>
                  <a:pt x="509" y="57"/>
                  <a:pt x="509" y="57"/>
                  <a:pt x="509" y="57"/>
                </a:cubicBezTo>
                <a:cubicBezTo>
                  <a:pt x="510" y="57"/>
                  <a:pt x="510" y="57"/>
                  <a:pt x="510" y="57"/>
                </a:cubicBezTo>
                <a:cubicBezTo>
                  <a:pt x="511" y="57"/>
                  <a:pt x="511" y="57"/>
                  <a:pt x="511" y="57"/>
                </a:cubicBezTo>
                <a:cubicBezTo>
                  <a:pt x="512" y="57"/>
                  <a:pt x="512" y="57"/>
                  <a:pt x="512" y="57"/>
                </a:cubicBezTo>
                <a:cubicBezTo>
                  <a:pt x="513" y="57"/>
                  <a:pt x="513" y="57"/>
                  <a:pt x="513" y="57"/>
                </a:cubicBezTo>
                <a:cubicBezTo>
                  <a:pt x="513" y="57"/>
                  <a:pt x="514" y="57"/>
                  <a:pt x="514" y="57"/>
                </a:cubicBezTo>
                <a:cubicBezTo>
                  <a:pt x="514" y="57"/>
                  <a:pt x="514" y="57"/>
                  <a:pt x="514" y="57"/>
                </a:cubicBezTo>
                <a:cubicBezTo>
                  <a:pt x="515" y="57"/>
                  <a:pt x="515" y="57"/>
                  <a:pt x="515" y="57"/>
                </a:cubicBezTo>
                <a:cubicBezTo>
                  <a:pt x="515" y="57"/>
                  <a:pt x="516" y="57"/>
                  <a:pt x="516" y="57"/>
                </a:cubicBezTo>
                <a:cubicBezTo>
                  <a:pt x="518" y="56"/>
                  <a:pt x="517" y="54"/>
                  <a:pt x="515" y="50"/>
                </a:cubicBezTo>
                <a:cubicBezTo>
                  <a:pt x="515" y="49"/>
                  <a:pt x="514" y="47"/>
                  <a:pt x="513" y="46"/>
                </a:cubicBezTo>
                <a:cubicBezTo>
                  <a:pt x="512" y="41"/>
                  <a:pt x="511" y="36"/>
                  <a:pt x="510" y="30"/>
                </a:cubicBezTo>
                <a:cubicBezTo>
                  <a:pt x="508" y="21"/>
                  <a:pt x="508" y="15"/>
                  <a:pt x="508" y="10"/>
                </a:cubicBezTo>
                <a:close/>
                <a:moveTo>
                  <a:pt x="21" y="159"/>
                </a:moveTo>
                <a:cubicBezTo>
                  <a:pt x="21" y="158"/>
                  <a:pt x="21" y="157"/>
                  <a:pt x="21" y="156"/>
                </a:cubicBezTo>
                <a:cubicBezTo>
                  <a:pt x="20" y="155"/>
                  <a:pt x="20" y="155"/>
                  <a:pt x="20" y="154"/>
                </a:cubicBezTo>
                <a:cubicBezTo>
                  <a:pt x="20" y="155"/>
                  <a:pt x="21" y="155"/>
                  <a:pt x="21" y="155"/>
                </a:cubicBezTo>
                <a:cubicBezTo>
                  <a:pt x="21" y="155"/>
                  <a:pt x="22" y="156"/>
                  <a:pt x="22" y="156"/>
                </a:cubicBezTo>
                <a:cubicBezTo>
                  <a:pt x="22" y="158"/>
                  <a:pt x="22" y="159"/>
                  <a:pt x="22" y="160"/>
                </a:cubicBezTo>
                <a:cubicBezTo>
                  <a:pt x="22" y="160"/>
                  <a:pt x="22" y="159"/>
                  <a:pt x="21" y="159"/>
                </a:cubicBezTo>
                <a:close/>
                <a:moveTo>
                  <a:pt x="25" y="141"/>
                </a:moveTo>
                <a:cubicBezTo>
                  <a:pt x="26" y="142"/>
                  <a:pt x="26" y="144"/>
                  <a:pt x="27" y="146"/>
                </a:cubicBezTo>
                <a:cubicBezTo>
                  <a:pt x="28" y="147"/>
                  <a:pt x="28" y="148"/>
                  <a:pt x="29" y="149"/>
                </a:cubicBezTo>
                <a:cubicBezTo>
                  <a:pt x="28" y="148"/>
                  <a:pt x="27" y="148"/>
                  <a:pt x="26" y="147"/>
                </a:cubicBezTo>
                <a:cubicBezTo>
                  <a:pt x="26" y="146"/>
                  <a:pt x="26" y="146"/>
                  <a:pt x="25" y="145"/>
                </a:cubicBezTo>
                <a:cubicBezTo>
                  <a:pt x="25" y="143"/>
                  <a:pt x="25" y="142"/>
                  <a:pt x="25" y="141"/>
                </a:cubicBezTo>
                <a:cubicBezTo>
                  <a:pt x="25" y="141"/>
                  <a:pt x="25" y="141"/>
                  <a:pt x="25" y="141"/>
                </a:cubicBezTo>
                <a:close/>
                <a:moveTo>
                  <a:pt x="28" y="155"/>
                </a:moveTo>
                <a:cubicBezTo>
                  <a:pt x="28" y="154"/>
                  <a:pt x="28" y="154"/>
                  <a:pt x="28" y="153"/>
                </a:cubicBezTo>
                <a:cubicBezTo>
                  <a:pt x="28" y="153"/>
                  <a:pt x="28" y="154"/>
                  <a:pt x="29" y="154"/>
                </a:cubicBezTo>
                <a:cubicBezTo>
                  <a:pt x="28" y="154"/>
                  <a:pt x="28" y="154"/>
                  <a:pt x="28" y="155"/>
                </a:cubicBezTo>
                <a:close/>
                <a:moveTo>
                  <a:pt x="34" y="146"/>
                </a:moveTo>
                <a:cubicBezTo>
                  <a:pt x="34" y="146"/>
                  <a:pt x="33" y="145"/>
                  <a:pt x="33" y="144"/>
                </a:cubicBezTo>
                <a:cubicBezTo>
                  <a:pt x="33" y="144"/>
                  <a:pt x="32" y="143"/>
                  <a:pt x="32" y="143"/>
                </a:cubicBezTo>
                <a:cubicBezTo>
                  <a:pt x="32" y="142"/>
                  <a:pt x="32" y="140"/>
                  <a:pt x="32" y="139"/>
                </a:cubicBezTo>
                <a:cubicBezTo>
                  <a:pt x="33" y="140"/>
                  <a:pt x="34" y="142"/>
                  <a:pt x="35" y="144"/>
                </a:cubicBezTo>
                <a:cubicBezTo>
                  <a:pt x="35" y="144"/>
                  <a:pt x="35" y="144"/>
                  <a:pt x="35" y="145"/>
                </a:cubicBezTo>
                <a:cubicBezTo>
                  <a:pt x="35" y="146"/>
                  <a:pt x="35" y="147"/>
                  <a:pt x="35" y="148"/>
                </a:cubicBezTo>
                <a:cubicBezTo>
                  <a:pt x="35" y="147"/>
                  <a:pt x="35" y="147"/>
                  <a:pt x="34" y="146"/>
                </a:cubicBezTo>
                <a:close/>
                <a:moveTo>
                  <a:pt x="269" y="76"/>
                </a:moveTo>
                <a:cubicBezTo>
                  <a:pt x="269" y="76"/>
                  <a:pt x="269" y="76"/>
                  <a:pt x="269" y="76"/>
                </a:cubicBezTo>
                <a:cubicBezTo>
                  <a:pt x="270" y="77"/>
                  <a:pt x="270" y="78"/>
                  <a:pt x="270" y="79"/>
                </a:cubicBezTo>
                <a:cubicBezTo>
                  <a:pt x="270" y="79"/>
                  <a:pt x="269" y="78"/>
                  <a:pt x="269" y="78"/>
                </a:cubicBezTo>
                <a:cubicBezTo>
                  <a:pt x="269" y="77"/>
                  <a:pt x="269" y="75"/>
                  <a:pt x="268" y="74"/>
                </a:cubicBezTo>
                <a:cubicBezTo>
                  <a:pt x="269" y="74"/>
                  <a:pt x="269" y="75"/>
                  <a:pt x="269" y="76"/>
                </a:cubicBezTo>
                <a:close/>
                <a:moveTo>
                  <a:pt x="303" y="65"/>
                </a:moveTo>
                <a:cubicBezTo>
                  <a:pt x="303" y="65"/>
                  <a:pt x="303" y="65"/>
                  <a:pt x="303" y="65"/>
                </a:cubicBezTo>
                <a:cubicBezTo>
                  <a:pt x="303" y="65"/>
                  <a:pt x="303" y="65"/>
                  <a:pt x="303" y="65"/>
                </a:cubicBezTo>
                <a:cubicBezTo>
                  <a:pt x="303" y="65"/>
                  <a:pt x="303" y="65"/>
                  <a:pt x="303" y="65"/>
                </a:cubicBezTo>
                <a:close/>
                <a:moveTo>
                  <a:pt x="255" y="87"/>
                </a:moveTo>
                <a:cubicBezTo>
                  <a:pt x="255" y="86"/>
                  <a:pt x="255" y="84"/>
                  <a:pt x="255" y="82"/>
                </a:cubicBezTo>
                <a:cubicBezTo>
                  <a:pt x="255" y="82"/>
                  <a:pt x="255" y="81"/>
                  <a:pt x="255" y="81"/>
                </a:cubicBezTo>
                <a:cubicBezTo>
                  <a:pt x="255" y="82"/>
                  <a:pt x="255" y="84"/>
                  <a:pt x="255" y="86"/>
                </a:cubicBezTo>
                <a:cubicBezTo>
                  <a:pt x="255" y="87"/>
                  <a:pt x="255" y="87"/>
                  <a:pt x="255" y="87"/>
                </a:cubicBezTo>
                <a:close/>
                <a:moveTo>
                  <a:pt x="286" y="76"/>
                </a:moveTo>
                <a:cubicBezTo>
                  <a:pt x="285" y="75"/>
                  <a:pt x="285" y="74"/>
                  <a:pt x="285" y="74"/>
                </a:cubicBezTo>
                <a:cubicBezTo>
                  <a:pt x="285" y="74"/>
                  <a:pt x="285" y="73"/>
                  <a:pt x="285" y="73"/>
                </a:cubicBezTo>
                <a:cubicBezTo>
                  <a:pt x="285" y="74"/>
                  <a:pt x="286" y="74"/>
                  <a:pt x="286" y="74"/>
                </a:cubicBezTo>
                <a:cubicBezTo>
                  <a:pt x="286" y="75"/>
                  <a:pt x="286" y="75"/>
                  <a:pt x="286" y="76"/>
                </a:cubicBezTo>
                <a:close/>
                <a:moveTo>
                  <a:pt x="291" y="70"/>
                </a:moveTo>
                <a:cubicBezTo>
                  <a:pt x="291" y="70"/>
                  <a:pt x="291" y="69"/>
                  <a:pt x="291" y="69"/>
                </a:cubicBezTo>
                <a:cubicBezTo>
                  <a:pt x="292" y="70"/>
                  <a:pt x="292" y="71"/>
                  <a:pt x="293" y="73"/>
                </a:cubicBezTo>
                <a:cubicBezTo>
                  <a:pt x="293" y="72"/>
                  <a:pt x="292" y="71"/>
                  <a:pt x="291" y="70"/>
                </a:cubicBezTo>
                <a:close/>
                <a:moveTo>
                  <a:pt x="288" y="60"/>
                </a:moveTo>
                <a:cubicBezTo>
                  <a:pt x="288" y="60"/>
                  <a:pt x="289" y="61"/>
                  <a:pt x="289" y="61"/>
                </a:cubicBezTo>
                <a:cubicBezTo>
                  <a:pt x="289" y="61"/>
                  <a:pt x="289" y="62"/>
                  <a:pt x="289" y="62"/>
                </a:cubicBezTo>
                <a:cubicBezTo>
                  <a:pt x="288" y="61"/>
                  <a:pt x="288" y="60"/>
                  <a:pt x="288" y="60"/>
                </a:cubicBezTo>
                <a:close/>
                <a:moveTo>
                  <a:pt x="286" y="68"/>
                </a:moveTo>
                <a:cubicBezTo>
                  <a:pt x="286" y="69"/>
                  <a:pt x="286" y="69"/>
                  <a:pt x="287" y="70"/>
                </a:cubicBezTo>
                <a:cubicBezTo>
                  <a:pt x="287" y="70"/>
                  <a:pt x="287" y="71"/>
                  <a:pt x="287" y="71"/>
                </a:cubicBezTo>
                <a:cubicBezTo>
                  <a:pt x="286" y="71"/>
                  <a:pt x="285" y="71"/>
                  <a:pt x="285" y="71"/>
                </a:cubicBezTo>
                <a:cubicBezTo>
                  <a:pt x="285" y="70"/>
                  <a:pt x="285" y="70"/>
                  <a:pt x="285" y="70"/>
                </a:cubicBezTo>
                <a:cubicBezTo>
                  <a:pt x="285" y="69"/>
                  <a:pt x="285" y="68"/>
                  <a:pt x="285" y="68"/>
                </a:cubicBezTo>
                <a:cubicBezTo>
                  <a:pt x="285" y="68"/>
                  <a:pt x="285" y="68"/>
                  <a:pt x="286" y="68"/>
                </a:cubicBezTo>
                <a:close/>
                <a:moveTo>
                  <a:pt x="281" y="72"/>
                </a:moveTo>
                <a:cubicBezTo>
                  <a:pt x="281" y="72"/>
                  <a:pt x="281" y="72"/>
                  <a:pt x="281" y="72"/>
                </a:cubicBezTo>
                <a:cubicBezTo>
                  <a:pt x="281" y="72"/>
                  <a:pt x="281" y="72"/>
                  <a:pt x="280" y="71"/>
                </a:cubicBezTo>
                <a:cubicBezTo>
                  <a:pt x="281" y="71"/>
                  <a:pt x="281" y="71"/>
                  <a:pt x="281" y="71"/>
                </a:cubicBezTo>
                <a:cubicBezTo>
                  <a:pt x="281" y="72"/>
                  <a:pt x="281" y="72"/>
                  <a:pt x="281" y="72"/>
                </a:cubicBezTo>
                <a:close/>
                <a:moveTo>
                  <a:pt x="278" y="63"/>
                </a:moveTo>
                <a:cubicBezTo>
                  <a:pt x="278" y="61"/>
                  <a:pt x="278" y="60"/>
                  <a:pt x="278" y="59"/>
                </a:cubicBezTo>
                <a:cubicBezTo>
                  <a:pt x="278" y="59"/>
                  <a:pt x="279" y="61"/>
                  <a:pt x="281" y="62"/>
                </a:cubicBezTo>
                <a:cubicBezTo>
                  <a:pt x="280" y="62"/>
                  <a:pt x="280" y="64"/>
                  <a:pt x="279" y="66"/>
                </a:cubicBezTo>
                <a:cubicBezTo>
                  <a:pt x="279" y="65"/>
                  <a:pt x="278" y="64"/>
                  <a:pt x="278" y="63"/>
                </a:cubicBezTo>
                <a:close/>
                <a:moveTo>
                  <a:pt x="260" y="68"/>
                </a:moveTo>
                <a:cubicBezTo>
                  <a:pt x="260" y="68"/>
                  <a:pt x="260" y="68"/>
                  <a:pt x="260" y="68"/>
                </a:cubicBezTo>
                <a:cubicBezTo>
                  <a:pt x="260" y="68"/>
                  <a:pt x="260" y="67"/>
                  <a:pt x="260" y="67"/>
                </a:cubicBezTo>
                <a:cubicBezTo>
                  <a:pt x="260" y="68"/>
                  <a:pt x="260" y="68"/>
                  <a:pt x="260" y="68"/>
                </a:cubicBezTo>
                <a:close/>
                <a:moveTo>
                  <a:pt x="256" y="62"/>
                </a:moveTo>
                <a:cubicBezTo>
                  <a:pt x="256" y="60"/>
                  <a:pt x="256" y="59"/>
                  <a:pt x="255" y="58"/>
                </a:cubicBezTo>
                <a:cubicBezTo>
                  <a:pt x="256" y="59"/>
                  <a:pt x="256" y="61"/>
                  <a:pt x="256" y="62"/>
                </a:cubicBezTo>
                <a:close/>
                <a:moveTo>
                  <a:pt x="245" y="94"/>
                </a:moveTo>
                <a:cubicBezTo>
                  <a:pt x="245" y="93"/>
                  <a:pt x="245" y="92"/>
                  <a:pt x="245" y="91"/>
                </a:cubicBezTo>
                <a:cubicBezTo>
                  <a:pt x="245" y="92"/>
                  <a:pt x="245" y="92"/>
                  <a:pt x="245" y="92"/>
                </a:cubicBezTo>
                <a:cubicBezTo>
                  <a:pt x="245" y="93"/>
                  <a:pt x="245" y="94"/>
                  <a:pt x="245" y="94"/>
                </a:cubicBezTo>
                <a:close/>
                <a:moveTo>
                  <a:pt x="208" y="88"/>
                </a:moveTo>
                <a:cubicBezTo>
                  <a:pt x="209" y="89"/>
                  <a:pt x="209" y="89"/>
                  <a:pt x="210" y="90"/>
                </a:cubicBezTo>
                <a:cubicBezTo>
                  <a:pt x="210" y="90"/>
                  <a:pt x="209" y="90"/>
                  <a:pt x="209" y="91"/>
                </a:cubicBezTo>
                <a:cubicBezTo>
                  <a:pt x="209" y="90"/>
                  <a:pt x="209" y="90"/>
                  <a:pt x="208" y="89"/>
                </a:cubicBezTo>
                <a:cubicBezTo>
                  <a:pt x="208" y="89"/>
                  <a:pt x="208" y="88"/>
                  <a:pt x="208" y="88"/>
                </a:cubicBezTo>
                <a:close/>
                <a:moveTo>
                  <a:pt x="212" y="91"/>
                </a:moveTo>
                <a:cubicBezTo>
                  <a:pt x="212" y="92"/>
                  <a:pt x="212" y="92"/>
                  <a:pt x="212" y="92"/>
                </a:cubicBezTo>
                <a:cubicBezTo>
                  <a:pt x="212" y="92"/>
                  <a:pt x="212" y="93"/>
                  <a:pt x="213" y="93"/>
                </a:cubicBezTo>
                <a:cubicBezTo>
                  <a:pt x="212" y="93"/>
                  <a:pt x="212" y="93"/>
                  <a:pt x="212" y="93"/>
                </a:cubicBezTo>
                <a:cubicBezTo>
                  <a:pt x="212" y="93"/>
                  <a:pt x="212" y="93"/>
                  <a:pt x="211" y="93"/>
                </a:cubicBezTo>
                <a:cubicBezTo>
                  <a:pt x="211" y="92"/>
                  <a:pt x="212" y="92"/>
                  <a:pt x="212" y="91"/>
                </a:cubicBezTo>
                <a:close/>
                <a:moveTo>
                  <a:pt x="229" y="82"/>
                </a:moveTo>
                <a:cubicBezTo>
                  <a:pt x="229" y="82"/>
                  <a:pt x="229" y="81"/>
                  <a:pt x="229" y="80"/>
                </a:cubicBezTo>
                <a:cubicBezTo>
                  <a:pt x="229" y="81"/>
                  <a:pt x="229" y="82"/>
                  <a:pt x="229" y="84"/>
                </a:cubicBezTo>
                <a:cubicBezTo>
                  <a:pt x="229" y="83"/>
                  <a:pt x="229" y="83"/>
                  <a:pt x="229" y="82"/>
                </a:cubicBezTo>
                <a:close/>
                <a:moveTo>
                  <a:pt x="199" y="98"/>
                </a:moveTo>
                <a:cubicBezTo>
                  <a:pt x="199" y="98"/>
                  <a:pt x="199" y="98"/>
                  <a:pt x="199" y="98"/>
                </a:cubicBezTo>
                <a:cubicBezTo>
                  <a:pt x="199" y="98"/>
                  <a:pt x="199" y="98"/>
                  <a:pt x="199" y="97"/>
                </a:cubicBezTo>
                <a:cubicBezTo>
                  <a:pt x="199" y="97"/>
                  <a:pt x="199" y="97"/>
                  <a:pt x="199" y="96"/>
                </a:cubicBezTo>
                <a:cubicBezTo>
                  <a:pt x="199" y="96"/>
                  <a:pt x="199" y="96"/>
                  <a:pt x="199" y="96"/>
                </a:cubicBezTo>
                <a:cubicBezTo>
                  <a:pt x="199" y="97"/>
                  <a:pt x="199" y="98"/>
                  <a:pt x="199" y="98"/>
                </a:cubicBezTo>
                <a:close/>
                <a:moveTo>
                  <a:pt x="229" y="92"/>
                </a:moveTo>
                <a:cubicBezTo>
                  <a:pt x="229" y="92"/>
                  <a:pt x="229" y="93"/>
                  <a:pt x="230" y="93"/>
                </a:cubicBezTo>
                <a:cubicBezTo>
                  <a:pt x="229" y="93"/>
                  <a:pt x="229" y="93"/>
                  <a:pt x="229" y="93"/>
                </a:cubicBezTo>
                <a:cubicBezTo>
                  <a:pt x="229" y="93"/>
                  <a:pt x="229" y="92"/>
                  <a:pt x="229" y="92"/>
                </a:cubicBezTo>
                <a:close/>
                <a:moveTo>
                  <a:pt x="235" y="91"/>
                </a:moveTo>
                <a:cubicBezTo>
                  <a:pt x="235" y="90"/>
                  <a:pt x="234" y="89"/>
                  <a:pt x="234" y="89"/>
                </a:cubicBezTo>
                <a:cubicBezTo>
                  <a:pt x="234" y="88"/>
                  <a:pt x="233" y="88"/>
                  <a:pt x="233" y="87"/>
                </a:cubicBezTo>
                <a:cubicBezTo>
                  <a:pt x="233" y="86"/>
                  <a:pt x="233" y="85"/>
                  <a:pt x="233" y="83"/>
                </a:cubicBezTo>
                <a:cubicBezTo>
                  <a:pt x="233" y="84"/>
                  <a:pt x="234" y="85"/>
                  <a:pt x="235" y="86"/>
                </a:cubicBezTo>
                <a:cubicBezTo>
                  <a:pt x="235" y="88"/>
                  <a:pt x="235" y="89"/>
                  <a:pt x="235" y="91"/>
                </a:cubicBezTo>
                <a:close/>
                <a:moveTo>
                  <a:pt x="215" y="89"/>
                </a:moveTo>
                <a:cubicBezTo>
                  <a:pt x="215" y="88"/>
                  <a:pt x="215" y="88"/>
                  <a:pt x="215" y="88"/>
                </a:cubicBezTo>
                <a:cubicBezTo>
                  <a:pt x="215" y="88"/>
                  <a:pt x="215" y="88"/>
                  <a:pt x="215" y="88"/>
                </a:cubicBezTo>
                <a:cubicBezTo>
                  <a:pt x="215" y="88"/>
                  <a:pt x="215" y="88"/>
                  <a:pt x="215" y="88"/>
                </a:cubicBezTo>
                <a:cubicBezTo>
                  <a:pt x="215" y="88"/>
                  <a:pt x="215" y="88"/>
                  <a:pt x="215" y="89"/>
                </a:cubicBezTo>
                <a:close/>
                <a:moveTo>
                  <a:pt x="211" y="88"/>
                </a:moveTo>
                <a:cubicBezTo>
                  <a:pt x="210" y="88"/>
                  <a:pt x="209" y="87"/>
                  <a:pt x="209" y="87"/>
                </a:cubicBezTo>
                <a:cubicBezTo>
                  <a:pt x="209" y="87"/>
                  <a:pt x="209" y="87"/>
                  <a:pt x="209" y="87"/>
                </a:cubicBezTo>
                <a:cubicBezTo>
                  <a:pt x="209" y="87"/>
                  <a:pt x="209" y="87"/>
                  <a:pt x="209" y="87"/>
                </a:cubicBezTo>
                <a:cubicBezTo>
                  <a:pt x="209" y="87"/>
                  <a:pt x="210" y="88"/>
                  <a:pt x="211" y="88"/>
                </a:cubicBezTo>
                <a:close/>
                <a:moveTo>
                  <a:pt x="204" y="93"/>
                </a:moveTo>
                <a:cubicBezTo>
                  <a:pt x="204" y="94"/>
                  <a:pt x="203" y="95"/>
                  <a:pt x="203" y="96"/>
                </a:cubicBezTo>
                <a:cubicBezTo>
                  <a:pt x="203" y="96"/>
                  <a:pt x="203" y="96"/>
                  <a:pt x="203" y="96"/>
                </a:cubicBezTo>
                <a:cubicBezTo>
                  <a:pt x="203" y="95"/>
                  <a:pt x="203" y="94"/>
                  <a:pt x="203" y="92"/>
                </a:cubicBezTo>
                <a:cubicBezTo>
                  <a:pt x="204" y="93"/>
                  <a:pt x="204" y="93"/>
                  <a:pt x="204" y="93"/>
                </a:cubicBezTo>
                <a:close/>
                <a:moveTo>
                  <a:pt x="201" y="91"/>
                </a:moveTo>
                <a:cubicBezTo>
                  <a:pt x="201" y="91"/>
                  <a:pt x="201" y="91"/>
                  <a:pt x="201" y="91"/>
                </a:cubicBezTo>
                <a:cubicBezTo>
                  <a:pt x="201" y="91"/>
                  <a:pt x="201" y="91"/>
                  <a:pt x="201" y="91"/>
                </a:cubicBezTo>
                <a:cubicBezTo>
                  <a:pt x="201" y="91"/>
                  <a:pt x="201" y="91"/>
                  <a:pt x="201" y="91"/>
                </a:cubicBezTo>
                <a:close/>
                <a:moveTo>
                  <a:pt x="196" y="91"/>
                </a:moveTo>
                <a:cubicBezTo>
                  <a:pt x="196" y="90"/>
                  <a:pt x="196" y="90"/>
                  <a:pt x="195" y="89"/>
                </a:cubicBezTo>
                <a:cubicBezTo>
                  <a:pt x="195" y="89"/>
                  <a:pt x="195" y="88"/>
                  <a:pt x="195" y="88"/>
                </a:cubicBezTo>
                <a:cubicBezTo>
                  <a:pt x="195" y="88"/>
                  <a:pt x="196" y="88"/>
                  <a:pt x="196" y="88"/>
                </a:cubicBezTo>
                <a:cubicBezTo>
                  <a:pt x="196" y="88"/>
                  <a:pt x="196" y="88"/>
                  <a:pt x="197" y="89"/>
                </a:cubicBezTo>
                <a:cubicBezTo>
                  <a:pt x="196" y="89"/>
                  <a:pt x="196" y="90"/>
                  <a:pt x="196" y="91"/>
                </a:cubicBezTo>
                <a:close/>
                <a:moveTo>
                  <a:pt x="185" y="95"/>
                </a:moveTo>
                <a:cubicBezTo>
                  <a:pt x="185" y="94"/>
                  <a:pt x="184" y="93"/>
                  <a:pt x="183" y="93"/>
                </a:cubicBezTo>
                <a:cubicBezTo>
                  <a:pt x="184" y="92"/>
                  <a:pt x="184" y="91"/>
                  <a:pt x="185" y="91"/>
                </a:cubicBezTo>
                <a:cubicBezTo>
                  <a:pt x="185" y="91"/>
                  <a:pt x="185" y="92"/>
                  <a:pt x="185" y="92"/>
                </a:cubicBezTo>
                <a:cubicBezTo>
                  <a:pt x="185" y="93"/>
                  <a:pt x="185" y="94"/>
                  <a:pt x="185" y="95"/>
                </a:cubicBezTo>
                <a:close/>
                <a:moveTo>
                  <a:pt x="154" y="102"/>
                </a:moveTo>
                <a:cubicBezTo>
                  <a:pt x="155" y="103"/>
                  <a:pt x="155" y="103"/>
                  <a:pt x="155" y="103"/>
                </a:cubicBezTo>
                <a:cubicBezTo>
                  <a:pt x="155" y="104"/>
                  <a:pt x="155" y="104"/>
                  <a:pt x="155" y="105"/>
                </a:cubicBezTo>
                <a:cubicBezTo>
                  <a:pt x="154" y="105"/>
                  <a:pt x="154" y="105"/>
                  <a:pt x="154" y="105"/>
                </a:cubicBezTo>
                <a:cubicBezTo>
                  <a:pt x="154" y="104"/>
                  <a:pt x="154" y="103"/>
                  <a:pt x="154" y="102"/>
                </a:cubicBezTo>
                <a:close/>
                <a:moveTo>
                  <a:pt x="167" y="105"/>
                </a:moveTo>
                <a:cubicBezTo>
                  <a:pt x="167" y="105"/>
                  <a:pt x="167" y="105"/>
                  <a:pt x="167" y="105"/>
                </a:cubicBezTo>
                <a:cubicBezTo>
                  <a:pt x="167" y="105"/>
                  <a:pt x="167" y="105"/>
                  <a:pt x="167" y="106"/>
                </a:cubicBezTo>
                <a:cubicBezTo>
                  <a:pt x="168" y="106"/>
                  <a:pt x="168" y="106"/>
                  <a:pt x="168" y="106"/>
                </a:cubicBezTo>
                <a:cubicBezTo>
                  <a:pt x="168" y="107"/>
                  <a:pt x="168" y="107"/>
                  <a:pt x="168" y="107"/>
                </a:cubicBezTo>
                <a:cubicBezTo>
                  <a:pt x="167" y="106"/>
                  <a:pt x="167" y="105"/>
                  <a:pt x="167" y="105"/>
                </a:cubicBezTo>
                <a:close/>
                <a:moveTo>
                  <a:pt x="154" y="108"/>
                </a:moveTo>
                <a:cubicBezTo>
                  <a:pt x="154" y="108"/>
                  <a:pt x="154" y="108"/>
                  <a:pt x="153" y="109"/>
                </a:cubicBezTo>
                <a:cubicBezTo>
                  <a:pt x="153" y="109"/>
                  <a:pt x="153" y="109"/>
                  <a:pt x="153" y="109"/>
                </a:cubicBezTo>
                <a:cubicBezTo>
                  <a:pt x="153" y="108"/>
                  <a:pt x="153" y="108"/>
                  <a:pt x="153" y="107"/>
                </a:cubicBezTo>
                <a:cubicBezTo>
                  <a:pt x="153" y="107"/>
                  <a:pt x="153" y="107"/>
                  <a:pt x="153" y="107"/>
                </a:cubicBezTo>
                <a:cubicBezTo>
                  <a:pt x="153" y="107"/>
                  <a:pt x="154" y="108"/>
                  <a:pt x="154" y="108"/>
                </a:cubicBezTo>
                <a:close/>
                <a:moveTo>
                  <a:pt x="162" y="101"/>
                </a:moveTo>
                <a:cubicBezTo>
                  <a:pt x="162" y="101"/>
                  <a:pt x="162" y="101"/>
                  <a:pt x="162" y="101"/>
                </a:cubicBezTo>
                <a:cubicBezTo>
                  <a:pt x="162" y="101"/>
                  <a:pt x="162" y="101"/>
                  <a:pt x="162" y="101"/>
                </a:cubicBezTo>
                <a:cubicBezTo>
                  <a:pt x="162" y="101"/>
                  <a:pt x="162" y="101"/>
                  <a:pt x="162" y="101"/>
                </a:cubicBezTo>
                <a:close/>
                <a:moveTo>
                  <a:pt x="163" y="107"/>
                </a:moveTo>
                <a:cubicBezTo>
                  <a:pt x="162" y="106"/>
                  <a:pt x="161" y="105"/>
                  <a:pt x="160" y="104"/>
                </a:cubicBezTo>
                <a:cubicBezTo>
                  <a:pt x="161" y="104"/>
                  <a:pt x="161" y="104"/>
                  <a:pt x="161" y="104"/>
                </a:cubicBezTo>
                <a:cubicBezTo>
                  <a:pt x="161" y="105"/>
                  <a:pt x="162" y="106"/>
                  <a:pt x="163" y="107"/>
                </a:cubicBezTo>
                <a:close/>
                <a:moveTo>
                  <a:pt x="134" y="107"/>
                </a:moveTo>
                <a:cubicBezTo>
                  <a:pt x="134" y="108"/>
                  <a:pt x="134" y="108"/>
                  <a:pt x="134" y="109"/>
                </a:cubicBezTo>
                <a:cubicBezTo>
                  <a:pt x="133" y="108"/>
                  <a:pt x="133" y="107"/>
                  <a:pt x="132" y="106"/>
                </a:cubicBezTo>
                <a:cubicBezTo>
                  <a:pt x="133" y="106"/>
                  <a:pt x="133" y="107"/>
                  <a:pt x="134" y="107"/>
                </a:cubicBezTo>
                <a:close/>
                <a:moveTo>
                  <a:pt x="138" y="116"/>
                </a:moveTo>
                <a:cubicBezTo>
                  <a:pt x="138" y="116"/>
                  <a:pt x="138" y="117"/>
                  <a:pt x="139" y="117"/>
                </a:cubicBezTo>
                <a:cubicBezTo>
                  <a:pt x="139" y="117"/>
                  <a:pt x="138" y="117"/>
                  <a:pt x="138" y="117"/>
                </a:cubicBezTo>
                <a:cubicBezTo>
                  <a:pt x="138" y="117"/>
                  <a:pt x="138" y="116"/>
                  <a:pt x="138" y="116"/>
                </a:cubicBezTo>
                <a:close/>
                <a:moveTo>
                  <a:pt x="166" y="97"/>
                </a:moveTo>
                <a:cubicBezTo>
                  <a:pt x="166" y="97"/>
                  <a:pt x="166" y="98"/>
                  <a:pt x="167" y="99"/>
                </a:cubicBezTo>
                <a:cubicBezTo>
                  <a:pt x="166" y="98"/>
                  <a:pt x="165" y="97"/>
                  <a:pt x="165" y="97"/>
                </a:cubicBezTo>
                <a:cubicBezTo>
                  <a:pt x="165" y="97"/>
                  <a:pt x="165" y="96"/>
                  <a:pt x="165" y="96"/>
                </a:cubicBezTo>
                <a:cubicBezTo>
                  <a:pt x="165" y="96"/>
                  <a:pt x="166" y="96"/>
                  <a:pt x="166" y="96"/>
                </a:cubicBezTo>
                <a:cubicBezTo>
                  <a:pt x="166" y="96"/>
                  <a:pt x="166" y="96"/>
                  <a:pt x="166" y="97"/>
                </a:cubicBezTo>
                <a:close/>
                <a:moveTo>
                  <a:pt x="160" y="100"/>
                </a:moveTo>
                <a:cubicBezTo>
                  <a:pt x="159" y="99"/>
                  <a:pt x="159" y="99"/>
                  <a:pt x="158" y="99"/>
                </a:cubicBezTo>
                <a:cubicBezTo>
                  <a:pt x="158" y="98"/>
                  <a:pt x="159" y="96"/>
                  <a:pt x="159" y="95"/>
                </a:cubicBezTo>
                <a:cubicBezTo>
                  <a:pt x="160" y="96"/>
                  <a:pt x="160" y="97"/>
                  <a:pt x="161" y="98"/>
                </a:cubicBezTo>
                <a:cubicBezTo>
                  <a:pt x="161" y="98"/>
                  <a:pt x="160" y="99"/>
                  <a:pt x="160" y="100"/>
                </a:cubicBezTo>
                <a:close/>
                <a:moveTo>
                  <a:pt x="154" y="102"/>
                </a:moveTo>
                <a:cubicBezTo>
                  <a:pt x="153" y="102"/>
                  <a:pt x="153" y="103"/>
                  <a:pt x="152" y="104"/>
                </a:cubicBezTo>
                <a:cubicBezTo>
                  <a:pt x="153" y="103"/>
                  <a:pt x="153" y="102"/>
                  <a:pt x="153" y="101"/>
                </a:cubicBezTo>
                <a:cubicBezTo>
                  <a:pt x="153" y="101"/>
                  <a:pt x="154" y="101"/>
                  <a:pt x="154" y="102"/>
                </a:cubicBezTo>
                <a:close/>
                <a:moveTo>
                  <a:pt x="149" y="106"/>
                </a:moveTo>
                <a:cubicBezTo>
                  <a:pt x="148" y="106"/>
                  <a:pt x="148" y="106"/>
                  <a:pt x="148" y="105"/>
                </a:cubicBezTo>
                <a:cubicBezTo>
                  <a:pt x="148" y="105"/>
                  <a:pt x="149" y="105"/>
                  <a:pt x="149" y="105"/>
                </a:cubicBezTo>
                <a:cubicBezTo>
                  <a:pt x="149" y="106"/>
                  <a:pt x="149" y="106"/>
                  <a:pt x="149" y="106"/>
                </a:cubicBezTo>
                <a:close/>
                <a:moveTo>
                  <a:pt x="124" y="124"/>
                </a:moveTo>
                <a:cubicBezTo>
                  <a:pt x="124" y="124"/>
                  <a:pt x="124" y="123"/>
                  <a:pt x="124" y="123"/>
                </a:cubicBezTo>
                <a:cubicBezTo>
                  <a:pt x="125" y="124"/>
                  <a:pt x="125" y="125"/>
                  <a:pt x="125" y="126"/>
                </a:cubicBezTo>
                <a:cubicBezTo>
                  <a:pt x="125" y="125"/>
                  <a:pt x="125" y="125"/>
                  <a:pt x="124" y="124"/>
                </a:cubicBezTo>
                <a:close/>
                <a:moveTo>
                  <a:pt x="81" y="128"/>
                </a:moveTo>
                <a:cubicBezTo>
                  <a:pt x="81" y="128"/>
                  <a:pt x="81" y="129"/>
                  <a:pt x="81" y="130"/>
                </a:cubicBezTo>
                <a:cubicBezTo>
                  <a:pt x="81" y="129"/>
                  <a:pt x="80" y="129"/>
                  <a:pt x="80" y="129"/>
                </a:cubicBezTo>
                <a:cubicBezTo>
                  <a:pt x="80" y="128"/>
                  <a:pt x="80" y="128"/>
                  <a:pt x="80" y="127"/>
                </a:cubicBezTo>
                <a:cubicBezTo>
                  <a:pt x="81" y="127"/>
                  <a:pt x="81" y="128"/>
                  <a:pt x="81" y="128"/>
                </a:cubicBezTo>
                <a:close/>
                <a:moveTo>
                  <a:pt x="73" y="128"/>
                </a:moveTo>
                <a:cubicBezTo>
                  <a:pt x="73" y="129"/>
                  <a:pt x="73" y="130"/>
                  <a:pt x="73" y="131"/>
                </a:cubicBezTo>
                <a:cubicBezTo>
                  <a:pt x="73" y="129"/>
                  <a:pt x="73" y="128"/>
                  <a:pt x="73" y="126"/>
                </a:cubicBezTo>
                <a:cubicBezTo>
                  <a:pt x="73" y="127"/>
                  <a:pt x="73" y="127"/>
                  <a:pt x="73" y="128"/>
                </a:cubicBezTo>
                <a:close/>
                <a:moveTo>
                  <a:pt x="110" y="119"/>
                </a:moveTo>
                <a:cubicBezTo>
                  <a:pt x="111" y="119"/>
                  <a:pt x="111" y="120"/>
                  <a:pt x="111" y="120"/>
                </a:cubicBezTo>
                <a:cubicBezTo>
                  <a:pt x="112" y="122"/>
                  <a:pt x="113" y="123"/>
                  <a:pt x="113" y="125"/>
                </a:cubicBezTo>
                <a:cubicBezTo>
                  <a:pt x="113" y="125"/>
                  <a:pt x="113" y="124"/>
                  <a:pt x="112" y="124"/>
                </a:cubicBezTo>
                <a:cubicBezTo>
                  <a:pt x="112" y="122"/>
                  <a:pt x="111" y="121"/>
                  <a:pt x="110" y="119"/>
                </a:cubicBezTo>
                <a:close/>
                <a:moveTo>
                  <a:pt x="100" y="111"/>
                </a:moveTo>
                <a:cubicBezTo>
                  <a:pt x="99" y="110"/>
                  <a:pt x="99" y="110"/>
                  <a:pt x="99" y="110"/>
                </a:cubicBezTo>
                <a:cubicBezTo>
                  <a:pt x="99" y="110"/>
                  <a:pt x="99" y="110"/>
                  <a:pt x="99" y="110"/>
                </a:cubicBezTo>
                <a:cubicBezTo>
                  <a:pt x="100" y="110"/>
                  <a:pt x="100" y="111"/>
                  <a:pt x="100" y="111"/>
                </a:cubicBezTo>
                <a:close/>
                <a:moveTo>
                  <a:pt x="95" y="119"/>
                </a:moveTo>
                <a:cubicBezTo>
                  <a:pt x="96" y="121"/>
                  <a:pt x="96" y="122"/>
                  <a:pt x="97" y="124"/>
                </a:cubicBezTo>
                <a:cubicBezTo>
                  <a:pt x="96" y="124"/>
                  <a:pt x="96" y="124"/>
                  <a:pt x="96" y="125"/>
                </a:cubicBezTo>
                <a:cubicBezTo>
                  <a:pt x="96" y="124"/>
                  <a:pt x="95" y="123"/>
                  <a:pt x="95" y="122"/>
                </a:cubicBezTo>
                <a:cubicBezTo>
                  <a:pt x="95" y="122"/>
                  <a:pt x="95" y="121"/>
                  <a:pt x="95" y="121"/>
                </a:cubicBezTo>
                <a:cubicBezTo>
                  <a:pt x="95" y="121"/>
                  <a:pt x="95" y="120"/>
                  <a:pt x="95" y="119"/>
                </a:cubicBezTo>
                <a:close/>
                <a:moveTo>
                  <a:pt x="84" y="124"/>
                </a:moveTo>
                <a:cubicBezTo>
                  <a:pt x="83" y="124"/>
                  <a:pt x="83" y="124"/>
                  <a:pt x="83" y="124"/>
                </a:cubicBezTo>
                <a:cubicBezTo>
                  <a:pt x="83" y="124"/>
                  <a:pt x="83" y="124"/>
                  <a:pt x="83" y="124"/>
                </a:cubicBezTo>
                <a:cubicBezTo>
                  <a:pt x="83" y="124"/>
                  <a:pt x="83" y="123"/>
                  <a:pt x="83" y="123"/>
                </a:cubicBezTo>
                <a:cubicBezTo>
                  <a:pt x="83" y="124"/>
                  <a:pt x="83" y="124"/>
                  <a:pt x="84" y="124"/>
                </a:cubicBezTo>
                <a:close/>
                <a:moveTo>
                  <a:pt x="79" y="124"/>
                </a:moveTo>
                <a:cubicBezTo>
                  <a:pt x="79" y="124"/>
                  <a:pt x="79" y="125"/>
                  <a:pt x="79" y="125"/>
                </a:cubicBezTo>
                <a:cubicBezTo>
                  <a:pt x="79" y="125"/>
                  <a:pt x="78" y="126"/>
                  <a:pt x="78" y="126"/>
                </a:cubicBezTo>
                <a:cubicBezTo>
                  <a:pt x="78" y="126"/>
                  <a:pt x="77" y="126"/>
                  <a:pt x="77" y="125"/>
                </a:cubicBezTo>
                <a:cubicBezTo>
                  <a:pt x="77" y="124"/>
                  <a:pt x="77" y="124"/>
                  <a:pt x="77" y="123"/>
                </a:cubicBezTo>
                <a:cubicBezTo>
                  <a:pt x="77" y="123"/>
                  <a:pt x="77" y="123"/>
                  <a:pt x="77" y="123"/>
                </a:cubicBezTo>
                <a:cubicBezTo>
                  <a:pt x="78" y="123"/>
                  <a:pt x="78" y="124"/>
                  <a:pt x="79" y="124"/>
                </a:cubicBezTo>
                <a:close/>
                <a:moveTo>
                  <a:pt x="73" y="123"/>
                </a:moveTo>
                <a:cubicBezTo>
                  <a:pt x="72" y="124"/>
                  <a:pt x="72" y="124"/>
                  <a:pt x="72" y="125"/>
                </a:cubicBezTo>
                <a:cubicBezTo>
                  <a:pt x="71" y="125"/>
                  <a:pt x="71" y="126"/>
                  <a:pt x="71" y="127"/>
                </a:cubicBezTo>
                <a:cubicBezTo>
                  <a:pt x="71" y="126"/>
                  <a:pt x="70" y="125"/>
                  <a:pt x="70" y="124"/>
                </a:cubicBezTo>
                <a:cubicBezTo>
                  <a:pt x="70" y="122"/>
                  <a:pt x="70" y="121"/>
                  <a:pt x="70" y="120"/>
                </a:cubicBezTo>
                <a:cubicBezTo>
                  <a:pt x="71" y="121"/>
                  <a:pt x="72" y="122"/>
                  <a:pt x="72" y="123"/>
                </a:cubicBezTo>
                <a:cubicBezTo>
                  <a:pt x="72" y="123"/>
                  <a:pt x="72" y="123"/>
                  <a:pt x="73" y="123"/>
                </a:cubicBezTo>
                <a:close/>
                <a:moveTo>
                  <a:pt x="56" y="128"/>
                </a:moveTo>
                <a:cubicBezTo>
                  <a:pt x="56" y="130"/>
                  <a:pt x="57" y="131"/>
                  <a:pt x="57" y="132"/>
                </a:cubicBezTo>
                <a:cubicBezTo>
                  <a:pt x="57" y="133"/>
                  <a:pt x="57" y="134"/>
                  <a:pt x="57" y="135"/>
                </a:cubicBezTo>
                <a:cubicBezTo>
                  <a:pt x="56" y="135"/>
                  <a:pt x="57" y="135"/>
                  <a:pt x="56" y="135"/>
                </a:cubicBezTo>
                <a:cubicBezTo>
                  <a:pt x="55" y="136"/>
                  <a:pt x="55" y="139"/>
                  <a:pt x="54" y="142"/>
                </a:cubicBezTo>
                <a:cubicBezTo>
                  <a:pt x="54" y="140"/>
                  <a:pt x="54" y="139"/>
                  <a:pt x="54" y="137"/>
                </a:cubicBezTo>
                <a:cubicBezTo>
                  <a:pt x="53" y="136"/>
                  <a:pt x="54" y="135"/>
                  <a:pt x="54" y="134"/>
                </a:cubicBezTo>
                <a:cubicBezTo>
                  <a:pt x="54" y="133"/>
                  <a:pt x="54" y="133"/>
                  <a:pt x="54" y="133"/>
                </a:cubicBezTo>
                <a:cubicBezTo>
                  <a:pt x="54" y="132"/>
                  <a:pt x="54" y="132"/>
                  <a:pt x="54" y="132"/>
                </a:cubicBezTo>
                <a:cubicBezTo>
                  <a:pt x="54" y="130"/>
                  <a:pt x="55" y="128"/>
                  <a:pt x="56" y="127"/>
                </a:cubicBezTo>
                <a:cubicBezTo>
                  <a:pt x="56" y="127"/>
                  <a:pt x="56" y="128"/>
                  <a:pt x="56" y="128"/>
                </a:cubicBezTo>
                <a:close/>
                <a:moveTo>
                  <a:pt x="44" y="149"/>
                </a:moveTo>
                <a:cubicBezTo>
                  <a:pt x="44" y="148"/>
                  <a:pt x="44" y="147"/>
                  <a:pt x="44" y="147"/>
                </a:cubicBezTo>
                <a:cubicBezTo>
                  <a:pt x="44" y="147"/>
                  <a:pt x="44" y="147"/>
                  <a:pt x="44" y="147"/>
                </a:cubicBezTo>
                <a:cubicBezTo>
                  <a:pt x="44" y="148"/>
                  <a:pt x="44" y="149"/>
                  <a:pt x="44" y="149"/>
                </a:cubicBezTo>
                <a:close/>
                <a:moveTo>
                  <a:pt x="69" y="143"/>
                </a:moveTo>
                <a:cubicBezTo>
                  <a:pt x="69" y="144"/>
                  <a:pt x="69" y="144"/>
                  <a:pt x="70" y="144"/>
                </a:cubicBezTo>
                <a:cubicBezTo>
                  <a:pt x="70" y="144"/>
                  <a:pt x="70" y="144"/>
                  <a:pt x="70" y="145"/>
                </a:cubicBezTo>
                <a:cubicBezTo>
                  <a:pt x="69" y="144"/>
                  <a:pt x="69" y="144"/>
                  <a:pt x="69" y="143"/>
                </a:cubicBezTo>
                <a:close/>
                <a:moveTo>
                  <a:pt x="131" y="117"/>
                </a:moveTo>
                <a:cubicBezTo>
                  <a:pt x="131" y="117"/>
                  <a:pt x="131" y="116"/>
                  <a:pt x="130" y="116"/>
                </a:cubicBezTo>
                <a:cubicBezTo>
                  <a:pt x="130" y="114"/>
                  <a:pt x="130" y="112"/>
                  <a:pt x="131" y="110"/>
                </a:cubicBezTo>
                <a:cubicBezTo>
                  <a:pt x="131" y="112"/>
                  <a:pt x="132" y="113"/>
                  <a:pt x="132" y="114"/>
                </a:cubicBezTo>
                <a:cubicBezTo>
                  <a:pt x="132" y="115"/>
                  <a:pt x="132" y="115"/>
                  <a:pt x="133" y="115"/>
                </a:cubicBezTo>
                <a:cubicBezTo>
                  <a:pt x="132" y="116"/>
                  <a:pt x="132" y="117"/>
                  <a:pt x="132" y="118"/>
                </a:cubicBezTo>
                <a:cubicBezTo>
                  <a:pt x="132" y="119"/>
                  <a:pt x="132" y="119"/>
                  <a:pt x="132" y="120"/>
                </a:cubicBezTo>
                <a:cubicBezTo>
                  <a:pt x="132" y="119"/>
                  <a:pt x="131" y="118"/>
                  <a:pt x="131" y="117"/>
                </a:cubicBezTo>
                <a:close/>
                <a:moveTo>
                  <a:pt x="183" y="104"/>
                </a:moveTo>
                <a:cubicBezTo>
                  <a:pt x="182" y="103"/>
                  <a:pt x="182" y="103"/>
                  <a:pt x="181" y="102"/>
                </a:cubicBezTo>
                <a:cubicBezTo>
                  <a:pt x="181" y="102"/>
                  <a:pt x="181" y="101"/>
                  <a:pt x="181" y="101"/>
                </a:cubicBezTo>
                <a:cubicBezTo>
                  <a:pt x="181" y="99"/>
                  <a:pt x="181" y="98"/>
                  <a:pt x="181" y="97"/>
                </a:cubicBezTo>
                <a:cubicBezTo>
                  <a:pt x="181" y="96"/>
                  <a:pt x="181" y="96"/>
                  <a:pt x="182" y="96"/>
                </a:cubicBezTo>
                <a:cubicBezTo>
                  <a:pt x="182" y="96"/>
                  <a:pt x="182" y="96"/>
                  <a:pt x="182" y="96"/>
                </a:cubicBezTo>
                <a:cubicBezTo>
                  <a:pt x="183" y="98"/>
                  <a:pt x="183" y="99"/>
                  <a:pt x="184" y="100"/>
                </a:cubicBezTo>
                <a:cubicBezTo>
                  <a:pt x="184" y="100"/>
                  <a:pt x="185" y="101"/>
                  <a:pt x="185" y="101"/>
                </a:cubicBezTo>
                <a:cubicBezTo>
                  <a:pt x="185" y="102"/>
                  <a:pt x="184" y="103"/>
                  <a:pt x="184" y="104"/>
                </a:cubicBezTo>
                <a:cubicBezTo>
                  <a:pt x="184" y="104"/>
                  <a:pt x="184" y="105"/>
                  <a:pt x="184" y="106"/>
                </a:cubicBezTo>
                <a:cubicBezTo>
                  <a:pt x="184" y="105"/>
                  <a:pt x="183" y="105"/>
                  <a:pt x="183" y="104"/>
                </a:cubicBezTo>
                <a:close/>
                <a:moveTo>
                  <a:pt x="303" y="83"/>
                </a:moveTo>
                <a:cubicBezTo>
                  <a:pt x="303" y="82"/>
                  <a:pt x="303" y="82"/>
                  <a:pt x="303" y="81"/>
                </a:cubicBezTo>
                <a:cubicBezTo>
                  <a:pt x="303" y="82"/>
                  <a:pt x="303" y="83"/>
                  <a:pt x="303" y="84"/>
                </a:cubicBezTo>
                <a:cubicBezTo>
                  <a:pt x="303" y="83"/>
                  <a:pt x="303" y="83"/>
                  <a:pt x="303" y="83"/>
                </a:cubicBezTo>
                <a:close/>
                <a:moveTo>
                  <a:pt x="328" y="63"/>
                </a:moveTo>
                <a:cubicBezTo>
                  <a:pt x="328" y="63"/>
                  <a:pt x="328" y="63"/>
                  <a:pt x="328" y="63"/>
                </a:cubicBezTo>
                <a:cubicBezTo>
                  <a:pt x="328" y="64"/>
                  <a:pt x="328" y="64"/>
                  <a:pt x="329" y="65"/>
                </a:cubicBezTo>
                <a:cubicBezTo>
                  <a:pt x="329" y="65"/>
                  <a:pt x="329" y="65"/>
                  <a:pt x="328" y="65"/>
                </a:cubicBezTo>
                <a:cubicBezTo>
                  <a:pt x="328" y="64"/>
                  <a:pt x="328" y="64"/>
                  <a:pt x="328" y="63"/>
                </a:cubicBezTo>
                <a:close/>
                <a:moveTo>
                  <a:pt x="330" y="44"/>
                </a:moveTo>
                <a:cubicBezTo>
                  <a:pt x="330" y="44"/>
                  <a:pt x="330" y="44"/>
                  <a:pt x="330" y="45"/>
                </a:cubicBezTo>
                <a:cubicBezTo>
                  <a:pt x="330" y="45"/>
                  <a:pt x="330" y="45"/>
                  <a:pt x="330" y="45"/>
                </a:cubicBezTo>
                <a:cubicBezTo>
                  <a:pt x="330" y="44"/>
                  <a:pt x="330" y="44"/>
                  <a:pt x="330" y="44"/>
                </a:cubicBezTo>
                <a:cubicBezTo>
                  <a:pt x="330" y="44"/>
                  <a:pt x="330" y="44"/>
                  <a:pt x="330" y="44"/>
                </a:cubicBezTo>
                <a:close/>
                <a:moveTo>
                  <a:pt x="440" y="36"/>
                </a:moveTo>
                <a:cubicBezTo>
                  <a:pt x="440" y="37"/>
                  <a:pt x="441" y="37"/>
                  <a:pt x="442" y="38"/>
                </a:cubicBezTo>
                <a:cubicBezTo>
                  <a:pt x="441" y="38"/>
                  <a:pt x="441" y="39"/>
                  <a:pt x="441" y="39"/>
                </a:cubicBezTo>
                <a:cubicBezTo>
                  <a:pt x="441" y="39"/>
                  <a:pt x="440" y="38"/>
                  <a:pt x="440" y="38"/>
                </a:cubicBezTo>
                <a:cubicBezTo>
                  <a:pt x="440" y="37"/>
                  <a:pt x="440" y="37"/>
                  <a:pt x="440" y="36"/>
                </a:cubicBezTo>
                <a:close/>
                <a:moveTo>
                  <a:pt x="444" y="40"/>
                </a:moveTo>
                <a:cubicBezTo>
                  <a:pt x="444" y="40"/>
                  <a:pt x="444" y="40"/>
                  <a:pt x="444" y="40"/>
                </a:cubicBezTo>
                <a:cubicBezTo>
                  <a:pt x="444" y="41"/>
                  <a:pt x="444" y="41"/>
                  <a:pt x="444" y="42"/>
                </a:cubicBezTo>
                <a:cubicBezTo>
                  <a:pt x="444" y="42"/>
                  <a:pt x="444" y="42"/>
                  <a:pt x="444" y="42"/>
                </a:cubicBezTo>
                <a:cubicBezTo>
                  <a:pt x="444" y="41"/>
                  <a:pt x="443" y="41"/>
                  <a:pt x="443" y="41"/>
                </a:cubicBezTo>
                <a:cubicBezTo>
                  <a:pt x="443" y="41"/>
                  <a:pt x="443" y="40"/>
                  <a:pt x="444" y="40"/>
                </a:cubicBezTo>
                <a:close/>
                <a:moveTo>
                  <a:pt x="431" y="46"/>
                </a:moveTo>
                <a:cubicBezTo>
                  <a:pt x="430" y="46"/>
                  <a:pt x="430" y="46"/>
                  <a:pt x="430" y="46"/>
                </a:cubicBezTo>
                <a:cubicBezTo>
                  <a:pt x="430" y="45"/>
                  <a:pt x="430" y="45"/>
                  <a:pt x="430" y="45"/>
                </a:cubicBezTo>
                <a:cubicBezTo>
                  <a:pt x="430" y="44"/>
                  <a:pt x="430" y="44"/>
                  <a:pt x="430" y="44"/>
                </a:cubicBezTo>
                <a:cubicBezTo>
                  <a:pt x="430" y="44"/>
                  <a:pt x="430" y="44"/>
                  <a:pt x="430" y="44"/>
                </a:cubicBezTo>
                <a:cubicBezTo>
                  <a:pt x="430" y="44"/>
                  <a:pt x="430" y="45"/>
                  <a:pt x="431" y="46"/>
                </a:cubicBezTo>
                <a:close/>
                <a:moveTo>
                  <a:pt x="461" y="42"/>
                </a:moveTo>
                <a:cubicBezTo>
                  <a:pt x="461" y="42"/>
                  <a:pt x="461" y="43"/>
                  <a:pt x="462" y="43"/>
                </a:cubicBezTo>
                <a:cubicBezTo>
                  <a:pt x="462" y="43"/>
                  <a:pt x="461" y="43"/>
                  <a:pt x="461" y="43"/>
                </a:cubicBezTo>
                <a:cubicBezTo>
                  <a:pt x="461" y="42"/>
                  <a:pt x="461" y="42"/>
                  <a:pt x="461" y="42"/>
                </a:cubicBezTo>
                <a:close/>
                <a:moveTo>
                  <a:pt x="461" y="32"/>
                </a:moveTo>
                <a:cubicBezTo>
                  <a:pt x="461" y="32"/>
                  <a:pt x="461" y="31"/>
                  <a:pt x="461" y="31"/>
                </a:cubicBezTo>
                <a:cubicBezTo>
                  <a:pt x="461" y="32"/>
                  <a:pt x="461" y="33"/>
                  <a:pt x="461" y="34"/>
                </a:cubicBezTo>
                <a:cubicBezTo>
                  <a:pt x="461" y="33"/>
                  <a:pt x="461" y="33"/>
                  <a:pt x="461" y="32"/>
                </a:cubicBezTo>
                <a:close/>
                <a:moveTo>
                  <a:pt x="447" y="37"/>
                </a:moveTo>
                <a:cubicBezTo>
                  <a:pt x="447" y="37"/>
                  <a:pt x="447" y="37"/>
                  <a:pt x="447" y="37"/>
                </a:cubicBezTo>
                <a:cubicBezTo>
                  <a:pt x="447" y="37"/>
                  <a:pt x="446" y="37"/>
                  <a:pt x="446" y="37"/>
                </a:cubicBezTo>
                <a:cubicBezTo>
                  <a:pt x="447" y="37"/>
                  <a:pt x="447" y="36"/>
                  <a:pt x="447" y="36"/>
                </a:cubicBezTo>
                <a:cubicBezTo>
                  <a:pt x="447" y="37"/>
                  <a:pt x="447" y="37"/>
                  <a:pt x="447" y="37"/>
                </a:cubicBezTo>
                <a:close/>
                <a:moveTo>
                  <a:pt x="442" y="37"/>
                </a:moveTo>
                <a:cubicBezTo>
                  <a:pt x="441" y="36"/>
                  <a:pt x="441" y="36"/>
                  <a:pt x="440" y="35"/>
                </a:cubicBezTo>
                <a:cubicBezTo>
                  <a:pt x="440" y="35"/>
                  <a:pt x="440" y="35"/>
                  <a:pt x="440" y="35"/>
                </a:cubicBezTo>
                <a:cubicBezTo>
                  <a:pt x="440" y="35"/>
                  <a:pt x="440" y="35"/>
                  <a:pt x="440" y="35"/>
                </a:cubicBezTo>
                <a:cubicBezTo>
                  <a:pt x="441" y="35"/>
                  <a:pt x="442" y="36"/>
                  <a:pt x="442" y="37"/>
                </a:cubicBezTo>
                <a:close/>
                <a:moveTo>
                  <a:pt x="436" y="41"/>
                </a:moveTo>
                <a:cubicBezTo>
                  <a:pt x="435" y="42"/>
                  <a:pt x="435" y="43"/>
                  <a:pt x="435" y="44"/>
                </a:cubicBezTo>
                <a:cubicBezTo>
                  <a:pt x="435" y="44"/>
                  <a:pt x="435" y="44"/>
                  <a:pt x="435" y="44"/>
                </a:cubicBezTo>
                <a:cubicBezTo>
                  <a:pt x="435" y="43"/>
                  <a:pt x="435" y="41"/>
                  <a:pt x="435" y="40"/>
                </a:cubicBezTo>
                <a:cubicBezTo>
                  <a:pt x="435" y="40"/>
                  <a:pt x="435" y="41"/>
                  <a:pt x="436" y="41"/>
                </a:cubicBezTo>
                <a:close/>
                <a:moveTo>
                  <a:pt x="433" y="39"/>
                </a:moveTo>
                <a:cubicBezTo>
                  <a:pt x="433" y="39"/>
                  <a:pt x="433" y="39"/>
                  <a:pt x="433" y="39"/>
                </a:cubicBezTo>
                <a:cubicBezTo>
                  <a:pt x="433" y="39"/>
                  <a:pt x="433" y="39"/>
                  <a:pt x="433" y="39"/>
                </a:cubicBezTo>
                <a:cubicBezTo>
                  <a:pt x="433" y="39"/>
                  <a:pt x="433" y="39"/>
                  <a:pt x="433" y="39"/>
                </a:cubicBezTo>
                <a:close/>
                <a:moveTo>
                  <a:pt x="427" y="38"/>
                </a:moveTo>
                <a:cubicBezTo>
                  <a:pt x="427" y="38"/>
                  <a:pt x="427" y="37"/>
                  <a:pt x="427" y="36"/>
                </a:cubicBezTo>
                <a:cubicBezTo>
                  <a:pt x="427" y="36"/>
                  <a:pt x="427" y="36"/>
                  <a:pt x="426" y="35"/>
                </a:cubicBezTo>
                <a:cubicBezTo>
                  <a:pt x="427" y="35"/>
                  <a:pt x="427" y="36"/>
                  <a:pt x="428" y="36"/>
                </a:cubicBezTo>
                <a:cubicBezTo>
                  <a:pt x="428" y="36"/>
                  <a:pt x="428" y="36"/>
                  <a:pt x="428" y="36"/>
                </a:cubicBezTo>
                <a:cubicBezTo>
                  <a:pt x="428" y="37"/>
                  <a:pt x="428" y="37"/>
                  <a:pt x="427" y="38"/>
                </a:cubicBezTo>
                <a:close/>
                <a:moveTo>
                  <a:pt x="417" y="41"/>
                </a:moveTo>
                <a:cubicBezTo>
                  <a:pt x="416" y="41"/>
                  <a:pt x="415" y="40"/>
                  <a:pt x="415" y="39"/>
                </a:cubicBezTo>
                <a:cubicBezTo>
                  <a:pt x="415" y="38"/>
                  <a:pt x="416" y="38"/>
                  <a:pt x="416" y="37"/>
                </a:cubicBezTo>
                <a:cubicBezTo>
                  <a:pt x="416" y="38"/>
                  <a:pt x="416" y="38"/>
                  <a:pt x="416" y="39"/>
                </a:cubicBezTo>
                <a:cubicBezTo>
                  <a:pt x="416" y="40"/>
                  <a:pt x="416" y="40"/>
                  <a:pt x="417" y="41"/>
                </a:cubicBezTo>
                <a:close/>
                <a:moveTo>
                  <a:pt x="385" y="47"/>
                </a:moveTo>
                <a:cubicBezTo>
                  <a:pt x="385" y="47"/>
                  <a:pt x="386" y="48"/>
                  <a:pt x="386" y="48"/>
                </a:cubicBezTo>
                <a:cubicBezTo>
                  <a:pt x="386" y="48"/>
                  <a:pt x="386" y="49"/>
                  <a:pt x="386" y="50"/>
                </a:cubicBezTo>
                <a:cubicBezTo>
                  <a:pt x="385" y="49"/>
                  <a:pt x="385" y="49"/>
                  <a:pt x="384" y="49"/>
                </a:cubicBezTo>
                <a:cubicBezTo>
                  <a:pt x="385" y="48"/>
                  <a:pt x="385" y="47"/>
                  <a:pt x="385" y="47"/>
                </a:cubicBezTo>
                <a:close/>
                <a:moveTo>
                  <a:pt x="398" y="50"/>
                </a:moveTo>
                <a:cubicBezTo>
                  <a:pt x="398" y="50"/>
                  <a:pt x="398" y="50"/>
                  <a:pt x="398" y="50"/>
                </a:cubicBezTo>
                <a:cubicBezTo>
                  <a:pt x="398" y="50"/>
                  <a:pt x="398" y="50"/>
                  <a:pt x="398" y="51"/>
                </a:cubicBezTo>
                <a:cubicBezTo>
                  <a:pt x="398" y="51"/>
                  <a:pt x="398" y="51"/>
                  <a:pt x="398" y="52"/>
                </a:cubicBezTo>
                <a:cubicBezTo>
                  <a:pt x="398" y="52"/>
                  <a:pt x="398" y="52"/>
                  <a:pt x="398" y="52"/>
                </a:cubicBezTo>
                <a:cubicBezTo>
                  <a:pt x="398" y="51"/>
                  <a:pt x="398" y="51"/>
                  <a:pt x="398" y="50"/>
                </a:cubicBezTo>
                <a:close/>
                <a:moveTo>
                  <a:pt x="385" y="52"/>
                </a:moveTo>
                <a:cubicBezTo>
                  <a:pt x="385" y="53"/>
                  <a:pt x="384" y="53"/>
                  <a:pt x="384" y="53"/>
                </a:cubicBezTo>
                <a:cubicBezTo>
                  <a:pt x="384" y="53"/>
                  <a:pt x="384" y="53"/>
                  <a:pt x="384" y="53"/>
                </a:cubicBezTo>
                <a:cubicBezTo>
                  <a:pt x="384" y="53"/>
                  <a:pt x="383" y="52"/>
                  <a:pt x="383" y="52"/>
                </a:cubicBezTo>
                <a:cubicBezTo>
                  <a:pt x="383" y="52"/>
                  <a:pt x="383" y="52"/>
                  <a:pt x="383" y="51"/>
                </a:cubicBezTo>
                <a:cubicBezTo>
                  <a:pt x="384" y="52"/>
                  <a:pt x="384" y="52"/>
                  <a:pt x="385" y="52"/>
                </a:cubicBezTo>
                <a:close/>
                <a:moveTo>
                  <a:pt x="363" y="57"/>
                </a:moveTo>
                <a:cubicBezTo>
                  <a:pt x="363" y="58"/>
                  <a:pt x="363" y="58"/>
                  <a:pt x="363" y="58"/>
                </a:cubicBezTo>
                <a:cubicBezTo>
                  <a:pt x="363" y="59"/>
                  <a:pt x="363" y="60"/>
                  <a:pt x="362" y="61"/>
                </a:cubicBezTo>
                <a:cubicBezTo>
                  <a:pt x="362" y="62"/>
                  <a:pt x="362" y="62"/>
                  <a:pt x="362" y="63"/>
                </a:cubicBezTo>
                <a:cubicBezTo>
                  <a:pt x="362" y="62"/>
                  <a:pt x="362" y="61"/>
                  <a:pt x="361" y="60"/>
                </a:cubicBezTo>
                <a:cubicBezTo>
                  <a:pt x="362" y="59"/>
                  <a:pt x="362" y="58"/>
                  <a:pt x="362" y="57"/>
                </a:cubicBezTo>
                <a:cubicBezTo>
                  <a:pt x="362" y="57"/>
                  <a:pt x="362" y="57"/>
                  <a:pt x="363" y="57"/>
                </a:cubicBezTo>
                <a:close/>
                <a:moveTo>
                  <a:pt x="342" y="64"/>
                </a:moveTo>
                <a:cubicBezTo>
                  <a:pt x="341" y="63"/>
                  <a:pt x="341" y="62"/>
                  <a:pt x="340" y="61"/>
                </a:cubicBezTo>
                <a:cubicBezTo>
                  <a:pt x="341" y="61"/>
                  <a:pt x="341" y="62"/>
                  <a:pt x="341" y="62"/>
                </a:cubicBezTo>
                <a:cubicBezTo>
                  <a:pt x="341" y="63"/>
                  <a:pt x="342" y="63"/>
                  <a:pt x="342" y="64"/>
                </a:cubicBezTo>
                <a:cubicBezTo>
                  <a:pt x="342" y="64"/>
                  <a:pt x="342" y="64"/>
                  <a:pt x="342" y="64"/>
                </a:cubicBezTo>
                <a:close/>
                <a:moveTo>
                  <a:pt x="393" y="46"/>
                </a:moveTo>
                <a:cubicBezTo>
                  <a:pt x="393" y="46"/>
                  <a:pt x="393" y="46"/>
                  <a:pt x="393" y="46"/>
                </a:cubicBezTo>
                <a:cubicBezTo>
                  <a:pt x="393" y="46"/>
                  <a:pt x="393" y="46"/>
                  <a:pt x="393" y="46"/>
                </a:cubicBezTo>
                <a:cubicBezTo>
                  <a:pt x="393" y="46"/>
                  <a:pt x="393" y="46"/>
                  <a:pt x="393" y="46"/>
                </a:cubicBezTo>
                <a:close/>
                <a:moveTo>
                  <a:pt x="394" y="52"/>
                </a:moveTo>
                <a:cubicBezTo>
                  <a:pt x="393" y="51"/>
                  <a:pt x="392" y="50"/>
                  <a:pt x="391" y="49"/>
                </a:cubicBezTo>
                <a:cubicBezTo>
                  <a:pt x="391" y="49"/>
                  <a:pt x="391" y="49"/>
                  <a:pt x="392" y="48"/>
                </a:cubicBezTo>
                <a:cubicBezTo>
                  <a:pt x="392" y="49"/>
                  <a:pt x="393" y="51"/>
                  <a:pt x="394" y="52"/>
                </a:cubicBezTo>
                <a:close/>
                <a:moveTo>
                  <a:pt x="363" y="50"/>
                </a:moveTo>
                <a:cubicBezTo>
                  <a:pt x="363" y="49"/>
                  <a:pt x="363" y="49"/>
                  <a:pt x="363" y="49"/>
                </a:cubicBezTo>
                <a:cubicBezTo>
                  <a:pt x="363" y="49"/>
                  <a:pt x="363" y="49"/>
                  <a:pt x="363" y="49"/>
                </a:cubicBezTo>
                <a:cubicBezTo>
                  <a:pt x="363" y="49"/>
                  <a:pt x="363" y="50"/>
                  <a:pt x="363" y="50"/>
                </a:cubicBezTo>
                <a:close/>
                <a:moveTo>
                  <a:pt x="369" y="60"/>
                </a:moveTo>
                <a:cubicBezTo>
                  <a:pt x="369" y="60"/>
                  <a:pt x="369" y="60"/>
                  <a:pt x="369" y="60"/>
                </a:cubicBezTo>
                <a:cubicBezTo>
                  <a:pt x="369" y="60"/>
                  <a:pt x="369" y="60"/>
                  <a:pt x="369" y="61"/>
                </a:cubicBezTo>
                <a:cubicBezTo>
                  <a:pt x="369" y="60"/>
                  <a:pt x="369" y="60"/>
                  <a:pt x="369" y="60"/>
                </a:cubicBezTo>
                <a:close/>
                <a:moveTo>
                  <a:pt x="397" y="42"/>
                </a:moveTo>
                <a:cubicBezTo>
                  <a:pt x="397" y="43"/>
                  <a:pt x="397" y="43"/>
                  <a:pt x="397" y="44"/>
                </a:cubicBezTo>
                <a:cubicBezTo>
                  <a:pt x="397" y="43"/>
                  <a:pt x="396" y="43"/>
                  <a:pt x="396" y="42"/>
                </a:cubicBezTo>
                <a:cubicBezTo>
                  <a:pt x="396" y="42"/>
                  <a:pt x="396" y="42"/>
                  <a:pt x="396" y="41"/>
                </a:cubicBezTo>
                <a:cubicBezTo>
                  <a:pt x="396" y="41"/>
                  <a:pt x="397" y="41"/>
                  <a:pt x="397" y="41"/>
                </a:cubicBezTo>
                <a:cubicBezTo>
                  <a:pt x="397" y="41"/>
                  <a:pt x="397" y="42"/>
                  <a:pt x="397" y="42"/>
                </a:cubicBezTo>
                <a:close/>
                <a:moveTo>
                  <a:pt x="390" y="45"/>
                </a:moveTo>
                <a:cubicBezTo>
                  <a:pt x="390" y="44"/>
                  <a:pt x="389" y="44"/>
                  <a:pt x="389" y="44"/>
                </a:cubicBezTo>
                <a:cubicBezTo>
                  <a:pt x="389" y="42"/>
                  <a:pt x="389" y="41"/>
                  <a:pt x="390" y="40"/>
                </a:cubicBezTo>
                <a:cubicBezTo>
                  <a:pt x="390" y="41"/>
                  <a:pt x="391" y="42"/>
                  <a:pt x="392" y="43"/>
                </a:cubicBezTo>
                <a:cubicBezTo>
                  <a:pt x="392" y="43"/>
                  <a:pt x="391" y="44"/>
                  <a:pt x="390" y="45"/>
                </a:cubicBezTo>
                <a:close/>
                <a:moveTo>
                  <a:pt x="384" y="46"/>
                </a:moveTo>
                <a:cubicBezTo>
                  <a:pt x="384" y="47"/>
                  <a:pt x="384" y="47"/>
                  <a:pt x="383" y="48"/>
                </a:cubicBezTo>
                <a:cubicBezTo>
                  <a:pt x="383" y="47"/>
                  <a:pt x="384" y="46"/>
                  <a:pt x="384" y="46"/>
                </a:cubicBezTo>
                <a:cubicBezTo>
                  <a:pt x="384" y="46"/>
                  <a:pt x="384" y="46"/>
                  <a:pt x="384" y="46"/>
                </a:cubicBezTo>
                <a:close/>
                <a:moveTo>
                  <a:pt x="379" y="50"/>
                </a:moveTo>
                <a:cubicBezTo>
                  <a:pt x="379" y="50"/>
                  <a:pt x="379" y="50"/>
                  <a:pt x="379" y="49"/>
                </a:cubicBezTo>
                <a:cubicBezTo>
                  <a:pt x="379" y="49"/>
                  <a:pt x="379" y="50"/>
                  <a:pt x="379" y="50"/>
                </a:cubicBezTo>
                <a:cubicBezTo>
                  <a:pt x="379" y="50"/>
                  <a:pt x="379" y="50"/>
                  <a:pt x="379" y="50"/>
                </a:cubicBezTo>
                <a:close/>
                <a:moveTo>
                  <a:pt x="327" y="75"/>
                </a:moveTo>
                <a:cubicBezTo>
                  <a:pt x="327" y="74"/>
                  <a:pt x="327" y="74"/>
                  <a:pt x="326" y="73"/>
                </a:cubicBezTo>
                <a:cubicBezTo>
                  <a:pt x="326" y="73"/>
                  <a:pt x="326" y="72"/>
                  <a:pt x="326" y="72"/>
                </a:cubicBezTo>
                <a:cubicBezTo>
                  <a:pt x="327" y="73"/>
                  <a:pt x="327" y="74"/>
                  <a:pt x="327" y="75"/>
                </a:cubicBezTo>
                <a:close/>
                <a:moveTo>
                  <a:pt x="316" y="64"/>
                </a:moveTo>
                <a:cubicBezTo>
                  <a:pt x="316" y="64"/>
                  <a:pt x="315" y="64"/>
                  <a:pt x="315" y="64"/>
                </a:cubicBezTo>
                <a:cubicBezTo>
                  <a:pt x="315" y="64"/>
                  <a:pt x="315" y="64"/>
                  <a:pt x="315" y="63"/>
                </a:cubicBezTo>
                <a:cubicBezTo>
                  <a:pt x="314" y="59"/>
                  <a:pt x="313" y="56"/>
                  <a:pt x="312" y="53"/>
                </a:cubicBezTo>
                <a:cubicBezTo>
                  <a:pt x="312" y="54"/>
                  <a:pt x="313" y="55"/>
                  <a:pt x="313" y="56"/>
                </a:cubicBezTo>
                <a:cubicBezTo>
                  <a:pt x="313" y="56"/>
                  <a:pt x="314" y="57"/>
                  <a:pt x="314" y="58"/>
                </a:cubicBezTo>
                <a:cubicBezTo>
                  <a:pt x="314" y="60"/>
                  <a:pt x="315" y="62"/>
                  <a:pt x="316" y="64"/>
                </a:cubicBezTo>
                <a:close/>
                <a:moveTo>
                  <a:pt x="414" y="50"/>
                </a:moveTo>
                <a:cubicBezTo>
                  <a:pt x="413" y="49"/>
                  <a:pt x="413" y="49"/>
                  <a:pt x="412" y="48"/>
                </a:cubicBezTo>
                <a:cubicBezTo>
                  <a:pt x="412" y="48"/>
                  <a:pt x="412" y="47"/>
                  <a:pt x="412" y="47"/>
                </a:cubicBezTo>
                <a:cubicBezTo>
                  <a:pt x="412" y="45"/>
                  <a:pt x="412" y="44"/>
                  <a:pt x="413" y="43"/>
                </a:cubicBezTo>
                <a:cubicBezTo>
                  <a:pt x="413" y="43"/>
                  <a:pt x="413" y="43"/>
                  <a:pt x="413" y="42"/>
                </a:cubicBezTo>
                <a:cubicBezTo>
                  <a:pt x="413" y="43"/>
                  <a:pt x="413" y="43"/>
                  <a:pt x="413" y="43"/>
                </a:cubicBezTo>
                <a:cubicBezTo>
                  <a:pt x="414" y="44"/>
                  <a:pt x="415" y="45"/>
                  <a:pt x="415" y="46"/>
                </a:cubicBezTo>
                <a:cubicBezTo>
                  <a:pt x="416" y="47"/>
                  <a:pt x="416" y="47"/>
                  <a:pt x="416" y="47"/>
                </a:cubicBezTo>
                <a:cubicBezTo>
                  <a:pt x="416" y="48"/>
                  <a:pt x="416" y="49"/>
                  <a:pt x="416" y="50"/>
                </a:cubicBezTo>
                <a:cubicBezTo>
                  <a:pt x="415" y="51"/>
                  <a:pt x="415" y="52"/>
                  <a:pt x="415" y="52"/>
                </a:cubicBezTo>
                <a:cubicBezTo>
                  <a:pt x="415" y="52"/>
                  <a:pt x="415" y="51"/>
                  <a:pt x="414" y="50"/>
                </a:cubicBezTo>
                <a:close/>
                <a:moveTo>
                  <a:pt x="468" y="41"/>
                </a:moveTo>
                <a:cubicBezTo>
                  <a:pt x="467" y="40"/>
                  <a:pt x="466" y="40"/>
                  <a:pt x="466" y="39"/>
                </a:cubicBezTo>
                <a:cubicBezTo>
                  <a:pt x="466" y="39"/>
                  <a:pt x="466" y="38"/>
                  <a:pt x="466" y="38"/>
                </a:cubicBezTo>
                <a:cubicBezTo>
                  <a:pt x="465" y="36"/>
                  <a:pt x="465" y="35"/>
                  <a:pt x="465" y="34"/>
                </a:cubicBezTo>
                <a:cubicBezTo>
                  <a:pt x="466" y="35"/>
                  <a:pt x="467" y="37"/>
                  <a:pt x="468" y="39"/>
                </a:cubicBezTo>
                <a:cubicBezTo>
                  <a:pt x="468" y="39"/>
                  <a:pt x="468" y="39"/>
                  <a:pt x="468" y="40"/>
                </a:cubicBezTo>
                <a:cubicBezTo>
                  <a:pt x="468" y="41"/>
                  <a:pt x="468" y="42"/>
                  <a:pt x="469" y="43"/>
                </a:cubicBezTo>
                <a:cubicBezTo>
                  <a:pt x="468" y="42"/>
                  <a:pt x="468" y="42"/>
                  <a:pt x="468" y="41"/>
                </a:cubicBezTo>
                <a:close/>
                <a:moveTo>
                  <a:pt x="503" y="30"/>
                </a:moveTo>
                <a:cubicBezTo>
                  <a:pt x="503" y="30"/>
                  <a:pt x="503" y="30"/>
                  <a:pt x="503" y="30"/>
                </a:cubicBezTo>
                <a:cubicBezTo>
                  <a:pt x="503" y="32"/>
                  <a:pt x="503" y="33"/>
                  <a:pt x="503" y="34"/>
                </a:cubicBezTo>
                <a:cubicBezTo>
                  <a:pt x="503" y="33"/>
                  <a:pt x="503" y="33"/>
                  <a:pt x="503" y="33"/>
                </a:cubicBezTo>
                <a:cubicBezTo>
                  <a:pt x="502" y="31"/>
                  <a:pt x="502" y="30"/>
                  <a:pt x="502" y="28"/>
                </a:cubicBezTo>
                <a:cubicBezTo>
                  <a:pt x="502" y="29"/>
                  <a:pt x="502" y="30"/>
                  <a:pt x="503" y="30"/>
                </a:cubicBezTo>
                <a:close/>
                <a:moveTo>
                  <a:pt x="488" y="40"/>
                </a:moveTo>
                <a:cubicBezTo>
                  <a:pt x="488" y="38"/>
                  <a:pt x="488" y="37"/>
                  <a:pt x="488" y="35"/>
                </a:cubicBezTo>
                <a:cubicBezTo>
                  <a:pt x="488" y="34"/>
                  <a:pt x="488" y="34"/>
                  <a:pt x="488" y="33"/>
                </a:cubicBezTo>
                <a:cubicBezTo>
                  <a:pt x="488" y="35"/>
                  <a:pt x="488" y="37"/>
                  <a:pt x="488" y="39"/>
                </a:cubicBezTo>
                <a:cubicBezTo>
                  <a:pt x="488" y="39"/>
                  <a:pt x="488" y="39"/>
                  <a:pt x="488" y="40"/>
                </a:cubicBezTo>
                <a:close/>
                <a:moveTo>
                  <a:pt x="493" y="22"/>
                </a:moveTo>
                <a:cubicBezTo>
                  <a:pt x="493" y="22"/>
                  <a:pt x="493" y="22"/>
                  <a:pt x="493" y="22"/>
                </a:cubicBezTo>
                <a:cubicBezTo>
                  <a:pt x="493" y="21"/>
                  <a:pt x="493" y="21"/>
                  <a:pt x="493" y="21"/>
                </a:cubicBezTo>
                <a:cubicBezTo>
                  <a:pt x="493" y="21"/>
                  <a:pt x="493" y="22"/>
                  <a:pt x="493" y="22"/>
                </a:cubicBezTo>
                <a:close/>
                <a:moveTo>
                  <a:pt x="489" y="16"/>
                </a:moveTo>
                <a:cubicBezTo>
                  <a:pt x="489" y="14"/>
                  <a:pt x="489" y="12"/>
                  <a:pt x="488" y="11"/>
                </a:cubicBezTo>
                <a:cubicBezTo>
                  <a:pt x="489" y="13"/>
                  <a:pt x="489" y="14"/>
                  <a:pt x="489" y="16"/>
                </a:cubicBezTo>
                <a:cubicBezTo>
                  <a:pt x="489" y="16"/>
                  <a:pt x="489" y="16"/>
                  <a:pt x="489" y="16"/>
                </a:cubicBezTo>
                <a:close/>
                <a:moveTo>
                  <a:pt x="478" y="45"/>
                </a:moveTo>
                <a:cubicBezTo>
                  <a:pt x="478" y="45"/>
                  <a:pt x="477" y="44"/>
                  <a:pt x="477" y="43"/>
                </a:cubicBezTo>
                <a:cubicBezTo>
                  <a:pt x="477" y="43"/>
                  <a:pt x="478" y="43"/>
                  <a:pt x="478" y="44"/>
                </a:cubicBezTo>
                <a:cubicBezTo>
                  <a:pt x="478" y="44"/>
                  <a:pt x="478" y="45"/>
                  <a:pt x="478" y="45"/>
                </a:cubicBezTo>
                <a:close/>
                <a:moveTo>
                  <a:pt x="498" y="26"/>
                </a:moveTo>
                <a:cubicBezTo>
                  <a:pt x="497" y="25"/>
                  <a:pt x="497" y="24"/>
                  <a:pt x="497" y="23"/>
                </a:cubicBezTo>
                <a:cubicBezTo>
                  <a:pt x="497" y="23"/>
                  <a:pt x="497" y="23"/>
                  <a:pt x="498" y="24"/>
                </a:cubicBezTo>
                <a:cubicBezTo>
                  <a:pt x="498" y="24"/>
                  <a:pt x="498" y="25"/>
                  <a:pt x="498" y="26"/>
                </a:cubicBezTo>
                <a:close/>
                <a:moveTo>
                  <a:pt x="493" y="20"/>
                </a:moveTo>
                <a:cubicBezTo>
                  <a:pt x="493" y="20"/>
                  <a:pt x="493" y="20"/>
                  <a:pt x="493" y="20"/>
                </a:cubicBezTo>
                <a:cubicBezTo>
                  <a:pt x="493" y="20"/>
                  <a:pt x="494" y="20"/>
                  <a:pt x="493" y="20"/>
                </a:cubicBezTo>
                <a:cubicBezTo>
                  <a:pt x="493" y="20"/>
                  <a:pt x="493" y="21"/>
                  <a:pt x="493" y="21"/>
                </a:cubicBezTo>
                <a:cubicBezTo>
                  <a:pt x="493" y="20"/>
                  <a:pt x="493" y="20"/>
                  <a:pt x="493" y="20"/>
                </a:cubicBezTo>
                <a:cubicBezTo>
                  <a:pt x="493" y="20"/>
                  <a:pt x="493" y="20"/>
                  <a:pt x="493" y="20"/>
                </a:cubicBezTo>
                <a:close/>
                <a:moveTo>
                  <a:pt x="465" y="23"/>
                </a:moveTo>
                <a:cubicBezTo>
                  <a:pt x="466" y="23"/>
                  <a:pt x="466" y="22"/>
                  <a:pt x="466" y="22"/>
                </a:cubicBezTo>
                <a:cubicBezTo>
                  <a:pt x="466" y="25"/>
                  <a:pt x="467" y="28"/>
                  <a:pt x="467" y="32"/>
                </a:cubicBezTo>
                <a:cubicBezTo>
                  <a:pt x="466" y="31"/>
                  <a:pt x="465" y="30"/>
                  <a:pt x="464" y="29"/>
                </a:cubicBezTo>
                <a:cubicBezTo>
                  <a:pt x="464" y="28"/>
                  <a:pt x="464" y="28"/>
                  <a:pt x="464" y="27"/>
                </a:cubicBezTo>
                <a:cubicBezTo>
                  <a:pt x="464" y="27"/>
                  <a:pt x="464" y="26"/>
                  <a:pt x="464" y="25"/>
                </a:cubicBezTo>
                <a:cubicBezTo>
                  <a:pt x="465" y="24"/>
                  <a:pt x="465" y="24"/>
                  <a:pt x="465" y="23"/>
                </a:cubicBezTo>
                <a:close/>
                <a:moveTo>
                  <a:pt x="459" y="28"/>
                </a:moveTo>
                <a:cubicBezTo>
                  <a:pt x="459" y="28"/>
                  <a:pt x="459" y="27"/>
                  <a:pt x="459" y="27"/>
                </a:cubicBezTo>
                <a:cubicBezTo>
                  <a:pt x="459" y="27"/>
                  <a:pt x="459" y="27"/>
                  <a:pt x="460" y="28"/>
                </a:cubicBezTo>
                <a:cubicBezTo>
                  <a:pt x="460" y="28"/>
                  <a:pt x="460" y="28"/>
                  <a:pt x="459" y="28"/>
                </a:cubicBezTo>
                <a:close/>
                <a:moveTo>
                  <a:pt x="450" y="29"/>
                </a:moveTo>
                <a:cubicBezTo>
                  <a:pt x="450" y="31"/>
                  <a:pt x="451" y="32"/>
                  <a:pt x="451" y="33"/>
                </a:cubicBezTo>
                <a:cubicBezTo>
                  <a:pt x="452" y="33"/>
                  <a:pt x="452" y="34"/>
                  <a:pt x="452" y="34"/>
                </a:cubicBezTo>
                <a:cubicBezTo>
                  <a:pt x="451" y="33"/>
                  <a:pt x="451" y="32"/>
                  <a:pt x="450" y="31"/>
                </a:cubicBezTo>
                <a:cubicBezTo>
                  <a:pt x="450" y="31"/>
                  <a:pt x="450" y="30"/>
                  <a:pt x="450" y="29"/>
                </a:cubicBezTo>
                <a:close/>
                <a:moveTo>
                  <a:pt x="442" y="28"/>
                </a:moveTo>
                <a:cubicBezTo>
                  <a:pt x="442" y="26"/>
                  <a:pt x="443" y="25"/>
                  <a:pt x="443" y="24"/>
                </a:cubicBezTo>
                <a:cubicBezTo>
                  <a:pt x="444" y="25"/>
                  <a:pt x="445" y="26"/>
                  <a:pt x="445" y="28"/>
                </a:cubicBezTo>
                <a:cubicBezTo>
                  <a:pt x="446" y="29"/>
                  <a:pt x="446" y="30"/>
                  <a:pt x="446" y="31"/>
                </a:cubicBezTo>
                <a:cubicBezTo>
                  <a:pt x="444" y="29"/>
                  <a:pt x="442" y="28"/>
                  <a:pt x="442" y="28"/>
                </a:cubicBezTo>
                <a:cubicBezTo>
                  <a:pt x="442" y="28"/>
                  <a:pt x="443" y="30"/>
                  <a:pt x="445" y="33"/>
                </a:cubicBezTo>
                <a:cubicBezTo>
                  <a:pt x="445" y="33"/>
                  <a:pt x="446" y="34"/>
                  <a:pt x="446" y="35"/>
                </a:cubicBezTo>
                <a:cubicBezTo>
                  <a:pt x="446" y="35"/>
                  <a:pt x="446" y="35"/>
                  <a:pt x="446" y="35"/>
                </a:cubicBezTo>
                <a:cubicBezTo>
                  <a:pt x="444" y="33"/>
                  <a:pt x="443" y="31"/>
                  <a:pt x="441" y="30"/>
                </a:cubicBezTo>
                <a:cubicBezTo>
                  <a:pt x="442" y="29"/>
                  <a:pt x="442" y="29"/>
                  <a:pt x="442" y="28"/>
                </a:cubicBezTo>
                <a:close/>
                <a:moveTo>
                  <a:pt x="439" y="31"/>
                </a:moveTo>
                <a:cubicBezTo>
                  <a:pt x="439" y="31"/>
                  <a:pt x="439" y="31"/>
                  <a:pt x="438" y="31"/>
                </a:cubicBezTo>
                <a:cubicBezTo>
                  <a:pt x="438" y="31"/>
                  <a:pt x="438" y="31"/>
                  <a:pt x="437" y="31"/>
                </a:cubicBezTo>
                <a:cubicBezTo>
                  <a:pt x="437" y="30"/>
                  <a:pt x="437" y="29"/>
                  <a:pt x="437" y="28"/>
                </a:cubicBezTo>
                <a:cubicBezTo>
                  <a:pt x="436" y="28"/>
                  <a:pt x="436" y="28"/>
                  <a:pt x="436" y="27"/>
                </a:cubicBezTo>
                <a:cubicBezTo>
                  <a:pt x="437" y="28"/>
                  <a:pt x="438" y="29"/>
                  <a:pt x="439" y="31"/>
                </a:cubicBezTo>
                <a:close/>
                <a:moveTo>
                  <a:pt x="434" y="28"/>
                </a:moveTo>
                <a:cubicBezTo>
                  <a:pt x="434" y="29"/>
                  <a:pt x="434" y="30"/>
                  <a:pt x="434" y="32"/>
                </a:cubicBezTo>
                <a:cubicBezTo>
                  <a:pt x="434" y="31"/>
                  <a:pt x="433" y="31"/>
                  <a:pt x="433" y="30"/>
                </a:cubicBezTo>
                <a:cubicBezTo>
                  <a:pt x="433" y="30"/>
                  <a:pt x="433" y="29"/>
                  <a:pt x="434" y="28"/>
                </a:cubicBezTo>
                <a:close/>
                <a:moveTo>
                  <a:pt x="435" y="35"/>
                </a:moveTo>
                <a:cubicBezTo>
                  <a:pt x="435" y="35"/>
                  <a:pt x="434" y="36"/>
                  <a:pt x="434" y="36"/>
                </a:cubicBezTo>
                <a:cubicBezTo>
                  <a:pt x="433" y="36"/>
                  <a:pt x="432" y="35"/>
                  <a:pt x="432" y="35"/>
                </a:cubicBezTo>
                <a:cubicBezTo>
                  <a:pt x="432" y="34"/>
                  <a:pt x="432" y="33"/>
                  <a:pt x="433" y="32"/>
                </a:cubicBezTo>
                <a:cubicBezTo>
                  <a:pt x="433" y="33"/>
                  <a:pt x="434" y="34"/>
                  <a:pt x="435" y="35"/>
                </a:cubicBezTo>
                <a:close/>
                <a:moveTo>
                  <a:pt x="426" y="27"/>
                </a:moveTo>
                <a:cubicBezTo>
                  <a:pt x="426" y="26"/>
                  <a:pt x="426" y="26"/>
                  <a:pt x="426" y="26"/>
                </a:cubicBezTo>
                <a:cubicBezTo>
                  <a:pt x="426" y="26"/>
                  <a:pt x="426" y="26"/>
                  <a:pt x="426" y="26"/>
                </a:cubicBezTo>
                <a:cubicBezTo>
                  <a:pt x="426" y="28"/>
                  <a:pt x="427" y="31"/>
                  <a:pt x="428" y="34"/>
                </a:cubicBezTo>
                <a:cubicBezTo>
                  <a:pt x="427" y="34"/>
                  <a:pt x="426" y="34"/>
                  <a:pt x="426" y="34"/>
                </a:cubicBezTo>
                <a:cubicBezTo>
                  <a:pt x="426" y="32"/>
                  <a:pt x="425" y="31"/>
                  <a:pt x="425" y="29"/>
                </a:cubicBezTo>
                <a:cubicBezTo>
                  <a:pt x="425" y="28"/>
                  <a:pt x="426" y="27"/>
                  <a:pt x="426" y="27"/>
                </a:cubicBezTo>
                <a:close/>
                <a:moveTo>
                  <a:pt x="421" y="40"/>
                </a:moveTo>
                <a:cubicBezTo>
                  <a:pt x="421" y="40"/>
                  <a:pt x="421" y="40"/>
                  <a:pt x="421" y="40"/>
                </a:cubicBezTo>
                <a:cubicBezTo>
                  <a:pt x="421" y="40"/>
                  <a:pt x="421" y="40"/>
                  <a:pt x="421" y="40"/>
                </a:cubicBezTo>
                <a:cubicBezTo>
                  <a:pt x="421" y="40"/>
                  <a:pt x="421" y="40"/>
                  <a:pt x="421" y="40"/>
                </a:cubicBezTo>
                <a:close/>
                <a:moveTo>
                  <a:pt x="415" y="30"/>
                </a:moveTo>
                <a:cubicBezTo>
                  <a:pt x="415" y="31"/>
                  <a:pt x="415" y="33"/>
                  <a:pt x="416" y="35"/>
                </a:cubicBezTo>
                <a:cubicBezTo>
                  <a:pt x="415" y="35"/>
                  <a:pt x="415" y="35"/>
                  <a:pt x="414" y="36"/>
                </a:cubicBezTo>
                <a:cubicBezTo>
                  <a:pt x="414" y="36"/>
                  <a:pt x="414" y="37"/>
                  <a:pt x="413" y="37"/>
                </a:cubicBezTo>
                <a:cubicBezTo>
                  <a:pt x="414" y="34"/>
                  <a:pt x="415" y="32"/>
                  <a:pt x="415" y="30"/>
                </a:cubicBezTo>
                <a:close/>
                <a:moveTo>
                  <a:pt x="404" y="32"/>
                </a:moveTo>
                <a:cubicBezTo>
                  <a:pt x="406" y="33"/>
                  <a:pt x="408" y="35"/>
                  <a:pt x="410" y="38"/>
                </a:cubicBezTo>
                <a:cubicBezTo>
                  <a:pt x="409" y="38"/>
                  <a:pt x="408" y="37"/>
                  <a:pt x="408" y="37"/>
                </a:cubicBezTo>
                <a:cubicBezTo>
                  <a:pt x="407" y="37"/>
                  <a:pt x="407" y="37"/>
                  <a:pt x="406" y="37"/>
                </a:cubicBezTo>
                <a:cubicBezTo>
                  <a:pt x="406" y="35"/>
                  <a:pt x="405" y="33"/>
                  <a:pt x="404" y="32"/>
                </a:cubicBezTo>
                <a:close/>
                <a:moveTo>
                  <a:pt x="409" y="40"/>
                </a:moveTo>
                <a:cubicBezTo>
                  <a:pt x="409" y="41"/>
                  <a:pt x="409" y="42"/>
                  <a:pt x="409" y="43"/>
                </a:cubicBezTo>
                <a:cubicBezTo>
                  <a:pt x="408" y="42"/>
                  <a:pt x="408" y="41"/>
                  <a:pt x="408" y="40"/>
                </a:cubicBezTo>
                <a:cubicBezTo>
                  <a:pt x="408" y="40"/>
                  <a:pt x="407" y="39"/>
                  <a:pt x="407" y="39"/>
                </a:cubicBezTo>
                <a:cubicBezTo>
                  <a:pt x="408" y="39"/>
                  <a:pt x="409" y="40"/>
                  <a:pt x="409" y="40"/>
                </a:cubicBezTo>
                <a:close/>
                <a:moveTo>
                  <a:pt x="404" y="43"/>
                </a:moveTo>
                <a:cubicBezTo>
                  <a:pt x="404" y="43"/>
                  <a:pt x="404" y="43"/>
                  <a:pt x="404" y="43"/>
                </a:cubicBezTo>
                <a:cubicBezTo>
                  <a:pt x="404" y="43"/>
                  <a:pt x="404" y="43"/>
                  <a:pt x="404" y="43"/>
                </a:cubicBezTo>
                <a:cubicBezTo>
                  <a:pt x="404" y="43"/>
                  <a:pt x="404" y="43"/>
                  <a:pt x="404" y="43"/>
                </a:cubicBezTo>
                <a:close/>
                <a:moveTo>
                  <a:pt x="395" y="35"/>
                </a:moveTo>
                <a:cubicBezTo>
                  <a:pt x="396" y="36"/>
                  <a:pt x="396" y="38"/>
                  <a:pt x="396" y="39"/>
                </a:cubicBezTo>
                <a:cubicBezTo>
                  <a:pt x="396" y="39"/>
                  <a:pt x="395" y="40"/>
                  <a:pt x="395" y="40"/>
                </a:cubicBezTo>
                <a:cubicBezTo>
                  <a:pt x="395" y="40"/>
                  <a:pt x="395" y="40"/>
                  <a:pt x="395" y="40"/>
                </a:cubicBezTo>
                <a:cubicBezTo>
                  <a:pt x="394" y="37"/>
                  <a:pt x="393" y="35"/>
                  <a:pt x="392" y="33"/>
                </a:cubicBezTo>
                <a:cubicBezTo>
                  <a:pt x="393" y="33"/>
                  <a:pt x="393" y="33"/>
                  <a:pt x="393" y="33"/>
                </a:cubicBezTo>
                <a:cubicBezTo>
                  <a:pt x="394" y="34"/>
                  <a:pt x="395" y="34"/>
                  <a:pt x="395" y="35"/>
                </a:cubicBezTo>
                <a:close/>
                <a:moveTo>
                  <a:pt x="389" y="39"/>
                </a:moveTo>
                <a:cubicBezTo>
                  <a:pt x="388" y="39"/>
                  <a:pt x="388" y="40"/>
                  <a:pt x="388" y="41"/>
                </a:cubicBezTo>
                <a:cubicBezTo>
                  <a:pt x="388" y="40"/>
                  <a:pt x="387" y="39"/>
                  <a:pt x="387" y="38"/>
                </a:cubicBezTo>
                <a:cubicBezTo>
                  <a:pt x="387" y="37"/>
                  <a:pt x="387" y="37"/>
                  <a:pt x="387" y="37"/>
                </a:cubicBezTo>
                <a:cubicBezTo>
                  <a:pt x="387" y="38"/>
                  <a:pt x="388" y="38"/>
                  <a:pt x="389" y="39"/>
                </a:cubicBezTo>
                <a:close/>
                <a:moveTo>
                  <a:pt x="384" y="37"/>
                </a:moveTo>
                <a:cubicBezTo>
                  <a:pt x="384" y="38"/>
                  <a:pt x="384" y="39"/>
                  <a:pt x="385" y="41"/>
                </a:cubicBezTo>
                <a:cubicBezTo>
                  <a:pt x="384" y="41"/>
                  <a:pt x="384" y="41"/>
                  <a:pt x="384" y="42"/>
                </a:cubicBezTo>
                <a:cubicBezTo>
                  <a:pt x="384" y="41"/>
                  <a:pt x="384" y="41"/>
                  <a:pt x="383" y="41"/>
                </a:cubicBezTo>
                <a:cubicBezTo>
                  <a:pt x="384" y="40"/>
                  <a:pt x="384" y="38"/>
                  <a:pt x="384" y="37"/>
                </a:cubicBezTo>
                <a:close/>
                <a:moveTo>
                  <a:pt x="380" y="40"/>
                </a:moveTo>
                <a:cubicBezTo>
                  <a:pt x="380" y="41"/>
                  <a:pt x="380" y="41"/>
                  <a:pt x="381" y="41"/>
                </a:cubicBezTo>
                <a:cubicBezTo>
                  <a:pt x="380" y="43"/>
                  <a:pt x="380" y="45"/>
                  <a:pt x="380" y="48"/>
                </a:cubicBezTo>
                <a:cubicBezTo>
                  <a:pt x="379" y="48"/>
                  <a:pt x="379" y="48"/>
                  <a:pt x="378" y="48"/>
                </a:cubicBezTo>
                <a:cubicBezTo>
                  <a:pt x="379" y="47"/>
                  <a:pt x="379" y="46"/>
                  <a:pt x="379" y="45"/>
                </a:cubicBezTo>
                <a:cubicBezTo>
                  <a:pt x="379" y="42"/>
                  <a:pt x="379" y="40"/>
                  <a:pt x="379" y="40"/>
                </a:cubicBezTo>
                <a:cubicBezTo>
                  <a:pt x="379" y="40"/>
                  <a:pt x="378" y="41"/>
                  <a:pt x="377" y="45"/>
                </a:cubicBezTo>
                <a:cubicBezTo>
                  <a:pt x="377" y="43"/>
                  <a:pt x="376" y="42"/>
                  <a:pt x="376" y="41"/>
                </a:cubicBezTo>
                <a:cubicBezTo>
                  <a:pt x="376" y="39"/>
                  <a:pt x="376" y="37"/>
                  <a:pt x="376" y="37"/>
                </a:cubicBezTo>
                <a:cubicBezTo>
                  <a:pt x="377" y="37"/>
                  <a:pt x="378" y="39"/>
                  <a:pt x="380" y="40"/>
                </a:cubicBezTo>
                <a:close/>
                <a:moveTo>
                  <a:pt x="373" y="46"/>
                </a:moveTo>
                <a:cubicBezTo>
                  <a:pt x="373" y="47"/>
                  <a:pt x="373" y="48"/>
                  <a:pt x="373" y="49"/>
                </a:cubicBezTo>
                <a:cubicBezTo>
                  <a:pt x="373" y="48"/>
                  <a:pt x="373" y="48"/>
                  <a:pt x="373" y="48"/>
                </a:cubicBezTo>
                <a:cubicBezTo>
                  <a:pt x="373" y="46"/>
                  <a:pt x="373" y="45"/>
                  <a:pt x="373" y="44"/>
                </a:cubicBezTo>
                <a:cubicBezTo>
                  <a:pt x="373" y="45"/>
                  <a:pt x="373" y="45"/>
                  <a:pt x="373" y="46"/>
                </a:cubicBezTo>
                <a:close/>
                <a:moveTo>
                  <a:pt x="363" y="46"/>
                </a:moveTo>
                <a:cubicBezTo>
                  <a:pt x="363" y="46"/>
                  <a:pt x="363" y="45"/>
                  <a:pt x="363" y="45"/>
                </a:cubicBezTo>
                <a:cubicBezTo>
                  <a:pt x="363" y="46"/>
                  <a:pt x="363" y="46"/>
                  <a:pt x="364" y="46"/>
                </a:cubicBezTo>
                <a:cubicBezTo>
                  <a:pt x="363" y="46"/>
                  <a:pt x="363" y="46"/>
                  <a:pt x="363" y="46"/>
                </a:cubicBezTo>
                <a:cubicBezTo>
                  <a:pt x="363" y="46"/>
                  <a:pt x="363" y="46"/>
                  <a:pt x="363" y="46"/>
                </a:cubicBezTo>
                <a:close/>
                <a:moveTo>
                  <a:pt x="356" y="44"/>
                </a:moveTo>
                <a:cubicBezTo>
                  <a:pt x="356" y="44"/>
                  <a:pt x="357" y="45"/>
                  <a:pt x="358" y="45"/>
                </a:cubicBezTo>
                <a:cubicBezTo>
                  <a:pt x="358" y="46"/>
                  <a:pt x="359" y="48"/>
                  <a:pt x="359" y="49"/>
                </a:cubicBezTo>
                <a:cubicBezTo>
                  <a:pt x="359" y="50"/>
                  <a:pt x="358" y="51"/>
                  <a:pt x="358" y="52"/>
                </a:cubicBezTo>
                <a:cubicBezTo>
                  <a:pt x="357" y="48"/>
                  <a:pt x="355" y="45"/>
                  <a:pt x="354" y="43"/>
                </a:cubicBezTo>
                <a:cubicBezTo>
                  <a:pt x="355" y="43"/>
                  <a:pt x="355" y="44"/>
                  <a:pt x="356" y="44"/>
                </a:cubicBezTo>
                <a:close/>
                <a:moveTo>
                  <a:pt x="356" y="56"/>
                </a:moveTo>
                <a:cubicBezTo>
                  <a:pt x="356" y="56"/>
                  <a:pt x="356" y="56"/>
                  <a:pt x="356" y="56"/>
                </a:cubicBezTo>
                <a:cubicBezTo>
                  <a:pt x="356" y="57"/>
                  <a:pt x="356" y="57"/>
                  <a:pt x="357" y="58"/>
                </a:cubicBezTo>
                <a:cubicBezTo>
                  <a:pt x="356" y="58"/>
                  <a:pt x="356" y="58"/>
                  <a:pt x="356" y="58"/>
                </a:cubicBezTo>
                <a:cubicBezTo>
                  <a:pt x="356" y="58"/>
                  <a:pt x="356" y="57"/>
                  <a:pt x="356" y="57"/>
                </a:cubicBezTo>
                <a:cubicBezTo>
                  <a:pt x="356" y="56"/>
                  <a:pt x="356" y="56"/>
                  <a:pt x="356" y="56"/>
                </a:cubicBezTo>
                <a:close/>
                <a:moveTo>
                  <a:pt x="329" y="41"/>
                </a:moveTo>
                <a:cubicBezTo>
                  <a:pt x="329" y="41"/>
                  <a:pt x="329" y="41"/>
                  <a:pt x="329" y="41"/>
                </a:cubicBezTo>
                <a:cubicBezTo>
                  <a:pt x="328" y="41"/>
                  <a:pt x="328" y="41"/>
                  <a:pt x="328" y="40"/>
                </a:cubicBezTo>
                <a:cubicBezTo>
                  <a:pt x="328" y="41"/>
                  <a:pt x="329" y="41"/>
                  <a:pt x="329" y="41"/>
                </a:cubicBezTo>
                <a:close/>
                <a:moveTo>
                  <a:pt x="329" y="52"/>
                </a:moveTo>
                <a:cubicBezTo>
                  <a:pt x="329" y="52"/>
                  <a:pt x="329" y="52"/>
                  <a:pt x="330" y="52"/>
                </a:cubicBezTo>
                <a:cubicBezTo>
                  <a:pt x="329" y="52"/>
                  <a:pt x="329" y="52"/>
                  <a:pt x="329" y="51"/>
                </a:cubicBezTo>
                <a:cubicBezTo>
                  <a:pt x="329" y="51"/>
                  <a:pt x="329" y="51"/>
                  <a:pt x="329" y="52"/>
                </a:cubicBezTo>
                <a:close/>
                <a:moveTo>
                  <a:pt x="323" y="47"/>
                </a:moveTo>
                <a:cubicBezTo>
                  <a:pt x="323" y="47"/>
                  <a:pt x="324" y="48"/>
                  <a:pt x="324" y="48"/>
                </a:cubicBezTo>
                <a:cubicBezTo>
                  <a:pt x="324" y="48"/>
                  <a:pt x="324" y="49"/>
                  <a:pt x="325" y="49"/>
                </a:cubicBezTo>
                <a:cubicBezTo>
                  <a:pt x="325" y="50"/>
                  <a:pt x="325" y="50"/>
                  <a:pt x="325" y="51"/>
                </a:cubicBezTo>
                <a:cubicBezTo>
                  <a:pt x="325" y="51"/>
                  <a:pt x="325" y="51"/>
                  <a:pt x="325" y="51"/>
                </a:cubicBezTo>
                <a:cubicBezTo>
                  <a:pt x="325" y="51"/>
                  <a:pt x="325" y="51"/>
                  <a:pt x="325" y="52"/>
                </a:cubicBezTo>
                <a:cubicBezTo>
                  <a:pt x="326" y="54"/>
                  <a:pt x="327" y="58"/>
                  <a:pt x="328" y="62"/>
                </a:cubicBezTo>
                <a:cubicBezTo>
                  <a:pt x="328" y="62"/>
                  <a:pt x="327" y="62"/>
                  <a:pt x="327" y="62"/>
                </a:cubicBezTo>
                <a:cubicBezTo>
                  <a:pt x="327" y="62"/>
                  <a:pt x="327" y="61"/>
                  <a:pt x="327" y="61"/>
                </a:cubicBezTo>
                <a:cubicBezTo>
                  <a:pt x="326" y="60"/>
                  <a:pt x="326" y="60"/>
                  <a:pt x="326" y="59"/>
                </a:cubicBezTo>
                <a:cubicBezTo>
                  <a:pt x="325" y="56"/>
                  <a:pt x="325" y="53"/>
                  <a:pt x="324" y="51"/>
                </a:cubicBezTo>
                <a:cubicBezTo>
                  <a:pt x="324" y="49"/>
                  <a:pt x="323" y="48"/>
                  <a:pt x="323" y="47"/>
                </a:cubicBezTo>
                <a:close/>
                <a:moveTo>
                  <a:pt x="323" y="62"/>
                </a:moveTo>
                <a:cubicBezTo>
                  <a:pt x="323" y="63"/>
                  <a:pt x="323" y="63"/>
                  <a:pt x="323" y="64"/>
                </a:cubicBezTo>
                <a:cubicBezTo>
                  <a:pt x="321" y="60"/>
                  <a:pt x="319" y="56"/>
                  <a:pt x="317" y="54"/>
                </a:cubicBezTo>
                <a:cubicBezTo>
                  <a:pt x="316" y="51"/>
                  <a:pt x="315" y="48"/>
                  <a:pt x="314" y="46"/>
                </a:cubicBezTo>
                <a:cubicBezTo>
                  <a:pt x="317" y="50"/>
                  <a:pt x="320" y="55"/>
                  <a:pt x="323" y="62"/>
                </a:cubicBezTo>
                <a:close/>
                <a:moveTo>
                  <a:pt x="312" y="51"/>
                </a:moveTo>
                <a:cubicBezTo>
                  <a:pt x="312" y="51"/>
                  <a:pt x="312" y="51"/>
                  <a:pt x="312" y="51"/>
                </a:cubicBezTo>
                <a:cubicBezTo>
                  <a:pt x="312" y="51"/>
                  <a:pt x="312" y="51"/>
                  <a:pt x="312" y="51"/>
                </a:cubicBezTo>
                <a:cubicBezTo>
                  <a:pt x="312" y="50"/>
                  <a:pt x="312" y="50"/>
                  <a:pt x="311" y="50"/>
                </a:cubicBezTo>
                <a:cubicBezTo>
                  <a:pt x="312" y="50"/>
                  <a:pt x="312" y="51"/>
                  <a:pt x="312" y="51"/>
                </a:cubicBezTo>
                <a:close/>
                <a:moveTo>
                  <a:pt x="303" y="54"/>
                </a:moveTo>
                <a:cubicBezTo>
                  <a:pt x="304" y="56"/>
                  <a:pt x="306" y="57"/>
                  <a:pt x="307" y="59"/>
                </a:cubicBezTo>
                <a:cubicBezTo>
                  <a:pt x="307" y="59"/>
                  <a:pt x="307" y="59"/>
                  <a:pt x="306" y="59"/>
                </a:cubicBezTo>
                <a:cubicBezTo>
                  <a:pt x="306" y="59"/>
                  <a:pt x="305" y="59"/>
                  <a:pt x="305" y="58"/>
                </a:cubicBezTo>
                <a:cubicBezTo>
                  <a:pt x="304" y="57"/>
                  <a:pt x="304" y="56"/>
                  <a:pt x="303" y="54"/>
                </a:cubicBezTo>
                <a:close/>
                <a:moveTo>
                  <a:pt x="311" y="64"/>
                </a:moveTo>
                <a:cubicBezTo>
                  <a:pt x="311" y="65"/>
                  <a:pt x="311" y="65"/>
                  <a:pt x="311" y="65"/>
                </a:cubicBezTo>
                <a:cubicBezTo>
                  <a:pt x="311" y="65"/>
                  <a:pt x="311" y="65"/>
                  <a:pt x="311" y="65"/>
                </a:cubicBezTo>
                <a:cubicBezTo>
                  <a:pt x="311" y="65"/>
                  <a:pt x="311" y="65"/>
                  <a:pt x="311" y="66"/>
                </a:cubicBezTo>
                <a:cubicBezTo>
                  <a:pt x="312" y="66"/>
                  <a:pt x="312" y="66"/>
                  <a:pt x="312" y="67"/>
                </a:cubicBezTo>
                <a:cubicBezTo>
                  <a:pt x="312" y="68"/>
                  <a:pt x="312" y="69"/>
                  <a:pt x="313" y="70"/>
                </a:cubicBezTo>
                <a:cubicBezTo>
                  <a:pt x="311" y="69"/>
                  <a:pt x="310" y="69"/>
                  <a:pt x="309" y="68"/>
                </a:cubicBezTo>
                <a:cubicBezTo>
                  <a:pt x="309" y="67"/>
                  <a:pt x="308" y="67"/>
                  <a:pt x="308" y="66"/>
                </a:cubicBezTo>
                <a:cubicBezTo>
                  <a:pt x="307" y="65"/>
                  <a:pt x="307" y="64"/>
                  <a:pt x="306" y="62"/>
                </a:cubicBezTo>
                <a:cubicBezTo>
                  <a:pt x="306" y="62"/>
                  <a:pt x="306" y="61"/>
                  <a:pt x="306" y="61"/>
                </a:cubicBezTo>
                <a:cubicBezTo>
                  <a:pt x="307" y="62"/>
                  <a:pt x="309" y="63"/>
                  <a:pt x="311" y="64"/>
                </a:cubicBezTo>
                <a:close/>
                <a:moveTo>
                  <a:pt x="293" y="57"/>
                </a:moveTo>
                <a:cubicBezTo>
                  <a:pt x="294" y="58"/>
                  <a:pt x="295" y="58"/>
                  <a:pt x="295" y="59"/>
                </a:cubicBezTo>
                <a:cubicBezTo>
                  <a:pt x="296" y="61"/>
                  <a:pt x="296" y="62"/>
                  <a:pt x="297" y="64"/>
                </a:cubicBezTo>
                <a:cubicBezTo>
                  <a:pt x="297" y="64"/>
                  <a:pt x="297" y="65"/>
                  <a:pt x="297" y="65"/>
                </a:cubicBezTo>
                <a:cubicBezTo>
                  <a:pt x="296" y="65"/>
                  <a:pt x="296" y="64"/>
                  <a:pt x="295" y="64"/>
                </a:cubicBezTo>
                <a:cubicBezTo>
                  <a:pt x="295" y="61"/>
                  <a:pt x="294" y="59"/>
                  <a:pt x="293" y="57"/>
                </a:cubicBezTo>
                <a:close/>
                <a:moveTo>
                  <a:pt x="293" y="68"/>
                </a:moveTo>
                <a:cubicBezTo>
                  <a:pt x="292" y="68"/>
                  <a:pt x="292" y="67"/>
                  <a:pt x="291" y="67"/>
                </a:cubicBezTo>
                <a:cubicBezTo>
                  <a:pt x="291" y="66"/>
                  <a:pt x="290" y="66"/>
                  <a:pt x="290" y="66"/>
                </a:cubicBezTo>
                <a:cubicBezTo>
                  <a:pt x="290" y="66"/>
                  <a:pt x="290" y="66"/>
                  <a:pt x="290" y="66"/>
                </a:cubicBezTo>
                <a:cubicBezTo>
                  <a:pt x="290" y="64"/>
                  <a:pt x="290" y="63"/>
                  <a:pt x="290" y="62"/>
                </a:cubicBezTo>
                <a:cubicBezTo>
                  <a:pt x="291" y="63"/>
                  <a:pt x="292" y="64"/>
                  <a:pt x="292" y="65"/>
                </a:cubicBezTo>
                <a:cubicBezTo>
                  <a:pt x="293" y="66"/>
                  <a:pt x="293" y="67"/>
                  <a:pt x="293" y="68"/>
                </a:cubicBezTo>
                <a:close/>
                <a:moveTo>
                  <a:pt x="285" y="60"/>
                </a:moveTo>
                <a:cubicBezTo>
                  <a:pt x="285" y="61"/>
                  <a:pt x="285" y="62"/>
                  <a:pt x="285" y="63"/>
                </a:cubicBezTo>
                <a:cubicBezTo>
                  <a:pt x="285" y="63"/>
                  <a:pt x="285" y="63"/>
                  <a:pt x="285" y="64"/>
                </a:cubicBezTo>
                <a:cubicBezTo>
                  <a:pt x="285" y="63"/>
                  <a:pt x="285" y="63"/>
                  <a:pt x="285" y="63"/>
                </a:cubicBezTo>
                <a:cubicBezTo>
                  <a:pt x="285" y="62"/>
                  <a:pt x="285" y="61"/>
                  <a:pt x="285" y="60"/>
                </a:cubicBezTo>
                <a:close/>
                <a:moveTo>
                  <a:pt x="282" y="63"/>
                </a:moveTo>
                <a:cubicBezTo>
                  <a:pt x="282" y="65"/>
                  <a:pt x="281" y="68"/>
                  <a:pt x="281" y="70"/>
                </a:cubicBezTo>
                <a:cubicBezTo>
                  <a:pt x="281" y="70"/>
                  <a:pt x="281" y="70"/>
                  <a:pt x="280" y="70"/>
                </a:cubicBezTo>
                <a:cubicBezTo>
                  <a:pt x="280" y="69"/>
                  <a:pt x="281" y="68"/>
                  <a:pt x="281" y="67"/>
                </a:cubicBezTo>
                <a:cubicBezTo>
                  <a:pt x="281" y="64"/>
                  <a:pt x="281" y="62"/>
                  <a:pt x="281" y="62"/>
                </a:cubicBezTo>
                <a:cubicBezTo>
                  <a:pt x="281" y="62"/>
                  <a:pt x="281" y="62"/>
                  <a:pt x="281" y="62"/>
                </a:cubicBezTo>
                <a:cubicBezTo>
                  <a:pt x="281" y="63"/>
                  <a:pt x="282" y="63"/>
                  <a:pt x="282" y="63"/>
                </a:cubicBezTo>
                <a:close/>
                <a:moveTo>
                  <a:pt x="265" y="72"/>
                </a:moveTo>
                <a:cubicBezTo>
                  <a:pt x="264" y="71"/>
                  <a:pt x="264" y="70"/>
                  <a:pt x="264" y="69"/>
                </a:cubicBezTo>
                <a:cubicBezTo>
                  <a:pt x="264" y="69"/>
                  <a:pt x="264" y="69"/>
                  <a:pt x="264" y="69"/>
                </a:cubicBezTo>
                <a:cubicBezTo>
                  <a:pt x="264" y="70"/>
                  <a:pt x="265" y="71"/>
                  <a:pt x="265" y="72"/>
                </a:cubicBezTo>
                <a:close/>
                <a:moveTo>
                  <a:pt x="260" y="66"/>
                </a:moveTo>
                <a:cubicBezTo>
                  <a:pt x="260" y="66"/>
                  <a:pt x="260" y="66"/>
                  <a:pt x="260" y="66"/>
                </a:cubicBezTo>
                <a:cubicBezTo>
                  <a:pt x="260" y="66"/>
                  <a:pt x="260" y="67"/>
                  <a:pt x="260" y="67"/>
                </a:cubicBezTo>
                <a:cubicBezTo>
                  <a:pt x="260" y="67"/>
                  <a:pt x="260" y="67"/>
                  <a:pt x="260" y="67"/>
                </a:cubicBezTo>
                <a:cubicBezTo>
                  <a:pt x="260" y="67"/>
                  <a:pt x="260" y="66"/>
                  <a:pt x="259" y="66"/>
                </a:cubicBezTo>
                <a:cubicBezTo>
                  <a:pt x="260" y="66"/>
                  <a:pt x="260" y="66"/>
                  <a:pt x="260" y="66"/>
                </a:cubicBezTo>
                <a:close/>
                <a:moveTo>
                  <a:pt x="238" y="77"/>
                </a:moveTo>
                <a:cubicBezTo>
                  <a:pt x="238" y="77"/>
                  <a:pt x="238" y="77"/>
                  <a:pt x="238" y="77"/>
                </a:cubicBezTo>
                <a:cubicBezTo>
                  <a:pt x="238" y="78"/>
                  <a:pt x="239" y="79"/>
                  <a:pt x="239" y="80"/>
                </a:cubicBezTo>
                <a:cubicBezTo>
                  <a:pt x="239" y="81"/>
                  <a:pt x="239" y="81"/>
                  <a:pt x="239" y="82"/>
                </a:cubicBezTo>
                <a:cubicBezTo>
                  <a:pt x="239" y="83"/>
                  <a:pt x="239" y="85"/>
                  <a:pt x="239" y="86"/>
                </a:cubicBezTo>
                <a:cubicBezTo>
                  <a:pt x="239" y="85"/>
                  <a:pt x="239" y="85"/>
                  <a:pt x="239" y="84"/>
                </a:cubicBezTo>
                <a:cubicBezTo>
                  <a:pt x="239" y="82"/>
                  <a:pt x="238" y="79"/>
                  <a:pt x="238" y="77"/>
                </a:cubicBezTo>
                <a:close/>
                <a:moveTo>
                  <a:pt x="233" y="73"/>
                </a:moveTo>
                <a:cubicBezTo>
                  <a:pt x="233" y="72"/>
                  <a:pt x="234" y="72"/>
                  <a:pt x="234" y="71"/>
                </a:cubicBezTo>
                <a:cubicBezTo>
                  <a:pt x="234" y="72"/>
                  <a:pt x="234" y="72"/>
                  <a:pt x="234" y="73"/>
                </a:cubicBezTo>
                <a:cubicBezTo>
                  <a:pt x="234" y="74"/>
                  <a:pt x="234" y="76"/>
                  <a:pt x="234" y="77"/>
                </a:cubicBezTo>
                <a:cubicBezTo>
                  <a:pt x="234" y="78"/>
                  <a:pt x="234" y="79"/>
                  <a:pt x="234" y="80"/>
                </a:cubicBezTo>
                <a:cubicBezTo>
                  <a:pt x="233" y="80"/>
                  <a:pt x="233" y="79"/>
                  <a:pt x="232" y="79"/>
                </a:cubicBezTo>
                <a:cubicBezTo>
                  <a:pt x="232" y="78"/>
                  <a:pt x="232" y="78"/>
                  <a:pt x="232" y="77"/>
                </a:cubicBezTo>
                <a:cubicBezTo>
                  <a:pt x="232" y="76"/>
                  <a:pt x="232" y="75"/>
                  <a:pt x="232" y="75"/>
                </a:cubicBezTo>
                <a:cubicBezTo>
                  <a:pt x="232" y="74"/>
                  <a:pt x="233" y="73"/>
                  <a:pt x="233" y="73"/>
                </a:cubicBezTo>
                <a:close/>
                <a:moveTo>
                  <a:pt x="227" y="78"/>
                </a:moveTo>
                <a:cubicBezTo>
                  <a:pt x="227" y="78"/>
                  <a:pt x="227" y="78"/>
                  <a:pt x="227" y="77"/>
                </a:cubicBezTo>
                <a:cubicBezTo>
                  <a:pt x="227" y="77"/>
                  <a:pt x="227" y="77"/>
                  <a:pt x="228" y="78"/>
                </a:cubicBezTo>
                <a:cubicBezTo>
                  <a:pt x="227" y="78"/>
                  <a:pt x="227" y="78"/>
                  <a:pt x="227" y="78"/>
                </a:cubicBezTo>
                <a:close/>
                <a:moveTo>
                  <a:pt x="218" y="80"/>
                </a:moveTo>
                <a:cubicBezTo>
                  <a:pt x="219" y="81"/>
                  <a:pt x="219" y="83"/>
                  <a:pt x="220" y="84"/>
                </a:cubicBezTo>
                <a:cubicBezTo>
                  <a:pt x="220" y="84"/>
                  <a:pt x="220" y="84"/>
                  <a:pt x="220" y="85"/>
                </a:cubicBezTo>
                <a:cubicBezTo>
                  <a:pt x="219" y="84"/>
                  <a:pt x="219" y="83"/>
                  <a:pt x="218" y="82"/>
                </a:cubicBezTo>
                <a:cubicBezTo>
                  <a:pt x="218" y="81"/>
                  <a:pt x="218" y="81"/>
                  <a:pt x="218" y="80"/>
                </a:cubicBezTo>
                <a:close/>
                <a:moveTo>
                  <a:pt x="210" y="79"/>
                </a:moveTo>
                <a:cubicBezTo>
                  <a:pt x="211" y="78"/>
                  <a:pt x="211" y="76"/>
                  <a:pt x="211" y="75"/>
                </a:cubicBezTo>
                <a:cubicBezTo>
                  <a:pt x="212" y="76"/>
                  <a:pt x="213" y="77"/>
                  <a:pt x="214" y="80"/>
                </a:cubicBezTo>
                <a:cubicBezTo>
                  <a:pt x="214" y="80"/>
                  <a:pt x="214" y="81"/>
                  <a:pt x="214" y="83"/>
                </a:cubicBezTo>
                <a:cubicBezTo>
                  <a:pt x="212" y="80"/>
                  <a:pt x="210" y="79"/>
                  <a:pt x="210" y="79"/>
                </a:cubicBezTo>
                <a:cubicBezTo>
                  <a:pt x="210" y="79"/>
                  <a:pt x="211" y="81"/>
                  <a:pt x="213" y="84"/>
                </a:cubicBezTo>
                <a:cubicBezTo>
                  <a:pt x="214" y="85"/>
                  <a:pt x="214" y="85"/>
                  <a:pt x="215" y="86"/>
                </a:cubicBezTo>
                <a:cubicBezTo>
                  <a:pt x="214" y="86"/>
                  <a:pt x="214" y="86"/>
                  <a:pt x="214" y="87"/>
                </a:cubicBezTo>
                <a:cubicBezTo>
                  <a:pt x="212" y="85"/>
                  <a:pt x="211" y="83"/>
                  <a:pt x="210" y="81"/>
                </a:cubicBezTo>
                <a:cubicBezTo>
                  <a:pt x="210" y="81"/>
                  <a:pt x="210" y="80"/>
                  <a:pt x="210" y="79"/>
                </a:cubicBezTo>
                <a:close/>
                <a:moveTo>
                  <a:pt x="207" y="82"/>
                </a:moveTo>
                <a:cubicBezTo>
                  <a:pt x="207" y="83"/>
                  <a:pt x="207" y="83"/>
                  <a:pt x="207" y="83"/>
                </a:cubicBezTo>
                <a:cubicBezTo>
                  <a:pt x="206" y="83"/>
                  <a:pt x="206" y="83"/>
                  <a:pt x="206" y="82"/>
                </a:cubicBezTo>
                <a:cubicBezTo>
                  <a:pt x="205" y="82"/>
                  <a:pt x="205" y="81"/>
                  <a:pt x="205" y="80"/>
                </a:cubicBezTo>
                <a:cubicBezTo>
                  <a:pt x="205" y="80"/>
                  <a:pt x="205" y="79"/>
                  <a:pt x="205" y="79"/>
                </a:cubicBezTo>
                <a:cubicBezTo>
                  <a:pt x="205" y="80"/>
                  <a:pt x="206" y="81"/>
                  <a:pt x="207" y="82"/>
                </a:cubicBezTo>
                <a:close/>
                <a:moveTo>
                  <a:pt x="202" y="80"/>
                </a:moveTo>
                <a:cubicBezTo>
                  <a:pt x="202" y="81"/>
                  <a:pt x="202" y="83"/>
                  <a:pt x="203" y="84"/>
                </a:cubicBezTo>
                <a:cubicBezTo>
                  <a:pt x="202" y="83"/>
                  <a:pt x="202" y="83"/>
                  <a:pt x="201" y="83"/>
                </a:cubicBezTo>
                <a:cubicBezTo>
                  <a:pt x="202" y="82"/>
                  <a:pt x="202" y="81"/>
                  <a:pt x="202" y="80"/>
                </a:cubicBezTo>
                <a:close/>
                <a:moveTo>
                  <a:pt x="203" y="87"/>
                </a:moveTo>
                <a:cubicBezTo>
                  <a:pt x="203" y="88"/>
                  <a:pt x="203" y="88"/>
                  <a:pt x="202" y="88"/>
                </a:cubicBezTo>
                <a:cubicBezTo>
                  <a:pt x="202" y="88"/>
                  <a:pt x="201" y="88"/>
                  <a:pt x="200" y="88"/>
                </a:cubicBezTo>
                <a:cubicBezTo>
                  <a:pt x="200" y="86"/>
                  <a:pt x="201" y="85"/>
                  <a:pt x="201" y="84"/>
                </a:cubicBezTo>
                <a:cubicBezTo>
                  <a:pt x="202" y="85"/>
                  <a:pt x="202" y="86"/>
                  <a:pt x="203" y="87"/>
                </a:cubicBezTo>
                <a:close/>
                <a:moveTo>
                  <a:pt x="194" y="79"/>
                </a:moveTo>
                <a:cubicBezTo>
                  <a:pt x="195" y="79"/>
                  <a:pt x="195" y="79"/>
                  <a:pt x="195" y="79"/>
                </a:cubicBezTo>
                <a:cubicBezTo>
                  <a:pt x="195" y="79"/>
                  <a:pt x="195" y="79"/>
                  <a:pt x="195" y="79"/>
                </a:cubicBezTo>
                <a:cubicBezTo>
                  <a:pt x="195" y="81"/>
                  <a:pt x="195" y="84"/>
                  <a:pt x="196" y="86"/>
                </a:cubicBezTo>
                <a:cubicBezTo>
                  <a:pt x="196" y="86"/>
                  <a:pt x="195" y="86"/>
                  <a:pt x="194" y="86"/>
                </a:cubicBezTo>
                <a:cubicBezTo>
                  <a:pt x="194" y="85"/>
                  <a:pt x="194" y="83"/>
                  <a:pt x="193" y="82"/>
                </a:cubicBezTo>
                <a:cubicBezTo>
                  <a:pt x="194" y="81"/>
                  <a:pt x="194" y="80"/>
                  <a:pt x="194" y="79"/>
                </a:cubicBezTo>
                <a:close/>
                <a:moveTo>
                  <a:pt x="189" y="93"/>
                </a:moveTo>
                <a:cubicBezTo>
                  <a:pt x="189" y="93"/>
                  <a:pt x="189" y="93"/>
                  <a:pt x="189" y="93"/>
                </a:cubicBezTo>
                <a:cubicBezTo>
                  <a:pt x="189" y="93"/>
                  <a:pt x="189" y="93"/>
                  <a:pt x="189" y="93"/>
                </a:cubicBezTo>
                <a:cubicBezTo>
                  <a:pt x="189" y="93"/>
                  <a:pt x="189" y="93"/>
                  <a:pt x="189" y="93"/>
                </a:cubicBezTo>
                <a:close/>
                <a:moveTo>
                  <a:pt x="184" y="83"/>
                </a:moveTo>
                <a:cubicBezTo>
                  <a:pt x="184" y="85"/>
                  <a:pt x="184" y="86"/>
                  <a:pt x="184" y="88"/>
                </a:cubicBezTo>
                <a:cubicBezTo>
                  <a:pt x="184" y="89"/>
                  <a:pt x="184" y="89"/>
                  <a:pt x="183" y="89"/>
                </a:cubicBezTo>
                <a:cubicBezTo>
                  <a:pt x="183" y="90"/>
                  <a:pt x="183" y="90"/>
                  <a:pt x="182" y="91"/>
                </a:cubicBezTo>
                <a:cubicBezTo>
                  <a:pt x="183" y="88"/>
                  <a:pt x="183" y="85"/>
                  <a:pt x="184" y="83"/>
                </a:cubicBezTo>
                <a:close/>
                <a:moveTo>
                  <a:pt x="173" y="86"/>
                </a:moveTo>
                <a:cubicBezTo>
                  <a:pt x="175" y="88"/>
                  <a:pt x="176" y="89"/>
                  <a:pt x="178" y="92"/>
                </a:cubicBezTo>
                <a:cubicBezTo>
                  <a:pt x="178" y="91"/>
                  <a:pt x="177" y="91"/>
                  <a:pt x="177" y="91"/>
                </a:cubicBezTo>
                <a:cubicBezTo>
                  <a:pt x="176" y="91"/>
                  <a:pt x="176" y="91"/>
                  <a:pt x="175" y="91"/>
                </a:cubicBezTo>
                <a:cubicBezTo>
                  <a:pt x="174" y="89"/>
                  <a:pt x="174" y="87"/>
                  <a:pt x="173" y="86"/>
                </a:cubicBezTo>
                <a:close/>
                <a:moveTo>
                  <a:pt x="178" y="94"/>
                </a:moveTo>
                <a:cubicBezTo>
                  <a:pt x="178" y="95"/>
                  <a:pt x="178" y="96"/>
                  <a:pt x="178" y="97"/>
                </a:cubicBezTo>
                <a:cubicBezTo>
                  <a:pt x="177" y="96"/>
                  <a:pt x="177" y="95"/>
                  <a:pt x="177" y="94"/>
                </a:cubicBezTo>
                <a:cubicBezTo>
                  <a:pt x="177" y="94"/>
                  <a:pt x="176" y="93"/>
                  <a:pt x="176" y="93"/>
                </a:cubicBezTo>
                <a:cubicBezTo>
                  <a:pt x="177" y="93"/>
                  <a:pt x="177" y="94"/>
                  <a:pt x="178" y="94"/>
                </a:cubicBezTo>
                <a:close/>
                <a:moveTo>
                  <a:pt x="173" y="98"/>
                </a:moveTo>
                <a:cubicBezTo>
                  <a:pt x="173" y="98"/>
                  <a:pt x="173" y="98"/>
                  <a:pt x="173" y="98"/>
                </a:cubicBezTo>
                <a:cubicBezTo>
                  <a:pt x="173" y="98"/>
                  <a:pt x="173" y="98"/>
                  <a:pt x="173" y="98"/>
                </a:cubicBezTo>
                <a:close/>
                <a:moveTo>
                  <a:pt x="164" y="90"/>
                </a:moveTo>
                <a:cubicBezTo>
                  <a:pt x="165" y="91"/>
                  <a:pt x="165" y="92"/>
                  <a:pt x="165" y="94"/>
                </a:cubicBezTo>
                <a:cubicBezTo>
                  <a:pt x="165" y="94"/>
                  <a:pt x="165" y="94"/>
                  <a:pt x="164" y="95"/>
                </a:cubicBezTo>
                <a:cubicBezTo>
                  <a:pt x="164" y="95"/>
                  <a:pt x="164" y="95"/>
                  <a:pt x="164" y="95"/>
                </a:cubicBezTo>
                <a:cubicBezTo>
                  <a:pt x="163" y="92"/>
                  <a:pt x="162" y="89"/>
                  <a:pt x="161" y="87"/>
                </a:cubicBezTo>
                <a:cubicBezTo>
                  <a:pt x="162" y="88"/>
                  <a:pt x="162" y="88"/>
                  <a:pt x="162" y="88"/>
                </a:cubicBezTo>
                <a:cubicBezTo>
                  <a:pt x="163" y="89"/>
                  <a:pt x="164" y="89"/>
                  <a:pt x="164" y="90"/>
                </a:cubicBezTo>
                <a:close/>
                <a:moveTo>
                  <a:pt x="158" y="94"/>
                </a:moveTo>
                <a:cubicBezTo>
                  <a:pt x="158" y="95"/>
                  <a:pt x="157" y="95"/>
                  <a:pt x="157" y="96"/>
                </a:cubicBezTo>
                <a:cubicBezTo>
                  <a:pt x="157" y="95"/>
                  <a:pt x="156" y="94"/>
                  <a:pt x="156" y="93"/>
                </a:cubicBezTo>
                <a:cubicBezTo>
                  <a:pt x="156" y="93"/>
                  <a:pt x="156" y="93"/>
                  <a:pt x="156" y="92"/>
                </a:cubicBezTo>
                <a:cubicBezTo>
                  <a:pt x="157" y="93"/>
                  <a:pt x="157" y="94"/>
                  <a:pt x="158" y="94"/>
                </a:cubicBezTo>
                <a:close/>
                <a:moveTo>
                  <a:pt x="153" y="93"/>
                </a:moveTo>
                <a:cubicBezTo>
                  <a:pt x="153" y="94"/>
                  <a:pt x="154" y="95"/>
                  <a:pt x="154" y="96"/>
                </a:cubicBezTo>
                <a:cubicBezTo>
                  <a:pt x="154" y="96"/>
                  <a:pt x="153" y="97"/>
                  <a:pt x="153" y="97"/>
                </a:cubicBezTo>
                <a:cubicBezTo>
                  <a:pt x="153" y="97"/>
                  <a:pt x="153" y="97"/>
                  <a:pt x="153" y="97"/>
                </a:cubicBezTo>
                <a:cubicBezTo>
                  <a:pt x="153" y="95"/>
                  <a:pt x="153" y="94"/>
                  <a:pt x="153" y="93"/>
                </a:cubicBezTo>
                <a:close/>
                <a:moveTo>
                  <a:pt x="149" y="96"/>
                </a:moveTo>
                <a:cubicBezTo>
                  <a:pt x="149" y="96"/>
                  <a:pt x="150" y="97"/>
                  <a:pt x="150" y="97"/>
                </a:cubicBezTo>
                <a:cubicBezTo>
                  <a:pt x="149" y="99"/>
                  <a:pt x="149" y="101"/>
                  <a:pt x="149" y="104"/>
                </a:cubicBezTo>
                <a:cubicBezTo>
                  <a:pt x="149" y="104"/>
                  <a:pt x="148" y="104"/>
                  <a:pt x="148" y="104"/>
                </a:cubicBezTo>
                <a:cubicBezTo>
                  <a:pt x="148" y="103"/>
                  <a:pt x="148" y="102"/>
                  <a:pt x="148" y="101"/>
                </a:cubicBezTo>
                <a:cubicBezTo>
                  <a:pt x="149" y="97"/>
                  <a:pt x="149" y="96"/>
                  <a:pt x="148" y="96"/>
                </a:cubicBezTo>
                <a:cubicBezTo>
                  <a:pt x="148" y="95"/>
                  <a:pt x="147" y="97"/>
                  <a:pt x="146" y="101"/>
                </a:cubicBezTo>
                <a:cubicBezTo>
                  <a:pt x="146" y="99"/>
                  <a:pt x="146" y="98"/>
                  <a:pt x="146" y="97"/>
                </a:cubicBezTo>
                <a:cubicBezTo>
                  <a:pt x="145" y="95"/>
                  <a:pt x="145" y="93"/>
                  <a:pt x="145" y="92"/>
                </a:cubicBezTo>
                <a:cubicBezTo>
                  <a:pt x="146" y="93"/>
                  <a:pt x="147" y="94"/>
                  <a:pt x="149" y="96"/>
                </a:cubicBezTo>
                <a:close/>
                <a:moveTo>
                  <a:pt x="143" y="102"/>
                </a:moveTo>
                <a:cubicBezTo>
                  <a:pt x="143" y="103"/>
                  <a:pt x="143" y="104"/>
                  <a:pt x="143" y="105"/>
                </a:cubicBezTo>
                <a:cubicBezTo>
                  <a:pt x="143" y="105"/>
                  <a:pt x="143" y="104"/>
                  <a:pt x="142" y="104"/>
                </a:cubicBezTo>
                <a:cubicBezTo>
                  <a:pt x="142" y="103"/>
                  <a:pt x="142" y="102"/>
                  <a:pt x="142" y="100"/>
                </a:cubicBezTo>
                <a:cubicBezTo>
                  <a:pt x="142" y="101"/>
                  <a:pt x="142" y="102"/>
                  <a:pt x="143" y="102"/>
                </a:cubicBezTo>
                <a:close/>
                <a:moveTo>
                  <a:pt x="132" y="103"/>
                </a:moveTo>
                <a:cubicBezTo>
                  <a:pt x="133" y="102"/>
                  <a:pt x="133" y="102"/>
                  <a:pt x="133" y="102"/>
                </a:cubicBezTo>
                <a:cubicBezTo>
                  <a:pt x="133" y="102"/>
                  <a:pt x="133" y="103"/>
                  <a:pt x="133" y="103"/>
                </a:cubicBezTo>
                <a:cubicBezTo>
                  <a:pt x="133" y="103"/>
                  <a:pt x="133" y="103"/>
                  <a:pt x="132" y="103"/>
                </a:cubicBezTo>
                <a:cubicBezTo>
                  <a:pt x="132" y="103"/>
                  <a:pt x="132" y="103"/>
                  <a:pt x="132" y="103"/>
                </a:cubicBezTo>
                <a:close/>
                <a:moveTo>
                  <a:pt x="125" y="101"/>
                </a:moveTo>
                <a:cubicBezTo>
                  <a:pt x="126" y="101"/>
                  <a:pt x="127" y="102"/>
                  <a:pt x="127" y="102"/>
                </a:cubicBezTo>
                <a:cubicBezTo>
                  <a:pt x="128" y="103"/>
                  <a:pt x="128" y="105"/>
                  <a:pt x="129" y="106"/>
                </a:cubicBezTo>
                <a:cubicBezTo>
                  <a:pt x="129" y="107"/>
                  <a:pt x="128" y="108"/>
                  <a:pt x="128" y="109"/>
                </a:cubicBezTo>
                <a:cubicBezTo>
                  <a:pt x="126" y="105"/>
                  <a:pt x="125" y="102"/>
                  <a:pt x="124" y="100"/>
                </a:cubicBezTo>
                <a:cubicBezTo>
                  <a:pt x="124" y="101"/>
                  <a:pt x="125" y="101"/>
                  <a:pt x="125" y="101"/>
                </a:cubicBezTo>
                <a:close/>
                <a:moveTo>
                  <a:pt x="99" y="101"/>
                </a:moveTo>
                <a:cubicBezTo>
                  <a:pt x="99" y="101"/>
                  <a:pt x="100" y="102"/>
                  <a:pt x="100" y="103"/>
                </a:cubicBezTo>
                <a:cubicBezTo>
                  <a:pt x="100" y="103"/>
                  <a:pt x="100" y="103"/>
                  <a:pt x="100" y="103"/>
                </a:cubicBezTo>
                <a:cubicBezTo>
                  <a:pt x="99" y="102"/>
                  <a:pt x="99" y="100"/>
                  <a:pt x="98" y="99"/>
                </a:cubicBezTo>
                <a:cubicBezTo>
                  <a:pt x="99" y="99"/>
                  <a:pt x="99" y="100"/>
                  <a:pt x="99" y="101"/>
                </a:cubicBezTo>
                <a:close/>
                <a:moveTo>
                  <a:pt x="99" y="108"/>
                </a:moveTo>
                <a:cubicBezTo>
                  <a:pt x="99" y="108"/>
                  <a:pt x="99" y="108"/>
                  <a:pt x="99" y="108"/>
                </a:cubicBezTo>
                <a:cubicBezTo>
                  <a:pt x="99" y="109"/>
                  <a:pt x="99" y="109"/>
                  <a:pt x="99" y="109"/>
                </a:cubicBezTo>
                <a:cubicBezTo>
                  <a:pt x="99" y="109"/>
                  <a:pt x="99" y="109"/>
                  <a:pt x="99" y="109"/>
                </a:cubicBezTo>
                <a:cubicBezTo>
                  <a:pt x="99" y="109"/>
                  <a:pt x="98" y="109"/>
                  <a:pt x="98" y="109"/>
                </a:cubicBezTo>
                <a:cubicBezTo>
                  <a:pt x="99" y="109"/>
                  <a:pt x="99" y="109"/>
                  <a:pt x="99" y="108"/>
                </a:cubicBezTo>
                <a:close/>
                <a:moveTo>
                  <a:pt x="97" y="113"/>
                </a:moveTo>
                <a:cubicBezTo>
                  <a:pt x="97" y="114"/>
                  <a:pt x="97" y="115"/>
                  <a:pt x="97" y="116"/>
                </a:cubicBezTo>
                <a:cubicBezTo>
                  <a:pt x="97" y="115"/>
                  <a:pt x="97" y="114"/>
                  <a:pt x="96" y="114"/>
                </a:cubicBezTo>
                <a:cubicBezTo>
                  <a:pt x="96" y="113"/>
                  <a:pt x="97" y="113"/>
                  <a:pt x="97" y="113"/>
                </a:cubicBezTo>
                <a:close/>
                <a:moveTo>
                  <a:pt x="78" y="115"/>
                </a:moveTo>
                <a:cubicBezTo>
                  <a:pt x="79" y="114"/>
                  <a:pt x="79" y="112"/>
                  <a:pt x="79" y="111"/>
                </a:cubicBezTo>
                <a:cubicBezTo>
                  <a:pt x="80" y="112"/>
                  <a:pt x="81" y="113"/>
                  <a:pt x="81" y="115"/>
                </a:cubicBezTo>
                <a:cubicBezTo>
                  <a:pt x="82" y="116"/>
                  <a:pt x="82" y="117"/>
                  <a:pt x="82" y="118"/>
                </a:cubicBezTo>
                <a:cubicBezTo>
                  <a:pt x="80" y="116"/>
                  <a:pt x="79" y="115"/>
                  <a:pt x="78" y="115"/>
                </a:cubicBezTo>
                <a:cubicBezTo>
                  <a:pt x="78" y="115"/>
                  <a:pt x="79" y="117"/>
                  <a:pt x="81" y="120"/>
                </a:cubicBezTo>
                <a:cubicBezTo>
                  <a:pt x="82" y="121"/>
                  <a:pt x="82" y="121"/>
                  <a:pt x="83" y="122"/>
                </a:cubicBezTo>
                <a:cubicBezTo>
                  <a:pt x="82" y="122"/>
                  <a:pt x="82" y="122"/>
                  <a:pt x="82" y="122"/>
                </a:cubicBezTo>
                <a:cubicBezTo>
                  <a:pt x="81" y="120"/>
                  <a:pt x="79" y="119"/>
                  <a:pt x="78" y="117"/>
                </a:cubicBezTo>
                <a:cubicBezTo>
                  <a:pt x="78" y="117"/>
                  <a:pt x="78" y="116"/>
                  <a:pt x="78" y="115"/>
                </a:cubicBezTo>
                <a:close/>
                <a:moveTo>
                  <a:pt x="76" y="118"/>
                </a:moveTo>
                <a:cubicBezTo>
                  <a:pt x="76" y="118"/>
                  <a:pt x="76" y="119"/>
                  <a:pt x="76" y="119"/>
                </a:cubicBezTo>
                <a:cubicBezTo>
                  <a:pt x="75" y="119"/>
                  <a:pt x="75" y="118"/>
                  <a:pt x="75" y="118"/>
                </a:cubicBezTo>
                <a:cubicBezTo>
                  <a:pt x="75" y="118"/>
                  <a:pt x="74" y="117"/>
                  <a:pt x="74" y="116"/>
                </a:cubicBezTo>
                <a:cubicBezTo>
                  <a:pt x="74" y="116"/>
                  <a:pt x="74" y="116"/>
                  <a:pt x="74" y="115"/>
                </a:cubicBezTo>
                <a:cubicBezTo>
                  <a:pt x="74" y="116"/>
                  <a:pt x="75" y="117"/>
                  <a:pt x="76" y="118"/>
                </a:cubicBezTo>
                <a:close/>
                <a:moveTo>
                  <a:pt x="72" y="119"/>
                </a:moveTo>
                <a:cubicBezTo>
                  <a:pt x="71" y="119"/>
                  <a:pt x="71" y="119"/>
                  <a:pt x="71" y="119"/>
                </a:cubicBezTo>
                <a:cubicBezTo>
                  <a:pt x="71" y="118"/>
                  <a:pt x="71" y="117"/>
                  <a:pt x="71" y="117"/>
                </a:cubicBezTo>
                <a:cubicBezTo>
                  <a:pt x="71" y="118"/>
                  <a:pt x="72" y="118"/>
                  <a:pt x="72" y="119"/>
                </a:cubicBezTo>
                <a:close/>
                <a:moveTo>
                  <a:pt x="64" y="115"/>
                </a:moveTo>
                <a:cubicBezTo>
                  <a:pt x="65" y="115"/>
                  <a:pt x="65" y="115"/>
                  <a:pt x="65" y="115"/>
                </a:cubicBezTo>
                <a:cubicBezTo>
                  <a:pt x="65" y="117"/>
                  <a:pt x="66" y="121"/>
                  <a:pt x="67" y="124"/>
                </a:cubicBezTo>
                <a:cubicBezTo>
                  <a:pt x="66" y="125"/>
                  <a:pt x="66" y="125"/>
                  <a:pt x="66" y="126"/>
                </a:cubicBezTo>
                <a:cubicBezTo>
                  <a:pt x="66" y="126"/>
                  <a:pt x="66" y="125"/>
                  <a:pt x="66" y="125"/>
                </a:cubicBezTo>
                <a:cubicBezTo>
                  <a:pt x="65" y="122"/>
                  <a:pt x="64" y="120"/>
                  <a:pt x="64" y="117"/>
                </a:cubicBezTo>
                <a:cubicBezTo>
                  <a:pt x="64" y="117"/>
                  <a:pt x="64" y="116"/>
                  <a:pt x="64" y="115"/>
                </a:cubicBezTo>
                <a:close/>
                <a:moveTo>
                  <a:pt x="55" y="120"/>
                </a:moveTo>
                <a:cubicBezTo>
                  <a:pt x="55" y="121"/>
                  <a:pt x="55" y="123"/>
                  <a:pt x="56" y="124"/>
                </a:cubicBezTo>
                <a:cubicBezTo>
                  <a:pt x="55" y="125"/>
                  <a:pt x="55" y="125"/>
                  <a:pt x="55" y="126"/>
                </a:cubicBezTo>
                <a:cubicBezTo>
                  <a:pt x="54" y="126"/>
                  <a:pt x="54" y="126"/>
                  <a:pt x="54" y="126"/>
                </a:cubicBezTo>
                <a:cubicBezTo>
                  <a:pt x="54" y="124"/>
                  <a:pt x="55" y="122"/>
                  <a:pt x="55" y="120"/>
                </a:cubicBezTo>
                <a:close/>
                <a:moveTo>
                  <a:pt x="28" y="135"/>
                </a:moveTo>
                <a:cubicBezTo>
                  <a:pt x="28" y="136"/>
                  <a:pt x="28" y="138"/>
                  <a:pt x="28" y="139"/>
                </a:cubicBezTo>
                <a:cubicBezTo>
                  <a:pt x="27" y="137"/>
                  <a:pt x="26" y="135"/>
                  <a:pt x="26" y="133"/>
                </a:cubicBezTo>
                <a:cubicBezTo>
                  <a:pt x="26" y="133"/>
                  <a:pt x="27" y="133"/>
                  <a:pt x="27" y="134"/>
                </a:cubicBezTo>
                <a:cubicBezTo>
                  <a:pt x="27" y="134"/>
                  <a:pt x="28" y="134"/>
                  <a:pt x="28" y="135"/>
                </a:cubicBezTo>
                <a:close/>
                <a:moveTo>
                  <a:pt x="20" y="146"/>
                </a:moveTo>
                <a:cubicBezTo>
                  <a:pt x="20" y="147"/>
                  <a:pt x="20" y="149"/>
                  <a:pt x="21" y="150"/>
                </a:cubicBezTo>
                <a:cubicBezTo>
                  <a:pt x="20" y="150"/>
                  <a:pt x="20" y="149"/>
                  <a:pt x="19" y="149"/>
                </a:cubicBezTo>
                <a:cubicBezTo>
                  <a:pt x="19" y="148"/>
                  <a:pt x="19" y="146"/>
                  <a:pt x="18" y="145"/>
                </a:cubicBezTo>
                <a:cubicBezTo>
                  <a:pt x="18" y="145"/>
                  <a:pt x="18" y="145"/>
                  <a:pt x="18" y="144"/>
                </a:cubicBezTo>
                <a:cubicBezTo>
                  <a:pt x="19" y="145"/>
                  <a:pt x="19" y="145"/>
                  <a:pt x="20" y="146"/>
                </a:cubicBezTo>
                <a:close/>
                <a:moveTo>
                  <a:pt x="15" y="156"/>
                </a:moveTo>
                <a:cubicBezTo>
                  <a:pt x="15" y="159"/>
                  <a:pt x="15" y="163"/>
                  <a:pt x="16" y="165"/>
                </a:cubicBezTo>
                <a:cubicBezTo>
                  <a:pt x="15" y="164"/>
                  <a:pt x="14" y="163"/>
                  <a:pt x="14" y="161"/>
                </a:cubicBezTo>
                <a:cubicBezTo>
                  <a:pt x="12" y="157"/>
                  <a:pt x="11" y="154"/>
                  <a:pt x="10" y="152"/>
                </a:cubicBezTo>
                <a:cubicBezTo>
                  <a:pt x="9" y="151"/>
                  <a:pt x="9" y="150"/>
                  <a:pt x="9" y="150"/>
                </a:cubicBezTo>
                <a:cubicBezTo>
                  <a:pt x="9" y="150"/>
                  <a:pt x="10" y="151"/>
                  <a:pt x="11" y="152"/>
                </a:cubicBezTo>
                <a:cubicBezTo>
                  <a:pt x="12" y="153"/>
                  <a:pt x="13" y="154"/>
                  <a:pt x="15" y="156"/>
                </a:cubicBezTo>
                <a:close/>
              </a:path>
            </a:pathLst>
          </a:custGeom>
          <a:solidFill>
            <a:srgbClr val="0703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nvGrpSpPr>
          <p:cNvPr id="1355" name="组合 1354"/>
          <p:cNvGrpSpPr/>
          <p:nvPr/>
        </p:nvGrpSpPr>
        <p:grpSpPr>
          <a:xfrm>
            <a:off x="4104115" y="1226161"/>
            <a:ext cx="1389063" cy="1308100"/>
            <a:chOff x="6884988" y="-2233613"/>
            <a:chExt cx="1389063" cy="1308100"/>
          </a:xfrm>
        </p:grpSpPr>
        <p:sp>
          <p:nvSpPr>
            <p:cNvPr id="1340" name="Freeform 339"/>
            <p:cNvSpPr/>
            <p:nvPr/>
          </p:nvSpPr>
          <p:spPr bwMode="auto">
            <a:xfrm>
              <a:off x="7296151" y="-1263651"/>
              <a:ext cx="76200" cy="73025"/>
            </a:xfrm>
            <a:custGeom>
              <a:avLst/>
              <a:gdLst>
                <a:gd name="T0" fmla="*/ 14 w 18"/>
                <a:gd name="T1" fmla="*/ 5 h 17"/>
                <a:gd name="T2" fmla="*/ 14 w 18"/>
                <a:gd name="T3" fmla="*/ 3 h 17"/>
                <a:gd name="T4" fmla="*/ 17 w 18"/>
                <a:gd name="T5" fmla="*/ 9 h 17"/>
                <a:gd name="T6" fmla="*/ 14 w 18"/>
                <a:gd name="T7" fmla="*/ 14 h 17"/>
                <a:gd name="T8" fmla="*/ 13 w 18"/>
                <a:gd name="T9" fmla="*/ 15 h 17"/>
                <a:gd name="T10" fmla="*/ 2 w 18"/>
                <a:gd name="T11" fmla="*/ 11 h 17"/>
                <a:gd name="T12" fmla="*/ 0 w 18"/>
                <a:gd name="T13" fmla="*/ 7 h 17"/>
                <a:gd name="T14" fmla="*/ 5 w 18"/>
                <a:gd name="T15" fmla="*/ 1 h 17"/>
                <a:gd name="T16" fmla="*/ 8 w 18"/>
                <a:gd name="T17" fmla="*/ 0 h 17"/>
                <a:gd name="T18" fmla="*/ 13 w 18"/>
                <a:gd name="T19" fmla="*/ 5 h 17"/>
                <a:gd name="T20" fmla="*/ 14 w 18"/>
                <a:gd name="T21" fmla="*/ 5 h 17"/>
                <a:gd name="T22" fmla="*/ 14 w 18"/>
                <a:gd name="T2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14" y="5"/>
                  </a:moveTo>
                  <a:cubicBezTo>
                    <a:pt x="14" y="5"/>
                    <a:pt x="14" y="4"/>
                    <a:pt x="14" y="3"/>
                  </a:cubicBezTo>
                  <a:cubicBezTo>
                    <a:pt x="17" y="4"/>
                    <a:pt x="18" y="6"/>
                    <a:pt x="17" y="9"/>
                  </a:cubicBezTo>
                  <a:cubicBezTo>
                    <a:pt x="16" y="10"/>
                    <a:pt x="15" y="12"/>
                    <a:pt x="14" y="14"/>
                  </a:cubicBezTo>
                  <a:cubicBezTo>
                    <a:pt x="14" y="14"/>
                    <a:pt x="13" y="15"/>
                    <a:pt x="13" y="15"/>
                  </a:cubicBezTo>
                  <a:cubicBezTo>
                    <a:pt x="8" y="17"/>
                    <a:pt x="4" y="15"/>
                    <a:pt x="2" y="11"/>
                  </a:cubicBezTo>
                  <a:cubicBezTo>
                    <a:pt x="1" y="9"/>
                    <a:pt x="1" y="8"/>
                    <a:pt x="0" y="7"/>
                  </a:cubicBezTo>
                  <a:cubicBezTo>
                    <a:pt x="1" y="5"/>
                    <a:pt x="3" y="3"/>
                    <a:pt x="5" y="1"/>
                  </a:cubicBezTo>
                  <a:cubicBezTo>
                    <a:pt x="5" y="0"/>
                    <a:pt x="6" y="0"/>
                    <a:pt x="8" y="0"/>
                  </a:cubicBezTo>
                  <a:cubicBezTo>
                    <a:pt x="12" y="0"/>
                    <a:pt x="12" y="0"/>
                    <a:pt x="13" y="5"/>
                  </a:cubicBezTo>
                  <a:cubicBezTo>
                    <a:pt x="13" y="5"/>
                    <a:pt x="14" y="5"/>
                    <a:pt x="14" y="5"/>
                  </a:cubicBezTo>
                  <a:cubicBezTo>
                    <a:pt x="14" y="5"/>
                    <a:pt x="14" y="5"/>
                    <a:pt x="14"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1" name="Freeform 340"/>
            <p:cNvSpPr/>
            <p:nvPr/>
          </p:nvSpPr>
          <p:spPr bwMode="auto">
            <a:xfrm>
              <a:off x="7726363" y="-1597026"/>
              <a:ext cx="73025" cy="73025"/>
            </a:xfrm>
            <a:custGeom>
              <a:avLst/>
              <a:gdLst>
                <a:gd name="T0" fmla="*/ 0 w 17"/>
                <a:gd name="T1" fmla="*/ 6 h 17"/>
                <a:gd name="T2" fmla="*/ 3 w 17"/>
                <a:gd name="T3" fmla="*/ 4 h 17"/>
                <a:gd name="T4" fmla="*/ 10 w 17"/>
                <a:gd name="T5" fmla="*/ 1 h 17"/>
                <a:gd name="T6" fmla="*/ 12 w 17"/>
                <a:gd name="T7" fmla="*/ 1 h 17"/>
                <a:gd name="T8" fmla="*/ 14 w 17"/>
                <a:gd name="T9" fmla="*/ 2 h 17"/>
                <a:gd name="T10" fmla="*/ 17 w 17"/>
                <a:gd name="T11" fmla="*/ 9 h 17"/>
                <a:gd name="T12" fmla="*/ 16 w 17"/>
                <a:gd name="T13" fmla="*/ 10 h 17"/>
                <a:gd name="T14" fmla="*/ 15 w 17"/>
                <a:gd name="T15" fmla="*/ 14 h 17"/>
                <a:gd name="T16" fmla="*/ 8 w 17"/>
                <a:gd name="T17" fmla="*/ 16 h 17"/>
                <a:gd name="T18" fmla="*/ 1 w 17"/>
                <a:gd name="T19" fmla="*/ 9 h 17"/>
                <a:gd name="T20" fmla="*/ 0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6"/>
                  </a:moveTo>
                  <a:cubicBezTo>
                    <a:pt x="1" y="5"/>
                    <a:pt x="2" y="5"/>
                    <a:pt x="3" y="4"/>
                  </a:cubicBezTo>
                  <a:cubicBezTo>
                    <a:pt x="5" y="1"/>
                    <a:pt x="7" y="0"/>
                    <a:pt x="10" y="1"/>
                  </a:cubicBezTo>
                  <a:cubicBezTo>
                    <a:pt x="11" y="1"/>
                    <a:pt x="12" y="1"/>
                    <a:pt x="12" y="1"/>
                  </a:cubicBezTo>
                  <a:cubicBezTo>
                    <a:pt x="13" y="1"/>
                    <a:pt x="14" y="2"/>
                    <a:pt x="14" y="2"/>
                  </a:cubicBezTo>
                  <a:cubicBezTo>
                    <a:pt x="15" y="4"/>
                    <a:pt x="17" y="6"/>
                    <a:pt x="17" y="9"/>
                  </a:cubicBezTo>
                  <a:cubicBezTo>
                    <a:pt x="16" y="9"/>
                    <a:pt x="16" y="10"/>
                    <a:pt x="16" y="10"/>
                  </a:cubicBezTo>
                  <a:cubicBezTo>
                    <a:pt x="16" y="11"/>
                    <a:pt x="16" y="13"/>
                    <a:pt x="15" y="14"/>
                  </a:cubicBezTo>
                  <a:cubicBezTo>
                    <a:pt x="13" y="15"/>
                    <a:pt x="11" y="16"/>
                    <a:pt x="8" y="16"/>
                  </a:cubicBezTo>
                  <a:cubicBezTo>
                    <a:pt x="4" y="17"/>
                    <a:pt x="1" y="13"/>
                    <a:pt x="1" y="9"/>
                  </a:cubicBezTo>
                  <a:cubicBezTo>
                    <a:pt x="1" y="8"/>
                    <a:pt x="0" y="7"/>
                    <a:pt x="0"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2" name="Freeform 341"/>
            <p:cNvSpPr/>
            <p:nvPr/>
          </p:nvSpPr>
          <p:spPr bwMode="auto">
            <a:xfrm>
              <a:off x="7031038" y="-998538"/>
              <a:ext cx="68263" cy="73025"/>
            </a:xfrm>
            <a:custGeom>
              <a:avLst/>
              <a:gdLst>
                <a:gd name="T0" fmla="*/ 4 w 16"/>
                <a:gd name="T1" fmla="*/ 9 h 17"/>
                <a:gd name="T2" fmla="*/ 1 w 16"/>
                <a:gd name="T3" fmla="*/ 7 h 17"/>
                <a:gd name="T4" fmla="*/ 1 w 16"/>
                <a:gd name="T5" fmla="*/ 5 h 17"/>
                <a:gd name="T6" fmla="*/ 5 w 16"/>
                <a:gd name="T7" fmla="*/ 0 h 17"/>
                <a:gd name="T8" fmla="*/ 7 w 16"/>
                <a:gd name="T9" fmla="*/ 0 h 17"/>
                <a:gd name="T10" fmla="*/ 11 w 16"/>
                <a:gd name="T11" fmla="*/ 3 h 17"/>
                <a:gd name="T12" fmla="*/ 14 w 16"/>
                <a:gd name="T13" fmla="*/ 7 h 17"/>
                <a:gd name="T14" fmla="*/ 15 w 16"/>
                <a:gd name="T15" fmla="*/ 10 h 17"/>
                <a:gd name="T16" fmla="*/ 12 w 16"/>
                <a:gd name="T17" fmla="*/ 16 h 17"/>
                <a:gd name="T18" fmla="*/ 4 w 16"/>
                <a:gd name="T19" fmla="*/ 13 h 17"/>
                <a:gd name="T20" fmla="*/ 4 w 16"/>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4" y="9"/>
                  </a:moveTo>
                  <a:cubicBezTo>
                    <a:pt x="1" y="10"/>
                    <a:pt x="1" y="10"/>
                    <a:pt x="1" y="7"/>
                  </a:cubicBezTo>
                  <a:cubicBezTo>
                    <a:pt x="1" y="6"/>
                    <a:pt x="0" y="6"/>
                    <a:pt x="1" y="5"/>
                  </a:cubicBezTo>
                  <a:cubicBezTo>
                    <a:pt x="1" y="2"/>
                    <a:pt x="2" y="1"/>
                    <a:pt x="5" y="0"/>
                  </a:cubicBezTo>
                  <a:cubicBezTo>
                    <a:pt x="5" y="0"/>
                    <a:pt x="6" y="0"/>
                    <a:pt x="7" y="0"/>
                  </a:cubicBezTo>
                  <a:cubicBezTo>
                    <a:pt x="9" y="0"/>
                    <a:pt x="11" y="1"/>
                    <a:pt x="11" y="3"/>
                  </a:cubicBezTo>
                  <a:cubicBezTo>
                    <a:pt x="12" y="5"/>
                    <a:pt x="13" y="6"/>
                    <a:pt x="14" y="7"/>
                  </a:cubicBezTo>
                  <a:cubicBezTo>
                    <a:pt x="15" y="8"/>
                    <a:pt x="15" y="9"/>
                    <a:pt x="15" y="10"/>
                  </a:cubicBezTo>
                  <a:cubicBezTo>
                    <a:pt x="16" y="12"/>
                    <a:pt x="15" y="15"/>
                    <a:pt x="12" y="16"/>
                  </a:cubicBezTo>
                  <a:cubicBezTo>
                    <a:pt x="9" y="17"/>
                    <a:pt x="5" y="16"/>
                    <a:pt x="4" y="13"/>
                  </a:cubicBezTo>
                  <a:cubicBezTo>
                    <a:pt x="4" y="12"/>
                    <a:pt x="4" y="11"/>
                    <a:pt x="4"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3" name="Freeform 342"/>
            <p:cNvSpPr>
              <a:spLocks noEditPoints="1"/>
            </p:cNvSpPr>
            <p:nvPr/>
          </p:nvSpPr>
          <p:spPr bwMode="auto">
            <a:xfrm>
              <a:off x="7773988" y="-1250951"/>
              <a:ext cx="63500" cy="55563"/>
            </a:xfrm>
            <a:custGeom>
              <a:avLst/>
              <a:gdLst>
                <a:gd name="T0" fmla="*/ 14 w 15"/>
                <a:gd name="T1" fmla="*/ 10 h 13"/>
                <a:gd name="T2" fmla="*/ 9 w 15"/>
                <a:gd name="T3" fmla="*/ 11 h 13"/>
                <a:gd name="T4" fmla="*/ 2 w 15"/>
                <a:gd name="T5" fmla="*/ 11 h 13"/>
                <a:gd name="T6" fmla="*/ 1 w 15"/>
                <a:gd name="T7" fmla="*/ 4 h 13"/>
                <a:gd name="T8" fmla="*/ 9 w 15"/>
                <a:gd name="T9" fmla="*/ 0 h 13"/>
                <a:gd name="T10" fmla="*/ 14 w 15"/>
                <a:gd name="T11" fmla="*/ 4 h 13"/>
                <a:gd name="T12" fmla="*/ 14 w 15"/>
                <a:gd name="T13" fmla="*/ 10 h 13"/>
                <a:gd name="T14" fmla="*/ 7 w 15"/>
                <a:gd name="T15" fmla="*/ 6 h 13"/>
                <a:gd name="T16" fmla="*/ 7 w 15"/>
                <a:gd name="T17" fmla="*/ 5 h 13"/>
                <a:gd name="T18" fmla="*/ 5 w 15"/>
                <a:gd name="T19" fmla="*/ 3 h 13"/>
                <a:gd name="T20" fmla="*/ 7 w 15"/>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14" y="10"/>
                  </a:moveTo>
                  <a:cubicBezTo>
                    <a:pt x="12" y="10"/>
                    <a:pt x="11" y="10"/>
                    <a:pt x="9" y="11"/>
                  </a:cubicBezTo>
                  <a:cubicBezTo>
                    <a:pt x="8" y="13"/>
                    <a:pt x="4" y="13"/>
                    <a:pt x="2" y="11"/>
                  </a:cubicBezTo>
                  <a:cubicBezTo>
                    <a:pt x="1" y="10"/>
                    <a:pt x="0" y="6"/>
                    <a:pt x="1" y="4"/>
                  </a:cubicBezTo>
                  <a:cubicBezTo>
                    <a:pt x="3" y="1"/>
                    <a:pt x="6" y="0"/>
                    <a:pt x="9" y="0"/>
                  </a:cubicBezTo>
                  <a:cubicBezTo>
                    <a:pt x="12" y="0"/>
                    <a:pt x="13" y="2"/>
                    <a:pt x="14" y="4"/>
                  </a:cubicBezTo>
                  <a:cubicBezTo>
                    <a:pt x="15" y="6"/>
                    <a:pt x="14" y="8"/>
                    <a:pt x="14" y="10"/>
                  </a:cubicBezTo>
                  <a:close/>
                  <a:moveTo>
                    <a:pt x="7" y="6"/>
                  </a:moveTo>
                  <a:cubicBezTo>
                    <a:pt x="7" y="5"/>
                    <a:pt x="7" y="5"/>
                    <a:pt x="7" y="5"/>
                  </a:cubicBezTo>
                  <a:cubicBezTo>
                    <a:pt x="6" y="5"/>
                    <a:pt x="6" y="4"/>
                    <a:pt x="5" y="3"/>
                  </a:cubicBezTo>
                  <a:cubicBezTo>
                    <a:pt x="5" y="5"/>
                    <a:pt x="6" y="6"/>
                    <a:pt x="7"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0" name="Freeform 343"/>
            <p:cNvSpPr/>
            <p:nvPr/>
          </p:nvSpPr>
          <p:spPr bwMode="auto">
            <a:xfrm>
              <a:off x="7419976" y="-1395413"/>
              <a:ext cx="50800" cy="50800"/>
            </a:xfrm>
            <a:custGeom>
              <a:avLst/>
              <a:gdLst>
                <a:gd name="T0" fmla="*/ 8 w 12"/>
                <a:gd name="T1" fmla="*/ 12 h 12"/>
                <a:gd name="T2" fmla="*/ 3 w 12"/>
                <a:gd name="T3" fmla="*/ 11 h 12"/>
                <a:gd name="T4" fmla="*/ 0 w 12"/>
                <a:gd name="T5" fmla="*/ 7 h 12"/>
                <a:gd name="T6" fmla="*/ 2 w 12"/>
                <a:gd name="T7" fmla="*/ 1 h 12"/>
                <a:gd name="T8" fmla="*/ 6 w 12"/>
                <a:gd name="T9" fmla="*/ 0 h 12"/>
                <a:gd name="T10" fmla="*/ 10 w 12"/>
                <a:gd name="T11" fmla="*/ 8 h 12"/>
                <a:gd name="T12" fmla="*/ 8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12"/>
                  </a:moveTo>
                  <a:cubicBezTo>
                    <a:pt x="7" y="12"/>
                    <a:pt x="5" y="12"/>
                    <a:pt x="3" y="11"/>
                  </a:cubicBezTo>
                  <a:cubicBezTo>
                    <a:pt x="1" y="11"/>
                    <a:pt x="0" y="9"/>
                    <a:pt x="0" y="7"/>
                  </a:cubicBezTo>
                  <a:cubicBezTo>
                    <a:pt x="0" y="5"/>
                    <a:pt x="1" y="3"/>
                    <a:pt x="2" y="1"/>
                  </a:cubicBezTo>
                  <a:cubicBezTo>
                    <a:pt x="2" y="0"/>
                    <a:pt x="5" y="0"/>
                    <a:pt x="6" y="0"/>
                  </a:cubicBezTo>
                  <a:cubicBezTo>
                    <a:pt x="10" y="0"/>
                    <a:pt x="12" y="5"/>
                    <a:pt x="10" y="8"/>
                  </a:cubicBezTo>
                  <a:cubicBezTo>
                    <a:pt x="10" y="10"/>
                    <a:pt x="9" y="11"/>
                    <a:pt x="8" y="1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1" name="Freeform 344"/>
            <p:cNvSpPr>
              <a:spLocks noEditPoints="1"/>
            </p:cNvSpPr>
            <p:nvPr/>
          </p:nvSpPr>
          <p:spPr bwMode="auto">
            <a:xfrm>
              <a:off x="8132763" y="-1339851"/>
              <a:ext cx="55563" cy="50800"/>
            </a:xfrm>
            <a:custGeom>
              <a:avLst/>
              <a:gdLst>
                <a:gd name="T0" fmla="*/ 8 w 13"/>
                <a:gd name="T1" fmla="*/ 11 h 12"/>
                <a:gd name="T2" fmla="*/ 1 w 13"/>
                <a:gd name="T3" fmla="*/ 8 h 12"/>
                <a:gd name="T4" fmla="*/ 4 w 13"/>
                <a:gd name="T5" fmla="*/ 1 h 12"/>
                <a:gd name="T6" fmla="*/ 12 w 13"/>
                <a:gd name="T7" fmla="*/ 5 h 12"/>
                <a:gd name="T8" fmla="*/ 8 w 13"/>
                <a:gd name="T9" fmla="*/ 11 h 12"/>
                <a:gd name="T10" fmla="*/ 6 w 13"/>
                <a:gd name="T11" fmla="*/ 5 h 12"/>
                <a:gd name="T12" fmla="*/ 7 w 13"/>
                <a:gd name="T13" fmla="*/ 5 h 12"/>
                <a:gd name="T14" fmla="*/ 7 w 13"/>
                <a:gd name="T15" fmla="*/ 3 h 12"/>
                <a:gd name="T16" fmla="*/ 6 w 13"/>
                <a:gd name="T17" fmla="*/ 4 h 12"/>
                <a:gd name="T18" fmla="*/ 6 w 13"/>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8" y="11"/>
                  </a:moveTo>
                  <a:cubicBezTo>
                    <a:pt x="6" y="12"/>
                    <a:pt x="2" y="10"/>
                    <a:pt x="1" y="8"/>
                  </a:cubicBezTo>
                  <a:cubicBezTo>
                    <a:pt x="0" y="6"/>
                    <a:pt x="2" y="2"/>
                    <a:pt x="4" y="1"/>
                  </a:cubicBezTo>
                  <a:cubicBezTo>
                    <a:pt x="7" y="0"/>
                    <a:pt x="11" y="2"/>
                    <a:pt x="12" y="5"/>
                  </a:cubicBezTo>
                  <a:cubicBezTo>
                    <a:pt x="13" y="6"/>
                    <a:pt x="10" y="10"/>
                    <a:pt x="8" y="11"/>
                  </a:cubicBezTo>
                  <a:close/>
                  <a:moveTo>
                    <a:pt x="6" y="5"/>
                  </a:moveTo>
                  <a:cubicBezTo>
                    <a:pt x="6" y="5"/>
                    <a:pt x="6" y="5"/>
                    <a:pt x="7" y="5"/>
                  </a:cubicBezTo>
                  <a:cubicBezTo>
                    <a:pt x="7" y="5"/>
                    <a:pt x="7" y="4"/>
                    <a:pt x="7" y="3"/>
                  </a:cubicBezTo>
                  <a:cubicBezTo>
                    <a:pt x="6" y="3"/>
                    <a:pt x="6" y="3"/>
                    <a:pt x="6" y="4"/>
                  </a:cubicBezTo>
                  <a:cubicBezTo>
                    <a:pt x="6" y="4"/>
                    <a:pt x="6" y="5"/>
                    <a:pt x="6"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2" name="Freeform 345"/>
            <p:cNvSpPr/>
            <p:nvPr/>
          </p:nvSpPr>
          <p:spPr bwMode="auto">
            <a:xfrm>
              <a:off x="7291388" y="-1819276"/>
              <a:ext cx="46038" cy="47625"/>
            </a:xfrm>
            <a:custGeom>
              <a:avLst/>
              <a:gdLst>
                <a:gd name="T0" fmla="*/ 4 w 11"/>
                <a:gd name="T1" fmla="*/ 1 h 11"/>
                <a:gd name="T2" fmla="*/ 10 w 11"/>
                <a:gd name="T3" fmla="*/ 1 h 11"/>
                <a:gd name="T4" fmla="*/ 11 w 11"/>
                <a:gd name="T5" fmla="*/ 7 h 11"/>
                <a:gd name="T6" fmla="*/ 6 w 11"/>
                <a:gd name="T7" fmla="*/ 10 h 11"/>
                <a:gd name="T8" fmla="*/ 1 w 11"/>
                <a:gd name="T9" fmla="*/ 8 h 11"/>
                <a:gd name="T10" fmla="*/ 2 w 11"/>
                <a:gd name="T11" fmla="*/ 4 h 11"/>
                <a:gd name="T12" fmla="*/ 4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4" y="1"/>
                  </a:moveTo>
                  <a:cubicBezTo>
                    <a:pt x="6" y="0"/>
                    <a:pt x="8" y="0"/>
                    <a:pt x="10" y="1"/>
                  </a:cubicBezTo>
                  <a:cubicBezTo>
                    <a:pt x="11" y="3"/>
                    <a:pt x="11" y="5"/>
                    <a:pt x="11" y="7"/>
                  </a:cubicBezTo>
                  <a:cubicBezTo>
                    <a:pt x="10" y="9"/>
                    <a:pt x="8" y="11"/>
                    <a:pt x="6" y="10"/>
                  </a:cubicBezTo>
                  <a:cubicBezTo>
                    <a:pt x="5" y="10"/>
                    <a:pt x="3" y="9"/>
                    <a:pt x="1" y="8"/>
                  </a:cubicBezTo>
                  <a:cubicBezTo>
                    <a:pt x="0" y="7"/>
                    <a:pt x="1" y="5"/>
                    <a:pt x="2" y="4"/>
                  </a:cubicBezTo>
                  <a:cubicBezTo>
                    <a:pt x="2" y="3"/>
                    <a:pt x="3" y="1"/>
                    <a:pt x="4"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3" name="Freeform 346"/>
            <p:cNvSpPr/>
            <p:nvPr/>
          </p:nvSpPr>
          <p:spPr bwMode="auto">
            <a:xfrm>
              <a:off x="7397751" y="-2233613"/>
              <a:ext cx="50800" cy="47625"/>
            </a:xfrm>
            <a:custGeom>
              <a:avLst/>
              <a:gdLst>
                <a:gd name="T0" fmla="*/ 8 w 12"/>
                <a:gd name="T1" fmla="*/ 11 h 11"/>
                <a:gd name="T2" fmla="*/ 1 w 12"/>
                <a:gd name="T3" fmla="*/ 7 h 11"/>
                <a:gd name="T4" fmla="*/ 5 w 12"/>
                <a:gd name="T5" fmla="*/ 1 h 11"/>
                <a:gd name="T6" fmla="*/ 11 w 12"/>
                <a:gd name="T7" fmla="*/ 3 h 11"/>
                <a:gd name="T8" fmla="*/ 8 w 12"/>
                <a:gd name="T9" fmla="*/ 11 h 11"/>
              </a:gdLst>
              <a:ahLst/>
              <a:cxnLst>
                <a:cxn ang="0">
                  <a:pos x="T0" y="T1"/>
                </a:cxn>
                <a:cxn ang="0">
                  <a:pos x="T2" y="T3"/>
                </a:cxn>
                <a:cxn ang="0">
                  <a:pos x="T4" y="T5"/>
                </a:cxn>
                <a:cxn ang="0">
                  <a:pos x="T6" y="T7"/>
                </a:cxn>
                <a:cxn ang="0">
                  <a:pos x="T8" y="T9"/>
                </a:cxn>
              </a:cxnLst>
              <a:rect l="0" t="0" r="r" b="b"/>
              <a:pathLst>
                <a:path w="12" h="11">
                  <a:moveTo>
                    <a:pt x="8" y="11"/>
                  </a:moveTo>
                  <a:cubicBezTo>
                    <a:pt x="6" y="11"/>
                    <a:pt x="2" y="10"/>
                    <a:pt x="1" y="7"/>
                  </a:cubicBezTo>
                  <a:cubicBezTo>
                    <a:pt x="0" y="5"/>
                    <a:pt x="2" y="2"/>
                    <a:pt x="5" y="1"/>
                  </a:cubicBezTo>
                  <a:cubicBezTo>
                    <a:pt x="7" y="0"/>
                    <a:pt x="10" y="1"/>
                    <a:pt x="11" y="3"/>
                  </a:cubicBezTo>
                  <a:cubicBezTo>
                    <a:pt x="12" y="6"/>
                    <a:pt x="11" y="9"/>
                    <a:pt x="8" y="1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4" name="Freeform 347"/>
            <p:cNvSpPr/>
            <p:nvPr/>
          </p:nvSpPr>
          <p:spPr bwMode="auto">
            <a:xfrm>
              <a:off x="7683501" y="-1895476"/>
              <a:ext cx="39688" cy="38100"/>
            </a:xfrm>
            <a:custGeom>
              <a:avLst/>
              <a:gdLst>
                <a:gd name="T0" fmla="*/ 6 w 9"/>
                <a:gd name="T1" fmla="*/ 8 h 9"/>
                <a:gd name="T2" fmla="*/ 1 w 9"/>
                <a:gd name="T3" fmla="*/ 8 h 9"/>
                <a:gd name="T4" fmla="*/ 0 w 9"/>
                <a:gd name="T5" fmla="*/ 6 h 9"/>
                <a:gd name="T6" fmla="*/ 2 w 9"/>
                <a:gd name="T7" fmla="*/ 1 h 9"/>
                <a:gd name="T8" fmla="*/ 3 w 9"/>
                <a:gd name="T9" fmla="*/ 0 h 9"/>
                <a:gd name="T10" fmla="*/ 6 w 9"/>
                <a:gd name="T11" fmla="*/ 0 h 9"/>
                <a:gd name="T12" fmla="*/ 9 w 9"/>
                <a:gd name="T13" fmla="*/ 3 h 9"/>
                <a:gd name="T14" fmla="*/ 6 w 9"/>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8"/>
                  </a:moveTo>
                  <a:cubicBezTo>
                    <a:pt x="4" y="9"/>
                    <a:pt x="2" y="9"/>
                    <a:pt x="1" y="8"/>
                  </a:cubicBezTo>
                  <a:cubicBezTo>
                    <a:pt x="0" y="7"/>
                    <a:pt x="0" y="6"/>
                    <a:pt x="0" y="6"/>
                  </a:cubicBezTo>
                  <a:cubicBezTo>
                    <a:pt x="0" y="4"/>
                    <a:pt x="1" y="2"/>
                    <a:pt x="2" y="1"/>
                  </a:cubicBezTo>
                  <a:cubicBezTo>
                    <a:pt x="2" y="0"/>
                    <a:pt x="3" y="0"/>
                    <a:pt x="3" y="0"/>
                  </a:cubicBezTo>
                  <a:cubicBezTo>
                    <a:pt x="4" y="0"/>
                    <a:pt x="5" y="0"/>
                    <a:pt x="6" y="0"/>
                  </a:cubicBezTo>
                  <a:cubicBezTo>
                    <a:pt x="8" y="1"/>
                    <a:pt x="9" y="2"/>
                    <a:pt x="9" y="3"/>
                  </a:cubicBezTo>
                  <a:cubicBezTo>
                    <a:pt x="8" y="5"/>
                    <a:pt x="8" y="7"/>
                    <a:pt x="6" y="8"/>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5" name="Freeform 348"/>
            <p:cNvSpPr/>
            <p:nvPr/>
          </p:nvSpPr>
          <p:spPr bwMode="auto">
            <a:xfrm>
              <a:off x="7132638" y="-1660526"/>
              <a:ext cx="42863" cy="42863"/>
            </a:xfrm>
            <a:custGeom>
              <a:avLst/>
              <a:gdLst>
                <a:gd name="T0" fmla="*/ 7 w 10"/>
                <a:gd name="T1" fmla="*/ 9 h 10"/>
                <a:gd name="T2" fmla="*/ 1 w 10"/>
                <a:gd name="T3" fmla="*/ 7 h 10"/>
                <a:gd name="T4" fmla="*/ 3 w 10"/>
                <a:gd name="T5" fmla="*/ 1 h 10"/>
                <a:gd name="T6" fmla="*/ 9 w 10"/>
                <a:gd name="T7" fmla="*/ 3 h 10"/>
                <a:gd name="T8" fmla="*/ 7 w 10"/>
                <a:gd name="T9" fmla="*/ 9 h 10"/>
              </a:gdLst>
              <a:ahLst/>
              <a:cxnLst>
                <a:cxn ang="0">
                  <a:pos x="T0" y="T1"/>
                </a:cxn>
                <a:cxn ang="0">
                  <a:pos x="T2" y="T3"/>
                </a:cxn>
                <a:cxn ang="0">
                  <a:pos x="T4" y="T5"/>
                </a:cxn>
                <a:cxn ang="0">
                  <a:pos x="T6" y="T7"/>
                </a:cxn>
                <a:cxn ang="0">
                  <a:pos x="T8" y="T9"/>
                </a:cxn>
              </a:cxnLst>
              <a:rect l="0" t="0" r="r" b="b"/>
              <a:pathLst>
                <a:path w="10" h="10">
                  <a:moveTo>
                    <a:pt x="7" y="9"/>
                  </a:moveTo>
                  <a:cubicBezTo>
                    <a:pt x="4" y="10"/>
                    <a:pt x="2" y="9"/>
                    <a:pt x="1" y="7"/>
                  </a:cubicBezTo>
                  <a:cubicBezTo>
                    <a:pt x="0" y="5"/>
                    <a:pt x="1" y="2"/>
                    <a:pt x="3" y="1"/>
                  </a:cubicBezTo>
                  <a:cubicBezTo>
                    <a:pt x="6" y="0"/>
                    <a:pt x="8" y="1"/>
                    <a:pt x="9" y="3"/>
                  </a:cubicBezTo>
                  <a:cubicBezTo>
                    <a:pt x="10" y="5"/>
                    <a:pt x="9" y="8"/>
                    <a:pt x="7"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6" name="Freeform 349"/>
            <p:cNvSpPr/>
            <p:nvPr/>
          </p:nvSpPr>
          <p:spPr bwMode="auto">
            <a:xfrm>
              <a:off x="8213726" y="-1195388"/>
              <a:ext cx="30163" cy="30163"/>
            </a:xfrm>
            <a:custGeom>
              <a:avLst/>
              <a:gdLst>
                <a:gd name="T0" fmla="*/ 0 w 7"/>
                <a:gd name="T1" fmla="*/ 2 h 7"/>
                <a:gd name="T2" fmla="*/ 2 w 7"/>
                <a:gd name="T3" fmla="*/ 0 h 7"/>
                <a:gd name="T4" fmla="*/ 5 w 7"/>
                <a:gd name="T5" fmla="*/ 2 h 7"/>
                <a:gd name="T6" fmla="*/ 7 w 7"/>
                <a:gd name="T7" fmla="*/ 4 h 7"/>
                <a:gd name="T8" fmla="*/ 7 w 7"/>
                <a:gd name="T9" fmla="*/ 6 h 7"/>
                <a:gd name="T10" fmla="*/ 4 w 7"/>
                <a:gd name="T11" fmla="*/ 7 h 7"/>
                <a:gd name="T12" fmla="*/ 0 w 7"/>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2"/>
                  </a:moveTo>
                  <a:cubicBezTo>
                    <a:pt x="0" y="2"/>
                    <a:pt x="1" y="1"/>
                    <a:pt x="2" y="0"/>
                  </a:cubicBezTo>
                  <a:cubicBezTo>
                    <a:pt x="4" y="0"/>
                    <a:pt x="5" y="0"/>
                    <a:pt x="5" y="2"/>
                  </a:cubicBezTo>
                  <a:cubicBezTo>
                    <a:pt x="6" y="2"/>
                    <a:pt x="7" y="3"/>
                    <a:pt x="7" y="4"/>
                  </a:cubicBezTo>
                  <a:cubicBezTo>
                    <a:pt x="7" y="5"/>
                    <a:pt x="7" y="6"/>
                    <a:pt x="7" y="6"/>
                  </a:cubicBezTo>
                  <a:cubicBezTo>
                    <a:pt x="6" y="7"/>
                    <a:pt x="5" y="7"/>
                    <a:pt x="4" y="7"/>
                  </a:cubicBezTo>
                  <a:cubicBezTo>
                    <a:pt x="2" y="6"/>
                    <a:pt x="0" y="5"/>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7" name="Freeform 350"/>
            <p:cNvSpPr/>
            <p:nvPr/>
          </p:nvSpPr>
          <p:spPr bwMode="auto">
            <a:xfrm>
              <a:off x="6962776" y="-1824038"/>
              <a:ext cx="33338" cy="34925"/>
            </a:xfrm>
            <a:custGeom>
              <a:avLst/>
              <a:gdLst>
                <a:gd name="T0" fmla="*/ 1 w 8"/>
                <a:gd name="T1" fmla="*/ 5 h 8"/>
                <a:gd name="T2" fmla="*/ 3 w 8"/>
                <a:gd name="T3" fmla="*/ 1 h 8"/>
                <a:gd name="T4" fmla="*/ 7 w 8"/>
                <a:gd name="T5" fmla="*/ 3 h 8"/>
                <a:gd name="T6" fmla="*/ 6 w 8"/>
                <a:gd name="T7" fmla="*/ 7 h 8"/>
                <a:gd name="T8" fmla="*/ 1 w 8"/>
                <a:gd name="T9" fmla="*/ 5 h 8"/>
              </a:gdLst>
              <a:ahLst/>
              <a:cxnLst>
                <a:cxn ang="0">
                  <a:pos x="T0" y="T1"/>
                </a:cxn>
                <a:cxn ang="0">
                  <a:pos x="T2" y="T3"/>
                </a:cxn>
                <a:cxn ang="0">
                  <a:pos x="T4" y="T5"/>
                </a:cxn>
                <a:cxn ang="0">
                  <a:pos x="T6" y="T7"/>
                </a:cxn>
                <a:cxn ang="0">
                  <a:pos x="T8" y="T9"/>
                </a:cxn>
              </a:cxnLst>
              <a:rect l="0" t="0" r="r" b="b"/>
              <a:pathLst>
                <a:path w="8" h="8">
                  <a:moveTo>
                    <a:pt x="1" y="5"/>
                  </a:moveTo>
                  <a:cubicBezTo>
                    <a:pt x="0" y="3"/>
                    <a:pt x="1" y="2"/>
                    <a:pt x="3" y="1"/>
                  </a:cubicBezTo>
                  <a:cubicBezTo>
                    <a:pt x="4" y="0"/>
                    <a:pt x="6" y="1"/>
                    <a:pt x="7" y="3"/>
                  </a:cubicBezTo>
                  <a:cubicBezTo>
                    <a:pt x="8" y="4"/>
                    <a:pt x="7" y="6"/>
                    <a:pt x="6" y="7"/>
                  </a:cubicBezTo>
                  <a:cubicBezTo>
                    <a:pt x="4" y="8"/>
                    <a:pt x="2" y="7"/>
                    <a:pt x="1"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8" name="Freeform 351"/>
            <p:cNvSpPr/>
            <p:nvPr/>
          </p:nvSpPr>
          <p:spPr bwMode="auto">
            <a:xfrm>
              <a:off x="7875588" y="-1117601"/>
              <a:ext cx="26988" cy="25400"/>
            </a:xfrm>
            <a:custGeom>
              <a:avLst/>
              <a:gdLst>
                <a:gd name="T0" fmla="*/ 2 w 6"/>
                <a:gd name="T1" fmla="*/ 1 h 6"/>
                <a:gd name="T2" fmla="*/ 6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4" y="6"/>
                  </a:cubicBezTo>
                  <a:cubicBezTo>
                    <a:pt x="3" y="6"/>
                    <a:pt x="1" y="6"/>
                    <a:pt x="1" y="5"/>
                  </a:cubicBezTo>
                  <a:cubicBezTo>
                    <a:pt x="0" y="4"/>
                    <a:pt x="1"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9" name="Freeform 352"/>
            <p:cNvSpPr/>
            <p:nvPr/>
          </p:nvSpPr>
          <p:spPr bwMode="auto">
            <a:xfrm>
              <a:off x="7847013" y="-2170113"/>
              <a:ext cx="25400" cy="30163"/>
            </a:xfrm>
            <a:custGeom>
              <a:avLst/>
              <a:gdLst>
                <a:gd name="T0" fmla="*/ 4 w 6"/>
                <a:gd name="T1" fmla="*/ 6 h 7"/>
                <a:gd name="T2" fmla="*/ 1 w 6"/>
                <a:gd name="T3" fmla="*/ 5 h 7"/>
                <a:gd name="T4" fmla="*/ 3 w 6"/>
                <a:gd name="T5" fmla="*/ 1 h 7"/>
                <a:gd name="T6" fmla="*/ 6 w 6"/>
                <a:gd name="T7" fmla="*/ 3 h 7"/>
                <a:gd name="T8" fmla="*/ 4 w 6"/>
                <a:gd name="T9" fmla="*/ 6 h 7"/>
              </a:gdLst>
              <a:ahLst/>
              <a:cxnLst>
                <a:cxn ang="0">
                  <a:pos x="T0" y="T1"/>
                </a:cxn>
                <a:cxn ang="0">
                  <a:pos x="T2" y="T3"/>
                </a:cxn>
                <a:cxn ang="0">
                  <a:pos x="T4" y="T5"/>
                </a:cxn>
                <a:cxn ang="0">
                  <a:pos x="T6" y="T7"/>
                </a:cxn>
                <a:cxn ang="0">
                  <a:pos x="T8" y="T9"/>
                </a:cxn>
              </a:cxnLst>
              <a:rect l="0" t="0" r="r" b="b"/>
              <a:pathLst>
                <a:path w="6" h="7">
                  <a:moveTo>
                    <a:pt x="4" y="6"/>
                  </a:moveTo>
                  <a:cubicBezTo>
                    <a:pt x="3" y="7"/>
                    <a:pt x="1" y="6"/>
                    <a:pt x="1" y="5"/>
                  </a:cubicBezTo>
                  <a:cubicBezTo>
                    <a:pt x="0" y="3"/>
                    <a:pt x="1" y="1"/>
                    <a:pt x="3" y="1"/>
                  </a:cubicBezTo>
                  <a:cubicBezTo>
                    <a:pt x="4" y="0"/>
                    <a:pt x="5" y="1"/>
                    <a:pt x="6" y="3"/>
                  </a:cubicBezTo>
                  <a:cubicBezTo>
                    <a:pt x="6" y="4"/>
                    <a:pt x="6" y="5"/>
                    <a:pt x="4"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0" name="Freeform 353"/>
            <p:cNvSpPr/>
            <p:nvPr/>
          </p:nvSpPr>
          <p:spPr bwMode="auto">
            <a:xfrm>
              <a:off x="7188201" y="-1173163"/>
              <a:ext cx="25400" cy="20638"/>
            </a:xfrm>
            <a:custGeom>
              <a:avLst/>
              <a:gdLst>
                <a:gd name="T0" fmla="*/ 6 w 6"/>
                <a:gd name="T1" fmla="*/ 2 h 5"/>
                <a:gd name="T2" fmla="*/ 4 w 6"/>
                <a:gd name="T3" fmla="*/ 5 h 5"/>
                <a:gd name="T4" fmla="*/ 1 w 6"/>
                <a:gd name="T5" fmla="*/ 4 h 5"/>
                <a:gd name="T6" fmla="*/ 2 w 6"/>
                <a:gd name="T7" fmla="*/ 0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3"/>
                    <a:pt x="6" y="4"/>
                    <a:pt x="4" y="5"/>
                  </a:cubicBezTo>
                  <a:cubicBezTo>
                    <a:pt x="3" y="5"/>
                    <a:pt x="2" y="5"/>
                    <a:pt x="1" y="4"/>
                  </a:cubicBezTo>
                  <a:cubicBezTo>
                    <a:pt x="0" y="2"/>
                    <a:pt x="1" y="1"/>
                    <a:pt x="2" y="0"/>
                  </a:cubicBezTo>
                  <a:cubicBezTo>
                    <a:pt x="4" y="0"/>
                    <a:pt x="5" y="0"/>
                    <a:pt x="6"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1" name="Freeform 355"/>
            <p:cNvSpPr/>
            <p:nvPr/>
          </p:nvSpPr>
          <p:spPr bwMode="auto">
            <a:xfrm>
              <a:off x="7218363" y="-1362076"/>
              <a:ext cx="25400" cy="22225"/>
            </a:xfrm>
            <a:custGeom>
              <a:avLst/>
              <a:gdLst>
                <a:gd name="T0" fmla="*/ 5 w 6"/>
                <a:gd name="T1" fmla="*/ 1 h 5"/>
                <a:gd name="T2" fmla="*/ 4 w 6"/>
                <a:gd name="T3" fmla="*/ 4 h 5"/>
                <a:gd name="T4" fmla="*/ 1 w 6"/>
                <a:gd name="T5" fmla="*/ 3 h 5"/>
                <a:gd name="T6" fmla="*/ 2 w 6"/>
                <a:gd name="T7" fmla="*/ 0 h 5"/>
                <a:gd name="T8" fmla="*/ 5 w 6"/>
                <a:gd name="T9" fmla="*/ 1 h 5"/>
              </a:gdLst>
              <a:ahLst/>
              <a:cxnLst>
                <a:cxn ang="0">
                  <a:pos x="T0" y="T1"/>
                </a:cxn>
                <a:cxn ang="0">
                  <a:pos x="T2" y="T3"/>
                </a:cxn>
                <a:cxn ang="0">
                  <a:pos x="T4" y="T5"/>
                </a:cxn>
                <a:cxn ang="0">
                  <a:pos x="T6" y="T7"/>
                </a:cxn>
                <a:cxn ang="0">
                  <a:pos x="T8" y="T9"/>
                </a:cxn>
              </a:cxnLst>
              <a:rect l="0" t="0" r="r" b="b"/>
              <a:pathLst>
                <a:path w="6" h="5">
                  <a:moveTo>
                    <a:pt x="5" y="1"/>
                  </a:moveTo>
                  <a:cubicBezTo>
                    <a:pt x="6" y="2"/>
                    <a:pt x="5" y="4"/>
                    <a:pt x="4" y="4"/>
                  </a:cubicBezTo>
                  <a:cubicBezTo>
                    <a:pt x="3" y="5"/>
                    <a:pt x="2" y="4"/>
                    <a:pt x="1" y="3"/>
                  </a:cubicBezTo>
                  <a:cubicBezTo>
                    <a:pt x="0" y="2"/>
                    <a:pt x="1" y="1"/>
                    <a:pt x="2" y="0"/>
                  </a:cubicBezTo>
                  <a:cubicBezTo>
                    <a:pt x="3" y="0"/>
                    <a:pt x="5" y="0"/>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2" name="Freeform 356"/>
            <p:cNvSpPr/>
            <p:nvPr/>
          </p:nvSpPr>
          <p:spPr bwMode="auto">
            <a:xfrm>
              <a:off x="7670801" y="-1208088"/>
              <a:ext cx="22225" cy="22225"/>
            </a:xfrm>
            <a:custGeom>
              <a:avLst/>
              <a:gdLst>
                <a:gd name="T0" fmla="*/ 0 w 5"/>
                <a:gd name="T1" fmla="*/ 1 h 5"/>
                <a:gd name="T2" fmla="*/ 5 w 5"/>
                <a:gd name="T3" fmla="*/ 2 h 5"/>
                <a:gd name="T4" fmla="*/ 4 w 5"/>
                <a:gd name="T5" fmla="*/ 4 h 5"/>
                <a:gd name="T6" fmla="*/ 0 w 5"/>
                <a:gd name="T7" fmla="*/ 3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0"/>
                    <a:pt x="4" y="1"/>
                    <a:pt x="5" y="2"/>
                  </a:cubicBezTo>
                  <a:cubicBezTo>
                    <a:pt x="5" y="3"/>
                    <a:pt x="4" y="4"/>
                    <a:pt x="4" y="4"/>
                  </a:cubicBezTo>
                  <a:cubicBezTo>
                    <a:pt x="2" y="5"/>
                    <a:pt x="0" y="5"/>
                    <a:pt x="0" y="3"/>
                  </a:cubicBezTo>
                  <a:cubicBezTo>
                    <a:pt x="0" y="3"/>
                    <a:pt x="0" y="2"/>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3" name="Freeform 357"/>
            <p:cNvSpPr/>
            <p:nvPr/>
          </p:nvSpPr>
          <p:spPr bwMode="auto">
            <a:xfrm>
              <a:off x="7056438" y="-1473201"/>
              <a:ext cx="20638" cy="25400"/>
            </a:xfrm>
            <a:custGeom>
              <a:avLst/>
              <a:gdLst>
                <a:gd name="T0" fmla="*/ 5 w 5"/>
                <a:gd name="T1" fmla="*/ 2 h 6"/>
                <a:gd name="T2" fmla="*/ 3 w 5"/>
                <a:gd name="T3" fmla="*/ 5 h 6"/>
                <a:gd name="T4" fmla="*/ 1 w 5"/>
                <a:gd name="T5" fmla="*/ 4 h 6"/>
                <a:gd name="T6" fmla="*/ 2 w 5"/>
                <a:gd name="T7" fmla="*/ 1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4" y="5"/>
                    <a:pt x="3" y="5"/>
                  </a:cubicBezTo>
                  <a:cubicBezTo>
                    <a:pt x="2" y="6"/>
                    <a:pt x="1" y="5"/>
                    <a:pt x="1" y="4"/>
                  </a:cubicBezTo>
                  <a:cubicBezTo>
                    <a:pt x="0" y="3"/>
                    <a:pt x="1" y="1"/>
                    <a:pt x="2" y="1"/>
                  </a:cubicBezTo>
                  <a:cubicBezTo>
                    <a:pt x="3" y="0"/>
                    <a:pt x="4" y="1"/>
                    <a:pt x="5"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4" name="Freeform 358"/>
            <p:cNvSpPr/>
            <p:nvPr/>
          </p:nvSpPr>
          <p:spPr bwMode="auto">
            <a:xfrm>
              <a:off x="7154863" y="-1430338"/>
              <a:ext cx="20638" cy="17463"/>
            </a:xfrm>
            <a:custGeom>
              <a:avLst/>
              <a:gdLst>
                <a:gd name="T0" fmla="*/ 5 w 5"/>
                <a:gd name="T1" fmla="*/ 1 h 4"/>
                <a:gd name="T2" fmla="*/ 3 w 5"/>
                <a:gd name="T3" fmla="*/ 3 h 4"/>
                <a:gd name="T4" fmla="*/ 0 w 5"/>
                <a:gd name="T5" fmla="*/ 3 h 4"/>
                <a:gd name="T6" fmla="*/ 0 w 5"/>
                <a:gd name="T7" fmla="*/ 1 h 4"/>
                <a:gd name="T8" fmla="*/ 2 w 5"/>
                <a:gd name="T9" fmla="*/ 0 h 4"/>
                <a:gd name="T10" fmla="*/ 5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5" y="1"/>
                  </a:moveTo>
                  <a:cubicBezTo>
                    <a:pt x="4" y="2"/>
                    <a:pt x="4" y="3"/>
                    <a:pt x="3" y="3"/>
                  </a:cubicBezTo>
                  <a:cubicBezTo>
                    <a:pt x="2" y="4"/>
                    <a:pt x="1" y="3"/>
                    <a:pt x="0" y="3"/>
                  </a:cubicBezTo>
                  <a:cubicBezTo>
                    <a:pt x="0" y="3"/>
                    <a:pt x="0" y="2"/>
                    <a:pt x="0" y="1"/>
                  </a:cubicBezTo>
                  <a:cubicBezTo>
                    <a:pt x="0" y="0"/>
                    <a:pt x="1" y="0"/>
                    <a:pt x="2" y="0"/>
                  </a:cubicBezTo>
                  <a:cubicBezTo>
                    <a:pt x="3" y="0"/>
                    <a:pt x="4" y="1"/>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5" name="Freeform 359"/>
            <p:cNvSpPr/>
            <p:nvPr/>
          </p:nvSpPr>
          <p:spPr bwMode="auto">
            <a:xfrm>
              <a:off x="8064501" y="-1733551"/>
              <a:ext cx="20638" cy="20638"/>
            </a:xfrm>
            <a:custGeom>
              <a:avLst/>
              <a:gdLst>
                <a:gd name="T0" fmla="*/ 4 w 5"/>
                <a:gd name="T1" fmla="*/ 4 h 5"/>
                <a:gd name="T2" fmla="*/ 1 w 5"/>
                <a:gd name="T3" fmla="*/ 3 h 5"/>
                <a:gd name="T4" fmla="*/ 2 w 5"/>
                <a:gd name="T5" fmla="*/ 1 h 5"/>
                <a:gd name="T6" fmla="*/ 5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1" y="4"/>
                    <a:pt x="1" y="3"/>
                  </a:cubicBezTo>
                  <a:cubicBezTo>
                    <a:pt x="0" y="2"/>
                    <a:pt x="1" y="1"/>
                    <a:pt x="2" y="1"/>
                  </a:cubicBezTo>
                  <a:cubicBezTo>
                    <a:pt x="3" y="0"/>
                    <a:pt x="5" y="0"/>
                    <a:pt x="5" y="2"/>
                  </a:cubicBezTo>
                  <a:cubicBezTo>
                    <a:pt x="5" y="2"/>
                    <a:pt x="5" y="3"/>
                    <a:pt x="4"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6" name="Freeform 360"/>
            <p:cNvSpPr/>
            <p:nvPr/>
          </p:nvSpPr>
          <p:spPr bwMode="auto">
            <a:xfrm>
              <a:off x="6983413" y="-1776413"/>
              <a:ext cx="17463" cy="17463"/>
            </a:xfrm>
            <a:custGeom>
              <a:avLst/>
              <a:gdLst>
                <a:gd name="T0" fmla="*/ 3 w 4"/>
                <a:gd name="T1" fmla="*/ 4 h 4"/>
                <a:gd name="T2" fmla="*/ 0 w 4"/>
                <a:gd name="T3" fmla="*/ 3 h 4"/>
                <a:gd name="T4" fmla="*/ 2 w 4"/>
                <a:gd name="T5" fmla="*/ 0 h 4"/>
                <a:gd name="T6" fmla="*/ 4 w 4"/>
                <a:gd name="T7" fmla="*/ 1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0" y="3"/>
                  </a:cubicBezTo>
                  <a:cubicBezTo>
                    <a:pt x="0" y="2"/>
                    <a:pt x="1" y="1"/>
                    <a:pt x="2" y="0"/>
                  </a:cubicBezTo>
                  <a:cubicBezTo>
                    <a:pt x="3" y="0"/>
                    <a:pt x="4" y="0"/>
                    <a:pt x="4" y="1"/>
                  </a:cubicBezTo>
                  <a:cubicBezTo>
                    <a:pt x="4" y="2"/>
                    <a:pt x="4"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7" name="Freeform 361"/>
            <p:cNvSpPr/>
            <p:nvPr/>
          </p:nvSpPr>
          <p:spPr bwMode="auto">
            <a:xfrm>
              <a:off x="7389813" y="-1809751"/>
              <a:ext cx="15875" cy="20638"/>
            </a:xfrm>
            <a:custGeom>
              <a:avLst/>
              <a:gdLst>
                <a:gd name="T0" fmla="*/ 0 w 4"/>
                <a:gd name="T1" fmla="*/ 1 h 5"/>
                <a:gd name="T2" fmla="*/ 4 w 4"/>
                <a:gd name="T3" fmla="*/ 2 h 5"/>
                <a:gd name="T4" fmla="*/ 3 w 4"/>
                <a:gd name="T5" fmla="*/ 4 h 5"/>
                <a:gd name="T6" fmla="*/ 0 w 4"/>
                <a:gd name="T7" fmla="*/ 1 h 5"/>
              </a:gdLst>
              <a:ahLst/>
              <a:cxnLst>
                <a:cxn ang="0">
                  <a:pos x="T0" y="T1"/>
                </a:cxn>
                <a:cxn ang="0">
                  <a:pos x="T2" y="T3"/>
                </a:cxn>
                <a:cxn ang="0">
                  <a:pos x="T4" y="T5"/>
                </a:cxn>
                <a:cxn ang="0">
                  <a:pos x="T6" y="T7"/>
                </a:cxn>
              </a:cxnLst>
              <a:rect l="0" t="0" r="r" b="b"/>
              <a:pathLst>
                <a:path w="4" h="5">
                  <a:moveTo>
                    <a:pt x="0" y="1"/>
                  </a:moveTo>
                  <a:cubicBezTo>
                    <a:pt x="2" y="0"/>
                    <a:pt x="3" y="0"/>
                    <a:pt x="4" y="2"/>
                  </a:cubicBezTo>
                  <a:cubicBezTo>
                    <a:pt x="4" y="3"/>
                    <a:pt x="3" y="3"/>
                    <a:pt x="3" y="4"/>
                  </a:cubicBezTo>
                  <a:cubicBezTo>
                    <a:pt x="1" y="5"/>
                    <a:pt x="1" y="4"/>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8" name="Freeform 362"/>
            <p:cNvSpPr/>
            <p:nvPr/>
          </p:nvSpPr>
          <p:spPr bwMode="auto">
            <a:xfrm>
              <a:off x="7265988" y="-1677988"/>
              <a:ext cx="25400" cy="12700"/>
            </a:xfrm>
            <a:custGeom>
              <a:avLst/>
              <a:gdLst>
                <a:gd name="T0" fmla="*/ 0 w 6"/>
                <a:gd name="T1" fmla="*/ 2 h 3"/>
                <a:gd name="T2" fmla="*/ 6 w 6"/>
                <a:gd name="T3" fmla="*/ 1 h 3"/>
                <a:gd name="T4" fmla="*/ 0 w 6"/>
                <a:gd name="T5" fmla="*/ 2 h 3"/>
              </a:gdLst>
              <a:ahLst/>
              <a:cxnLst>
                <a:cxn ang="0">
                  <a:pos x="T0" y="T1"/>
                </a:cxn>
                <a:cxn ang="0">
                  <a:pos x="T2" y="T3"/>
                </a:cxn>
                <a:cxn ang="0">
                  <a:pos x="T4" y="T5"/>
                </a:cxn>
              </a:cxnLst>
              <a:rect l="0" t="0" r="r" b="b"/>
              <a:pathLst>
                <a:path w="6" h="3">
                  <a:moveTo>
                    <a:pt x="0" y="2"/>
                  </a:moveTo>
                  <a:cubicBezTo>
                    <a:pt x="2" y="0"/>
                    <a:pt x="3" y="0"/>
                    <a:pt x="6" y="1"/>
                  </a:cubicBezTo>
                  <a:cubicBezTo>
                    <a:pt x="4" y="3"/>
                    <a:pt x="2" y="3"/>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9" name="Freeform 363"/>
            <p:cNvSpPr/>
            <p:nvPr/>
          </p:nvSpPr>
          <p:spPr bwMode="auto">
            <a:xfrm>
              <a:off x="7915276" y="-1600201"/>
              <a:ext cx="12700" cy="20638"/>
            </a:xfrm>
            <a:custGeom>
              <a:avLst/>
              <a:gdLst>
                <a:gd name="T0" fmla="*/ 3 w 3"/>
                <a:gd name="T1" fmla="*/ 4 h 5"/>
                <a:gd name="T2" fmla="*/ 0 w 3"/>
                <a:gd name="T3" fmla="*/ 3 h 5"/>
                <a:gd name="T4" fmla="*/ 1 w 3"/>
                <a:gd name="T5" fmla="*/ 1 h 5"/>
                <a:gd name="T6" fmla="*/ 3 w 3"/>
                <a:gd name="T7" fmla="*/ 2 h 5"/>
                <a:gd name="T8" fmla="*/ 3 w 3"/>
                <a:gd name="T9" fmla="*/ 4 h 5"/>
              </a:gdLst>
              <a:ahLst/>
              <a:cxnLst>
                <a:cxn ang="0">
                  <a:pos x="T0" y="T1"/>
                </a:cxn>
                <a:cxn ang="0">
                  <a:pos x="T2" y="T3"/>
                </a:cxn>
                <a:cxn ang="0">
                  <a:pos x="T4" y="T5"/>
                </a:cxn>
                <a:cxn ang="0">
                  <a:pos x="T6" y="T7"/>
                </a:cxn>
                <a:cxn ang="0">
                  <a:pos x="T8" y="T9"/>
                </a:cxn>
              </a:cxnLst>
              <a:rect l="0" t="0" r="r" b="b"/>
              <a:pathLst>
                <a:path w="3" h="5">
                  <a:moveTo>
                    <a:pt x="3" y="4"/>
                  </a:moveTo>
                  <a:cubicBezTo>
                    <a:pt x="1" y="5"/>
                    <a:pt x="0" y="4"/>
                    <a:pt x="0" y="3"/>
                  </a:cubicBezTo>
                  <a:cubicBezTo>
                    <a:pt x="0" y="2"/>
                    <a:pt x="0" y="2"/>
                    <a:pt x="1" y="1"/>
                  </a:cubicBezTo>
                  <a:cubicBezTo>
                    <a:pt x="1" y="0"/>
                    <a:pt x="3" y="1"/>
                    <a:pt x="3" y="2"/>
                  </a:cubicBezTo>
                  <a:cubicBezTo>
                    <a:pt x="3" y="3"/>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0" name="Freeform 364"/>
            <p:cNvSpPr/>
            <p:nvPr/>
          </p:nvSpPr>
          <p:spPr bwMode="auto">
            <a:xfrm>
              <a:off x="7564438" y="-2003426"/>
              <a:ext cx="17463" cy="17463"/>
            </a:xfrm>
            <a:custGeom>
              <a:avLst/>
              <a:gdLst>
                <a:gd name="T0" fmla="*/ 3 w 4"/>
                <a:gd name="T1" fmla="*/ 4 h 4"/>
                <a:gd name="T2" fmla="*/ 1 w 4"/>
                <a:gd name="T3" fmla="*/ 3 h 4"/>
                <a:gd name="T4" fmla="*/ 1 w 4"/>
                <a:gd name="T5" fmla="*/ 1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2"/>
                    <a:pt x="0" y="1"/>
                    <a:pt x="1" y="1"/>
                  </a:cubicBezTo>
                  <a:cubicBezTo>
                    <a:pt x="2" y="0"/>
                    <a:pt x="4" y="1"/>
                    <a:pt x="4" y="2"/>
                  </a:cubicBezTo>
                  <a:cubicBezTo>
                    <a:pt x="4" y="2"/>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1" name="Freeform 365"/>
            <p:cNvSpPr/>
            <p:nvPr/>
          </p:nvSpPr>
          <p:spPr bwMode="auto">
            <a:xfrm>
              <a:off x="7435851" y="-1597026"/>
              <a:ext cx="22225" cy="12700"/>
            </a:xfrm>
            <a:custGeom>
              <a:avLst/>
              <a:gdLst>
                <a:gd name="T0" fmla="*/ 5 w 5"/>
                <a:gd name="T1" fmla="*/ 0 h 3"/>
                <a:gd name="T2" fmla="*/ 3 w 5"/>
                <a:gd name="T3" fmla="*/ 3 h 3"/>
                <a:gd name="T4" fmla="*/ 1 w 5"/>
                <a:gd name="T5" fmla="*/ 2 h 3"/>
                <a:gd name="T6" fmla="*/ 2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4" y="1"/>
                    <a:pt x="4" y="2"/>
                    <a:pt x="3" y="3"/>
                  </a:cubicBezTo>
                  <a:cubicBezTo>
                    <a:pt x="2" y="3"/>
                    <a:pt x="1" y="3"/>
                    <a:pt x="1" y="2"/>
                  </a:cubicBezTo>
                  <a:cubicBezTo>
                    <a:pt x="0" y="1"/>
                    <a:pt x="1" y="0"/>
                    <a:pt x="2" y="0"/>
                  </a:cubicBezTo>
                  <a:cubicBezTo>
                    <a:pt x="2" y="0"/>
                    <a:pt x="3" y="0"/>
                    <a:pt x="5"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2" name="Freeform 366"/>
            <p:cNvSpPr/>
            <p:nvPr/>
          </p:nvSpPr>
          <p:spPr bwMode="auto">
            <a:xfrm>
              <a:off x="7875588" y="-1233488"/>
              <a:ext cx="14288" cy="17463"/>
            </a:xfrm>
            <a:custGeom>
              <a:avLst/>
              <a:gdLst>
                <a:gd name="T0" fmla="*/ 0 w 3"/>
                <a:gd name="T1" fmla="*/ 0 h 4"/>
                <a:gd name="T2" fmla="*/ 3 w 3"/>
                <a:gd name="T3" fmla="*/ 1 h 4"/>
                <a:gd name="T4" fmla="*/ 2 w 3"/>
                <a:gd name="T5" fmla="*/ 3 h 4"/>
                <a:gd name="T6" fmla="*/ 0 w 3"/>
                <a:gd name="T7" fmla="*/ 2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2" y="0"/>
                    <a:pt x="2" y="0"/>
                    <a:pt x="3" y="1"/>
                  </a:cubicBezTo>
                  <a:cubicBezTo>
                    <a:pt x="3" y="2"/>
                    <a:pt x="3" y="3"/>
                    <a:pt x="2" y="3"/>
                  </a:cubicBezTo>
                  <a:cubicBezTo>
                    <a:pt x="1" y="4"/>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3" name="Freeform 367"/>
            <p:cNvSpPr/>
            <p:nvPr/>
          </p:nvSpPr>
          <p:spPr bwMode="auto">
            <a:xfrm>
              <a:off x="6884988" y="-1587501"/>
              <a:ext cx="17463" cy="12700"/>
            </a:xfrm>
            <a:custGeom>
              <a:avLst/>
              <a:gdLst>
                <a:gd name="T0" fmla="*/ 4 w 4"/>
                <a:gd name="T1" fmla="*/ 0 h 3"/>
                <a:gd name="T2" fmla="*/ 3 w 4"/>
                <a:gd name="T3" fmla="*/ 3 h 3"/>
                <a:gd name="T4" fmla="*/ 0 w 4"/>
                <a:gd name="T5" fmla="*/ 2 h 3"/>
                <a:gd name="T6" fmla="*/ 2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1"/>
                    <a:pt x="3" y="2"/>
                    <a:pt x="3" y="3"/>
                  </a:cubicBezTo>
                  <a:cubicBezTo>
                    <a:pt x="2" y="3"/>
                    <a:pt x="1" y="3"/>
                    <a:pt x="0" y="2"/>
                  </a:cubicBezTo>
                  <a:cubicBezTo>
                    <a:pt x="0" y="1"/>
                    <a:pt x="1" y="0"/>
                    <a:pt x="2" y="0"/>
                  </a:cubicBezTo>
                  <a:cubicBezTo>
                    <a:pt x="2" y="0"/>
                    <a:pt x="3" y="0"/>
                    <a:pt x="4"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1" name="Freeform 368"/>
            <p:cNvSpPr/>
            <p:nvPr/>
          </p:nvSpPr>
          <p:spPr bwMode="auto">
            <a:xfrm>
              <a:off x="7915276" y="-2033588"/>
              <a:ext cx="15875" cy="14288"/>
            </a:xfrm>
            <a:custGeom>
              <a:avLst/>
              <a:gdLst>
                <a:gd name="T0" fmla="*/ 3 w 4"/>
                <a:gd name="T1" fmla="*/ 3 h 3"/>
                <a:gd name="T2" fmla="*/ 1 w 4"/>
                <a:gd name="T3" fmla="*/ 2 h 3"/>
                <a:gd name="T4" fmla="*/ 1 w 4"/>
                <a:gd name="T5" fmla="*/ 0 h 3"/>
                <a:gd name="T6" fmla="*/ 3 w 4"/>
                <a:gd name="T7" fmla="*/ 1 h 3"/>
                <a:gd name="T8" fmla="*/ 3 w 4"/>
                <a:gd name="T9" fmla="*/ 3 h 3"/>
              </a:gdLst>
              <a:ahLst/>
              <a:cxnLst>
                <a:cxn ang="0">
                  <a:pos x="T0" y="T1"/>
                </a:cxn>
                <a:cxn ang="0">
                  <a:pos x="T2" y="T3"/>
                </a:cxn>
                <a:cxn ang="0">
                  <a:pos x="T4" y="T5"/>
                </a:cxn>
                <a:cxn ang="0">
                  <a:pos x="T6" y="T7"/>
                </a:cxn>
                <a:cxn ang="0">
                  <a:pos x="T8" y="T9"/>
                </a:cxn>
              </a:cxnLst>
              <a:rect l="0" t="0" r="r" b="b"/>
              <a:pathLst>
                <a:path w="4" h="3">
                  <a:moveTo>
                    <a:pt x="3" y="3"/>
                  </a:moveTo>
                  <a:cubicBezTo>
                    <a:pt x="2" y="3"/>
                    <a:pt x="1" y="3"/>
                    <a:pt x="1" y="2"/>
                  </a:cubicBezTo>
                  <a:cubicBezTo>
                    <a:pt x="0" y="2"/>
                    <a:pt x="1" y="1"/>
                    <a:pt x="1" y="0"/>
                  </a:cubicBezTo>
                  <a:cubicBezTo>
                    <a:pt x="2" y="0"/>
                    <a:pt x="3" y="0"/>
                    <a:pt x="3" y="1"/>
                  </a:cubicBezTo>
                  <a:cubicBezTo>
                    <a:pt x="4" y="1"/>
                    <a:pt x="3" y="2"/>
                    <a:pt x="3"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2" name="Freeform 369"/>
            <p:cNvSpPr/>
            <p:nvPr/>
          </p:nvSpPr>
          <p:spPr bwMode="auto">
            <a:xfrm>
              <a:off x="7778751" y="-1182688"/>
              <a:ext cx="15875" cy="17463"/>
            </a:xfrm>
            <a:custGeom>
              <a:avLst/>
              <a:gdLst>
                <a:gd name="T0" fmla="*/ 4 w 4"/>
                <a:gd name="T1" fmla="*/ 3 h 4"/>
                <a:gd name="T2" fmla="*/ 0 w 4"/>
                <a:gd name="T3" fmla="*/ 3 h 4"/>
                <a:gd name="T4" fmla="*/ 1 w 4"/>
                <a:gd name="T5" fmla="*/ 1 h 4"/>
                <a:gd name="T6" fmla="*/ 4 w 4"/>
                <a:gd name="T7" fmla="*/ 2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2" y="4"/>
                    <a:pt x="1" y="3"/>
                    <a:pt x="0" y="3"/>
                  </a:cubicBezTo>
                  <a:cubicBezTo>
                    <a:pt x="0" y="2"/>
                    <a:pt x="1" y="1"/>
                    <a:pt x="1" y="1"/>
                  </a:cubicBezTo>
                  <a:cubicBezTo>
                    <a:pt x="2" y="0"/>
                    <a:pt x="4" y="1"/>
                    <a:pt x="4" y="2"/>
                  </a:cubicBezTo>
                  <a:cubicBezTo>
                    <a:pt x="4" y="2"/>
                    <a:pt x="4" y="3"/>
                    <a:pt x="4"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3" name="Freeform 370"/>
            <p:cNvSpPr/>
            <p:nvPr/>
          </p:nvSpPr>
          <p:spPr bwMode="auto">
            <a:xfrm>
              <a:off x="7491413" y="-1430338"/>
              <a:ext cx="17463" cy="17463"/>
            </a:xfrm>
            <a:custGeom>
              <a:avLst/>
              <a:gdLst>
                <a:gd name="T0" fmla="*/ 1 w 4"/>
                <a:gd name="T1" fmla="*/ 0 h 4"/>
                <a:gd name="T2" fmla="*/ 3 w 4"/>
                <a:gd name="T3" fmla="*/ 2 h 4"/>
                <a:gd name="T4" fmla="*/ 2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1"/>
                    <a:pt x="3" y="1"/>
                    <a:pt x="3" y="2"/>
                  </a:cubicBezTo>
                  <a:cubicBezTo>
                    <a:pt x="4" y="3"/>
                    <a:pt x="3" y="3"/>
                    <a:pt x="2" y="4"/>
                  </a:cubicBezTo>
                  <a:cubicBezTo>
                    <a:pt x="2" y="4"/>
                    <a:pt x="1" y="3"/>
                    <a:pt x="0" y="3"/>
                  </a:cubicBezTo>
                  <a:cubicBezTo>
                    <a:pt x="0" y="2"/>
                    <a:pt x="1" y="2"/>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4" name="Freeform 371"/>
            <p:cNvSpPr/>
            <p:nvPr/>
          </p:nvSpPr>
          <p:spPr bwMode="auto">
            <a:xfrm>
              <a:off x="7461251" y="-1190626"/>
              <a:ext cx="14288" cy="12700"/>
            </a:xfrm>
            <a:custGeom>
              <a:avLst/>
              <a:gdLst>
                <a:gd name="T0" fmla="*/ 1 w 3"/>
                <a:gd name="T1" fmla="*/ 0 h 3"/>
                <a:gd name="T2" fmla="*/ 3 w 3"/>
                <a:gd name="T3" fmla="*/ 1 h 3"/>
                <a:gd name="T4" fmla="*/ 2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1"/>
                    <a:pt x="3" y="1"/>
                    <a:pt x="3" y="1"/>
                  </a:cubicBezTo>
                  <a:cubicBezTo>
                    <a:pt x="3" y="2"/>
                    <a:pt x="3" y="3"/>
                    <a:pt x="2" y="3"/>
                  </a:cubicBezTo>
                  <a:cubicBezTo>
                    <a:pt x="2" y="3"/>
                    <a:pt x="1" y="3"/>
                    <a:pt x="0" y="2"/>
                  </a:cubicBezTo>
                  <a:cubicBezTo>
                    <a:pt x="0" y="2"/>
                    <a:pt x="1"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5" name="Freeform 372"/>
            <p:cNvSpPr/>
            <p:nvPr/>
          </p:nvSpPr>
          <p:spPr bwMode="auto">
            <a:xfrm>
              <a:off x="7261226" y="-1493838"/>
              <a:ext cx="7938" cy="12700"/>
            </a:xfrm>
            <a:custGeom>
              <a:avLst/>
              <a:gdLst>
                <a:gd name="T0" fmla="*/ 0 w 2"/>
                <a:gd name="T1" fmla="*/ 0 h 3"/>
                <a:gd name="T2" fmla="*/ 2 w 2"/>
                <a:gd name="T3" fmla="*/ 1 h 3"/>
                <a:gd name="T4" fmla="*/ 2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2" y="3"/>
                  </a:cubicBezTo>
                  <a:cubicBezTo>
                    <a:pt x="2" y="3"/>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6" name="Freeform 373"/>
            <p:cNvSpPr/>
            <p:nvPr/>
          </p:nvSpPr>
          <p:spPr bwMode="auto">
            <a:xfrm>
              <a:off x="7751763" y="-2079626"/>
              <a:ext cx="9525" cy="12700"/>
            </a:xfrm>
            <a:custGeom>
              <a:avLst/>
              <a:gdLst>
                <a:gd name="T0" fmla="*/ 0 w 2"/>
                <a:gd name="T1" fmla="*/ 0 h 3"/>
                <a:gd name="T2" fmla="*/ 2 w 2"/>
                <a:gd name="T3" fmla="*/ 1 h 3"/>
                <a:gd name="T4" fmla="*/ 1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1" y="3"/>
                  </a:cubicBezTo>
                  <a:cubicBezTo>
                    <a:pt x="1" y="3"/>
                    <a:pt x="0" y="2"/>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7" name="Freeform 374"/>
            <p:cNvSpPr/>
            <p:nvPr/>
          </p:nvSpPr>
          <p:spPr bwMode="auto">
            <a:xfrm>
              <a:off x="7185026" y="-1844676"/>
              <a:ext cx="12700" cy="12700"/>
            </a:xfrm>
            <a:custGeom>
              <a:avLst/>
              <a:gdLst>
                <a:gd name="T0" fmla="*/ 3 w 3"/>
                <a:gd name="T1" fmla="*/ 1 h 3"/>
                <a:gd name="T2" fmla="*/ 1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2"/>
                    <a:pt x="1" y="2"/>
                    <a:pt x="1" y="3"/>
                  </a:cubicBezTo>
                  <a:cubicBezTo>
                    <a:pt x="1" y="3"/>
                    <a:pt x="0" y="2"/>
                    <a:pt x="0" y="2"/>
                  </a:cubicBezTo>
                  <a:cubicBezTo>
                    <a:pt x="0" y="1"/>
                    <a:pt x="0" y="1"/>
                    <a:pt x="1" y="0"/>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8" name="Freeform 375"/>
            <p:cNvSpPr/>
            <p:nvPr/>
          </p:nvSpPr>
          <p:spPr bwMode="auto">
            <a:xfrm>
              <a:off x="6915151" y="-1460501"/>
              <a:ext cx="12700" cy="12700"/>
            </a:xfrm>
            <a:custGeom>
              <a:avLst/>
              <a:gdLst>
                <a:gd name="T0" fmla="*/ 3 w 3"/>
                <a:gd name="T1" fmla="*/ 1 h 3"/>
                <a:gd name="T2" fmla="*/ 0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3"/>
                    <a:pt x="1" y="3"/>
                    <a:pt x="0" y="2"/>
                  </a:cubicBezTo>
                  <a:cubicBezTo>
                    <a:pt x="0"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9" name="Freeform 376"/>
            <p:cNvSpPr/>
            <p:nvPr/>
          </p:nvSpPr>
          <p:spPr bwMode="auto">
            <a:xfrm>
              <a:off x="6919913" y="-1420813"/>
              <a:ext cx="7938" cy="7938"/>
            </a:xfrm>
            <a:custGeom>
              <a:avLst/>
              <a:gdLst>
                <a:gd name="T0" fmla="*/ 2 w 2"/>
                <a:gd name="T1" fmla="*/ 2 h 2"/>
                <a:gd name="T2" fmla="*/ 0 w 2"/>
                <a:gd name="T3" fmla="*/ 1 h 2"/>
                <a:gd name="T4" fmla="*/ 1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2"/>
                    <a:pt x="0" y="2"/>
                    <a:pt x="0" y="1"/>
                  </a:cubicBezTo>
                  <a:cubicBezTo>
                    <a:pt x="0" y="1"/>
                    <a:pt x="0" y="0"/>
                    <a:pt x="1" y="0"/>
                  </a:cubicBezTo>
                  <a:cubicBezTo>
                    <a:pt x="1" y="0"/>
                    <a:pt x="2" y="0"/>
                    <a:pt x="2" y="0"/>
                  </a:cubicBezTo>
                  <a:cubicBezTo>
                    <a:pt x="2" y="1"/>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0" name="Freeform 377"/>
            <p:cNvSpPr/>
            <p:nvPr/>
          </p:nvSpPr>
          <p:spPr bwMode="auto">
            <a:xfrm>
              <a:off x="7372351" y="-1797051"/>
              <a:ext cx="7938" cy="12700"/>
            </a:xfrm>
            <a:custGeom>
              <a:avLst/>
              <a:gdLst>
                <a:gd name="T0" fmla="*/ 1 w 2"/>
                <a:gd name="T1" fmla="*/ 0 h 3"/>
                <a:gd name="T2" fmla="*/ 2 w 2"/>
                <a:gd name="T3" fmla="*/ 1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2" y="1"/>
                    <a:pt x="2" y="1"/>
                  </a:cubicBezTo>
                  <a:cubicBezTo>
                    <a:pt x="2" y="1"/>
                    <a:pt x="2" y="2"/>
                    <a:pt x="2" y="3"/>
                  </a:cubicBezTo>
                  <a:cubicBezTo>
                    <a:pt x="1" y="2"/>
                    <a:pt x="0" y="2"/>
                    <a:pt x="0" y="2"/>
                  </a:cubicBezTo>
                  <a:cubicBezTo>
                    <a:pt x="0" y="2"/>
                    <a:pt x="0"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1" name="Freeform 378"/>
            <p:cNvSpPr/>
            <p:nvPr/>
          </p:nvSpPr>
          <p:spPr bwMode="auto">
            <a:xfrm>
              <a:off x="8264526" y="-1203326"/>
              <a:ext cx="9525" cy="12700"/>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1" y="2"/>
                    <a:pt x="1" y="0"/>
                  </a:cubicBezTo>
                  <a:cubicBezTo>
                    <a:pt x="2" y="3"/>
                    <a:pt x="2" y="3"/>
                    <a:pt x="0"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2" name="Freeform 379"/>
            <p:cNvSpPr/>
            <p:nvPr/>
          </p:nvSpPr>
          <p:spPr bwMode="auto">
            <a:xfrm>
              <a:off x="7364413" y="-1377951"/>
              <a:ext cx="7938" cy="7938"/>
            </a:xfrm>
            <a:custGeom>
              <a:avLst/>
              <a:gdLst>
                <a:gd name="T0" fmla="*/ 2 w 2"/>
                <a:gd name="T1" fmla="*/ 0 h 2"/>
                <a:gd name="T2" fmla="*/ 1 w 2"/>
                <a:gd name="T3" fmla="*/ 2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1"/>
                    <a:pt x="0" y="1"/>
                  </a:cubicBezTo>
                  <a:cubicBezTo>
                    <a:pt x="0" y="1"/>
                    <a:pt x="0" y="0"/>
                    <a:pt x="0"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3" name="Freeform 380"/>
            <p:cNvSpPr/>
            <p:nvPr/>
          </p:nvSpPr>
          <p:spPr bwMode="auto">
            <a:xfrm>
              <a:off x="7658101" y="-1720851"/>
              <a:ext cx="12700" cy="12700"/>
            </a:xfrm>
            <a:custGeom>
              <a:avLst/>
              <a:gdLst>
                <a:gd name="T0" fmla="*/ 3 w 3"/>
                <a:gd name="T1" fmla="*/ 1 h 3"/>
                <a:gd name="T2" fmla="*/ 1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2"/>
                    <a:pt x="2" y="3"/>
                    <a:pt x="1" y="2"/>
                  </a:cubicBezTo>
                  <a:cubicBezTo>
                    <a:pt x="1"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4" name="Freeform 381"/>
            <p:cNvSpPr/>
            <p:nvPr/>
          </p:nvSpPr>
          <p:spPr bwMode="auto">
            <a:xfrm>
              <a:off x="7129463" y="-993776"/>
              <a:ext cx="7938"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0"/>
                    <a:pt x="1" y="0"/>
                    <a:pt x="1" y="0"/>
                  </a:cubicBezTo>
                  <a:cubicBezTo>
                    <a:pt x="1" y="0"/>
                    <a:pt x="2"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5" name="Freeform 382"/>
            <p:cNvSpPr/>
            <p:nvPr/>
          </p:nvSpPr>
          <p:spPr bwMode="auto">
            <a:xfrm>
              <a:off x="7124701" y="-1152526"/>
              <a:ext cx="7938" cy="9525"/>
            </a:xfrm>
            <a:custGeom>
              <a:avLst/>
              <a:gdLst>
                <a:gd name="T0" fmla="*/ 2 w 2"/>
                <a:gd name="T1" fmla="*/ 2 h 2"/>
                <a:gd name="T2" fmla="*/ 0 w 2"/>
                <a:gd name="T3" fmla="*/ 1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1"/>
                    <a:pt x="0" y="1"/>
                    <a:pt x="0" y="1"/>
                  </a:cubicBezTo>
                  <a:cubicBezTo>
                    <a:pt x="0" y="1"/>
                    <a:pt x="0" y="0"/>
                    <a:pt x="0" y="0"/>
                  </a:cubicBezTo>
                  <a:cubicBezTo>
                    <a:pt x="1" y="0"/>
                    <a:pt x="1" y="0"/>
                    <a:pt x="2" y="0"/>
                  </a:cubicBezTo>
                  <a:cubicBezTo>
                    <a:pt x="2" y="0"/>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6" name="Freeform 383"/>
            <p:cNvSpPr/>
            <p:nvPr/>
          </p:nvSpPr>
          <p:spPr bwMode="auto">
            <a:xfrm>
              <a:off x="7534276" y="-1912938"/>
              <a:ext cx="12700" cy="7938"/>
            </a:xfrm>
            <a:custGeom>
              <a:avLst/>
              <a:gdLst>
                <a:gd name="T0" fmla="*/ 3 w 3"/>
                <a:gd name="T1" fmla="*/ 2 h 2"/>
                <a:gd name="T2" fmla="*/ 0 w 3"/>
                <a:gd name="T3" fmla="*/ 1 h 2"/>
                <a:gd name="T4" fmla="*/ 3 w 3"/>
                <a:gd name="T5" fmla="*/ 2 h 2"/>
              </a:gdLst>
              <a:ahLst/>
              <a:cxnLst>
                <a:cxn ang="0">
                  <a:pos x="T0" y="T1"/>
                </a:cxn>
                <a:cxn ang="0">
                  <a:pos x="T2" y="T3"/>
                </a:cxn>
                <a:cxn ang="0">
                  <a:pos x="T4" y="T5"/>
                </a:cxn>
              </a:cxnLst>
              <a:rect l="0" t="0" r="r" b="b"/>
              <a:pathLst>
                <a:path w="3" h="2">
                  <a:moveTo>
                    <a:pt x="3" y="2"/>
                  </a:moveTo>
                  <a:cubicBezTo>
                    <a:pt x="2" y="1"/>
                    <a:pt x="1" y="1"/>
                    <a:pt x="0" y="1"/>
                  </a:cubicBezTo>
                  <a:cubicBezTo>
                    <a:pt x="2" y="0"/>
                    <a:pt x="2" y="0"/>
                    <a:pt x="3"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7" name="Freeform 384"/>
            <p:cNvSpPr/>
            <p:nvPr/>
          </p:nvSpPr>
          <p:spPr bwMode="auto">
            <a:xfrm>
              <a:off x="7837488" y="-1485901"/>
              <a:ext cx="9525" cy="952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2"/>
                    <a:pt x="1" y="2"/>
                  </a:cubicBezTo>
                  <a:cubicBezTo>
                    <a:pt x="1" y="2"/>
                    <a:pt x="0" y="2"/>
                    <a:pt x="0" y="1"/>
                  </a:cubicBezTo>
                  <a:cubicBezTo>
                    <a:pt x="0" y="1"/>
                    <a:pt x="0" y="0"/>
                    <a:pt x="1" y="0"/>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8" name="Freeform 385"/>
            <p:cNvSpPr/>
            <p:nvPr/>
          </p:nvSpPr>
          <p:spPr bwMode="auto">
            <a:xfrm>
              <a:off x="8094663" y="-1635126"/>
              <a:ext cx="7938" cy="7938"/>
            </a:xfrm>
            <a:custGeom>
              <a:avLst/>
              <a:gdLst>
                <a:gd name="T0" fmla="*/ 2 w 2"/>
                <a:gd name="T1" fmla="*/ 0 h 2"/>
                <a:gd name="T2" fmla="*/ 1 w 2"/>
                <a:gd name="T3" fmla="*/ 2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2"/>
                    <a:pt x="0" y="2"/>
                  </a:cubicBezTo>
                  <a:cubicBezTo>
                    <a:pt x="0" y="1"/>
                    <a:pt x="0" y="1"/>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9" name="Freeform 386"/>
            <p:cNvSpPr/>
            <p:nvPr/>
          </p:nvSpPr>
          <p:spPr bwMode="auto">
            <a:xfrm>
              <a:off x="7240588" y="-1233488"/>
              <a:ext cx="12700" cy="9525"/>
            </a:xfrm>
            <a:custGeom>
              <a:avLst/>
              <a:gdLst>
                <a:gd name="T0" fmla="*/ 3 w 3"/>
                <a:gd name="T1" fmla="*/ 1 h 2"/>
                <a:gd name="T2" fmla="*/ 0 w 3"/>
                <a:gd name="T3" fmla="*/ 2 h 2"/>
                <a:gd name="T4" fmla="*/ 0 w 3"/>
                <a:gd name="T5" fmla="*/ 1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2" y="1"/>
                    <a:pt x="1" y="2"/>
                    <a:pt x="0" y="2"/>
                  </a:cubicBezTo>
                  <a:cubicBezTo>
                    <a:pt x="0" y="2"/>
                    <a:pt x="0" y="2"/>
                    <a:pt x="0" y="1"/>
                  </a:cubicBezTo>
                  <a:cubicBezTo>
                    <a:pt x="0" y="1"/>
                    <a:pt x="1" y="1"/>
                    <a:pt x="2" y="0"/>
                  </a:cubicBezTo>
                  <a:cubicBezTo>
                    <a:pt x="2" y="0"/>
                    <a:pt x="3"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0" name="Freeform 387"/>
            <p:cNvSpPr/>
            <p:nvPr/>
          </p:nvSpPr>
          <p:spPr bwMode="auto">
            <a:xfrm>
              <a:off x="7632701" y="-1309688"/>
              <a:ext cx="7938" cy="3175"/>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1"/>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1" name="Freeform 388"/>
            <p:cNvSpPr/>
            <p:nvPr/>
          </p:nvSpPr>
          <p:spPr bwMode="auto">
            <a:xfrm>
              <a:off x="7129463" y="-1182688"/>
              <a:ext cx="3175" cy="14288"/>
            </a:xfrm>
            <a:custGeom>
              <a:avLst/>
              <a:gdLst>
                <a:gd name="T0" fmla="*/ 1 w 1"/>
                <a:gd name="T1" fmla="*/ 3 h 3"/>
                <a:gd name="T2" fmla="*/ 0 w 1"/>
                <a:gd name="T3" fmla="*/ 1 h 3"/>
                <a:gd name="T4" fmla="*/ 1 w 1"/>
                <a:gd name="T5" fmla="*/ 3 h 3"/>
              </a:gdLst>
              <a:ahLst/>
              <a:cxnLst>
                <a:cxn ang="0">
                  <a:pos x="T0" y="T1"/>
                </a:cxn>
                <a:cxn ang="0">
                  <a:pos x="T2" y="T3"/>
                </a:cxn>
                <a:cxn ang="0">
                  <a:pos x="T4" y="T5"/>
                </a:cxn>
              </a:cxnLst>
              <a:rect l="0" t="0" r="r" b="b"/>
              <a:pathLst>
                <a:path w="1" h="3">
                  <a:moveTo>
                    <a:pt x="1" y="3"/>
                  </a:moveTo>
                  <a:cubicBezTo>
                    <a:pt x="1" y="2"/>
                    <a:pt x="0" y="2"/>
                    <a:pt x="0" y="1"/>
                  </a:cubicBezTo>
                  <a:cubicBezTo>
                    <a:pt x="1" y="0"/>
                    <a:pt x="1" y="1"/>
                    <a:pt x="1"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2" name="Freeform 389"/>
            <p:cNvSpPr/>
            <p:nvPr/>
          </p:nvSpPr>
          <p:spPr bwMode="auto">
            <a:xfrm>
              <a:off x="7031038" y="-1370013"/>
              <a:ext cx="12700" cy="7938"/>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1" y="2"/>
                    <a:pt x="1" y="2"/>
                    <a:pt x="0" y="1"/>
                  </a:cubicBezTo>
                  <a:cubicBezTo>
                    <a:pt x="1" y="0"/>
                    <a:pt x="2" y="0"/>
                    <a:pt x="3"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3" name="Freeform 390"/>
            <p:cNvSpPr/>
            <p:nvPr/>
          </p:nvSpPr>
          <p:spPr bwMode="auto">
            <a:xfrm>
              <a:off x="7504113" y="-1819276"/>
              <a:ext cx="4763" cy="9525"/>
            </a:xfrm>
            <a:custGeom>
              <a:avLst/>
              <a:gdLst>
                <a:gd name="T0" fmla="*/ 1 w 1"/>
                <a:gd name="T1" fmla="*/ 2 h 2"/>
                <a:gd name="T2" fmla="*/ 0 w 1"/>
                <a:gd name="T3" fmla="*/ 1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0" y="1"/>
                    <a:pt x="0" y="1"/>
                  </a:cubicBezTo>
                  <a:cubicBezTo>
                    <a:pt x="0" y="1"/>
                    <a:pt x="0" y="0"/>
                    <a:pt x="0" y="0"/>
                  </a:cubicBezTo>
                  <a:cubicBezTo>
                    <a:pt x="0" y="0"/>
                    <a:pt x="1" y="0"/>
                    <a:pt x="1" y="0"/>
                  </a:cubicBezTo>
                  <a:cubicBezTo>
                    <a:pt x="1" y="1"/>
                    <a:pt x="1" y="1"/>
                    <a:pt x="1"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4" name="Freeform 391"/>
            <p:cNvSpPr/>
            <p:nvPr/>
          </p:nvSpPr>
          <p:spPr bwMode="auto">
            <a:xfrm>
              <a:off x="7346951" y="-1981201"/>
              <a:ext cx="12700" cy="476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1"/>
                    <a:pt x="0" y="0"/>
                  </a:cubicBezTo>
                  <a:cubicBezTo>
                    <a:pt x="2" y="0"/>
                    <a:pt x="2" y="0"/>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5" name="Freeform 392"/>
            <p:cNvSpPr/>
            <p:nvPr/>
          </p:nvSpPr>
          <p:spPr bwMode="auto">
            <a:xfrm>
              <a:off x="6953251" y="-1836738"/>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0" y="1"/>
                    <a:pt x="0" y="1"/>
                  </a:cubicBezTo>
                  <a:cubicBezTo>
                    <a:pt x="0" y="0"/>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6" name="Freeform 393"/>
            <p:cNvSpPr/>
            <p:nvPr/>
          </p:nvSpPr>
          <p:spPr bwMode="auto">
            <a:xfrm>
              <a:off x="7940676" y="-1092201"/>
              <a:ext cx="7938" cy="4763"/>
            </a:xfrm>
            <a:custGeom>
              <a:avLst/>
              <a:gdLst>
                <a:gd name="T0" fmla="*/ 1 w 2"/>
                <a:gd name="T1" fmla="*/ 0 h 1"/>
                <a:gd name="T2" fmla="*/ 2 w 2"/>
                <a:gd name="T3" fmla="*/ 1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1"/>
                  </a:cubicBezTo>
                  <a:cubicBezTo>
                    <a:pt x="2" y="1"/>
                    <a:pt x="1" y="1"/>
                    <a:pt x="1" y="1"/>
                  </a:cubicBezTo>
                  <a:cubicBezTo>
                    <a:pt x="1" y="1"/>
                    <a:pt x="1" y="1"/>
                    <a:pt x="0" y="1"/>
                  </a:cubicBezTo>
                  <a:cubicBezTo>
                    <a:pt x="0" y="0"/>
                    <a:pt x="0"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7" name="Freeform 394"/>
            <p:cNvSpPr/>
            <p:nvPr/>
          </p:nvSpPr>
          <p:spPr bwMode="auto">
            <a:xfrm>
              <a:off x="7231063" y="-960438"/>
              <a:ext cx="9525" cy="9525"/>
            </a:xfrm>
            <a:custGeom>
              <a:avLst/>
              <a:gdLst>
                <a:gd name="T0" fmla="*/ 2 w 2"/>
                <a:gd name="T1" fmla="*/ 1 h 2"/>
                <a:gd name="T2" fmla="*/ 2 w 2"/>
                <a:gd name="T3" fmla="*/ 2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2"/>
                    <a:pt x="2" y="2"/>
                  </a:cubicBezTo>
                  <a:cubicBezTo>
                    <a:pt x="1" y="2"/>
                    <a:pt x="1" y="2"/>
                    <a:pt x="1" y="1"/>
                  </a:cubicBezTo>
                  <a:cubicBezTo>
                    <a:pt x="0" y="1"/>
                    <a:pt x="1" y="1"/>
                    <a:pt x="1" y="1"/>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8" name="Freeform 395"/>
            <p:cNvSpPr/>
            <p:nvPr/>
          </p:nvSpPr>
          <p:spPr bwMode="auto">
            <a:xfrm>
              <a:off x="7466013" y="-1951038"/>
              <a:ext cx="9525" cy="3175"/>
            </a:xfrm>
            <a:custGeom>
              <a:avLst/>
              <a:gdLst>
                <a:gd name="T0" fmla="*/ 2 w 2"/>
                <a:gd name="T1" fmla="*/ 1 h 1"/>
                <a:gd name="T2" fmla="*/ 0 w 2"/>
                <a:gd name="T3" fmla="*/ 0 h 1"/>
                <a:gd name="T4" fmla="*/ 1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0"/>
                  </a:cubicBezTo>
                  <a:cubicBezTo>
                    <a:pt x="1" y="0"/>
                    <a:pt x="1" y="0"/>
                    <a:pt x="1" y="0"/>
                  </a:cubicBezTo>
                  <a:cubicBezTo>
                    <a:pt x="1" y="0"/>
                    <a:pt x="1" y="0"/>
                    <a:pt x="2" y="0"/>
                  </a:cubicBezTo>
                  <a:cubicBezTo>
                    <a:pt x="2" y="0"/>
                    <a:pt x="2" y="0"/>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9" name="Freeform 396"/>
            <p:cNvSpPr/>
            <p:nvPr/>
          </p:nvSpPr>
          <p:spPr bwMode="auto">
            <a:xfrm>
              <a:off x="7107238" y="-1336676"/>
              <a:ext cx="9525" cy="9525"/>
            </a:xfrm>
            <a:custGeom>
              <a:avLst/>
              <a:gdLst>
                <a:gd name="T0" fmla="*/ 1 w 2"/>
                <a:gd name="T1" fmla="*/ 0 h 2"/>
                <a:gd name="T2" fmla="*/ 1 w 2"/>
                <a:gd name="T3" fmla="*/ 1 h 2"/>
                <a:gd name="T4" fmla="*/ 1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1"/>
                    <a:pt x="1" y="1"/>
                  </a:cubicBezTo>
                  <a:cubicBezTo>
                    <a:pt x="2" y="1"/>
                    <a:pt x="1" y="2"/>
                    <a:pt x="1" y="2"/>
                  </a:cubicBezTo>
                  <a:cubicBezTo>
                    <a:pt x="1" y="2"/>
                    <a:pt x="0" y="2"/>
                    <a:pt x="0" y="2"/>
                  </a:cubicBezTo>
                  <a:cubicBezTo>
                    <a:pt x="0" y="2"/>
                    <a:pt x="0" y="1"/>
                    <a:pt x="0" y="1"/>
                  </a:cubicBezTo>
                  <a:cubicBezTo>
                    <a:pt x="0" y="1"/>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0" name="Freeform 397"/>
            <p:cNvSpPr/>
            <p:nvPr/>
          </p:nvSpPr>
          <p:spPr bwMode="auto">
            <a:xfrm>
              <a:off x="7751763" y="-1738313"/>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1" y="1"/>
                    <a:pt x="0" y="1"/>
                  </a:cubicBezTo>
                  <a:cubicBezTo>
                    <a:pt x="1" y="1"/>
                    <a:pt x="1"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1" name="Freeform 398"/>
            <p:cNvSpPr/>
            <p:nvPr/>
          </p:nvSpPr>
          <p:spPr bwMode="auto">
            <a:xfrm>
              <a:off x="7743826" y="-1793876"/>
              <a:ext cx="4763" cy="4763"/>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1"/>
                  </a:cubicBezTo>
                  <a:cubicBezTo>
                    <a:pt x="1" y="1"/>
                    <a:pt x="1" y="1"/>
                    <a:pt x="1" y="1"/>
                  </a:cubicBezTo>
                  <a:cubicBezTo>
                    <a:pt x="1" y="1"/>
                    <a:pt x="0" y="1"/>
                    <a:pt x="0" y="1"/>
                  </a:cubicBezTo>
                  <a:cubicBezTo>
                    <a:pt x="0" y="0"/>
                    <a:pt x="0" y="0"/>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2" name="Freeform 399"/>
            <p:cNvSpPr/>
            <p:nvPr/>
          </p:nvSpPr>
          <p:spPr bwMode="auto">
            <a:xfrm>
              <a:off x="7273926" y="-1905001"/>
              <a:ext cx="4763" cy="4763"/>
            </a:xfrm>
            <a:custGeom>
              <a:avLst/>
              <a:gdLst>
                <a:gd name="T0" fmla="*/ 1 w 1"/>
                <a:gd name="T1" fmla="*/ 0 h 1"/>
                <a:gd name="T2" fmla="*/ 0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0" y="1"/>
                  </a:cubicBezTo>
                  <a:cubicBezTo>
                    <a:pt x="0" y="1"/>
                    <a:pt x="0" y="1"/>
                    <a:pt x="0" y="1"/>
                  </a:cubicBezTo>
                  <a:cubicBezTo>
                    <a:pt x="0" y="1"/>
                    <a:pt x="0" y="0"/>
                    <a:pt x="0" y="0"/>
                  </a:cubicBezTo>
                  <a:cubicBezTo>
                    <a:pt x="1" y="0"/>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3" name="Freeform 400"/>
            <p:cNvSpPr/>
            <p:nvPr/>
          </p:nvSpPr>
          <p:spPr bwMode="auto">
            <a:xfrm>
              <a:off x="7794626" y="-1238251"/>
              <a:ext cx="9525" cy="14288"/>
            </a:xfrm>
            <a:custGeom>
              <a:avLst/>
              <a:gdLst>
                <a:gd name="T0" fmla="*/ 2 w 2"/>
                <a:gd name="T1" fmla="*/ 3 h 3"/>
                <a:gd name="T2" fmla="*/ 0 w 2"/>
                <a:gd name="T3" fmla="*/ 0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3"/>
                    <a:pt x="0" y="2"/>
                    <a:pt x="0" y="0"/>
                  </a:cubicBezTo>
                  <a:cubicBezTo>
                    <a:pt x="1" y="1"/>
                    <a:pt x="1" y="2"/>
                    <a:pt x="2" y="2"/>
                  </a:cubicBezTo>
                  <a:cubicBezTo>
                    <a:pt x="2" y="2"/>
                    <a:pt x="2" y="2"/>
                    <a:pt x="2"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4" name="Freeform 401"/>
            <p:cNvSpPr/>
            <p:nvPr/>
          </p:nvSpPr>
          <p:spPr bwMode="auto">
            <a:xfrm>
              <a:off x="8158163" y="-1327151"/>
              <a:ext cx="4763" cy="7938"/>
            </a:xfrm>
            <a:custGeom>
              <a:avLst/>
              <a:gdLst>
                <a:gd name="T0" fmla="*/ 0 w 1"/>
                <a:gd name="T1" fmla="*/ 2 h 2"/>
                <a:gd name="T2" fmla="*/ 0 w 1"/>
                <a:gd name="T3" fmla="*/ 1 h 2"/>
                <a:gd name="T4" fmla="*/ 1 w 1"/>
                <a:gd name="T5" fmla="*/ 0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1"/>
                  </a:cubicBezTo>
                  <a:cubicBezTo>
                    <a:pt x="0" y="0"/>
                    <a:pt x="0" y="0"/>
                    <a:pt x="1" y="0"/>
                  </a:cubicBezTo>
                  <a:cubicBezTo>
                    <a:pt x="1" y="1"/>
                    <a:pt x="1" y="2"/>
                    <a:pt x="1" y="2"/>
                  </a:cubicBezTo>
                  <a:cubicBezTo>
                    <a:pt x="0" y="2"/>
                    <a:pt x="0" y="2"/>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492" name="组合 491"/>
          <p:cNvGrpSpPr/>
          <p:nvPr/>
        </p:nvGrpSpPr>
        <p:grpSpPr>
          <a:xfrm>
            <a:off x="9209404" y="2629745"/>
            <a:ext cx="1389063" cy="1308100"/>
            <a:chOff x="6884988" y="-2233613"/>
            <a:chExt cx="1389063" cy="1308100"/>
          </a:xfrm>
        </p:grpSpPr>
        <p:sp>
          <p:nvSpPr>
            <p:cNvPr id="493" name="Freeform 339"/>
            <p:cNvSpPr/>
            <p:nvPr/>
          </p:nvSpPr>
          <p:spPr bwMode="auto">
            <a:xfrm>
              <a:off x="7296151" y="-1263651"/>
              <a:ext cx="76200" cy="73025"/>
            </a:xfrm>
            <a:custGeom>
              <a:avLst/>
              <a:gdLst>
                <a:gd name="T0" fmla="*/ 14 w 18"/>
                <a:gd name="T1" fmla="*/ 5 h 17"/>
                <a:gd name="T2" fmla="*/ 14 w 18"/>
                <a:gd name="T3" fmla="*/ 3 h 17"/>
                <a:gd name="T4" fmla="*/ 17 w 18"/>
                <a:gd name="T5" fmla="*/ 9 h 17"/>
                <a:gd name="T6" fmla="*/ 14 w 18"/>
                <a:gd name="T7" fmla="*/ 14 h 17"/>
                <a:gd name="T8" fmla="*/ 13 w 18"/>
                <a:gd name="T9" fmla="*/ 15 h 17"/>
                <a:gd name="T10" fmla="*/ 2 w 18"/>
                <a:gd name="T11" fmla="*/ 11 h 17"/>
                <a:gd name="T12" fmla="*/ 0 w 18"/>
                <a:gd name="T13" fmla="*/ 7 h 17"/>
                <a:gd name="T14" fmla="*/ 5 w 18"/>
                <a:gd name="T15" fmla="*/ 1 h 17"/>
                <a:gd name="T16" fmla="*/ 8 w 18"/>
                <a:gd name="T17" fmla="*/ 0 h 17"/>
                <a:gd name="T18" fmla="*/ 13 w 18"/>
                <a:gd name="T19" fmla="*/ 5 h 17"/>
                <a:gd name="T20" fmla="*/ 14 w 18"/>
                <a:gd name="T21" fmla="*/ 5 h 17"/>
                <a:gd name="T22" fmla="*/ 14 w 18"/>
                <a:gd name="T2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14" y="5"/>
                  </a:moveTo>
                  <a:cubicBezTo>
                    <a:pt x="14" y="5"/>
                    <a:pt x="14" y="4"/>
                    <a:pt x="14" y="3"/>
                  </a:cubicBezTo>
                  <a:cubicBezTo>
                    <a:pt x="17" y="4"/>
                    <a:pt x="18" y="6"/>
                    <a:pt x="17" y="9"/>
                  </a:cubicBezTo>
                  <a:cubicBezTo>
                    <a:pt x="16" y="10"/>
                    <a:pt x="15" y="12"/>
                    <a:pt x="14" y="14"/>
                  </a:cubicBezTo>
                  <a:cubicBezTo>
                    <a:pt x="14" y="14"/>
                    <a:pt x="13" y="15"/>
                    <a:pt x="13" y="15"/>
                  </a:cubicBezTo>
                  <a:cubicBezTo>
                    <a:pt x="8" y="17"/>
                    <a:pt x="4" y="15"/>
                    <a:pt x="2" y="11"/>
                  </a:cubicBezTo>
                  <a:cubicBezTo>
                    <a:pt x="1" y="9"/>
                    <a:pt x="1" y="8"/>
                    <a:pt x="0" y="7"/>
                  </a:cubicBezTo>
                  <a:cubicBezTo>
                    <a:pt x="1" y="5"/>
                    <a:pt x="3" y="3"/>
                    <a:pt x="5" y="1"/>
                  </a:cubicBezTo>
                  <a:cubicBezTo>
                    <a:pt x="5" y="0"/>
                    <a:pt x="6" y="0"/>
                    <a:pt x="8" y="0"/>
                  </a:cubicBezTo>
                  <a:cubicBezTo>
                    <a:pt x="12" y="0"/>
                    <a:pt x="12" y="0"/>
                    <a:pt x="13" y="5"/>
                  </a:cubicBezTo>
                  <a:cubicBezTo>
                    <a:pt x="13" y="5"/>
                    <a:pt x="14" y="5"/>
                    <a:pt x="14" y="5"/>
                  </a:cubicBezTo>
                  <a:cubicBezTo>
                    <a:pt x="14" y="5"/>
                    <a:pt x="14" y="5"/>
                    <a:pt x="14"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4" name="Freeform 340"/>
            <p:cNvSpPr/>
            <p:nvPr/>
          </p:nvSpPr>
          <p:spPr bwMode="auto">
            <a:xfrm>
              <a:off x="7726363" y="-1597026"/>
              <a:ext cx="73025" cy="73025"/>
            </a:xfrm>
            <a:custGeom>
              <a:avLst/>
              <a:gdLst>
                <a:gd name="T0" fmla="*/ 0 w 17"/>
                <a:gd name="T1" fmla="*/ 6 h 17"/>
                <a:gd name="T2" fmla="*/ 3 w 17"/>
                <a:gd name="T3" fmla="*/ 4 h 17"/>
                <a:gd name="T4" fmla="*/ 10 w 17"/>
                <a:gd name="T5" fmla="*/ 1 h 17"/>
                <a:gd name="T6" fmla="*/ 12 w 17"/>
                <a:gd name="T7" fmla="*/ 1 h 17"/>
                <a:gd name="T8" fmla="*/ 14 w 17"/>
                <a:gd name="T9" fmla="*/ 2 h 17"/>
                <a:gd name="T10" fmla="*/ 17 w 17"/>
                <a:gd name="T11" fmla="*/ 9 h 17"/>
                <a:gd name="T12" fmla="*/ 16 w 17"/>
                <a:gd name="T13" fmla="*/ 10 h 17"/>
                <a:gd name="T14" fmla="*/ 15 w 17"/>
                <a:gd name="T15" fmla="*/ 14 h 17"/>
                <a:gd name="T16" fmla="*/ 8 w 17"/>
                <a:gd name="T17" fmla="*/ 16 h 17"/>
                <a:gd name="T18" fmla="*/ 1 w 17"/>
                <a:gd name="T19" fmla="*/ 9 h 17"/>
                <a:gd name="T20" fmla="*/ 0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6"/>
                  </a:moveTo>
                  <a:cubicBezTo>
                    <a:pt x="1" y="5"/>
                    <a:pt x="2" y="5"/>
                    <a:pt x="3" y="4"/>
                  </a:cubicBezTo>
                  <a:cubicBezTo>
                    <a:pt x="5" y="1"/>
                    <a:pt x="7" y="0"/>
                    <a:pt x="10" y="1"/>
                  </a:cubicBezTo>
                  <a:cubicBezTo>
                    <a:pt x="11" y="1"/>
                    <a:pt x="12" y="1"/>
                    <a:pt x="12" y="1"/>
                  </a:cubicBezTo>
                  <a:cubicBezTo>
                    <a:pt x="13" y="1"/>
                    <a:pt x="14" y="2"/>
                    <a:pt x="14" y="2"/>
                  </a:cubicBezTo>
                  <a:cubicBezTo>
                    <a:pt x="15" y="4"/>
                    <a:pt x="17" y="6"/>
                    <a:pt x="17" y="9"/>
                  </a:cubicBezTo>
                  <a:cubicBezTo>
                    <a:pt x="16" y="9"/>
                    <a:pt x="16" y="10"/>
                    <a:pt x="16" y="10"/>
                  </a:cubicBezTo>
                  <a:cubicBezTo>
                    <a:pt x="16" y="11"/>
                    <a:pt x="16" y="13"/>
                    <a:pt x="15" y="14"/>
                  </a:cubicBezTo>
                  <a:cubicBezTo>
                    <a:pt x="13" y="15"/>
                    <a:pt x="11" y="16"/>
                    <a:pt x="8" y="16"/>
                  </a:cubicBezTo>
                  <a:cubicBezTo>
                    <a:pt x="4" y="17"/>
                    <a:pt x="1" y="13"/>
                    <a:pt x="1" y="9"/>
                  </a:cubicBezTo>
                  <a:cubicBezTo>
                    <a:pt x="1" y="8"/>
                    <a:pt x="0" y="7"/>
                    <a:pt x="0"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5" name="Freeform 341"/>
            <p:cNvSpPr/>
            <p:nvPr/>
          </p:nvSpPr>
          <p:spPr bwMode="auto">
            <a:xfrm>
              <a:off x="7031038" y="-998538"/>
              <a:ext cx="68263" cy="73025"/>
            </a:xfrm>
            <a:custGeom>
              <a:avLst/>
              <a:gdLst>
                <a:gd name="T0" fmla="*/ 4 w 16"/>
                <a:gd name="T1" fmla="*/ 9 h 17"/>
                <a:gd name="T2" fmla="*/ 1 w 16"/>
                <a:gd name="T3" fmla="*/ 7 h 17"/>
                <a:gd name="T4" fmla="*/ 1 w 16"/>
                <a:gd name="T5" fmla="*/ 5 h 17"/>
                <a:gd name="T6" fmla="*/ 5 w 16"/>
                <a:gd name="T7" fmla="*/ 0 h 17"/>
                <a:gd name="T8" fmla="*/ 7 w 16"/>
                <a:gd name="T9" fmla="*/ 0 h 17"/>
                <a:gd name="T10" fmla="*/ 11 w 16"/>
                <a:gd name="T11" fmla="*/ 3 h 17"/>
                <a:gd name="T12" fmla="*/ 14 w 16"/>
                <a:gd name="T13" fmla="*/ 7 h 17"/>
                <a:gd name="T14" fmla="*/ 15 w 16"/>
                <a:gd name="T15" fmla="*/ 10 h 17"/>
                <a:gd name="T16" fmla="*/ 12 w 16"/>
                <a:gd name="T17" fmla="*/ 16 h 17"/>
                <a:gd name="T18" fmla="*/ 4 w 16"/>
                <a:gd name="T19" fmla="*/ 13 h 17"/>
                <a:gd name="T20" fmla="*/ 4 w 16"/>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4" y="9"/>
                  </a:moveTo>
                  <a:cubicBezTo>
                    <a:pt x="1" y="10"/>
                    <a:pt x="1" y="10"/>
                    <a:pt x="1" y="7"/>
                  </a:cubicBezTo>
                  <a:cubicBezTo>
                    <a:pt x="1" y="6"/>
                    <a:pt x="0" y="6"/>
                    <a:pt x="1" y="5"/>
                  </a:cubicBezTo>
                  <a:cubicBezTo>
                    <a:pt x="1" y="2"/>
                    <a:pt x="2" y="1"/>
                    <a:pt x="5" y="0"/>
                  </a:cubicBezTo>
                  <a:cubicBezTo>
                    <a:pt x="5" y="0"/>
                    <a:pt x="6" y="0"/>
                    <a:pt x="7" y="0"/>
                  </a:cubicBezTo>
                  <a:cubicBezTo>
                    <a:pt x="9" y="0"/>
                    <a:pt x="11" y="1"/>
                    <a:pt x="11" y="3"/>
                  </a:cubicBezTo>
                  <a:cubicBezTo>
                    <a:pt x="12" y="5"/>
                    <a:pt x="13" y="6"/>
                    <a:pt x="14" y="7"/>
                  </a:cubicBezTo>
                  <a:cubicBezTo>
                    <a:pt x="15" y="8"/>
                    <a:pt x="15" y="9"/>
                    <a:pt x="15" y="10"/>
                  </a:cubicBezTo>
                  <a:cubicBezTo>
                    <a:pt x="16" y="12"/>
                    <a:pt x="15" y="15"/>
                    <a:pt x="12" y="16"/>
                  </a:cubicBezTo>
                  <a:cubicBezTo>
                    <a:pt x="9" y="17"/>
                    <a:pt x="5" y="16"/>
                    <a:pt x="4" y="13"/>
                  </a:cubicBezTo>
                  <a:cubicBezTo>
                    <a:pt x="4" y="12"/>
                    <a:pt x="4" y="11"/>
                    <a:pt x="4"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6" name="Freeform 342"/>
            <p:cNvSpPr>
              <a:spLocks noEditPoints="1"/>
            </p:cNvSpPr>
            <p:nvPr/>
          </p:nvSpPr>
          <p:spPr bwMode="auto">
            <a:xfrm>
              <a:off x="7773988" y="-1250951"/>
              <a:ext cx="63500" cy="55563"/>
            </a:xfrm>
            <a:custGeom>
              <a:avLst/>
              <a:gdLst>
                <a:gd name="T0" fmla="*/ 14 w 15"/>
                <a:gd name="T1" fmla="*/ 10 h 13"/>
                <a:gd name="T2" fmla="*/ 9 w 15"/>
                <a:gd name="T3" fmla="*/ 11 h 13"/>
                <a:gd name="T4" fmla="*/ 2 w 15"/>
                <a:gd name="T5" fmla="*/ 11 h 13"/>
                <a:gd name="T6" fmla="*/ 1 w 15"/>
                <a:gd name="T7" fmla="*/ 4 h 13"/>
                <a:gd name="T8" fmla="*/ 9 w 15"/>
                <a:gd name="T9" fmla="*/ 0 h 13"/>
                <a:gd name="T10" fmla="*/ 14 w 15"/>
                <a:gd name="T11" fmla="*/ 4 h 13"/>
                <a:gd name="T12" fmla="*/ 14 w 15"/>
                <a:gd name="T13" fmla="*/ 10 h 13"/>
                <a:gd name="T14" fmla="*/ 7 w 15"/>
                <a:gd name="T15" fmla="*/ 6 h 13"/>
                <a:gd name="T16" fmla="*/ 7 w 15"/>
                <a:gd name="T17" fmla="*/ 5 h 13"/>
                <a:gd name="T18" fmla="*/ 5 w 15"/>
                <a:gd name="T19" fmla="*/ 3 h 13"/>
                <a:gd name="T20" fmla="*/ 7 w 15"/>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14" y="10"/>
                  </a:moveTo>
                  <a:cubicBezTo>
                    <a:pt x="12" y="10"/>
                    <a:pt x="11" y="10"/>
                    <a:pt x="9" y="11"/>
                  </a:cubicBezTo>
                  <a:cubicBezTo>
                    <a:pt x="8" y="13"/>
                    <a:pt x="4" y="13"/>
                    <a:pt x="2" y="11"/>
                  </a:cubicBezTo>
                  <a:cubicBezTo>
                    <a:pt x="1" y="10"/>
                    <a:pt x="0" y="6"/>
                    <a:pt x="1" y="4"/>
                  </a:cubicBezTo>
                  <a:cubicBezTo>
                    <a:pt x="3" y="1"/>
                    <a:pt x="6" y="0"/>
                    <a:pt x="9" y="0"/>
                  </a:cubicBezTo>
                  <a:cubicBezTo>
                    <a:pt x="12" y="0"/>
                    <a:pt x="13" y="2"/>
                    <a:pt x="14" y="4"/>
                  </a:cubicBezTo>
                  <a:cubicBezTo>
                    <a:pt x="15" y="6"/>
                    <a:pt x="14" y="8"/>
                    <a:pt x="14" y="10"/>
                  </a:cubicBezTo>
                  <a:close/>
                  <a:moveTo>
                    <a:pt x="7" y="6"/>
                  </a:moveTo>
                  <a:cubicBezTo>
                    <a:pt x="7" y="5"/>
                    <a:pt x="7" y="5"/>
                    <a:pt x="7" y="5"/>
                  </a:cubicBezTo>
                  <a:cubicBezTo>
                    <a:pt x="6" y="5"/>
                    <a:pt x="6" y="4"/>
                    <a:pt x="5" y="3"/>
                  </a:cubicBezTo>
                  <a:cubicBezTo>
                    <a:pt x="5" y="5"/>
                    <a:pt x="6" y="6"/>
                    <a:pt x="7"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7" name="Freeform 343"/>
            <p:cNvSpPr/>
            <p:nvPr/>
          </p:nvSpPr>
          <p:spPr bwMode="auto">
            <a:xfrm>
              <a:off x="7419976" y="-1395413"/>
              <a:ext cx="50800" cy="50800"/>
            </a:xfrm>
            <a:custGeom>
              <a:avLst/>
              <a:gdLst>
                <a:gd name="T0" fmla="*/ 8 w 12"/>
                <a:gd name="T1" fmla="*/ 12 h 12"/>
                <a:gd name="T2" fmla="*/ 3 w 12"/>
                <a:gd name="T3" fmla="*/ 11 h 12"/>
                <a:gd name="T4" fmla="*/ 0 w 12"/>
                <a:gd name="T5" fmla="*/ 7 h 12"/>
                <a:gd name="T6" fmla="*/ 2 w 12"/>
                <a:gd name="T7" fmla="*/ 1 h 12"/>
                <a:gd name="T8" fmla="*/ 6 w 12"/>
                <a:gd name="T9" fmla="*/ 0 h 12"/>
                <a:gd name="T10" fmla="*/ 10 w 12"/>
                <a:gd name="T11" fmla="*/ 8 h 12"/>
                <a:gd name="T12" fmla="*/ 8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12"/>
                  </a:moveTo>
                  <a:cubicBezTo>
                    <a:pt x="7" y="12"/>
                    <a:pt x="5" y="12"/>
                    <a:pt x="3" y="11"/>
                  </a:cubicBezTo>
                  <a:cubicBezTo>
                    <a:pt x="1" y="11"/>
                    <a:pt x="0" y="9"/>
                    <a:pt x="0" y="7"/>
                  </a:cubicBezTo>
                  <a:cubicBezTo>
                    <a:pt x="0" y="5"/>
                    <a:pt x="1" y="3"/>
                    <a:pt x="2" y="1"/>
                  </a:cubicBezTo>
                  <a:cubicBezTo>
                    <a:pt x="2" y="0"/>
                    <a:pt x="5" y="0"/>
                    <a:pt x="6" y="0"/>
                  </a:cubicBezTo>
                  <a:cubicBezTo>
                    <a:pt x="10" y="0"/>
                    <a:pt x="12" y="5"/>
                    <a:pt x="10" y="8"/>
                  </a:cubicBezTo>
                  <a:cubicBezTo>
                    <a:pt x="10" y="10"/>
                    <a:pt x="9" y="11"/>
                    <a:pt x="8" y="1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8" name="Freeform 344"/>
            <p:cNvSpPr>
              <a:spLocks noEditPoints="1"/>
            </p:cNvSpPr>
            <p:nvPr/>
          </p:nvSpPr>
          <p:spPr bwMode="auto">
            <a:xfrm>
              <a:off x="8132763" y="-1339851"/>
              <a:ext cx="55563" cy="50800"/>
            </a:xfrm>
            <a:custGeom>
              <a:avLst/>
              <a:gdLst>
                <a:gd name="T0" fmla="*/ 8 w 13"/>
                <a:gd name="T1" fmla="*/ 11 h 12"/>
                <a:gd name="T2" fmla="*/ 1 w 13"/>
                <a:gd name="T3" fmla="*/ 8 h 12"/>
                <a:gd name="T4" fmla="*/ 4 w 13"/>
                <a:gd name="T5" fmla="*/ 1 h 12"/>
                <a:gd name="T6" fmla="*/ 12 w 13"/>
                <a:gd name="T7" fmla="*/ 5 h 12"/>
                <a:gd name="T8" fmla="*/ 8 w 13"/>
                <a:gd name="T9" fmla="*/ 11 h 12"/>
                <a:gd name="T10" fmla="*/ 6 w 13"/>
                <a:gd name="T11" fmla="*/ 5 h 12"/>
                <a:gd name="T12" fmla="*/ 7 w 13"/>
                <a:gd name="T13" fmla="*/ 5 h 12"/>
                <a:gd name="T14" fmla="*/ 7 w 13"/>
                <a:gd name="T15" fmla="*/ 3 h 12"/>
                <a:gd name="T16" fmla="*/ 6 w 13"/>
                <a:gd name="T17" fmla="*/ 4 h 12"/>
                <a:gd name="T18" fmla="*/ 6 w 13"/>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8" y="11"/>
                  </a:moveTo>
                  <a:cubicBezTo>
                    <a:pt x="6" y="12"/>
                    <a:pt x="2" y="10"/>
                    <a:pt x="1" y="8"/>
                  </a:cubicBezTo>
                  <a:cubicBezTo>
                    <a:pt x="0" y="6"/>
                    <a:pt x="2" y="2"/>
                    <a:pt x="4" y="1"/>
                  </a:cubicBezTo>
                  <a:cubicBezTo>
                    <a:pt x="7" y="0"/>
                    <a:pt x="11" y="2"/>
                    <a:pt x="12" y="5"/>
                  </a:cubicBezTo>
                  <a:cubicBezTo>
                    <a:pt x="13" y="6"/>
                    <a:pt x="10" y="10"/>
                    <a:pt x="8" y="11"/>
                  </a:cubicBezTo>
                  <a:close/>
                  <a:moveTo>
                    <a:pt x="6" y="5"/>
                  </a:moveTo>
                  <a:cubicBezTo>
                    <a:pt x="6" y="5"/>
                    <a:pt x="6" y="5"/>
                    <a:pt x="7" y="5"/>
                  </a:cubicBezTo>
                  <a:cubicBezTo>
                    <a:pt x="7" y="5"/>
                    <a:pt x="7" y="4"/>
                    <a:pt x="7" y="3"/>
                  </a:cubicBezTo>
                  <a:cubicBezTo>
                    <a:pt x="6" y="3"/>
                    <a:pt x="6" y="3"/>
                    <a:pt x="6" y="4"/>
                  </a:cubicBezTo>
                  <a:cubicBezTo>
                    <a:pt x="6" y="4"/>
                    <a:pt x="6" y="5"/>
                    <a:pt x="6"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9" name="Freeform 345"/>
            <p:cNvSpPr/>
            <p:nvPr/>
          </p:nvSpPr>
          <p:spPr bwMode="auto">
            <a:xfrm>
              <a:off x="7291388" y="-1819276"/>
              <a:ext cx="46038" cy="47625"/>
            </a:xfrm>
            <a:custGeom>
              <a:avLst/>
              <a:gdLst>
                <a:gd name="T0" fmla="*/ 4 w 11"/>
                <a:gd name="T1" fmla="*/ 1 h 11"/>
                <a:gd name="T2" fmla="*/ 10 w 11"/>
                <a:gd name="T3" fmla="*/ 1 h 11"/>
                <a:gd name="T4" fmla="*/ 11 w 11"/>
                <a:gd name="T5" fmla="*/ 7 h 11"/>
                <a:gd name="T6" fmla="*/ 6 w 11"/>
                <a:gd name="T7" fmla="*/ 10 h 11"/>
                <a:gd name="T8" fmla="*/ 1 w 11"/>
                <a:gd name="T9" fmla="*/ 8 h 11"/>
                <a:gd name="T10" fmla="*/ 2 w 11"/>
                <a:gd name="T11" fmla="*/ 4 h 11"/>
                <a:gd name="T12" fmla="*/ 4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4" y="1"/>
                  </a:moveTo>
                  <a:cubicBezTo>
                    <a:pt x="6" y="0"/>
                    <a:pt x="8" y="0"/>
                    <a:pt x="10" y="1"/>
                  </a:cubicBezTo>
                  <a:cubicBezTo>
                    <a:pt x="11" y="3"/>
                    <a:pt x="11" y="5"/>
                    <a:pt x="11" y="7"/>
                  </a:cubicBezTo>
                  <a:cubicBezTo>
                    <a:pt x="10" y="9"/>
                    <a:pt x="8" y="11"/>
                    <a:pt x="6" y="10"/>
                  </a:cubicBezTo>
                  <a:cubicBezTo>
                    <a:pt x="5" y="10"/>
                    <a:pt x="3" y="9"/>
                    <a:pt x="1" y="8"/>
                  </a:cubicBezTo>
                  <a:cubicBezTo>
                    <a:pt x="0" y="7"/>
                    <a:pt x="1" y="5"/>
                    <a:pt x="2" y="4"/>
                  </a:cubicBezTo>
                  <a:cubicBezTo>
                    <a:pt x="2" y="3"/>
                    <a:pt x="3" y="1"/>
                    <a:pt x="4"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0" name="Freeform 346"/>
            <p:cNvSpPr/>
            <p:nvPr/>
          </p:nvSpPr>
          <p:spPr bwMode="auto">
            <a:xfrm>
              <a:off x="7397751" y="-2233613"/>
              <a:ext cx="50800" cy="47625"/>
            </a:xfrm>
            <a:custGeom>
              <a:avLst/>
              <a:gdLst>
                <a:gd name="T0" fmla="*/ 8 w 12"/>
                <a:gd name="T1" fmla="*/ 11 h 11"/>
                <a:gd name="T2" fmla="*/ 1 w 12"/>
                <a:gd name="T3" fmla="*/ 7 h 11"/>
                <a:gd name="T4" fmla="*/ 5 w 12"/>
                <a:gd name="T5" fmla="*/ 1 h 11"/>
                <a:gd name="T6" fmla="*/ 11 w 12"/>
                <a:gd name="T7" fmla="*/ 3 h 11"/>
                <a:gd name="T8" fmla="*/ 8 w 12"/>
                <a:gd name="T9" fmla="*/ 11 h 11"/>
              </a:gdLst>
              <a:ahLst/>
              <a:cxnLst>
                <a:cxn ang="0">
                  <a:pos x="T0" y="T1"/>
                </a:cxn>
                <a:cxn ang="0">
                  <a:pos x="T2" y="T3"/>
                </a:cxn>
                <a:cxn ang="0">
                  <a:pos x="T4" y="T5"/>
                </a:cxn>
                <a:cxn ang="0">
                  <a:pos x="T6" y="T7"/>
                </a:cxn>
                <a:cxn ang="0">
                  <a:pos x="T8" y="T9"/>
                </a:cxn>
              </a:cxnLst>
              <a:rect l="0" t="0" r="r" b="b"/>
              <a:pathLst>
                <a:path w="12" h="11">
                  <a:moveTo>
                    <a:pt x="8" y="11"/>
                  </a:moveTo>
                  <a:cubicBezTo>
                    <a:pt x="6" y="11"/>
                    <a:pt x="2" y="10"/>
                    <a:pt x="1" y="7"/>
                  </a:cubicBezTo>
                  <a:cubicBezTo>
                    <a:pt x="0" y="5"/>
                    <a:pt x="2" y="2"/>
                    <a:pt x="5" y="1"/>
                  </a:cubicBezTo>
                  <a:cubicBezTo>
                    <a:pt x="7" y="0"/>
                    <a:pt x="10" y="1"/>
                    <a:pt x="11" y="3"/>
                  </a:cubicBezTo>
                  <a:cubicBezTo>
                    <a:pt x="12" y="6"/>
                    <a:pt x="11" y="9"/>
                    <a:pt x="8" y="1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1" name="Freeform 347"/>
            <p:cNvSpPr/>
            <p:nvPr/>
          </p:nvSpPr>
          <p:spPr bwMode="auto">
            <a:xfrm>
              <a:off x="7683501" y="-1895476"/>
              <a:ext cx="39688" cy="38100"/>
            </a:xfrm>
            <a:custGeom>
              <a:avLst/>
              <a:gdLst>
                <a:gd name="T0" fmla="*/ 6 w 9"/>
                <a:gd name="T1" fmla="*/ 8 h 9"/>
                <a:gd name="T2" fmla="*/ 1 w 9"/>
                <a:gd name="T3" fmla="*/ 8 h 9"/>
                <a:gd name="T4" fmla="*/ 0 w 9"/>
                <a:gd name="T5" fmla="*/ 6 h 9"/>
                <a:gd name="T6" fmla="*/ 2 w 9"/>
                <a:gd name="T7" fmla="*/ 1 h 9"/>
                <a:gd name="T8" fmla="*/ 3 w 9"/>
                <a:gd name="T9" fmla="*/ 0 h 9"/>
                <a:gd name="T10" fmla="*/ 6 w 9"/>
                <a:gd name="T11" fmla="*/ 0 h 9"/>
                <a:gd name="T12" fmla="*/ 9 w 9"/>
                <a:gd name="T13" fmla="*/ 3 h 9"/>
                <a:gd name="T14" fmla="*/ 6 w 9"/>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8"/>
                  </a:moveTo>
                  <a:cubicBezTo>
                    <a:pt x="4" y="9"/>
                    <a:pt x="2" y="9"/>
                    <a:pt x="1" y="8"/>
                  </a:cubicBezTo>
                  <a:cubicBezTo>
                    <a:pt x="0" y="7"/>
                    <a:pt x="0" y="6"/>
                    <a:pt x="0" y="6"/>
                  </a:cubicBezTo>
                  <a:cubicBezTo>
                    <a:pt x="0" y="4"/>
                    <a:pt x="1" y="2"/>
                    <a:pt x="2" y="1"/>
                  </a:cubicBezTo>
                  <a:cubicBezTo>
                    <a:pt x="2" y="0"/>
                    <a:pt x="3" y="0"/>
                    <a:pt x="3" y="0"/>
                  </a:cubicBezTo>
                  <a:cubicBezTo>
                    <a:pt x="4" y="0"/>
                    <a:pt x="5" y="0"/>
                    <a:pt x="6" y="0"/>
                  </a:cubicBezTo>
                  <a:cubicBezTo>
                    <a:pt x="8" y="1"/>
                    <a:pt x="9" y="2"/>
                    <a:pt x="9" y="3"/>
                  </a:cubicBezTo>
                  <a:cubicBezTo>
                    <a:pt x="8" y="5"/>
                    <a:pt x="8" y="7"/>
                    <a:pt x="6" y="8"/>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2" name="Freeform 348"/>
            <p:cNvSpPr/>
            <p:nvPr/>
          </p:nvSpPr>
          <p:spPr bwMode="auto">
            <a:xfrm>
              <a:off x="7132638" y="-1660526"/>
              <a:ext cx="42863" cy="42863"/>
            </a:xfrm>
            <a:custGeom>
              <a:avLst/>
              <a:gdLst>
                <a:gd name="T0" fmla="*/ 7 w 10"/>
                <a:gd name="T1" fmla="*/ 9 h 10"/>
                <a:gd name="T2" fmla="*/ 1 w 10"/>
                <a:gd name="T3" fmla="*/ 7 h 10"/>
                <a:gd name="T4" fmla="*/ 3 w 10"/>
                <a:gd name="T5" fmla="*/ 1 h 10"/>
                <a:gd name="T6" fmla="*/ 9 w 10"/>
                <a:gd name="T7" fmla="*/ 3 h 10"/>
                <a:gd name="T8" fmla="*/ 7 w 10"/>
                <a:gd name="T9" fmla="*/ 9 h 10"/>
              </a:gdLst>
              <a:ahLst/>
              <a:cxnLst>
                <a:cxn ang="0">
                  <a:pos x="T0" y="T1"/>
                </a:cxn>
                <a:cxn ang="0">
                  <a:pos x="T2" y="T3"/>
                </a:cxn>
                <a:cxn ang="0">
                  <a:pos x="T4" y="T5"/>
                </a:cxn>
                <a:cxn ang="0">
                  <a:pos x="T6" y="T7"/>
                </a:cxn>
                <a:cxn ang="0">
                  <a:pos x="T8" y="T9"/>
                </a:cxn>
              </a:cxnLst>
              <a:rect l="0" t="0" r="r" b="b"/>
              <a:pathLst>
                <a:path w="10" h="10">
                  <a:moveTo>
                    <a:pt x="7" y="9"/>
                  </a:moveTo>
                  <a:cubicBezTo>
                    <a:pt x="4" y="10"/>
                    <a:pt x="2" y="9"/>
                    <a:pt x="1" y="7"/>
                  </a:cubicBezTo>
                  <a:cubicBezTo>
                    <a:pt x="0" y="5"/>
                    <a:pt x="1" y="2"/>
                    <a:pt x="3" y="1"/>
                  </a:cubicBezTo>
                  <a:cubicBezTo>
                    <a:pt x="6" y="0"/>
                    <a:pt x="8" y="1"/>
                    <a:pt x="9" y="3"/>
                  </a:cubicBezTo>
                  <a:cubicBezTo>
                    <a:pt x="10" y="5"/>
                    <a:pt x="9" y="8"/>
                    <a:pt x="7" y="9"/>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3" name="Freeform 349"/>
            <p:cNvSpPr/>
            <p:nvPr/>
          </p:nvSpPr>
          <p:spPr bwMode="auto">
            <a:xfrm>
              <a:off x="8213726" y="-1195388"/>
              <a:ext cx="30163" cy="30163"/>
            </a:xfrm>
            <a:custGeom>
              <a:avLst/>
              <a:gdLst>
                <a:gd name="T0" fmla="*/ 0 w 7"/>
                <a:gd name="T1" fmla="*/ 2 h 7"/>
                <a:gd name="T2" fmla="*/ 2 w 7"/>
                <a:gd name="T3" fmla="*/ 0 h 7"/>
                <a:gd name="T4" fmla="*/ 5 w 7"/>
                <a:gd name="T5" fmla="*/ 2 h 7"/>
                <a:gd name="T6" fmla="*/ 7 w 7"/>
                <a:gd name="T7" fmla="*/ 4 h 7"/>
                <a:gd name="T8" fmla="*/ 7 w 7"/>
                <a:gd name="T9" fmla="*/ 6 h 7"/>
                <a:gd name="T10" fmla="*/ 4 w 7"/>
                <a:gd name="T11" fmla="*/ 7 h 7"/>
                <a:gd name="T12" fmla="*/ 0 w 7"/>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2"/>
                  </a:moveTo>
                  <a:cubicBezTo>
                    <a:pt x="0" y="2"/>
                    <a:pt x="1" y="1"/>
                    <a:pt x="2" y="0"/>
                  </a:cubicBezTo>
                  <a:cubicBezTo>
                    <a:pt x="4" y="0"/>
                    <a:pt x="5" y="0"/>
                    <a:pt x="5" y="2"/>
                  </a:cubicBezTo>
                  <a:cubicBezTo>
                    <a:pt x="6" y="2"/>
                    <a:pt x="7" y="3"/>
                    <a:pt x="7" y="4"/>
                  </a:cubicBezTo>
                  <a:cubicBezTo>
                    <a:pt x="7" y="5"/>
                    <a:pt x="7" y="6"/>
                    <a:pt x="7" y="6"/>
                  </a:cubicBezTo>
                  <a:cubicBezTo>
                    <a:pt x="6" y="7"/>
                    <a:pt x="5" y="7"/>
                    <a:pt x="4" y="7"/>
                  </a:cubicBezTo>
                  <a:cubicBezTo>
                    <a:pt x="2" y="6"/>
                    <a:pt x="0" y="5"/>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4" name="Freeform 350"/>
            <p:cNvSpPr/>
            <p:nvPr/>
          </p:nvSpPr>
          <p:spPr bwMode="auto">
            <a:xfrm>
              <a:off x="6962776" y="-1824038"/>
              <a:ext cx="33338" cy="34925"/>
            </a:xfrm>
            <a:custGeom>
              <a:avLst/>
              <a:gdLst>
                <a:gd name="T0" fmla="*/ 1 w 8"/>
                <a:gd name="T1" fmla="*/ 5 h 8"/>
                <a:gd name="T2" fmla="*/ 3 w 8"/>
                <a:gd name="T3" fmla="*/ 1 h 8"/>
                <a:gd name="T4" fmla="*/ 7 w 8"/>
                <a:gd name="T5" fmla="*/ 3 h 8"/>
                <a:gd name="T6" fmla="*/ 6 w 8"/>
                <a:gd name="T7" fmla="*/ 7 h 8"/>
                <a:gd name="T8" fmla="*/ 1 w 8"/>
                <a:gd name="T9" fmla="*/ 5 h 8"/>
              </a:gdLst>
              <a:ahLst/>
              <a:cxnLst>
                <a:cxn ang="0">
                  <a:pos x="T0" y="T1"/>
                </a:cxn>
                <a:cxn ang="0">
                  <a:pos x="T2" y="T3"/>
                </a:cxn>
                <a:cxn ang="0">
                  <a:pos x="T4" y="T5"/>
                </a:cxn>
                <a:cxn ang="0">
                  <a:pos x="T6" y="T7"/>
                </a:cxn>
                <a:cxn ang="0">
                  <a:pos x="T8" y="T9"/>
                </a:cxn>
              </a:cxnLst>
              <a:rect l="0" t="0" r="r" b="b"/>
              <a:pathLst>
                <a:path w="8" h="8">
                  <a:moveTo>
                    <a:pt x="1" y="5"/>
                  </a:moveTo>
                  <a:cubicBezTo>
                    <a:pt x="0" y="3"/>
                    <a:pt x="1" y="2"/>
                    <a:pt x="3" y="1"/>
                  </a:cubicBezTo>
                  <a:cubicBezTo>
                    <a:pt x="4" y="0"/>
                    <a:pt x="6" y="1"/>
                    <a:pt x="7" y="3"/>
                  </a:cubicBezTo>
                  <a:cubicBezTo>
                    <a:pt x="8" y="4"/>
                    <a:pt x="7" y="6"/>
                    <a:pt x="6" y="7"/>
                  </a:cubicBezTo>
                  <a:cubicBezTo>
                    <a:pt x="4" y="8"/>
                    <a:pt x="2" y="7"/>
                    <a:pt x="1" y="5"/>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5" name="Freeform 351"/>
            <p:cNvSpPr/>
            <p:nvPr/>
          </p:nvSpPr>
          <p:spPr bwMode="auto">
            <a:xfrm>
              <a:off x="7875588" y="-1117601"/>
              <a:ext cx="26988" cy="25400"/>
            </a:xfrm>
            <a:custGeom>
              <a:avLst/>
              <a:gdLst>
                <a:gd name="T0" fmla="*/ 2 w 6"/>
                <a:gd name="T1" fmla="*/ 1 h 6"/>
                <a:gd name="T2" fmla="*/ 6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4" y="6"/>
                  </a:cubicBezTo>
                  <a:cubicBezTo>
                    <a:pt x="3" y="6"/>
                    <a:pt x="1" y="6"/>
                    <a:pt x="1" y="5"/>
                  </a:cubicBezTo>
                  <a:cubicBezTo>
                    <a:pt x="0" y="4"/>
                    <a:pt x="1"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6" name="Freeform 352"/>
            <p:cNvSpPr/>
            <p:nvPr/>
          </p:nvSpPr>
          <p:spPr bwMode="auto">
            <a:xfrm>
              <a:off x="7847013" y="-2170113"/>
              <a:ext cx="25400" cy="30163"/>
            </a:xfrm>
            <a:custGeom>
              <a:avLst/>
              <a:gdLst>
                <a:gd name="T0" fmla="*/ 4 w 6"/>
                <a:gd name="T1" fmla="*/ 6 h 7"/>
                <a:gd name="T2" fmla="*/ 1 w 6"/>
                <a:gd name="T3" fmla="*/ 5 h 7"/>
                <a:gd name="T4" fmla="*/ 3 w 6"/>
                <a:gd name="T5" fmla="*/ 1 h 7"/>
                <a:gd name="T6" fmla="*/ 6 w 6"/>
                <a:gd name="T7" fmla="*/ 3 h 7"/>
                <a:gd name="T8" fmla="*/ 4 w 6"/>
                <a:gd name="T9" fmla="*/ 6 h 7"/>
              </a:gdLst>
              <a:ahLst/>
              <a:cxnLst>
                <a:cxn ang="0">
                  <a:pos x="T0" y="T1"/>
                </a:cxn>
                <a:cxn ang="0">
                  <a:pos x="T2" y="T3"/>
                </a:cxn>
                <a:cxn ang="0">
                  <a:pos x="T4" y="T5"/>
                </a:cxn>
                <a:cxn ang="0">
                  <a:pos x="T6" y="T7"/>
                </a:cxn>
                <a:cxn ang="0">
                  <a:pos x="T8" y="T9"/>
                </a:cxn>
              </a:cxnLst>
              <a:rect l="0" t="0" r="r" b="b"/>
              <a:pathLst>
                <a:path w="6" h="7">
                  <a:moveTo>
                    <a:pt x="4" y="6"/>
                  </a:moveTo>
                  <a:cubicBezTo>
                    <a:pt x="3" y="7"/>
                    <a:pt x="1" y="6"/>
                    <a:pt x="1" y="5"/>
                  </a:cubicBezTo>
                  <a:cubicBezTo>
                    <a:pt x="0" y="3"/>
                    <a:pt x="1" y="1"/>
                    <a:pt x="3" y="1"/>
                  </a:cubicBezTo>
                  <a:cubicBezTo>
                    <a:pt x="4" y="0"/>
                    <a:pt x="5" y="1"/>
                    <a:pt x="6" y="3"/>
                  </a:cubicBezTo>
                  <a:cubicBezTo>
                    <a:pt x="6" y="4"/>
                    <a:pt x="6" y="5"/>
                    <a:pt x="4" y="6"/>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7" name="Freeform 353"/>
            <p:cNvSpPr/>
            <p:nvPr/>
          </p:nvSpPr>
          <p:spPr bwMode="auto">
            <a:xfrm>
              <a:off x="7188201" y="-1173163"/>
              <a:ext cx="25400" cy="20638"/>
            </a:xfrm>
            <a:custGeom>
              <a:avLst/>
              <a:gdLst>
                <a:gd name="T0" fmla="*/ 6 w 6"/>
                <a:gd name="T1" fmla="*/ 2 h 5"/>
                <a:gd name="T2" fmla="*/ 4 w 6"/>
                <a:gd name="T3" fmla="*/ 5 h 5"/>
                <a:gd name="T4" fmla="*/ 1 w 6"/>
                <a:gd name="T5" fmla="*/ 4 h 5"/>
                <a:gd name="T6" fmla="*/ 2 w 6"/>
                <a:gd name="T7" fmla="*/ 0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3"/>
                    <a:pt x="6" y="4"/>
                    <a:pt x="4" y="5"/>
                  </a:cubicBezTo>
                  <a:cubicBezTo>
                    <a:pt x="3" y="5"/>
                    <a:pt x="2" y="5"/>
                    <a:pt x="1" y="4"/>
                  </a:cubicBezTo>
                  <a:cubicBezTo>
                    <a:pt x="0" y="2"/>
                    <a:pt x="1" y="1"/>
                    <a:pt x="2" y="0"/>
                  </a:cubicBezTo>
                  <a:cubicBezTo>
                    <a:pt x="4" y="0"/>
                    <a:pt x="5" y="0"/>
                    <a:pt x="6"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8" name="Freeform 355"/>
            <p:cNvSpPr/>
            <p:nvPr/>
          </p:nvSpPr>
          <p:spPr bwMode="auto">
            <a:xfrm>
              <a:off x="7218363" y="-1362076"/>
              <a:ext cx="25400" cy="22225"/>
            </a:xfrm>
            <a:custGeom>
              <a:avLst/>
              <a:gdLst>
                <a:gd name="T0" fmla="*/ 5 w 6"/>
                <a:gd name="T1" fmla="*/ 1 h 5"/>
                <a:gd name="T2" fmla="*/ 4 w 6"/>
                <a:gd name="T3" fmla="*/ 4 h 5"/>
                <a:gd name="T4" fmla="*/ 1 w 6"/>
                <a:gd name="T5" fmla="*/ 3 h 5"/>
                <a:gd name="T6" fmla="*/ 2 w 6"/>
                <a:gd name="T7" fmla="*/ 0 h 5"/>
                <a:gd name="T8" fmla="*/ 5 w 6"/>
                <a:gd name="T9" fmla="*/ 1 h 5"/>
              </a:gdLst>
              <a:ahLst/>
              <a:cxnLst>
                <a:cxn ang="0">
                  <a:pos x="T0" y="T1"/>
                </a:cxn>
                <a:cxn ang="0">
                  <a:pos x="T2" y="T3"/>
                </a:cxn>
                <a:cxn ang="0">
                  <a:pos x="T4" y="T5"/>
                </a:cxn>
                <a:cxn ang="0">
                  <a:pos x="T6" y="T7"/>
                </a:cxn>
                <a:cxn ang="0">
                  <a:pos x="T8" y="T9"/>
                </a:cxn>
              </a:cxnLst>
              <a:rect l="0" t="0" r="r" b="b"/>
              <a:pathLst>
                <a:path w="6" h="5">
                  <a:moveTo>
                    <a:pt x="5" y="1"/>
                  </a:moveTo>
                  <a:cubicBezTo>
                    <a:pt x="6" y="2"/>
                    <a:pt x="5" y="4"/>
                    <a:pt x="4" y="4"/>
                  </a:cubicBezTo>
                  <a:cubicBezTo>
                    <a:pt x="3" y="5"/>
                    <a:pt x="2" y="4"/>
                    <a:pt x="1" y="3"/>
                  </a:cubicBezTo>
                  <a:cubicBezTo>
                    <a:pt x="0" y="2"/>
                    <a:pt x="1" y="1"/>
                    <a:pt x="2" y="0"/>
                  </a:cubicBezTo>
                  <a:cubicBezTo>
                    <a:pt x="3" y="0"/>
                    <a:pt x="5" y="0"/>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9" name="Freeform 356"/>
            <p:cNvSpPr/>
            <p:nvPr/>
          </p:nvSpPr>
          <p:spPr bwMode="auto">
            <a:xfrm>
              <a:off x="7670801" y="-1208088"/>
              <a:ext cx="22225" cy="22225"/>
            </a:xfrm>
            <a:custGeom>
              <a:avLst/>
              <a:gdLst>
                <a:gd name="T0" fmla="*/ 0 w 5"/>
                <a:gd name="T1" fmla="*/ 1 h 5"/>
                <a:gd name="T2" fmla="*/ 5 w 5"/>
                <a:gd name="T3" fmla="*/ 2 h 5"/>
                <a:gd name="T4" fmla="*/ 4 w 5"/>
                <a:gd name="T5" fmla="*/ 4 h 5"/>
                <a:gd name="T6" fmla="*/ 0 w 5"/>
                <a:gd name="T7" fmla="*/ 3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0"/>
                    <a:pt x="4" y="1"/>
                    <a:pt x="5" y="2"/>
                  </a:cubicBezTo>
                  <a:cubicBezTo>
                    <a:pt x="5" y="3"/>
                    <a:pt x="4" y="4"/>
                    <a:pt x="4" y="4"/>
                  </a:cubicBezTo>
                  <a:cubicBezTo>
                    <a:pt x="2" y="5"/>
                    <a:pt x="0" y="5"/>
                    <a:pt x="0" y="3"/>
                  </a:cubicBezTo>
                  <a:cubicBezTo>
                    <a:pt x="0" y="3"/>
                    <a:pt x="0" y="2"/>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0" name="Freeform 357"/>
            <p:cNvSpPr/>
            <p:nvPr/>
          </p:nvSpPr>
          <p:spPr bwMode="auto">
            <a:xfrm>
              <a:off x="7056438" y="-1473201"/>
              <a:ext cx="20638" cy="25400"/>
            </a:xfrm>
            <a:custGeom>
              <a:avLst/>
              <a:gdLst>
                <a:gd name="T0" fmla="*/ 5 w 5"/>
                <a:gd name="T1" fmla="*/ 2 h 6"/>
                <a:gd name="T2" fmla="*/ 3 w 5"/>
                <a:gd name="T3" fmla="*/ 5 h 6"/>
                <a:gd name="T4" fmla="*/ 1 w 5"/>
                <a:gd name="T5" fmla="*/ 4 h 6"/>
                <a:gd name="T6" fmla="*/ 2 w 5"/>
                <a:gd name="T7" fmla="*/ 1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4" y="5"/>
                    <a:pt x="3" y="5"/>
                  </a:cubicBezTo>
                  <a:cubicBezTo>
                    <a:pt x="2" y="6"/>
                    <a:pt x="1" y="5"/>
                    <a:pt x="1" y="4"/>
                  </a:cubicBezTo>
                  <a:cubicBezTo>
                    <a:pt x="0" y="3"/>
                    <a:pt x="1" y="1"/>
                    <a:pt x="2" y="1"/>
                  </a:cubicBezTo>
                  <a:cubicBezTo>
                    <a:pt x="3" y="0"/>
                    <a:pt x="4" y="1"/>
                    <a:pt x="5"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1" name="Freeform 358"/>
            <p:cNvSpPr/>
            <p:nvPr/>
          </p:nvSpPr>
          <p:spPr bwMode="auto">
            <a:xfrm>
              <a:off x="7154863" y="-1430338"/>
              <a:ext cx="20638" cy="17463"/>
            </a:xfrm>
            <a:custGeom>
              <a:avLst/>
              <a:gdLst>
                <a:gd name="T0" fmla="*/ 5 w 5"/>
                <a:gd name="T1" fmla="*/ 1 h 4"/>
                <a:gd name="T2" fmla="*/ 3 w 5"/>
                <a:gd name="T3" fmla="*/ 3 h 4"/>
                <a:gd name="T4" fmla="*/ 0 w 5"/>
                <a:gd name="T5" fmla="*/ 3 h 4"/>
                <a:gd name="T6" fmla="*/ 0 w 5"/>
                <a:gd name="T7" fmla="*/ 1 h 4"/>
                <a:gd name="T8" fmla="*/ 2 w 5"/>
                <a:gd name="T9" fmla="*/ 0 h 4"/>
                <a:gd name="T10" fmla="*/ 5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5" y="1"/>
                  </a:moveTo>
                  <a:cubicBezTo>
                    <a:pt x="4" y="2"/>
                    <a:pt x="4" y="3"/>
                    <a:pt x="3" y="3"/>
                  </a:cubicBezTo>
                  <a:cubicBezTo>
                    <a:pt x="2" y="4"/>
                    <a:pt x="1" y="3"/>
                    <a:pt x="0" y="3"/>
                  </a:cubicBezTo>
                  <a:cubicBezTo>
                    <a:pt x="0" y="3"/>
                    <a:pt x="0" y="2"/>
                    <a:pt x="0" y="1"/>
                  </a:cubicBezTo>
                  <a:cubicBezTo>
                    <a:pt x="0" y="0"/>
                    <a:pt x="1" y="0"/>
                    <a:pt x="2" y="0"/>
                  </a:cubicBezTo>
                  <a:cubicBezTo>
                    <a:pt x="3" y="0"/>
                    <a:pt x="4" y="1"/>
                    <a:pt x="5"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2" name="Freeform 359"/>
            <p:cNvSpPr/>
            <p:nvPr/>
          </p:nvSpPr>
          <p:spPr bwMode="auto">
            <a:xfrm>
              <a:off x="8064501" y="-1733551"/>
              <a:ext cx="20638" cy="20638"/>
            </a:xfrm>
            <a:custGeom>
              <a:avLst/>
              <a:gdLst>
                <a:gd name="T0" fmla="*/ 4 w 5"/>
                <a:gd name="T1" fmla="*/ 4 h 5"/>
                <a:gd name="T2" fmla="*/ 1 w 5"/>
                <a:gd name="T3" fmla="*/ 3 h 5"/>
                <a:gd name="T4" fmla="*/ 2 w 5"/>
                <a:gd name="T5" fmla="*/ 1 h 5"/>
                <a:gd name="T6" fmla="*/ 5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1" y="4"/>
                    <a:pt x="1" y="3"/>
                  </a:cubicBezTo>
                  <a:cubicBezTo>
                    <a:pt x="0" y="2"/>
                    <a:pt x="1" y="1"/>
                    <a:pt x="2" y="1"/>
                  </a:cubicBezTo>
                  <a:cubicBezTo>
                    <a:pt x="3" y="0"/>
                    <a:pt x="5" y="0"/>
                    <a:pt x="5" y="2"/>
                  </a:cubicBezTo>
                  <a:cubicBezTo>
                    <a:pt x="5" y="2"/>
                    <a:pt x="5" y="3"/>
                    <a:pt x="4"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3" name="Freeform 360"/>
            <p:cNvSpPr/>
            <p:nvPr/>
          </p:nvSpPr>
          <p:spPr bwMode="auto">
            <a:xfrm>
              <a:off x="6983413" y="-1776413"/>
              <a:ext cx="17463" cy="17463"/>
            </a:xfrm>
            <a:custGeom>
              <a:avLst/>
              <a:gdLst>
                <a:gd name="T0" fmla="*/ 3 w 4"/>
                <a:gd name="T1" fmla="*/ 4 h 4"/>
                <a:gd name="T2" fmla="*/ 0 w 4"/>
                <a:gd name="T3" fmla="*/ 3 h 4"/>
                <a:gd name="T4" fmla="*/ 2 w 4"/>
                <a:gd name="T5" fmla="*/ 0 h 4"/>
                <a:gd name="T6" fmla="*/ 4 w 4"/>
                <a:gd name="T7" fmla="*/ 1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0" y="3"/>
                  </a:cubicBezTo>
                  <a:cubicBezTo>
                    <a:pt x="0" y="2"/>
                    <a:pt x="1" y="1"/>
                    <a:pt x="2" y="0"/>
                  </a:cubicBezTo>
                  <a:cubicBezTo>
                    <a:pt x="3" y="0"/>
                    <a:pt x="4" y="0"/>
                    <a:pt x="4" y="1"/>
                  </a:cubicBezTo>
                  <a:cubicBezTo>
                    <a:pt x="4" y="2"/>
                    <a:pt x="4"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4" name="Freeform 361"/>
            <p:cNvSpPr/>
            <p:nvPr/>
          </p:nvSpPr>
          <p:spPr bwMode="auto">
            <a:xfrm>
              <a:off x="7389813" y="-1809751"/>
              <a:ext cx="15875" cy="20638"/>
            </a:xfrm>
            <a:custGeom>
              <a:avLst/>
              <a:gdLst>
                <a:gd name="T0" fmla="*/ 0 w 4"/>
                <a:gd name="T1" fmla="*/ 1 h 5"/>
                <a:gd name="T2" fmla="*/ 4 w 4"/>
                <a:gd name="T3" fmla="*/ 2 h 5"/>
                <a:gd name="T4" fmla="*/ 3 w 4"/>
                <a:gd name="T5" fmla="*/ 4 h 5"/>
                <a:gd name="T6" fmla="*/ 0 w 4"/>
                <a:gd name="T7" fmla="*/ 1 h 5"/>
              </a:gdLst>
              <a:ahLst/>
              <a:cxnLst>
                <a:cxn ang="0">
                  <a:pos x="T0" y="T1"/>
                </a:cxn>
                <a:cxn ang="0">
                  <a:pos x="T2" y="T3"/>
                </a:cxn>
                <a:cxn ang="0">
                  <a:pos x="T4" y="T5"/>
                </a:cxn>
                <a:cxn ang="0">
                  <a:pos x="T6" y="T7"/>
                </a:cxn>
              </a:cxnLst>
              <a:rect l="0" t="0" r="r" b="b"/>
              <a:pathLst>
                <a:path w="4" h="5">
                  <a:moveTo>
                    <a:pt x="0" y="1"/>
                  </a:moveTo>
                  <a:cubicBezTo>
                    <a:pt x="2" y="0"/>
                    <a:pt x="3" y="0"/>
                    <a:pt x="4" y="2"/>
                  </a:cubicBezTo>
                  <a:cubicBezTo>
                    <a:pt x="4" y="3"/>
                    <a:pt x="3" y="3"/>
                    <a:pt x="3" y="4"/>
                  </a:cubicBezTo>
                  <a:cubicBezTo>
                    <a:pt x="1" y="5"/>
                    <a:pt x="1" y="4"/>
                    <a:pt x="0"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5" name="Freeform 362"/>
            <p:cNvSpPr/>
            <p:nvPr/>
          </p:nvSpPr>
          <p:spPr bwMode="auto">
            <a:xfrm>
              <a:off x="7265988" y="-1677988"/>
              <a:ext cx="25400" cy="12700"/>
            </a:xfrm>
            <a:custGeom>
              <a:avLst/>
              <a:gdLst>
                <a:gd name="T0" fmla="*/ 0 w 6"/>
                <a:gd name="T1" fmla="*/ 2 h 3"/>
                <a:gd name="T2" fmla="*/ 6 w 6"/>
                <a:gd name="T3" fmla="*/ 1 h 3"/>
                <a:gd name="T4" fmla="*/ 0 w 6"/>
                <a:gd name="T5" fmla="*/ 2 h 3"/>
              </a:gdLst>
              <a:ahLst/>
              <a:cxnLst>
                <a:cxn ang="0">
                  <a:pos x="T0" y="T1"/>
                </a:cxn>
                <a:cxn ang="0">
                  <a:pos x="T2" y="T3"/>
                </a:cxn>
                <a:cxn ang="0">
                  <a:pos x="T4" y="T5"/>
                </a:cxn>
              </a:cxnLst>
              <a:rect l="0" t="0" r="r" b="b"/>
              <a:pathLst>
                <a:path w="6" h="3">
                  <a:moveTo>
                    <a:pt x="0" y="2"/>
                  </a:moveTo>
                  <a:cubicBezTo>
                    <a:pt x="2" y="0"/>
                    <a:pt x="3" y="0"/>
                    <a:pt x="6" y="1"/>
                  </a:cubicBezTo>
                  <a:cubicBezTo>
                    <a:pt x="4" y="3"/>
                    <a:pt x="2" y="3"/>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6" name="Freeform 363"/>
            <p:cNvSpPr/>
            <p:nvPr/>
          </p:nvSpPr>
          <p:spPr bwMode="auto">
            <a:xfrm>
              <a:off x="7915276" y="-1600201"/>
              <a:ext cx="12700" cy="20638"/>
            </a:xfrm>
            <a:custGeom>
              <a:avLst/>
              <a:gdLst>
                <a:gd name="T0" fmla="*/ 3 w 3"/>
                <a:gd name="T1" fmla="*/ 4 h 5"/>
                <a:gd name="T2" fmla="*/ 0 w 3"/>
                <a:gd name="T3" fmla="*/ 3 h 5"/>
                <a:gd name="T4" fmla="*/ 1 w 3"/>
                <a:gd name="T5" fmla="*/ 1 h 5"/>
                <a:gd name="T6" fmla="*/ 3 w 3"/>
                <a:gd name="T7" fmla="*/ 2 h 5"/>
                <a:gd name="T8" fmla="*/ 3 w 3"/>
                <a:gd name="T9" fmla="*/ 4 h 5"/>
              </a:gdLst>
              <a:ahLst/>
              <a:cxnLst>
                <a:cxn ang="0">
                  <a:pos x="T0" y="T1"/>
                </a:cxn>
                <a:cxn ang="0">
                  <a:pos x="T2" y="T3"/>
                </a:cxn>
                <a:cxn ang="0">
                  <a:pos x="T4" y="T5"/>
                </a:cxn>
                <a:cxn ang="0">
                  <a:pos x="T6" y="T7"/>
                </a:cxn>
                <a:cxn ang="0">
                  <a:pos x="T8" y="T9"/>
                </a:cxn>
              </a:cxnLst>
              <a:rect l="0" t="0" r="r" b="b"/>
              <a:pathLst>
                <a:path w="3" h="5">
                  <a:moveTo>
                    <a:pt x="3" y="4"/>
                  </a:moveTo>
                  <a:cubicBezTo>
                    <a:pt x="1" y="5"/>
                    <a:pt x="0" y="4"/>
                    <a:pt x="0" y="3"/>
                  </a:cubicBezTo>
                  <a:cubicBezTo>
                    <a:pt x="0" y="2"/>
                    <a:pt x="0" y="2"/>
                    <a:pt x="1" y="1"/>
                  </a:cubicBezTo>
                  <a:cubicBezTo>
                    <a:pt x="1" y="0"/>
                    <a:pt x="3" y="1"/>
                    <a:pt x="3" y="2"/>
                  </a:cubicBezTo>
                  <a:cubicBezTo>
                    <a:pt x="3" y="3"/>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7" name="Freeform 364"/>
            <p:cNvSpPr/>
            <p:nvPr/>
          </p:nvSpPr>
          <p:spPr bwMode="auto">
            <a:xfrm>
              <a:off x="7564438" y="-2003426"/>
              <a:ext cx="17463" cy="17463"/>
            </a:xfrm>
            <a:custGeom>
              <a:avLst/>
              <a:gdLst>
                <a:gd name="T0" fmla="*/ 3 w 4"/>
                <a:gd name="T1" fmla="*/ 4 h 4"/>
                <a:gd name="T2" fmla="*/ 1 w 4"/>
                <a:gd name="T3" fmla="*/ 3 h 4"/>
                <a:gd name="T4" fmla="*/ 1 w 4"/>
                <a:gd name="T5" fmla="*/ 1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2"/>
                    <a:pt x="0" y="1"/>
                    <a:pt x="1" y="1"/>
                  </a:cubicBezTo>
                  <a:cubicBezTo>
                    <a:pt x="2" y="0"/>
                    <a:pt x="4" y="1"/>
                    <a:pt x="4" y="2"/>
                  </a:cubicBezTo>
                  <a:cubicBezTo>
                    <a:pt x="4" y="2"/>
                    <a:pt x="3" y="3"/>
                    <a:pt x="3" y="4"/>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8" name="Freeform 365"/>
            <p:cNvSpPr/>
            <p:nvPr/>
          </p:nvSpPr>
          <p:spPr bwMode="auto">
            <a:xfrm>
              <a:off x="7435851" y="-1597026"/>
              <a:ext cx="22225" cy="12700"/>
            </a:xfrm>
            <a:custGeom>
              <a:avLst/>
              <a:gdLst>
                <a:gd name="T0" fmla="*/ 5 w 5"/>
                <a:gd name="T1" fmla="*/ 0 h 3"/>
                <a:gd name="T2" fmla="*/ 3 w 5"/>
                <a:gd name="T3" fmla="*/ 3 h 3"/>
                <a:gd name="T4" fmla="*/ 1 w 5"/>
                <a:gd name="T5" fmla="*/ 2 h 3"/>
                <a:gd name="T6" fmla="*/ 2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4" y="1"/>
                    <a:pt x="4" y="2"/>
                    <a:pt x="3" y="3"/>
                  </a:cubicBezTo>
                  <a:cubicBezTo>
                    <a:pt x="2" y="3"/>
                    <a:pt x="1" y="3"/>
                    <a:pt x="1" y="2"/>
                  </a:cubicBezTo>
                  <a:cubicBezTo>
                    <a:pt x="0" y="1"/>
                    <a:pt x="1" y="0"/>
                    <a:pt x="2" y="0"/>
                  </a:cubicBezTo>
                  <a:cubicBezTo>
                    <a:pt x="2" y="0"/>
                    <a:pt x="3" y="0"/>
                    <a:pt x="5"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9" name="Freeform 366"/>
            <p:cNvSpPr/>
            <p:nvPr/>
          </p:nvSpPr>
          <p:spPr bwMode="auto">
            <a:xfrm>
              <a:off x="7875588" y="-1233488"/>
              <a:ext cx="14288" cy="17463"/>
            </a:xfrm>
            <a:custGeom>
              <a:avLst/>
              <a:gdLst>
                <a:gd name="T0" fmla="*/ 0 w 3"/>
                <a:gd name="T1" fmla="*/ 0 h 4"/>
                <a:gd name="T2" fmla="*/ 3 w 3"/>
                <a:gd name="T3" fmla="*/ 1 h 4"/>
                <a:gd name="T4" fmla="*/ 2 w 3"/>
                <a:gd name="T5" fmla="*/ 3 h 4"/>
                <a:gd name="T6" fmla="*/ 0 w 3"/>
                <a:gd name="T7" fmla="*/ 2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2" y="0"/>
                    <a:pt x="2" y="0"/>
                    <a:pt x="3" y="1"/>
                  </a:cubicBezTo>
                  <a:cubicBezTo>
                    <a:pt x="3" y="2"/>
                    <a:pt x="3" y="3"/>
                    <a:pt x="2" y="3"/>
                  </a:cubicBezTo>
                  <a:cubicBezTo>
                    <a:pt x="1" y="4"/>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0" name="Freeform 367"/>
            <p:cNvSpPr/>
            <p:nvPr/>
          </p:nvSpPr>
          <p:spPr bwMode="auto">
            <a:xfrm>
              <a:off x="6884988" y="-1587501"/>
              <a:ext cx="17463" cy="12700"/>
            </a:xfrm>
            <a:custGeom>
              <a:avLst/>
              <a:gdLst>
                <a:gd name="T0" fmla="*/ 4 w 4"/>
                <a:gd name="T1" fmla="*/ 0 h 3"/>
                <a:gd name="T2" fmla="*/ 3 w 4"/>
                <a:gd name="T3" fmla="*/ 3 h 3"/>
                <a:gd name="T4" fmla="*/ 0 w 4"/>
                <a:gd name="T5" fmla="*/ 2 h 3"/>
                <a:gd name="T6" fmla="*/ 2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1"/>
                    <a:pt x="3" y="2"/>
                    <a:pt x="3" y="3"/>
                  </a:cubicBezTo>
                  <a:cubicBezTo>
                    <a:pt x="2" y="3"/>
                    <a:pt x="1" y="3"/>
                    <a:pt x="0" y="2"/>
                  </a:cubicBezTo>
                  <a:cubicBezTo>
                    <a:pt x="0" y="1"/>
                    <a:pt x="1" y="0"/>
                    <a:pt x="2" y="0"/>
                  </a:cubicBezTo>
                  <a:cubicBezTo>
                    <a:pt x="2" y="0"/>
                    <a:pt x="3" y="0"/>
                    <a:pt x="4"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1" name="Freeform 368"/>
            <p:cNvSpPr/>
            <p:nvPr/>
          </p:nvSpPr>
          <p:spPr bwMode="auto">
            <a:xfrm>
              <a:off x="7915276" y="-2033588"/>
              <a:ext cx="15875" cy="14288"/>
            </a:xfrm>
            <a:custGeom>
              <a:avLst/>
              <a:gdLst>
                <a:gd name="T0" fmla="*/ 3 w 4"/>
                <a:gd name="T1" fmla="*/ 3 h 3"/>
                <a:gd name="T2" fmla="*/ 1 w 4"/>
                <a:gd name="T3" fmla="*/ 2 h 3"/>
                <a:gd name="T4" fmla="*/ 1 w 4"/>
                <a:gd name="T5" fmla="*/ 0 h 3"/>
                <a:gd name="T6" fmla="*/ 3 w 4"/>
                <a:gd name="T7" fmla="*/ 1 h 3"/>
                <a:gd name="T8" fmla="*/ 3 w 4"/>
                <a:gd name="T9" fmla="*/ 3 h 3"/>
              </a:gdLst>
              <a:ahLst/>
              <a:cxnLst>
                <a:cxn ang="0">
                  <a:pos x="T0" y="T1"/>
                </a:cxn>
                <a:cxn ang="0">
                  <a:pos x="T2" y="T3"/>
                </a:cxn>
                <a:cxn ang="0">
                  <a:pos x="T4" y="T5"/>
                </a:cxn>
                <a:cxn ang="0">
                  <a:pos x="T6" y="T7"/>
                </a:cxn>
                <a:cxn ang="0">
                  <a:pos x="T8" y="T9"/>
                </a:cxn>
              </a:cxnLst>
              <a:rect l="0" t="0" r="r" b="b"/>
              <a:pathLst>
                <a:path w="4" h="3">
                  <a:moveTo>
                    <a:pt x="3" y="3"/>
                  </a:moveTo>
                  <a:cubicBezTo>
                    <a:pt x="2" y="3"/>
                    <a:pt x="1" y="3"/>
                    <a:pt x="1" y="2"/>
                  </a:cubicBezTo>
                  <a:cubicBezTo>
                    <a:pt x="0" y="2"/>
                    <a:pt x="1" y="1"/>
                    <a:pt x="1" y="0"/>
                  </a:cubicBezTo>
                  <a:cubicBezTo>
                    <a:pt x="2" y="0"/>
                    <a:pt x="3" y="0"/>
                    <a:pt x="3" y="1"/>
                  </a:cubicBezTo>
                  <a:cubicBezTo>
                    <a:pt x="4" y="1"/>
                    <a:pt x="3" y="2"/>
                    <a:pt x="3"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2" name="Freeform 369"/>
            <p:cNvSpPr/>
            <p:nvPr/>
          </p:nvSpPr>
          <p:spPr bwMode="auto">
            <a:xfrm>
              <a:off x="7778751" y="-1182688"/>
              <a:ext cx="15875" cy="17463"/>
            </a:xfrm>
            <a:custGeom>
              <a:avLst/>
              <a:gdLst>
                <a:gd name="T0" fmla="*/ 4 w 4"/>
                <a:gd name="T1" fmla="*/ 3 h 4"/>
                <a:gd name="T2" fmla="*/ 0 w 4"/>
                <a:gd name="T3" fmla="*/ 3 h 4"/>
                <a:gd name="T4" fmla="*/ 1 w 4"/>
                <a:gd name="T5" fmla="*/ 1 h 4"/>
                <a:gd name="T6" fmla="*/ 4 w 4"/>
                <a:gd name="T7" fmla="*/ 2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2" y="4"/>
                    <a:pt x="1" y="3"/>
                    <a:pt x="0" y="3"/>
                  </a:cubicBezTo>
                  <a:cubicBezTo>
                    <a:pt x="0" y="2"/>
                    <a:pt x="1" y="1"/>
                    <a:pt x="1" y="1"/>
                  </a:cubicBezTo>
                  <a:cubicBezTo>
                    <a:pt x="2" y="0"/>
                    <a:pt x="4" y="1"/>
                    <a:pt x="4" y="2"/>
                  </a:cubicBezTo>
                  <a:cubicBezTo>
                    <a:pt x="4" y="2"/>
                    <a:pt x="4" y="3"/>
                    <a:pt x="4"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3" name="Freeform 370"/>
            <p:cNvSpPr/>
            <p:nvPr/>
          </p:nvSpPr>
          <p:spPr bwMode="auto">
            <a:xfrm>
              <a:off x="7491413" y="-1430338"/>
              <a:ext cx="17463" cy="17463"/>
            </a:xfrm>
            <a:custGeom>
              <a:avLst/>
              <a:gdLst>
                <a:gd name="T0" fmla="*/ 1 w 4"/>
                <a:gd name="T1" fmla="*/ 0 h 4"/>
                <a:gd name="T2" fmla="*/ 3 w 4"/>
                <a:gd name="T3" fmla="*/ 2 h 4"/>
                <a:gd name="T4" fmla="*/ 2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1"/>
                    <a:pt x="3" y="1"/>
                    <a:pt x="3" y="2"/>
                  </a:cubicBezTo>
                  <a:cubicBezTo>
                    <a:pt x="4" y="3"/>
                    <a:pt x="3" y="3"/>
                    <a:pt x="2" y="4"/>
                  </a:cubicBezTo>
                  <a:cubicBezTo>
                    <a:pt x="2" y="4"/>
                    <a:pt x="1" y="3"/>
                    <a:pt x="0" y="3"/>
                  </a:cubicBezTo>
                  <a:cubicBezTo>
                    <a:pt x="0" y="2"/>
                    <a:pt x="1" y="2"/>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4" name="Freeform 371"/>
            <p:cNvSpPr/>
            <p:nvPr/>
          </p:nvSpPr>
          <p:spPr bwMode="auto">
            <a:xfrm>
              <a:off x="7461251" y="-1190626"/>
              <a:ext cx="14288" cy="12700"/>
            </a:xfrm>
            <a:custGeom>
              <a:avLst/>
              <a:gdLst>
                <a:gd name="T0" fmla="*/ 1 w 3"/>
                <a:gd name="T1" fmla="*/ 0 h 3"/>
                <a:gd name="T2" fmla="*/ 3 w 3"/>
                <a:gd name="T3" fmla="*/ 1 h 3"/>
                <a:gd name="T4" fmla="*/ 2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1"/>
                    <a:pt x="3" y="1"/>
                    <a:pt x="3" y="1"/>
                  </a:cubicBezTo>
                  <a:cubicBezTo>
                    <a:pt x="3" y="2"/>
                    <a:pt x="3" y="3"/>
                    <a:pt x="2" y="3"/>
                  </a:cubicBezTo>
                  <a:cubicBezTo>
                    <a:pt x="2" y="3"/>
                    <a:pt x="1" y="3"/>
                    <a:pt x="0" y="2"/>
                  </a:cubicBezTo>
                  <a:cubicBezTo>
                    <a:pt x="0" y="2"/>
                    <a:pt x="1"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5" name="Freeform 372"/>
            <p:cNvSpPr/>
            <p:nvPr/>
          </p:nvSpPr>
          <p:spPr bwMode="auto">
            <a:xfrm>
              <a:off x="7261226" y="-1493838"/>
              <a:ext cx="7938" cy="12700"/>
            </a:xfrm>
            <a:custGeom>
              <a:avLst/>
              <a:gdLst>
                <a:gd name="T0" fmla="*/ 0 w 2"/>
                <a:gd name="T1" fmla="*/ 0 h 3"/>
                <a:gd name="T2" fmla="*/ 2 w 2"/>
                <a:gd name="T3" fmla="*/ 1 h 3"/>
                <a:gd name="T4" fmla="*/ 2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2" y="3"/>
                  </a:cubicBezTo>
                  <a:cubicBezTo>
                    <a:pt x="2" y="3"/>
                    <a:pt x="0" y="3"/>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6" name="Freeform 373"/>
            <p:cNvSpPr/>
            <p:nvPr/>
          </p:nvSpPr>
          <p:spPr bwMode="auto">
            <a:xfrm>
              <a:off x="7751763" y="-2079626"/>
              <a:ext cx="9525" cy="12700"/>
            </a:xfrm>
            <a:custGeom>
              <a:avLst/>
              <a:gdLst>
                <a:gd name="T0" fmla="*/ 0 w 2"/>
                <a:gd name="T1" fmla="*/ 0 h 3"/>
                <a:gd name="T2" fmla="*/ 2 w 2"/>
                <a:gd name="T3" fmla="*/ 1 h 3"/>
                <a:gd name="T4" fmla="*/ 1 w 2"/>
                <a:gd name="T5" fmla="*/ 3 h 3"/>
                <a:gd name="T6" fmla="*/ 0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1"/>
                    <a:pt x="2" y="1"/>
                  </a:cubicBezTo>
                  <a:cubicBezTo>
                    <a:pt x="2" y="2"/>
                    <a:pt x="2" y="2"/>
                    <a:pt x="1" y="3"/>
                  </a:cubicBezTo>
                  <a:cubicBezTo>
                    <a:pt x="1" y="3"/>
                    <a:pt x="0" y="2"/>
                    <a:pt x="0" y="2"/>
                  </a:cubicBezTo>
                  <a:cubicBezTo>
                    <a:pt x="0" y="2"/>
                    <a:pt x="0" y="1"/>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7" name="Freeform 374"/>
            <p:cNvSpPr/>
            <p:nvPr/>
          </p:nvSpPr>
          <p:spPr bwMode="auto">
            <a:xfrm>
              <a:off x="7185026" y="-1844676"/>
              <a:ext cx="12700" cy="12700"/>
            </a:xfrm>
            <a:custGeom>
              <a:avLst/>
              <a:gdLst>
                <a:gd name="T0" fmla="*/ 3 w 3"/>
                <a:gd name="T1" fmla="*/ 1 h 3"/>
                <a:gd name="T2" fmla="*/ 1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2"/>
                    <a:pt x="1" y="2"/>
                    <a:pt x="1" y="3"/>
                  </a:cubicBezTo>
                  <a:cubicBezTo>
                    <a:pt x="1" y="3"/>
                    <a:pt x="0" y="2"/>
                    <a:pt x="0" y="2"/>
                  </a:cubicBezTo>
                  <a:cubicBezTo>
                    <a:pt x="0" y="1"/>
                    <a:pt x="0" y="1"/>
                    <a:pt x="1" y="0"/>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8" name="Freeform 375"/>
            <p:cNvSpPr/>
            <p:nvPr/>
          </p:nvSpPr>
          <p:spPr bwMode="auto">
            <a:xfrm>
              <a:off x="6915151" y="-1460501"/>
              <a:ext cx="12700" cy="12700"/>
            </a:xfrm>
            <a:custGeom>
              <a:avLst/>
              <a:gdLst>
                <a:gd name="T0" fmla="*/ 3 w 3"/>
                <a:gd name="T1" fmla="*/ 1 h 3"/>
                <a:gd name="T2" fmla="*/ 0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3"/>
                    <a:pt x="1" y="3"/>
                    <a:pt x="0" y="2"/>
                  </a:cubicBezTo>
                  <a:cubicBezTo>
                    <a:pt x="0"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9" name="Freeform 376"/>
            <p:cNvSpPr/>
            <p:nvPr/>
          </p:nvSpPr>
          <p:spPr bwMode="auto">
            <a:xfrm>
              <a:off x="6919913" y="-1420813"/>
              <a:ext cx="7938" cy="7938"/>
            </a:xfrm>
            <a:custGeom>
              <a:avLst/>
              <a:gdLst>
                <a:gd name="T0" fmla="*/ 2 w 2"/>
                <a:gd name="T1" fmla="*/ 2 h 2"/>
                <a:gd name="T2" fmla="*/ 0 w 2"/>
                <a:gd name="T3" fmla="*/ 1 h 2"/>
                <a:gd name="T4" fmla="*/ 1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2"/>
                    <a:pt x="0" y="2"/>
                    <a:pt x="0" y="1"/>
                  </a:cubicBezTo>
                  <a:cubicBezTo>
                    <a:pt x="0" y="1"/>
                    <a:pt x="0" y="0"/>
                    <a:pt x="1" y="0"/>
                  </a:cubicBezTo>
                  <a:cubicBezTo>
                    <a:pt x="1" y="0"/>
                    <a:pt x="2" y="0"/>
                    <a:pt x="2" y="0"/>
                  </a:cubicBezTo>
                  <a:cubicBezTo>
                    <a:pt x="2" y="1"/>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0" name="Freeform 377"/>
            <p:cNvSpPr/>
            <p:nvPr/>
          </p:nvSpPr>
          <p:spPr bwMode="auto">
            <a:xfrm>
              <a:off x="7372351" y="-1797051"/>
              <a:ext cx="7938" cy="12700"/>
            </a:xfrm>
            <a:custGeom>
              <a:avLst/>
              <a:gdLst>
                <a:gd name="T0" fmla="*/ 1 w 2"/>
                <a:gd name="T1" fmla="*/ 0 h 3"/>
                <a:gd name="T2" fmla="*/ 2 w 2"/>
                <a:gd name="T3" fmla="*/ 1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2" y="1"/>
                    <a:pt x="2" y="1"/>
                  </a:cubicBezTo>
                  <a:cubicBezTo>
                    <a:pt x="2" y="1"/>
                    <a:pt x="2" y="2"/>
                    <a:pt x="2" y="3"/>
                  </a:cubicBezTo>
                  <a:cubicBezTo>
                    <a:pt x="1" y="2"/>
                    <a:pt x="0" y="2"/>
                    <a:pt x="0" y="2"/>
                  </a:cubicBezTo>
                  <a:cubicBezTo>
                    <a:pt x="0" y="2"/>
                    <a:pt x="0" y="1"/>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1" name="Freeform 378"/>
            <p:cNvSpPr/>
            <p:nvPr/>
          </p:nvSpPr>
          <p:spPr bwMode="auto">
            <a:xfrm>
              <a:off x="8264526" y="-1203326"/>
              <a:ext cx="9525" cy="12700"/>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1" y="2"/>
                    <a:pt x="1" y="0"/>
                  </a:cubicBezTo>
                  <a:cubicBezTo>
                    <a:pt x="2" y="3"/>
                    <a:pt x="2" y="3"/>
                    <a:pt x="0"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2" name="Freeform 379"/>
            <p:cNvSpPr/>
            <p:nvPr/>
          </p:nvSpPr>
          <p:spPr bwMode="auto">
            <a:xfrm>
              <a:off x="7364413" y="-1377951"/>
              <a:ext cx="7938" cy="7938"/>
            </a:xfrm>
            <a:custGeom>
              <a:avLst/>
              <a:gdLst>
                <a:gd name="T0" fmla="*/ 2 w 2"/>
                <a:gd name="T1" fmla="*/ 0 h 2"/>
                <a:gd name="T2" fmla="*/ 1 w 2"/>
                <a:gd name="T3" fmla="*/ 2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1"/>
                    <a:pt x="0" y="1"/>
                  </a:cubicBezTo>
                  <a:cubicBezTo>
                    <a:pt x="0" y="1"/>
                    <a:pt x="0" y="0"/>
                    <a:pt x="0"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3" name="Freeform 380"/>
            <p:cNvSpPr/>
            <p:nvPr/>
          </p:nvSpPr>
          <p:spPr bwMode="auto">
            <a:xfrm>
              <a:off x="7658101" y="-1720851"/>
              <a:ext cx="12700" cy="12700"/>
            </a:xfrm>
            <a:custGeom>
              <a:avLst/>
              <a:gdLst>
                <a:gd name="T0" fmla="*/ 3 w 3"/>
                <a:gd name="T1" fmla="*/ 1 h 3"/>
                <a:gd name="T2" fmla="*/ 1 w 3"/>
                <a:gd name="T3" fmla="*/ 2 h 3"/>
                <a:gd name="T4" fmla="*/ 0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2"/>
                    <a:pt x="2" y="3"/>
                    <a:pt x="1" y="2"/>
                  </a:cubicBezTo>
                  <a:cubicBezTo>
                    <a:pt x="1" y="2"/>
                    <a:pt x="0" y="2"/>
                    <a:pt x="0" y="1"/>
                  </a:cubicBezTo>
                  <a:cubicBezTo>
                    <a:pt x="1" y="0"/>
                    <a:pt x="2"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4" name="Freeform 381"/>
            <p:cNvSpPr/>
            <p:nvPr/>
          </p:nvSpPr>
          <p:spPr bwMode="auto">
            <a:xfrm>
              <a:off x="7129463" y="-993776"/>
              <a:ext cx="7938"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0"/>
                    <a:pt x="1" y="0"/>
                    <a:pt x="1" y="0"/>
                  </a:cubicBezTo>
                  <a:cubicBezTo>
                    <a:pt x="1" y="0"/>
                    <a:pt x="2"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5" name="Freeform 382"/>
            <p:cNvSpPr/>
            <p:nvPr/>
          </p:nvSpPr>
          <p:spPr bwMode="auto">
            <a:xfrm>
              <a:off x="7124701" y="-1152526"/>
              <a:ext cx="7938" cy="9525"/>
            </a:xfrm>
            <a:custGeom>
              <a:avLst/>
              <a:gdLst>
                <a:gd name="T0" fmla="*/ 2 w 2"/>
                <a:gd name="T1" fmla="*/ 2 h 2"/>
                <a:gd name="T2" fmla="*/ 0 w 2"/>
                <a:gd name="T3" fmla="*/ 1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1"/>
                    <a:pt x="0" y="1"/>
                    <a:pt x="0" y="1"/>
                  </a:cubicBezTo>
                  <a:cubicBezTo>
                    <a:pt x="0" y="1"/>
                    <a:pt x="0" y="0"/>
                    <a:pt x="0" y="0"/>
                  </a:cubicBezTo>
                  <a:cubicBezTo>
                    <a:pt x="1" y="0"/>
                    <a:pt x="1" y="0"/>
                    <a:pt x="2" y="0"/>
                  </a:cubicBezTo>
                  <a:cubicBezTo>
                    <a:pt x="2" y="0"/>
                    <a:pt x="2" y="1"/>
                    <a:pt x="2"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6" name="Freeform 383"/>
            <p:cNvSpPr/>
            <p:nvPr/>
          </p:nvSpPr>
          <p:spPr bwMode="auto">
            <a:xfrm>
              <a:off x="7534276" y="-1912938"/>
              <a:ext cx="12700" cy="7938"/>
            </a:xfrm>
            <a:custGeom>
              <a:avLst/>
              <a:gdLst>
                <a:gd name="T0" fmla="*/ 3 w 3"/>
                <a:gd name="T1" fmla="*/ 2 h 2"/>
                <a:gd name="T2" fmla="*/ 0 w 3"/>
                <a:gd name="T3" fmla="*/ 1 h 2"/>
                <a:gd name="T4" fmla="*/ 3 w 3"/>
                <a:gd name="T5" fmla="*/ 2 h 2"/>
              </a:gdLst>
              <a:ahLst/>
              <a:cxnLst>
                <a:cxn ang="0">
                  <a:pos x="T0" y="T1"/>
                </a:cxn>
                <a:cxn ang="0">
                  <a:pos x="T2" y="T3"/>
                </a:cxn>
                <a:cxn ang="0">
                  <a:pos x="T4" y="T5"/>
                </a:cxn>
              </a:cxnLst>
              <a:rect l="0" t="0" r="r" b="b"/>
              <a:pathLst>
                <a:path w="3" h="2">
                  <a:moveTo>
                    <a:pt x="3" y="2"/>
                  </a:moveTo>
                  <a:cubicBezTo>
                    <a:pt x="2" y="1"/>
                    <a:pt x="1" y="1"/>
                    <a:pt x="0" y="1"/>
                  </a:cubicBezTo>
                  <a:cubicBezTo>
                    <a:pt x="2" y="0"/>
                    <a:pt x="2" y="0"/>
                    <a:pt x="3"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7" name="Freeform 384"/>
            <p:cNvSpPr/>
            <p:nvPr/>
          </p:nvSpPr>
          <p:spPr bwMode="auto">
            <a:xfrm>
              <a:off x="7837488" y="-1485901"/>
              <a:ext cx="9525" cy="952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2"/>
                    <a:pt x="1" y="2"/>
                  </a:cubicBezTo>
                  <a:cubicBezTo>
                    <a:pt x="1" y="2"/>
                    <a:pt x="0" y="2"/>
                    <a:pt x="0" y="1"/>
                  </a:cubicBezTo>
                  <a:cubicBezTo>
                    <a:pt x="0" y="1"/>
                    <a:pt x="0" y="0"/>
                    <a:pt x="1" y="0"/>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8" name="Freeform 385"/>
            <p:cNvSpPr/>
            <p:nvPr/>
          </p:nvSpPr>
          <p:spPr bwMode="auto">
            <a:xfrm>
              <a:off x="8094663" y="-1635126"/>
              <a:ext cx="7938" cy="7938"/>
            </a:xfrm>
            <a:custGeom>
              <a:avLst/>
              <a:gdLst>
                <a:gd name="T0" fmla="*/ 2 w 2"/>
                <a:gd name="T1" fmla="*/ 0 h 2"/>
                <a:gd name="T2" fmla="*/ 1 w 2"/>
                <a:gd name="T3" fmla="*/ 2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1" y="2"/>
                  </a:cubicBezTo>
                  <a:cubicBezTo>
                    <a:pt x="1" y="2"/>
                    <a:pt x="0" y="2"/>
                    <a:pt x="0" y="2"/>
                  </a:cubicBezTo>
                  <a:cubicBezTo>
                    <a:pt x="0" y="1"/>
                    <a:pt x="0" y="1"/>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9" name="Freeform 386"/>
            <p:cNvSpPr/>
            <p:nvPr/>
          </p:nvSpPr>
          <p:spPr bwMode="auto">
            <a:xfrm>
              <a:off x="7240588" y="-1233488"/>
              <a:ext cx="12700" cy="9525"/>
            </a:xfrm>
            <a:custGeom>
              <a:avLst/>
              <a:gdLst>
                <a:gd name="T0" fmla="*/ 3 w 3"/>
                <a:gd name="T1" fmla="*/ 1 h 2"/>
                <a:gd name="T2" fmla="*/ 0 w 3"/>
                <a:gd name="T3" fmla="*/ 2 h 2"/>
                <a:gd name="T4" fmla="*/ 0 w 3"/>
                <a:gd name="T5" fmla="*/ 1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2" y="1"/>
                    <a:pt x="1" y="2"/>
                    <a:pt x="0" y="2"/>
                  </a:cubicBezTo>
                  <a:cubicBezTo>
                    <a:pt x="0" y="2"/>
                    <a:pt x="0" y="2"/>
                    <a:pt x="0" y="1"/>
                  </a:cubicBezTo>
                  <a:cubicBezTo>
                    <a:pt x="0" y="1"/>
                    <a:pt x="1" y="1"/>
                    <a:pt x="2" y="0"/>
                  </a:cubicBezTo>
                  <a:cubicBezTo>
                    <a:pt x="2" y="0"/>
                    <a:pt x="3" y="1"/>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0" name="Freeform 387"/>
            <p:cNvSpPr/>
            <p:nvPr/>
          </p:nvSpPr>
          <p:spPr bwMode="auto">
            <a:xfrm>
              <a:off x="7632701" y="-1309688"/>
              <a:ext cx="7938" cy="3175"/>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1" y="1"/>
                  </a:cubicBezTo>
                  <a:cubicBezTo>
                    <a:pt x="1" y="1"/>
                    <a:pt x="1" y="1"/>
                    <a:pt x="0" y="1"/>
                  </a:cubicBezTo>
                  <a:cubicBezTo>
                    <a:pt x="0" y="1"/>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1" name="Freeform 388"/>
            <p:cNvSpPr/>
            <p:nvPr/>
          </p:nvSpPr>
          <p:spPr bwMode="auto">
            <a:xfrm>
              <a:off x="7129463" y="-1182688"/>
              <a:ext cx="3175" cy="14288"/>
            </a:xfrm>
            <a:custGeom>
              <a:avLst/>
              <a:gdLst>
                <a:gd name="T0" fmla="*/ 1 w 1"/>
                <a:gd name="T1" fmla="*/ 3 h 3"/>
                <a:gd name="T2" fmla="*/ 0 w 1"/>
                <a:gd name="T3" fmla="*/ 1 h 3"/>
                <a:gd name="T4" fmla="*/ 1 w 1"/>
                <a:gd name="T5" fmla="*/ 3 h 3"/>
              </a:gdLst>
              <a:ahLst/>
              <a:cxnLst>
                <a:cxn ang="0">
                  <a:pos x="T0" y="T1"/>
                </a:cxn>
                <a:cxn ang="0">
                  <a:pos x="T2" y="T3"/>
                </a:cxn>
                <a:cxn ang="0">
                  <a:pos x="T4" y="T5"/>
                </a:cxn>
              </a:cxnLst>
              <a:rect l="0" t="0" r="r" b="b"/>
              <a:pathLst>
                <a:path w="1" h="3">
                  <a:moveTo>
                    <a:pt x="1" y="3"/>
                  </a:moveTo>
                  <a:cubicBezTo>
                    <a:pt x="1" y="2"/>
                    <a:pt x="0" y="2"/>
                    <a:pt x="0" y="1"/>
                  </a:cubicBezTo>
                  <a:cubicBezTo>
                    <a:pt x="1" y="0"/>
                    <a:pt x="1" y="1"/>
                    <a:pt x="1"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2" name="Freeform 389"/>
            <p:cNvSpPr/>
            <p:nvPr/>
          </p:nvSpPr>
          <p:spPr bwMode="auto">
            <a:xfrm>
              <a:off x="7031038" y="-1370013"/>
              <a:ext cx="12700" cy="7938"/>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1" y="2"/>
                    <a:pt x="1" y="2"/>
                    <a:pt x="0" y="1"/>
                  </a:cubicBezTo>
                  <a:cubicBezTo>
                    <a:pt x="1" y="0"/>
                    <a:pt x="2" y="0"/>
                    <a:pt x="3"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3" name="Freeform 390"/>
            <p:cNvSpPr/>
            <p:nvPr/>
          </p:nvSpPr>
          <p:spPr bwMode="auto">
            <a:xfrm>
              <a:off x="7504113" y="-1819276"/>
              <a:ext cx="4763" cy="9525"/>
            </a:xfrm>
            <a:custGeom>
              <a:avLst/>
              <a:gdLst>
                <a:gd name="T0" fmla="*/ 1 w 1"/>
                <a:gd name="T1" fmla="*/ 2 h 2"/>
                <a:gd name="T2" fmla="*/ 0 w 1"/>
                <a:gd name="T3" fmla="*/ 1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0" y="1"/>
                    <a:pt x="0" y="1"/>
                  </a:cubicBezTo>
                  <a:cubicBezTo>
                    <a:pt x="0" y="1"/>
                    <a:pt x="0" y="0"/>
                    <a:pt x="0" y="0"/>
                  </a:cubicBezTo>
                  <a:cubicBezTo>
                    <a:pt x="0" y="0"/>
                    <a:pt x="1" y="0"/>
                    <a:pt x="1" y="0"/>
                  </a:cubicBezTo>
                  <a:cubicBezTo>
                    <a:pt x="1" y="1"/>
                    <a:pt x="1" y="1"/>
                    <a:pt x="1"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4" name="Freeform 391"/>
            <p:cNvSpPr/>
            <p:nvPr/>
          </p:nvSpPr>
          <p:spPr bwMode="auto">
            <a:xfrm>
              <a:off x="7346951" y="-1981201"/>
              <a:ext cx="12700" cy="476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1"/>
                    <a:pt x="0" y="0"/>
                  </a:cubicBezTo>
                  <a:cubicBezTo>
                    <a:pt x="2" y="0"/>
                    <a:pt x="2" y="0"/>
                    <a:pt x="3"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5" name="Freeform 392"/>
            <p:cNvSpPr/>
            <p:nvPr/>
          </p:nvSpPr>
          <p:spPr bwMode="auto">
            <a:xfrm>
              <a:off x="6953251" y="-1836738"/>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0" y="1"/>
                    <a:pt x="0" y="1"/>
                  </a:cubicBezTo>
                  <a:cubicBezTo>
                    <a:pt x="0" y="0"/>
                    <a:pt x="0"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6" name="Freeform 393"/>
            <p:cNvSpPr/>
            <p:nvPr/>
          </p:nvSpPr>
          <p:spPr bwMode="auto">
            <a:xfrm>
              <a:off x="7940676" y="-1092201"/>
              <a:ext cx="7938" cy="4763"/>
            </a:xfrm>
            <a:custGeom>
              <a:avLst/>
              <a:gdLst>
                <a:gd name="T0" fmla="*/ 1 w 2"/>
                <a:gd name="T1" fmla="*/ 0 h 1"/>
                <a:gd name="T2" fmla="*/ 2 w 2"/>
                <a:gd name="T3" fmla="*/ 1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1"/>
                  </a:cubicBezTo>
                  <a:cubicBezTo>
                    <a:pt x="2" y="1"/>
                    <a:pt x="1" y="1"/>
                    <a:pt x="1" y="1"/>
                  </a:cubicBezTo>
                  <a:cubicBezTo>
                    <a:pt x="1" y="1"/>
                    <a:pt x="1" y="1"/>
                    <a:pt x="0" y="1"/>
                  </a:cubicBezTo>
                  <a:cubicBezTo>
                    <a:pt x="0" y="0"/>
                    <a:pt x="0"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7" name="Freeform 394"/>
            <p:cNvSpPr/>
            <p:nvPr/>
          </p:nvSpPr>
          <p:spPr bwMode="auto">
            <a:xfrm>
              <a:off x="7231063" y="-960438"/>
              <a:ext cx="9525" cy="9525"/>
            </a:xfrm>
            <a:custGeom>
              <a:avLst/>
              <a:gdLst>
                <a:gd name="T0" fmla="*/ 2 w 2"/>
                <a:gd name="T1" fmla="*/ 1 h 2"/>
                <a:gd name="T2" fmla="*/ 2 w 2"/>
                <a:gd name="T3" fmla="*/ 2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2"/>
                    <a:pt x="2" y="2"/>
                  </a:cubicBezTo>
                  <a:cubicBezTo>
                    <a:pt x="1" y="2"/>
                    <a:pt x="1" y="2"/>
                    <a:pt x="1" y="1"/>
                  </a:cubicBezTo>
                  <a:cubicBezTo>
                    <a:pt x="0" y="1"/>
                    <a:pt x="1" y="1"/>
                    <a:pt x="1" y="1"/>
                  </a:cubicBezTo>
                  <a:cubicBezTo>
                    <a:pt x="1" y="0"/>
                    <a:pt x="2" y="1"/>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8" name="Freeform 395"/>
            <p:cNvSpPr/>
            <p:nvPr/>
          </p:nvSpPr>
          <p:spPr bwMode="auto">
            <a:xfrm>
              <a:off x="7466013" y="-1951038"/>
              <a:ext cx="9525" cy="3175"/>
            </a:xfrm>
            <a:custGeom>
              <a:avLst/>
              <a:gdLst>
                <a:gd name="T0" fmla="*/ 2 w 2"/>
                <a:gd name="T1" fmla="*/ 1 h 1"/>
                <a:gd name="T2" fmla="*/ 0 w 2"/>
                <a:gd name="T3" fmla="*/ 0 h 1"/>
                <a:gd name="T4" fmla="*/ 1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0"/>
                  </a:cubicBezTo>
                  <a:cubicBezTo>
                    <a:pt x="1" y="0"/>
                    <a:pt x="1" y="0"/>
                    <a:pt x="1" y="0"/>
                  </a:cubicBezTo>
                  <a:cubicBezTo>
                    <a:pt x="1" y="0"/>
                    <a:pt x="1" y="0"/>
                    <a:pt x="2" y="0"/>
                  </a:cubicBezTo>
                  <a:cubicBezTo>
                    <a:pt x="2" y="0"/>
                    <a:pt x="2" y="0"/>
                    <a:pt x="2" y="1"/>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9" name="Freeform 396"/>
            <p:cNvSpPr/>
            <p:nvPr/>
          </p:nvSpPr>
          <p:spPr bwMode="auto">
            <a:xfrm>
              <a:off x="7107238" y="-1336676"/>
              <a:ext cx="9525" cy="9525"/>
            </a:xfrm>
            <a:custGeom>
              <a:avLst/>
              <a:gdLst>
                <a:gd name="T0" fmla="*/ 1 w 2"/>
                <a:gd name="T1" fmla="*/ 0 h 2"/>
                <a:gd name="T2" fmla="*/ 1 w 2"/>
                <a:gd name="T3" fmla="*/ 1 h 2"/>
                <a:gd name="T4" fmla="*/ 1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1"/>
                    <a:pt x="1" y="1"/>
                  </a:cubicBezTo>
                  <a:cubicBezTo>
                    <a:pt x="2" y="1"/>
                    <a:pt x="1" y="2"/>
                    <a:pt x="1" y="2"/>
                  </a:cubicBezTo>
                  <a:cubicBezTo>
                    <a:pt x="1" y="2"/>
                    <a:pt x="0" y="2"/>
                    <a:pt x="0" y="2"/>
                  </a:cubicBezTo>
                  <a:cubicBezTo>
                    <a:pt x="0" y="2"/>
                    <a:pt x="0" y="1"/>
                    <a:pt x="0" y="1"/>
                  </a:cubicBezTo>
                  <a:cubicBezTo>
                    <a:pt x="0" y="1"/>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0" name="Freeform 397"/>
            <p:cNvSpPr/>
            <p:nvPr/>
          </p:nvSpPr>
          <p:spPr bwMode="auto">
            <a:xfrm>
              <a:off x="7751763" y="-1738313"/>
              <a:ext cx="9525" cy="4763"/>
            </a:xfrm>
            <a:custGeom>
              <a:avLst/>
              <a:gdLst>
                <a:gd name="T0" fmla="*/ 2 w 2"/>
                <a:gd name="T1" fmla="*/ 0 h 1"/>
                <a:gd name="T2" fmla="*/ 1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1" y="1"/>
                  </a:cubicBezTo>
                  <a:cubicBezTo>
                    <a:pt x="1" y="1"/>
                    <a:pt x="1" y="1"/>
                    <a:pt x="0" y="1"/>
                  </a:cubicBezTo>
                  <a:cubicBezTo>
                    <a:pt x="1" y="1"/>
                    <a:pt x="1" y="0"/>
                    <a:pt x="1" y="0"/>
                  </a:cubicBezTo>
                  <a:cubicBezTo>
                    <a:pt x="1" y="0"/>
                    <a:pt x="1" y="0"/>
                    <a:pt x="2"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1" name="Freeform 398"/>
            <p:cNvSpPr/>
            <p:nvPr/>
          </p:nvSpPr>
          <p:spPr bwMode="auto">
            <a:xfrm>
              <a:off x="7743826" y="-1793876"/>
              <a:ext cx="4763" cy="4763"/>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1"/>
                  </a:cubicBezTo>
                  <a:cubicBezTo>
                    <a:pt x="1" y="1"/>
                    <a:pt x="1" y="1"/>
                    <a:pt x="1" y="1"/>
                  </a:cubicBezTo>
                  <a:cubicBezTo>
                    <a:pt x="1" y="1"/>
                    <a:pt x="0" y="1"/>
                    <a:pt x="0" y="1"/>
                  </a:cubicBezTo>
                  <a:cubicBezTo>
                    <a:pt x="0" y="0"/>
                    <a:pt x="0" y="0"/>
                    <a:pt x="0"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2" name="Freeform 399"/>
            <p:cNvSpPr/>
            <p:nvPr/>
          </p:nvSpPr>
          <p:spPr bwMode="auto">
            <a:xfrm>
              <a:off x="7273926" y="-1905001"/>
              <a:ext cx="4763" cy="4763"/>
            </a:xfrm>
            <a:custGeom>
              <a:avLst/>
              <a:gdLst>
                <a:gd name="T0" fmla="*/ 1 w 1"/>
                <a:gd name="T1" fmla="*/ 0 h 1"/>
                <a:gd name="T2" fmla="*/ 0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0" y="1"/>
                  </a:cubicBezTo>
                  <a:cubicBezTo>
                    <a:pt x="0" y="1"/>
                    <a:pt x="0" y="1"/>
                    <a:pt x="0" y="1"/>
                  </a:cubicBezTo>
                  <a:cubicBezTo>
                    <a:pt x="0" y="1"/>
                    <a:pt x="0" y="0"/>
                    <a:pt x="0" y="0"/>
                  </a:cubicBezTo>
                  <a:cubicBezTo>
                    <a:pt x="1" y="0"/>
                    <a:pt x="1" y="0"/>
                    <a:pt x="1" y="0"/>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3" name="Freeform 400"/>
            <p:cNvSpPr/>
            <p:nvPr/>
          </p:nvSpPr>
          <p:spPr bwMode="auto">
            <a:xfrm>
              <a:off x="7794626" y="-1238251"/>
              <a:ext cx="9525" cy="14288"/>
            </a:xfrm>
            <a:custGeom>
              <a:avLst/>
              <a:gdLst>
                <a:gd name="T0" fmla="*/ 2 w 2"/>
                <a:gd name="T1" fmla="*/ 3 h 3"/>
                <a:gd name="T2" fmla="*/ 0 w 2"/>
                <a:gd name="T3" fmla="*/ 0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3"/>
                    <a:pt x="0" y="2"/>
                    <a:pt x="0" y="0"/>
                  </a:cubicBezTo>
                  <a:cubicBezTo>
                    <a:pt x="1" y="1"/>
                    <a:pt x="1" y="2"/>
                    <a:pt x="2" y="2"/>
                  </a:cubicBezTo>
                  <a:cubicBezTo>
                    <a:pt x="2" y="2"/>
                    <a:pt x="2" y="2"/>
                    <a:pt x="2" y="3"/>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4" name="Freeform 401"/>
            <p:cNvSpPr/>
            <p:nvPr/>
          </p:nvSpPr>
          <p:spPr bwMode="auto">
            <a:xfrm>
              <a:off x="8158163" y="-1327151"/>
              <a:ext cx="4763" cy="7938"/>
            </a:xfrm>
            <a:custGeom>
              <a:avLst/>
              <a:gdLst>
                <a:gd name="T0" fmla="*/ 0 w 1"/>
                <a:gd name="T1" fmla="*/ 2 h 2"/>
                <a:gd name="T2" fmla="*/ 0 w 1"/>
                <a:gd name="T3" fmla="*/ 1 h 2"/>
                <a:gd name="T4" fmla="*/ 1 w 1"/>
                <a:gd name="T5" fmla="*/ 0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1"/>
                  </a:cubicBezTo>
                  <a:cubicBezTo>
                    <a:pt x="0" y="0"/>
                    <a:pt x="0" y="0"/>
                    <a:pt x="1" y="0"/>
                  </a:cubicBezTo>
                  <a:cubicBezTo>
                    <a:pt x="1" y="1"/>
                    <a:pt x="1" y="2"/>
                    <a:pt x="1" y="2"/>
                  </a:cubicBezTo>
                  <a:cubicBezTo>
                    <a:pt x="0" y="2"/>
                    <a:pt x="0" y="2"/>
                    <a:pt x="0" y="2"/>
                  </a:cubicBezTo>
                  <a:close/>
                </a:path>
              </a:pathLst>
            </a:custGeom>
            <a:solidFill>
              <a:srgbClr val="FEB1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54" name="文本框 353"/>
          <p:cNvSpPr txBox="1"/>
          <p:nvPr/>
        </p:nvSpPr>
        <p:spPr>
          <a:xfrm>
            <a:off x="4738770" y="2022639"/>
            <a:ext cx="4339650" cy="923330"/>
          </a:xfrm>
          <a:prstGeom prst="rect">
            <a:avLst/>
          </a:prstGeom>
          <a:noFill/>
        </p:spPr>
        <p:txBody>
          <a:bodyPr wrap="none" rtlCol="0">
            <a:spAutoFit/>
          </a:bodyPr>
          <a:lstStyle/>
          <a:p>
            <a:r>
              <a:rPr lang="zh-CN" altLang="en-US"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谢谢你的观看</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56" name="直接连接符 355"/>
          <p:cNvCxnSpPr/>
          <p:nvPr/>
        </p:nvCxnSpPr>
        <p:spPr>
          <a:xfrm>
            <a:off x="4914240" y="3191460"/>
            <a:ext cx="394642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96" name="文本框 195"/>
          <p:cNvSpPr txBox="1"/>
          <p:nvPr/>
        </p:nvSpPr>
        <p:spPr>
          <a:xfrm>
            <a:off x="5763765" y="927935"/>
            <a:ext cx="2250440" cy="1106805"/>
          </a:xfrm>
          <a:prstGeom prst="rect">
            <a:avLst/>
          </a:prstGeom>
          <a:noFill/>
        </p:spPr>
        <p:txBody>
          <a:bodyPr wrap="none" rtlCol="0">
            <a:spAutoFit/>
          </a:bodyPr>
          <a:lstStyle/>
          <a:p>
            <a:r>
              <a:rPr lang="en-US" altLang="zh-CN"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8" name="文本框 197"/>
          <p:cNvSpPr txBox="1"/>
          <p:nvPr/>
        </p:nvSpPr>
        <p:spPr>
          <a:xfrm>
            <a:off x="4913760" y="3413557"/>
            <a:ext cx="3877985" cy="338554"/>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添加你的标题在此处添加你的标题在此处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par>
                                <p:cTn id="8" presetID="16" presetClass="entr" presetSubtype="37" fill="hold" nodeType="withEffect">
                                  <p:stCondLst>
                                    <p:cond delay="1500"/>
                                  </p:stCondLst>
                                  <p:childTnLst>
                                    <p:set>
                                      <p:cBhvr>
                                        <p:cTn id="9" dur="1" fill="hold">
                                          <p:stCondLst>
                                            <p:cond delay="0"/>
                                          </p:stCondLst>
                                        </p:cTn>
                                        <p:tgtEl>
                                          <p:spTgt spid="356"/>
                                        </p:tgtEl>
                                        <p:attrNameLst>
                                          <p:attrName>style.visibility</p:attrName>
                                        </p:attrNameLst>
                                      </p:cBhvr>
                                      <p:to>
                                        <p:strVal val="visible"/>
                                      </p:to>
                                    </p:set>
                                    <p:animEffect transition="in" filter="barn(outVertical)">
                                      <p:cBhvr>
                                        <p:cTn id="10" dur="500"/>
                                        <p:tgtEl>
                                          <p:spTgt spid="35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500"/>
                                        <p:tgtEl>
                                          <p:spTgt spid="19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98"/>
                                        </p:tgtEl>
                                        <p:attrNameLst>
                                          <p:attrName>style.visibility</p:attrName>
                                        </p:attrNameLst>
                                      </p:cBhvr>
                                      <p:to>
                                        <p:strVal val="visible"/>
                                      </p:to>
                                    </p:set>
                                    <p:animEffect transition="in" filter="fade">
                                      <p:cBhvr>
                                        <p:cTn id="1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196" grpId="0"/>
      <p:bldP spid="1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33" y="1148980"/>
            <a:ext cx="4471761" cy="4446450"/>
          </a:xfrm>
          <a:prstGeom prst="rect">
            <a:avLst/>
          </a:prstGeom>
        </p:spPr>
      </p:pic>
      <p:sp>
        <p:nvSpPr>
          <p:cNvPr id="15" name="Freeform 13"/>
          <p:cNvSpPr>
            <a:spLocks noEditPoints="1"/>
          </p:cNvSpPr>
          <p:nvPr/>
        </p:nvSpPr>
        <p:spPr bwMode="auto">
          <a:xfrm>
            <a:off x="-199572" y="3967866"/>
            <a:ext cx="13105175" cy="3412649"/>
          </a:xfrm>
          <a:custGeom>
            <a:avLst/>
            <a:gdLst>
              <a:gd name="T0" fmla="*/ 1196 w 1295"/>
              <a:gd name="T1" fmla="*/ 122 h 335"/>
              <a:gd name="T2" fmla="*/ 1168 w 1295"/>
              <a:gd name="T3" fmla="*/ 105 h 335"/>
              <a:gd name="T4" fmla="*/ 1146 w 1295"/>
              <a:gd name="T5" fmla="*/ 98 h 335"/>
              <a:gd name="T6" fmla="*/ 1129 w 1295"/>
              <a:gd name="T7" fmla="*/ 77 h 335"/>
              <a:gd name="T8" fmla="*/ 1106 w 1295"/>
              <a:gd name="T9" fmla="*/ 78 h 335"/>
              <a:gd name="T10" fmla="*/ 1072 w 1295"/>
              <a:gd name="T11" fmla="*/ 94 h 335"/>
              <a:gd name="T12" fmla="*/ 1038 w 1295"/>
              <a:gd name="T13" fmla="*/ 38 h 335"/>
              <a:gd name="T14" fmla="*/ 1014 w 1295"/>
              <a:gd name="T15" fmla="*/ 67 h 335"/>
              <a:gd name="T16" fmla="*/ 996 w 1295"/>
              <a:gd name="T17" fmla="*/ 66 h 335"/>
              <a:gd name="T18" fmla="*/ 979 w 1295"/>
              <a:gd name="T19" fmla="*/ 67 h 335"/>
              <a:gd name="T20" fmla="*/ 961 w 1295"/>
              <a:gd name="T21" fmla="*/ 65 h 335"/>
              <a:gd name="T22" fmla="*/ 940 w 1295"/>
              <a:gd name="T23" fmla="*/ 51 h 335"/>
              <a:gd name="T24" fmla="*/ 902 w 1295"/>
              <a:gd name="T25" fmla="*/ 65 h 335"/>
              <a:gd name="T26" fmla="*/ 877 w 1295"/>
              <a:gd name="T27" fmla="*/ 60 h 335"/>
              <a:gd name="T28" fmla="*/ 864 w 1295"/>
              <a:gd name="T29" fmla="*/ 42 h 335"/>
              <a:gd name="T30" fmla="*/ 843 w 1295"/>
              <a:gd name="T31" fmla="*/ 42 h 335"/>
              <a:gd name="T32" fmla="*/ 806 w 1295"/>
              <a:gd name="T33" fmla="*/ 19 h 335"/>
              <a:gd name="T34" fmla="*/ 781 w 1295"/>
              <a:gd name="T35" fmla="*/ 22 h 335"/>
              <a:gd name="T36" fmla="*/ 767 w 1295"/>
              <a:gd name="T37" fmla="*/ 42 h 335"/>
              <a:gd name="T38" fmla="*/ 744 w 1295"/>
              <a:gd name="T39" fmla="*/ 66 h 335"/>
              <a:gd name="T40" fmla="*/ 711 w 1295"/>
              <a:gd name="T41" fmla="*/ 47 h 335"/>
              <a:gd name="T42" fmla="*/ 683 w 1295"/>
              <a:gd name="T43" fmla="*/ 34 h 335"/>
              <a:gd name="T44" fmla="*/ 647 w 1295"/>
              <a:gd name="T45" fmla="*/ 27 h 335"/>
              <a:gd name="T46" fmla="*/ 629 w 1295"/>
              <a:gd name="T47" fmla="*/ 50 h 335"/>
              <a:gd name="T48" fmla="*/ 606 w 1295"/>
              <a:gd name="T49" fmla="*/ 55 h 335"/>
              <a:gd name="T50" fmla="*/ 576 w 1295"/>
              <a:gd name="T51" fmla="*/ 34 h 335"/>
              <a:gd name="T52" fmla="*/ 548 w 1295"/>
              <a:gd name="T53" fmla="*/ 40 h 335"/>
              <a:gd name="T54" fmla="*/ 528 w 1295"/>
              <a:gd name="T55" fmla="*/ 28 h 335"/>
              <a:gd name="T56" fmla="*/ 514 w 1295"/>
              <a:gd name="T57" fmla="*/ 36 h 335"/>
              <a:gd name="T58" fmla="*/ 473 w 1295"/>
              <a:gd name="T59" fmla="*/ 67 h 335"/>
              <a:gd name="T60" fmla="*/ 457 w 1295"/>
              <a:gd name="T61" fmla="*/ 52 h 335"/>
              <a:gd name="T62" fmla="*/ 418 w 1295"/>
              <a:gd name="T63" fmla="*/ 58 h 335"/>
              <a:gd name="T64" fmla="*/ 404 w 1295"/>
              <a:gd name="T65" fmla="*/ 62 h 335"/>
              <a:gd name="T66" fmla="*/ 383 w 1295"/>
              <a:gd name="T67" fmla="*/ 58 h 335"/>
              <a:gd name="T68" fmla="*/ 362 w 1295"/>
              <a:gd name="T69" fmla="*/ 58 h 335"/>
              <a:gd name="T70" fmla="*/ 338 w 1295"/>
              <a:gd name="T71" fmla="*/ 52 h 335"/>
              <a:gd name="T72" fmla="*/ 325 w 1295"/>
              <a:gd name="T73" fmla="*/ 46 h 335"/>
              <a:gd name="T74" fmla="*/ 282 w 1295"/>
              <a:gd name="T75" fmla="*/ 59 h 335"/>
              <a:gd name="T76" fmla="*/ 262 w 1295"/>
              <a:gd name="T77" fmla="*/ 62 h 335"/>
              <a:gd name="T78" fmla="*/ 252 w 1295"/>
              <a:gd name="T79" fmla="*/ 43 h 335"/>
              <a:gd name="T80" fmla="*/ 220 w 1295"/>
              <a:gd name="T81" fmla="*/ 66 h 335"/>
              <a:gd name="T82" fmla="*/ 187 w 1295"/>
              <a:gd name="T83" fmla="*/ 49 h 335"/>
              <a:gd name="T84" fmla="*/ 172 w 1295"/>
              <a:gd name="T85" fmla="*/ 87 h 335"/>
              <a:gd name="T86" fmla="*/ 147 w 1295"/>
              <a:gd name="T87" fmla="*/ 59 h 335"/>
              <a:gd name="T88" fmla="*/ 114 w 1295"/>
              <a:gd name="T89" fmla="*/ 84 h 335"/>
              <a:gd name="T90" fmla="*/ 90 w 1295"/>
              <a:gd name="T91" fmla="*/ 107 h 335"/>
              <a:gd name="T92" fmla="*/ 49 w 1295"/>
              <a:gd name="T93" fmla="*/ 100 h 335"/>
              <a:gd name="T94" fmla="*/ 33 w 1295"/>
              <a:gd name="T95" fmla="*/ 130 h 335"/>
              <a:gd name="T96" fmla="*/ 6 w 1295"/>
              <a:gd name="T97" fmla="*/ 159 h 335"/>
              <a:gd name="T98" fmla="*/ 1218 w 1295"/>
              <a:gd name="T99" fmla="*/ 145 h 335"/>
              <a:gd name="T100" fmla="*/ 1105 w 1295"/>
              <a:gd name="T101" fmla="*/ 98 h 335"/>
              <a:gd name="T102" fmla="*/ 1048 w 1295"/>
              <a:gd name="T103" fmla="*/ 85 h 335"/>
              <a:gd name="T104" fmla="*/ 949 w 1295"/>
              <a:gd name="T105" fmla="*/ 78 h 335"/>
              <a:gd name="T106" fmla="*/ 886 w 1295"/>
              <a:gd name="T107" fmla="*/ 70 h 335"/>
              <a:gd name="T108" fmla="*/ 784 w 1295"/>
              <a:gd name="T109" fmla="*/ 59 h 335"/>
              <a:gd name="T110" fmla="*/ 690 w 1295"/>
              <a:gd name="T111" fmla="*/ 53 h 335"/>
              <a:gd name="T112" fmla="*/ 555 w 1295"/>
              <a:gd name="T113" fmla="*/ 60 h 335"/>
              <a:gd name="T114" fmla="*/ 450 w 1295"/>
              <a:gd name="T115" fmla="*/ 62 h 335"/>
              <a:gd name="T116" fmla="*/ 349 w 1295"/>
              <a:gd name="T117" fmla="*/ 48 h 335"/>
              <a:gd name="T118" fmla="*/ 331 w 1295"/>
              <a:gd name="T119" fmla="*/ 80 h 335"/>
              <a:gd name="T120" fmla="*/ 278 w 1295"/>
              <a:gd name="T121" fmla="*/ 81 h 335"/>
              <a:gd name="T122" fmla="*/ 180 w 1295"/>
              <a:gd name="T123" fmla="*/ 91 h 335"/>
              <a:gd name="T124" fmla="*/ 89 w 1295"/>
              <a:gd name="T125" fmla="*/ 11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5" h="335">
                <a:moveTo>
                  <a:pt x="1235" y="152"/>
                </a:moveTo>
                <a:cubicBezTo>
                  <a:pt x="1239" y="144"/>
                  <a:pt x="1236" y="137"/>
                  <a:pt x="1236" y="137"/>
                </a:cubicBezTo>
                <a:cubicBezTo>
                  <a:pt x="1235" y="136"/>
                  <a:pt x="1235" y="142"/>
                  <a:pt x="1230" y="147"/>
                </a:cubicBezTo>
                <a:cubicBezTo>
                  <a:pt x="1229" y="147"/>
                  <a:pt x="1229" y="148"/>
                  <a:pt x="1228" y="149"/>
                </a:cubicBezTo>
                <a:cubicBezTo>
                  <a:pt x="1228" y="148"/>
                  <a:pt x="1228" y="148"/>
                  <a:pt x="1227" y="148"/>
                </a:cubicBezTo>
                <a:cubicBezTo>
                  <a:pt x="1228" y="145"/>
                  <a:pt x="1229" y="142"/>
                  <a:pt x="1230" y="137"/>
                </a:cubicBezTo>
                <a:cubicBezTo>
                  <a:pt x="1231" y="129"/>
                  <a:pt x="1230" y="123"/>
                  <a:pt x="1231" y="118"/>
                </a:cubicBezTo>
                <a:cubicBezTo>
                  <a:pt x="1231" y="114"/>
                  <a:pt x="1231" y="112"/>
                  <a:pt x="1230" y="111"/>
                </a:cubicBezTo>
                <a:cubicBezTo>
                  <a:pt x="1230" y="111"/>
                  <a:pt x="1229" y="113"/>
                  <a:pt x="1228" y="117"/>
                </a:cubicBezTo>
                <a:cubicBezTo>
                  <a:pt x="1227" y="119"/>
                  <a:pt x="1227" y="123"/>
                  <a:pt x="1226" y="126"/>
                </a:cubicBezTo>
                <a:cubicBezTo>
                  <a:pt x="1223" y="127"/>
                  <a:pt x="1219" y="129"/>
                  <a:pt x="1215" y="134"/>
                </a:cubicBezTo>
                <a:cubicBezTo>
                  <a:pt x="1214" y="135"/>
                  <a:pt x="1213" y="137"/>
                  <a:pt x="1211" y="139"/>
                </a:cubicBezTo>
                <a:cubicBezTo>
                  <a:pt x="1211" y="139"/>
                  <a:pt x="1211" y="139"/>
                  <a:pt x="1211" y="139"/>
                </a:cubicBezTo>
                <a:cubicBezTo>
                  <a:pt x="1211" y="137"/>
                  <a:pt x="1212" y="133"/>
                  <a:pt x="1212" y="130"/>
                </a:cubicBezTo>
                <a:cubicBezTo>
                  <a:pt x="1213" y="117"/>
                  <a:pt x="1215" y="110"/>
                  <a:pt x="1215" y="110"/>
                </a:cubicBezTo>
                <a:cubicBezTo>
                  <a:pt x="1214" y="109"/>
                  <a:pt x="1209" y="115"/>
                  <a:pt x="1206" y="127"/>
                </a:cubicBezTo>
                <a:cubicBezTo>
                  <a:pt x="1205" y="130"/>
                  <a:pt x="1205" y="132"/>
                  <a:pt x="1204" y="135"/>
                </a:cubicBezTo>
                <a:cubicBezTo>
                  <a:pt x="1204" y="129"/>
                  <a:pt x="1202" y="123"/>
                  <a:pt x="1201" y="116"/>
                </a:cubicBezTo>
                <a:cubicBezTo>
                  <a:pt x="1198" y="95"/>
                  <a:pt x="1196" y="83"/>
                  <a:pt x="1195" y="83"/>
                </a:cubicBezTo>
                <a:cubicBezTo>
                  <a:pt x="1194" y="83"/>
                  <a:pt x="1194" y="96"/>
                  <a:pt x="1195" y="115"/>
                </a:cubicBezTo>
                <a:cubicBezTo>
                  <a:pt x="1196" y="117"/>
                  <a:pt x="1196" y="120"/>
                  <a:pt x="1196" y="122"/>
                </a:cubicBezTo>
                <a:cubicBezTo>
                  <a:pt x="1190" y="108"/>
                  <a:pt x="1183" y="102"/>
                  <a:pt x="1183" y="102"/>
                </a:cubicBezTo>
                <a:cubicBezTo>
                  <a:pt x="1182" y="102"/>
                  <a:pt x="1184" y="105"/>
                  <a:pt x="1185" y="108"/>
                </a:cubicBezTo>
                <a:cubicBezTo>
                  <a:pt x="1187" y="112"/>
                  <a:pt x="1189" y="117"/>
                  <a:pt x="1191" y="124"/>
                </a:cubicBezTo>
                <a:cubicBezTo>
                  <a:pt x="1192" y="128"/>
                  <a:pt x="1193" y="132"/>
                  <a:pt x="1193" y="135"/>
                </a:cubicBezTo>
                <a:cubicBezTo>
                  <a:pt x="1192" y="134"/>
                  <a:pt x="1191" y="132"/>
                  <a:pt x="1190" y="130"/>
                </a:cubicBezTo>
                <a:cubicBezTo>
                  <a:pt x="1187" y="121"/>
                  <a:pt x="1187" y="116"/>
                  <a:pt x="1186" y="115"/>
                </a:cubicBezTo>
                <a:cubicBezTo>
                  <a:pt x="1186" y="115"/>
                  <a:pt x="1185" y="116"/>
                  <a:pt x="1184" y="119"/>
                </a:cubicBezTo>
                <a:cubicBezTo>
                  <a:pt x="1184" y="121"/>
                  <a:pt x="1184" y="125"/>
                  <a:pt x="1185" y="129"/>
                </a:cubicBezTo>
                <a:cubicBezTo>
                  <a:pt x="1183" y="126"/>
                  <a:pt x="1182" y="123"/>
                  <a:pt x="1180" y="120"/>
                </a:cubicBezTo>
                <a:cubicBezTo>
                  <a:pt x="1180" y="119"/>
                  <a:pt x="1180" y="119"/>
                  <a:pt x="1180" y="119"/>
                </a:cubicBezTo>
                <a:cubicBezTo>
                  <a:pt x="1180" y="112"/>
                  <a:pt x="1182" y="107"/>
                  <a:pt x="1182" y="103"/>
                </a:cubicBezTo>
                <a:cubicBezTo>
                  <a:pt x="1182" y="100"/>
                  <a:pt x="1182" y="98"/>
                  <a:pt x="1182" y="98"/>
                </a:cubicBezTo>
                <a:cubicBezTo>
                  <a:pt x="1182" y="97"/>
                  <a:pt x="1181" y="99"/>
                  <a:pt x="1179" y="102"/>
                </a:cubicBezTo>
                <a:cubicBezTo>
                  <a:pt x="1178" y="104"/>
                  <a:pt x="1177" y="106"/>
                  <a:pt x="1176" y="109"/>
                </a:cubicBezTo>
                <a:cubicBezTo>
                  <a:pt x="1176" y="107"/>
                  <a:pt x="1175" y="105"/>
                  <a:pt x="1175" y="103"/>
                </a:cubicBezTo>
                <a:cubicBezTo>
                  <a:pt x="1174" y="97"/>
                  <a:pt x="1173" y="91"/>
                  <a:pt x="1173" y="87"/>
                </a:cubicBezTo>
                <a:cubicBezTo>
                  <a:pt x="1172" y="82"/>
                  <a:pt x="1172" y="79"/>
                  <a:pt x="1171" y="79"/>
                </a:cubicBezTo>
                <a:cubicBezTo>
                  <a:pt x="1171" y="79"/>
                  <a:pt x="1170" y="82"/>
                  <a:pt x="1170" y="87"/>
                </a:cubicBezTo>
                <a:cubicBezTo>
                  <a:pt x="1170" y="90"/>
                  <a:pt x="1170" y="96"/>
                  <a:pt x="1170" y="101"/>
                </a:cubicBezTo>
                <a:cubicBezTo>
                  <a:pt x="1170" y="101"/>
                  <a:pt x="1170" y="101"/>
                  <a:pt x="1169" y="101"/>
                </a:cubicBezTo>
                <a:cubicBezTo>
                  <a:pt x="1169" y="101"/>
                  <a:pt x="1168" y="102"/>
                  <a:pt x="1168" y="105"/>
                </a:cubicBezTo>
                <a:cubicBezTo>
                  <a:pt x="1168" y="105"/>
                  <a:pt x="1168" y="104"/>
                  <a:pt x="1168" y="104"/>
                </a:cubicBezTo>
                <a:cubicBezTo>
                  <a:pt x="1167" y="102"/>
                  <a:pt x="1166" y="100"/>
                  <a:pt x="1165" y="98"/>
                </a:cubicBezTo>
                <a:cubicBezTo>
                  <a:pt x="1164" y="95"/>
                  <a:pt x="1162" y="92"/>
                  <a:pt x="1161" y="90"/>
                </a:cubicBezTo>
                <a:cubicBezTo>
                  <a:pt x="1158" y="86"/>
                  <a:pt x="1157" y="83"/>
                  <a:pt x="1156" y="84"/>
                </a:cubicBezTo>
                <a:cubicBezTo>
                  <a:pt x="1156" y="84"/>
                  <a:pt x="1157" y="86"/>
                  <a:pt x="1159" y="91"/>
                </a:cubicBezTo>
                <a:cubicBezTo>
                  <a:pt x="1160" y="93"/>
                  <a:pt x="1161" y="96"/>
                  <a:pt x="1162" y="99"/>
                </a:cubicBezTo>
                <a:cubicBezTo>
                  <a:pt x="1162" y="101"/>
                  <a:pt x="1163" y="103"/>
                  <a:pt x="1163" y="104"/>
                </a:cubicBezTo>
                <a:cubicBezTo>
                  <a:pt x="1163" y="105"/>
                  <a:pt x="1163" y="106"/>
                  <a:pt x="1164" y="107"/>
                </a:cubicBezTo>
                <a:cubicBezTo>
                  <a:pt x="1162" y="104"/>
                  <a:pt x="1161" y="102"/>
                  <a:pt x="1160" y="100"/>
                </a:cubicBezTo>
                <a:cubicBezTo>
                  <a:pt x="1160" y="99"/>
                  <a:pt x="1160" y="98"/>
                  <a:pt x="1160" y="98"/>
                </a:cubicBezTo>
                <a:cubicBezTo>
                  <a:pt x="1159" y="98"/>
                  <a:pt x="1159" y="98"/>
                  <a:pt x="1159" y="99"/>
                </a:cubicBezTo>
                <a:cubicBezTo>
                  <a:pt x="1156" y="95"/>
                  <a:pt x="1155" y="94"/>
                  <a:pt x="1155" y="94"/>
                </a:cubicBezTo>
                <a:cubicBezTo>
                  <a:pt x="1154" y="94"/>
                  <a:pt x="1155" y="96"/>
                  <a:pt x="1157" y="100"/>
                </a:cubicBezTo>
                <a:cubicBezTo>
                  <a:pt x="1157" y="100"/>
                  <a:pt x="1157" y="101"/>
                  <a:pt x="1157" y="101"/>
                </a:cubicBezTo>
                <a:cubicBezTo>
                  <a:pt x="1157" y="101"/>
                  <a:pt x="1157" y="102"/>
                  <a:pt x="1157" y="102"/>
                </a:cubicBezTo>
                <a:cubicBezTo>
                  <a:pt x="1157" y="103"/>
                  <a:pt x="1156" y="104"/>
                  <a:pt x="1156" y="105"/>
                </a:cubicBezTo>
                <a:cubicBezTo>
                  <a:pt x="1154" y="99"/>
                  <a:pt x="1151" y="94"/>
                  <a:pt x="1149" y="90"/>
                </a:cubicBezTo>
                <a:cubicBezTo>
                  <a:pt x="1146" y="86"/>
                  <a:pt x="1144" y="84"/>
                  <a:pt x="1144" y="84"/>
                </a:cubicBezTo>
                <a:cubicBezTo>
                  <a:pt x="1143" y="85"/>
                  <a:pt x="1145" y="87"/>
                  <a:pt x="1147" y="91"/>
                </a:cubicBezTo>
                <a:cubicBezTo>
                  <a:pt x="1148" y="95"/>
                  <a:pt x="1150" y="100"/>
                  <a:pt x="1151" y="105"/>
                </a:cubicBezTo>
                <a:cubicBezTo>
                  <a:pt x="1149" y="102"/>
                  <a:pt x="1148" y="100"/>
                  <a:pt x="1146" y="98"/>
                </a:cubicBezTo>
                <a:cubicBezTo>
                  <a:pt x="1144" y="95"/>
                  <a:pt x="1143" y="94"/>
                  <a:pt x="1142" y="94"/>
                </a:cubicBezTo>
                <a:cubicBezTo>
                  <a:pt x="1142" y="94"/>
                  <a:pt x="1143" y="96"/>
                  <a:pt x="1144" y="99"/>
                </a:cubicBezTo>
                <a:cubicBezTo>
                  <a:pt x="1145" y="100"/>
                  <a:pt x="1145" y="101"/>
                  <a:pt x="1146" y="102"/>
                </a:cubicBezTo>
                <a:cubicBezTo>
                  <a:pt x="1145" y="105"/>
                  <a:pt x="1145" y="109"/>
                  <a:pt x="1146" y="115"/>
                </a:cubicBezTo>
                <a:cubicBezTo>
                  <a:pt x="1145" y="114"/>
                  <a:pt x="1145" y="113"/>
                  <a:pt x="1144" y="112"/>
                </a:cubicBezTo>
                <a:cubicBezTo>
                  <a:pt x="1144" y="110"/>
                  <a:pt x="1143" y="107"/>
                  <a:pt x="1143" y="104"/>
                </a:cubicBezTo>
                <a:cubicBezTo>
                  <a:pt x="1143" y="100"/>
                  <a:pt x="1142" y="97"/>
                  <a:pt x="1142" y="94"/>
                </a:cubicBezTo>
                <a:cubicBezTo>
                  <a:pt x="1142" y="91"/>
                  <a:pt x="1142" y="88"/>
                  <a:pt x="1142" y="86"/>
                </a:cubicBezTo>
                <a:cubicBezTo>
                  <a:pt x="1142" y="82"/>
                  <a:pt x="1142" y="80"/>
                  <a:pt x="1141" y="80"/>
                </a:cubicBezTo>
                <a:cubicBezTo>
                  <a:pt x="1141" y="79"/>
                  <a:pt x="1140" y="82"/>
                  <a:pt x="1139" y="86"/>
                </a:cubicBezTo>
                <a:cubicBezTo>
                  <a:pt x="1139" y="88"/>
                  <a:pt x="1138" y="91"/>
                  <a:pt x="1138" y="94"/>
                </a:cubicBezTo>
                <a:cubicBezTo>
                  <a:pt x="1135" y="83"/>
                  <a:pt x="1135" y="76"/>
                  <a:pt x="1134" y="76"/>
                </a:cubicBezTo>
                <a:cubicBezTo>
                  <a:pt x="1134" y="76"/>
                  <a:pt x="1133" y="79"/>
                  <a:pt x="1133" y="83"/>
                </a:cubicBezTo>
                <a:cubicBezTo>
                  <a:pt x="1133" y="87"/>
                  <a:pt x="1133" y="93"/>
                  <a:pt x="1134" y="100"/>
                </a:cubicBezTo>
                <a:cubicBezTo>
                  <a:pt x="1134" y="100"/>
                  <a:pt x="1134" y="100"/>
                  <a:pt x="1134" y="100"/>
                </a:cubicBezTo>
                <a:cubicBezTo>
                  <a:pt x="1133" y="97"/>
                  <a:pt x="1132" y="93"/>
                  <a:pt x="1132" y="91"/>
                </a:cubicBezTo>
                <a:cubicBezTo>
                  <a:pt x="1131" y="87"/>
                  <a:pt x="1131" y="85"/>
                  <a:pt x="1131" y="85"/>
                </a:cubicBezTo>
                <a:cubicBezTo>
                  <a:pt x="1131" y="85"/>
                  <a:pt x="1131" y="85"/>
                  <a:pt x="1130" y="86"/>
                </a:cubicBezTo>
                <a:cubicBezTo>
                  <a:pt x="1131" y="83"/>
                  <a:pt x="1131" y="80"/>
                  <a:pt x="1131" y="78"/>
                </a:cubicBezTo>
                <a:cubicBezTo>
                  <a:pt x="1132" y="73"/>
                  <a:pt x="1132" y="71"/>
                  <a:pt x="1132" y="70"/>
                </a:cubicBezTo>
                <a:cubicBezTo>
                  <a:pt x="1131" y="70"/>
                  <a:pt x="1130" y="73"/>
                  <a:pt x="1129" y="77"/>
                </a:cubicBezTo>
                <a:cubicBezTo>
                  <a:pt x="1128" y="78"/>
                  <a:pt x="1128" y="80"/>
                  <a:pt x="1127" y="82"/>
                </a:cubicBezTo>
                <a:cubicBezTo>
                  <a:pt x="1126" y="81"/>
                  <a:pt x="1126" y="79"/>
                  <a:pt x="1125" y="78"/>
                </a:cubicBezTo>
                <a:cubicBezTo>
                  <a:pt x="1125" y="77"/>
                  <a:pt x="1125" y="76"/>
                  <a:pt x="1125" y="75"/>
                </a:cubicBezTo>
                <a:cubicBezTo>
                  <a:pt x="1125" y="73"/>
                  <a:pt x="1126" y="72"/>
                  <a:pt x="1125" y="71"/>
                </a:cubicBezTo>
                <a:cubicBezTo>
                  <a:pt x="1125" y="71"/>
                  <a:pt x="1125" y="72"/>
                  <a:pt x="1124" y="72"/>
                </a:cubicBezTo>
                <a:cubicBezTo>
                  <a:pt x="1124" y="71"/>
                  <a:pt x="1124" y="70"/>
                  <a:pt x="1124" y="68"/>
                </a:cubicBezTo>
                <a:cubicBezTo>
                  <a:pt x="1123" y="63"/>
                  <a:pt x="1122" y="59"/>
                  <a:pt x="1121" y="56"/>
                </a:cubicBezTo>
                <a:cubicBezTo>
                  <a:pt x="1119" y="49"/>
                  <a:pt x="1118" y="45"/>
                  <a:pt x="1118" y="45"/>
                </a:cubicBezTo>
                <a:cubicBezTo>
                  <a:pt x="1117" y="45"/>
                  <a:pt x="1119" y="54"/>
                  <a:pt x="1119" y="68"/>
                </a:cubicBezTo>
                <a:cubicBezTo>
                  <a:pt x="1119" y="67"/>
                  <a:pt x="1118" y="66"/>
                  <a:pt x="1118" y="66"/>
                </a:cubicBezTo>
                <a:cubicBezTo>
                  <a:pt x="1118" y="66"/>
                  <a:pt x="1119" y="68"/>
                  <a:pt x="1120" y="72"/>
                </a:cubicBezTo>
                <a:cubicBezTo>
                  <a:pt x="1120" y="75"/>
                  <a:pt x="1120" y="77"/>
                  <a:pt x="1120" y="80"/>
                </a:cubicBezTo>
                <a:cubicBezTo>
                  <a:pt x="1118" y="84"/>
                  <a:pt x="1117" y="89"/>
                  <a:pt x="1116" y="95"/>
                </a:cubicBezTo>
                <a:cubicBezTo>
                  <a:pt x="1116" y="95"/>
                  <a:pt x="1116" y="96"/>
                  <a:pt x="1116" y="96"/>
                </a:cubicBezTo>
                <a:cubicBezTo>
                  <a:pt x="1114" y="89"/>
                  <a:pt x="1112" y="83"/>
                  <a:pt x="1110" y="79"/>
                </a:cubicBezTo>
                <a:cubicBezTo>
                  <a:pt x="1110" y="79"/>
                  <a:pt x="1110" y="78"/>
                  <a:pt x="1110" y="78"/>
                </a:cubicBezTo>
                <a:cubicBezTo>
                  <a:pt x="1112" y="75"/>
                  <a:pt x="1113" y="73"/>
                  <a:pt x="1112" y="72"/>
                </a:cubicBezTo>
                <a:cubicBezTo>
                  <a:pt x="1112" y="72"/>
                  <a:pt x="1111" y="73"/>
                  <a:pt x="1108" y="76"/>
                </a:cubicBezTo>
                <a:cubicBezTo>
                  <a:pt x="1105" y="72"/>
                  <a:pt x="1104" y="70"/>
                  <a:pt x="1104" y="70"/>
                </a:cubicBezTo>
                <a:cubicBezTo>
                  <a:pt x="1103" y="70"/>
                  <a:pt x="1104" y="73"/>
                  <a:pt x="1106" y="77"/>
                </a:cubicBezTo>
                <a:cubicBezTo>
                  <a:pt x="1106" y="78"/>
                  <a:pt x="1106" y="78"/>
                  <a:pt x="1106" y="78"/>
                </a:cubicBezTo>
                <a:cubicBezTo>
                  <a:pt x="1105" y="80"/>
                  <a:pt x="1104" y="81"/>
                  <a:pt x="1103" y="83"/>
                </a:cubicBezTo>
                <a:cubicBezTo>
                  <a:pt x="1103" y="84"/>
                  <a:pt x="1102" y="86"/>
                  <a:pt x="1101" y="87"/>
                </a:cubicBezTo>
                <a:cubicBezTo>
                  <a:pt x="1101" y="87"/>
                  <a:pt x="1101" y="87"/>
                  <a:pt x="1101" y="87"/>
                </a:cubicBezTo>
                <a:cubicBezTo>
                  <a:pt x="1101" y="85"/>
                  <a:pt x="1100" y="83"/>
                  <a:pt x="1100" y="83"/>
                </a:cubicBezTo>
                <a:cubicBezTo>
                  <a:pt x="1100" y="83"/>
                  <a:pt x="1099" y="84"/>
                  <a:pt x="1099" y="85"/>
                </a:cubicBezTo>
                <a:cubicBezTo>
                  <a:pt x="1096" y="70"/>
                  <a:pt x="1096" y="62"/>
                  <a:pt x="1095" y="62"/>
                </a:cubicBezTo>
                <a:cubicBezTo>
                  <a:pt x="1095" y="62"/>
                  <a:pt x="1094" y="64"/>
                  <a:pt x="1094" y="69"/>
                </a:cubicBezTo>
                <a:cubicBezTo>
                  <a:pt x="1093" y="73"/>
                  <a:pt x="1094" y="78"/>
                  <a:pt x="1094" y="84"/>
                </a:cubicBezTo>
                <a:cubicBezTo>
                  <a:pt x="1093" y="87"/>
                  <a:pt x="1092" y="91"/>
                  <a:pt x="1090" y="95"/>
                </a:cubicBezTo>
                <a:cubicBezTo>
                  <a:pt x="1088" y="98"/>
                  <a:pt x="1087" y="101"/>
                  <a:pt x="1085" y="103"/>
                </a:cubicBezTo>
                <a:cubicBezTo>
                  <a:pt x="1087" y="94"/>
                  <a:pt x="1084" y="88"/>
                  <a:pt x="1084" y="89"/>
                </a:cubicBezTo>
                <a:cubicBezTo>
                  <a:pt x="1083" y="89"/>
                  <a:pt x="1083" y="94"/>
                  <a:pt x="1079" y="101"/>
                </a:cubicBezTo>
                <a:cubicBezTo>
                  <a:pt x="1079" y="102"/>
                  <a:pt x="1079" y="102"/>
                  <a:pt x="1078" y="103"/>
                </a:cubicBezTo>
                <a:cubicBezTo>
                  <a:pt x="1078" y="102"/>
                  <a:pt x="1079" y="101"/>
                  <a:pt x="1079" y="100"/>
                </a:cubicBezTo>
                <a:cubicBezTo>
                  <a:pt x="1080" y="96"/>
                  <a:pt x="1081" y="92"/>
                  <a:pt x="1081" y="89"/>
                </a:cubicBezTo>
                <a:cubicBezTo>
                  <a:pt x="1084" y="81"/>
                  <a:pt x="1088" y="78"/>
                  <a:pt x="1087" y="77"/>
                </a:cubicBezTo>
                <a:cubicBezTo>
                  <a:pt x="1087" y="77"/>
                  <a:pt x="1085" y="78"/>
                  <a:pt x="1082" y="80"/>
                </a:cubicBezTo>
                <a:cubicBezTo>
                  <a:pt x="1081" y="80"/>
                  <a:pt x="1080" y="81"/>
                  <a:pt x="1079" y="83"/>
                </a:cubicBezTo>
                <a:cubicBezTo>
                  <a:pt x="1079" y="83"/>
                  <a:pt x="1079" y="83"/>
                  <a:pt x="1079" y="83"/>
                </a:cubicBezTo>
                <a:cubicBezTo>
                  <a:pt x="1077" y="85"/>
                  <a:pt x="1075" y="88"/>
                  <a:pt x="1073" y="91"/>
                </a:cubicBezTo>
                <a:cubicBezTo>
                  <a:pt x="1073" y="92"/>
                  <a:pt x="1073" y="93"/>
                  <a:pt x="1072" y="94"/>
                </a:cubicBezTo>
                <a:cubicBezTo>
                  <a:pt x="1073" y="91"/>
                  <a:pt x="1073" y="89"/>
                  <a:pt x="1073" y="86"/>
                </a:cubicBezTo>
                <a:cubicBezTo>
                  <a:pt x="1074" y="76"/>
                  <a:pt x="1074" y="69"/>
                  <a:pt x="1074" y="64"/>
                </a:cubicBezTo>
                <a:cubicBezTo>
                  <a:pt x="1075" y="59"/>
                  <a:pt x="1074" y="56"/>
                  <a:pt x="1074" y="56"/>
                </a:cubicBezTo>
                <a:cubicBezTo>
                  <a:pt x="1074" y="56"/>
                  <a:pt x="1073" y="59"/>
                  <a:pt x="1072" y="64"/>
                </a:cubicBezTo>
                <a:cubicBezTo>
                  <a:pt x="1071" y="67"/>
                  <a:pt x="1070" y="71"/>
                  <a:pt x="1069" y="76"/>
                </a:cubicBezTo>
                <a:cubicBezTo>
                  <a:pt x="1069" y="76"/>
                  <a:pt x="1069" y="76"/>
                  <a:pt x="1069" y="76"/>
                </a:cubicBezTo>
                <a:cubicBezTo>
                  <a:pt x="1067" y="65"/>
                  <a:pt x="1067" y="56"/>
                  <a:pt x="1067" y="50"/>
                </a:cubicBezTo>
                <a:cubicBezTo>
                  <a:pt x="1067" y="44"/>
                  <a:pt x="1066" y="40"/>
                  <a:pt x="1066" y="40"/>
                </a:cubicBezTo>
                <a:cubicBezTo>
                  <a:pt x="1066" y="40"/>
                  <a:pt x="1065" y="44"/>
                  <a:pt x="1064" y="50"/>
                </a:cubicBezTo>
                <a:cubicBezTo>
                  <a:pt x="1064" y="53"/>
                  <a:pt x="1064" y="57"/>
                  <a:pt x="1063" y="61"/>
                </a:cubicBezTo>
                <a:cubicBezTo>
                  <a:pt x="1063" y="65"/>
                  <a:pt x="1063" y="70"/>
                  <a:pt x="1063" y="76"/>
                </a:cubicBezTo>
                <a:cubicBezTo>
                  <a:pt x="1063" y="78"/>
                  <a:pt x="1063" y="80"/>
                  <a:pt x="1063" y="82"/>
                </a:cubicBezTo>
                <a:cubicBezTo>
                  <a:pt x="1061" y="76"/>
                  <a:pt x="1059" y="72"/>
                  <a:pt x="1058" y="69"/>
                </a:cubicBezTo>
                <a:cubicBezTo>
                  <a:pt x="1058" y="68"/>
                  <a:pt x="1058" y="68"/>
                  <a:pt x="1058" y="67"/>
                </a:cubicBezTo>
                <a:cubicBezTo>
                  <a:pt x="1059" y="63"/>
                  <a:pt x="1059" y="60"/>
                  <a:pt x="1059" y="60"/>
                </a:cubicBezTo>
                <a:cubicBezTo>
                  <a:pt x="1058" y="60"/>
                  <a:pt x="1057" y="62"/>
                  <a:pt x="1056" y="66"/>
                </a:cubicBezTo>
                <a:cubicBezTo>
                  <a:pt x="1054" y="70"/>
                  <a:pt x="1052" y="75"/>
                  <a:pt x="1051" y="82"/>
                </a:cubicBezTo>
                <a:cubicBezTo>
                  <a:pt x="1049" y="80"/>
                  <a:pt x="1047" y="77"/>
                  <a:pt x="1046" y="76"/>
                </a:cubicBezTo>
                <a:cubicBezTo>
                  <a:pt x="1045" y="71"/>
                  <a:pt x="1044" y="68"/>
                  <a:pt x="1044" y="65"/>
                </a:cubicBezTo>
                <a:cubicBezTo>
                  <a:pt x="1044" y="65"/>
                  <a:pt x="1044" y="65"/>
                  <a:pt x="1044" y="65"/>
                </a:cubicBezTo>
                <a:cubicBezTo>
                  <a:pt x="1041" y="47"/>
                  <a:pt x="1039" y="38"/>
                  <a:pt x="1038" y="38"/>
                </a:cubicBezTo>
                <a:cubicBezTo>
                  <a:pt x="1038" y="37"/>
                  <a:pt x="1038" y="41"/>
                  <a:pt x="1038" y="47"/>
                </a:cubicBezTo>
                <a:cubicBezTo>
                  <a:pt x="1038" y="53"/>
                  <a:pt x="1038" y="62"/>
                  <a:pt x="1039" y="73"/>
                </a:cubicBezTo>
                <a:cubicBezTo>
                  <a:pt x="1039" y="74"/>
                  <a:pt x="1039" y="76"/>
                  <a:pt x="1039" y="78"/>
                </a:cubicBezTo>
                <a:cubicBezTo>
                  <a:pt x="1037" y="73"/>
                  <a:pt x="1035" y="69"/>
                  <a:pt x="1033" y="66"/>
                </a:cubicBezTo>
                <a:cubicBezTo>
                  <a:pt x="1030" y="62"/>
                  <a:pt x="1028" y="60"/>
                  <a:pt x="1028" y="61"/>
                </a:cubicBezTo>
                <a:cubicBezTo>
                  <a:pt x="1028" y="61"/>
                  <a:pt x="1029" y="63"/>
                  <a:pt x="1031" y="67"/>
                </a:cubicBezTo>
                <a:cubicBezTo>
                  <a:pt x="1032" y="70"/>
                  <a:pt x="1034" y="75"/>
                  <a:pt x="1035" y="80"/>
                </a:cubicBezTo>
                <a:cubicBezTo>
                  <a:pt x="1035" y="81"/>
                  <a:pt x="1035" y="82"/>
                  <a:pt x="1035" y="83"/>
                </a:cubicBezTo>
                <a:cubicBezTo>
                  <a:pt x="1034" y="85"/>
                  <a:pt x="1035" y="87"/>
                  <a:pt x="1035" y="90"/>
                </a:cubicBezTo>
                <a:cubicBezTo>
                  <a:pt x="1032" y="81"/>
                  <a:pt x="1032" y="75"/>
                  <a:pt x="1031" y="75"/>
                </a:cubicBezTo>
                <a:cubicBezTo>
                  <a:pt x="1031" y="75"/>
                  <a:pt x="1028" y="81"/>
                  <a:pt x="1030" y="91"/>
                </a:cubicBezTo>
                <a:cubicBezTo>
                  <a:pt x="1028" y="88"/>
                  <a:pt x="1026" y="84"/>
                  <a:pt x="1025" y="80"/>
                </a:cubicBezTo>
                <a:cubicBezTo>
                  <a:pt x="1019" y="63"/>
                  <a:pt x="1020" y="54"/>
                  <a:pt x="1018" y="53"/>
                </a:cubicBezTo>
                <a:cubicBezTo>
                  <a:pt x="1018" y="53"/>
                  <a:pt x="1018" y="56"/>
                  <a:pt x="1017" y="61"/>
                </a:cubicBezTo>
                <a:cubicBezTo>
                  <a:pt x="1017" y="65"/>
                  <a:pt x="1017" y="72"/>
                  <a:pt x="1019" y="81"/>
                </a:cubicBezTo>
                <a:cubicBezTo>
                  <a:pt x="1021" y="86"/>
                  <a:pt x="1022" y="91"/>
                  <a:pt x="1024" y="95"/>
                </a:cubicBezTo>
                <a:cubicBezTo>
                  <a:pt x="1024" y="95"/>
                  <a:pt x="1023" y="95"/>
                  <a:pt x="1023" y="94"/>
                </a:cubicBezTo>
                <a:cubicBezTo>
                  <a:pt x="1022" y="91"/>
                  <a:pt x="1021" y="87"/>
                  <a:pt x="1020" y="83"/>
                </a:cubicBezTo>
                <a:cubicBezTo>
                  <a:pt x="1018" y="77"/>
                  <a:pt x="1017" y="72"/>
                  <a:pt x="1016" y="68"/>
                </a:cubicBezTo>
                <a:cubicBezTo>
                  <a:pt x="1016" y="65"/>
                  <a:pt x="1015" y="63"/>
                  <a:pt x="1015" y="63"/>
                </a:cubicBezTo>
                <a:cubicBezTo>
                  <a:pt x="1015" y="63"/>
                  <a:pt x="1014" y="64"/>
                  <a:pt x="1014" y="67"/>
                </a:cubicBezTo>
                <a:cubicBezTo>
                  <a:pt x="1014" y="67"/>
                  <a:pt x="1014" y="67"/>
                  <a:pt x="1014" y="67"/>
                </a:cubicBezTo>
                <a:cubicBezTo>
                  <a:pt x="1013" y="65"/>
                  <a:pt x="1012" y="63"/>
                  <a:pt x="1011" y="61"/>
                </a:cubicBezTo>
                <a:cubicBezTo>
                  <a:pt x="1010" y="57"/>
                  <a:pt x="1008" y="54"/>
                  <a:pt x="1007" y="52"/>
                </a:cubicBezTo>
                <a:cubicBezTo>
                  <a:pt x="1004" y="47"/>
                  <a:pt x="1003" y="45"/>
                  <a:pt x="1002" y="45"/>
                </a:cubicBezTo>
                <a:cubicBezTo>
                  <a:pt x="1002" y="45"/>
                  <a:pt x="1003" y="48"/>
                  <a:pt x="1005" y="53"/>
                </a:cubicBezTo>
                <a:cubicBezTo>
                  <a:pt x="1006" y="56"/>
                  <a:pt x="1007" y="59"/>
                  <a:pt x="1008" y="62"/>
                </a:cubicBezTo>
                <a:cubicBezTo>
                  <a:pt x="1008" y="64"/>
                  <a:pt x="1008" y="66"/>
                  <a:pt x="1009" y="68"/>
                </a:cubicBezTo>
                <a:cubicBezTo>
                  <a:pt x="1009" y="69"/>
                  <a:pt x="1009" y="70"/>
                  <a:pt x="1010" y="71"/>
                </a:cubicBezTo>
                <a:cubicBezTo>
                  <a:pt x="1010" y="72"/>
                  <a:pt x="1010" y="73"/>
                  <a:pt x="1010" y="74"/>
                </a:cubicBezTo>
                <a:cubicBezTo>
                  <a:pt x="1010" y="76"/>
                  <a:pt x="1010" y="78"/>
                  <a:pt x="1010" y="80"/>
                </a:cubicBezTo>
                <a:cubicBezTo>
                  <a:pt x="1010" y="80"/>
                  <a:pt x="1010" y="80"/>
                  <a:pt x="1010" y="80"/>
                </a:cubicBezTo>
                <a:cubicBezTo>
                  <a:pt x="1009" y="78"/>
                  <a:pt x="1007" y="76"/>
                  <a:pt x="1006" y="74"/>
                </a:cubicBezTo>
                <a:cubicBezTo>
                  <a:pt x="1005" y="66"/>
                  <a:pt x="1006" y="61"/>
                  <a:pt x="1006" y="61"/>
                </a:cubicBezTo>
                <a:cubicBezTo>
                  <a:pt x="1005" y="61"/>
                  <a:pt x="1004" y="63"/>
                  <a:pt x="1003" y="66"/>
                </a:cubicBezTo>
                <a:cubicBezTo>
                  <a:pt x="1003" y="67"/>
                  <a:pt x="1003" y="68"/>
                  <a:pt x="1002" y="69"/>
                </a:cubicBezTo>
                <a:cubicBezTo>
                  <a:pt x="1002" y="69"/>
                  <a:pt x="1002" y="69"/>
                  <a:pt x="1002" y="69"/>
                </a:cubicBezTo>
                <a:cubicBezTo>
                  <a:pt x="1001" y="65"/>
                  <a:pt x="1001" y="61"/>
                  <a:pt x="1000" y="58"/>
                </a:cubicBezTo>
                <a:cubicBezTo>
                  <a:pt x="1000" y="58"/>
                  <a:pt x="1000" y="58"/>
                  <a:pt x="1000" y="58"/>
                </a:cubicBezTo>
                <a:cubicBezTo>
                  <a:pt x="997" y="41"/>
                  <a:pt x="995" y="31"/>
                  <a:pt x="995" y="31"/>
                </a:cubicBezTo>
                <a:cubicBezTo>
                  <a:pt x="994" y="31"/>
                  <a:pt x="994" y="34"/>
                  <a:pt x="994" y="41"/>
                </a:cubicBezTo>
                <a:cubicBezTo>
                  <a:pt x="995" y="47"/>
                  <a:pt x="995" y="56"/>
                  <a:pt x="996" y="66"/>
                </a:cubicBezTo>
                <a:cubicBezTo>
                  <a:pt x="996" y="67"/>
                  <a:pt x="996" y="68"/>
                  <a:pt x="996" y="69"/>
                </a:cubicBezTo>
                <a:cubicBezTo>
                  <a:pt x="995" y="68"/>
                  <a:pt x="995" y="67"/>
                  <a:pt x="994" y="66"/>
                </a:cubicBezTo>
                <a:cubicBezTo>
                  <a:pt x="994" y="65"/>
                  <a:pt x="994" y="65"/>
                  <a:pt x="994" y="65"/>
                </a:cubicBezTo>
                <a:cubicBezTo>
                  <a:pt x="994" y="65"/>
                  <a:pt x="994" y="65"/>
                  <a:pt x="993" y="65"/>
                </a:cubicBezTo>
                <a:cubicBezTo>
                  <a:pt x="993" y="65"/>
                  <a:pt x="993" y="64"/>
                  <a:pt x="993" y="64"/>
                </a:cubicBezTo>
                <a:cubicBezTo>
                  <a:pt x="991" y="61"/>
                  <a:pt x="989" y="59"/>
                  <a:pt x="989" y="59"/>
                </a:cubicBezTo>
                <a:cubicBezTo>
                  <a:pt x="989" y="60"/>
                  <a:pt x="989" y="62"/>
                  <a:pt x="991" y="65"/>
                </a:cubicBezTo>
                <a:cubicBezTo>
                  <a:pt x="991" y="66"/>
                  <a:pt x="991" y="67"/>
                  <a:pt x="992" y="68"/>
                </a:cubicBezTo>
                <a:cubicBezTo>
                  <a:pt x="992" y="68"/>
                  <a:pt x="991" y="69"/>
                  <a:pt x="991" y="69"/>
                </a:cubicBezTo>
                <a:cubicBezTo>
                  <a:pt x="991" y="71"/>
                  <a:pt x="990" y="73"/>
                  <a:pt x="990" y="75"/>
                </a:cubicBezTo>
                <a:cubicBezTo>
                  <a:pt x="990" y="74"/>
                  <a:pt x="990" y="73"/>
                  <a:pt x="989" y="72"/>
                </a:cubicBezTo>
                <a:cubicBezTo>
                  <a:pt x="989" y="67"/>
                  <a:pt x="989" y="63"/>
                  <a:pt x="989" y="60"/>
                </a:cubicBezTo>
                <a:cubicBezTo>
                  <a:pt x="988" y="56"/>
                  <a:pt x="989" y="53"/>
                  <a:pt x="989" y="51"/>
                </a:cubicBezTo>
                <a:cubicBezTo>
                  <a:pt x="989" y="46"/>
                  <a:pt x="988" y="43"/>
                  <a:pt x="988" y="43"/>
                </a:cubicBezTo>
                <a:cubicBezTo>
                  <a:pt x="988" y="43"/>
                  <a:pt x="987" y="46"/>
                  <a:pt x="986" y="51"/>
                </a:cubicBezTo>
                <a:cubicBezTo>
                  <a:pt x="985" y="55"/>
                  <a:pt x="984" y="62"/>
                  <a:pt x="984" y="71"/>
                </a:cubicBezTo>
                <a:cubicBezTo>
                  <a:pt x="984" y="72"/>
                  <a:pt x="984" y="74"/>
                  <a:pt x="984" y="75"/>
                </a:cubicBezTo>
                <a:cubicBezTo>
                  <a:pt x="983" y="74"/>
                  <a:pt x="983" y="73"/>
                  <a:pt x="982" y="72"/>
                </a:cubicBezTo>
                <a:cubicBezTo>
                  <a:pt x="983" y="69"/>
                  <a:pt x="983" y="67"/>
                  <a:pt x="983" y="67"/>
                </a:cubicBezTo>
                <a:cubicBezTo>
                  <a:pt x="982" y="67"/>
                  <a:pt x="982" y="68"/>
                  <a:pt x="981" y="69"/>
                </a:cubicBezTo>
                <a:cubicBezTo>
                  <a:pt x="980" y="67"/>
                  <a:pt x="979" y="67"/>
                  <a:pt x="979" y="67"/>
                </a:cubicBezTo>
                <a:cubicBezTo>
                  <a:pt x="979" y="67"/>
                  <a:pt x="979" y="67"/>
                  <a:pt x="979" y="69"/>
                </a:cubicBezTo>
                <a:cubicBezTo>
                  <a:pt x="978" y="68"/>
                  <a:pt x="977" y="67"/>
                  <a:pt x="977" y="66"/>
                </a:cubicBezTo>
                <a:cubicBezTo>
                  <a:pt x="977" y="66"/>
                  <a:pt x="977" y="66"/>
                  <a:pt x="976" y="66"/>
                </a:cubicBezTo>
                <a:cubicBezTo>
                  <a:pt x="976" y="65"/>
                  <a:pt x="976" y="64"/>
                  <a:pt x="976" y="63"/>
                </a:cubicBezTo>
                <a:cubicBezTo>
                  <a:pt x="976" y="60"/>
                  <a:pt x="976" y="58"/>
                  <a:pt x="976" y="56"/>
                </a:cubicBezTo>
                <a:cubicBezTo>
                  <a:pt x="976" y="51"/>
                  <a:pt x="976" y="49"/>
                  <a:pt x="976" y="49"/>
                </a:cubicBezTo>
                <a:cubicBezTo>
                  <a:pt x="975" y="49"/>
                  <a:pt x="974" y="51"/>
                  <a:pt x="973" y="55"/>
                </a:cubicBezTo>
                <a:cubicBezTo>
                  <a:pt x="972" y="59"/>
                  <a:pt x="972" y="66"/>
                  <a:pt x="971" y="73"/>
                </a:cubicBezTo>
                <a:cubicBezTo>
                  <a:pt x="971" y="74"/>
                  <a:pt x="971" y="75"/>
                  <a:pt x="971" y="77"/>
                </a:cubicBezTo>
                <a:cubicBezTo>
                  <a:pt x="970" y="75"/>
                  <a:pt x="969" y="73"/>
                  <a:pt x="969" y="72"/>
                </a:cubicBezTo>
                <a:cubicBezTo>
                  <a:pt x="969" y="70"/>
                  <a:pt x="968" y="69"/>
                  <a:pt x="968" y="67"/>
                </a:cubicBezTo>
                <a:cubicBezTo>
                  <a:pt x="969" y="65"/>
                  <a:pt x="970" y="64"/>
                  <a:pt x="970" y="62"/>
                </a:cubicBezTo>
                <a:cubicBezTo>
                  <a:pt x="972" y="59"/>
                  <a:pt x="973" y="58"/>
                  <a:pt x="972" y="57"/>
                </a:cubicBezTo>
                <a:cubicBezTo>
                  <a:pt x="972" y="57"/>
                  <a:pt x="971" y="58"/>
                  <a:pt x="968" y="60"/>
                </a:cubicBezTo>
                <a:cubicBezTo>
                  <a:pt x="969" y="54"/>
                  <a:pt x="970" y="48"/>
                  <a:pt x="970" y="44"/>
                </a:cubicBezTo>
                <a:cubicBezTo>
                  <a:pt x="971" y="39"/>
                  <a:pt x="972" y="37"/>
                  <a:pt x="972" y="36"/>
                </a:cubicBezTo>
                <a:cubicBezTo>
                  <a:pt x="971" y="36"/>
                  <a:pt x="970" y="39"/>
                  <a:pt x="968" y="43"/>
                </a:cubicBezTo>
                <a:cubicBezTo>
                  <a:pt x="966" y="48"/>
                  <a:pt x="963" y="56"/>
                  <a:pt x="963" y="65"/>
                </a:cubicBezTo>
                <a:cubicBezTo>
                  <a:pt x="962" y="66"/>
                  <a:pt x="962" y="68"/>
                  <a:pt x="962" y="69"/>
                </a:cubicBezTo>
                <a:cubicBezTo>
                  <a:pt x="962" y="69"/>
                  <a:pt x="962" y="69"/>
                  <a:pt x="962" y="69"/>
                </a:cubicBezTo>
                <a:cubicBezTo>
                  <a:pt x="962" y="68"/>
                  <a:pt x="962" y="66"/>
                  <a:pt x="961" y="65"/>
                </a:cubicBezTo>
                <a:cubicBezTo>
                  <a:pt x="960" y="55"/>
                  <a:pt x="958" y="48"/>
                  <a:pt x="957" y="42"/>
                </a:cubicBezTo>
                <a:cubicBezTo>
                  <a:pt x="958" y="41"/>
                  <a:pt x="958" y="39"/>
                  <a:pt x="958" y="39"/>
                </a:cubicBezTo>
                <a:cubicBezTo>
                  <a:pt x="958" y="39"/>
                  <a:pt x="958" y="40"/>
                  <a:pt x="957" y="40"/>
                </a:cubicBezTo>
                <a:cubicBezTo>
                  <a:pt x="956" y="36"/>
                  <a:pt x="955" y="33"/>
                  <a:pt x="955" y="33"/>
                </a:cubicBezTo>
                <a:cubicBezTo>
                  <a:pt x="955" y="33"/>
                  <a:pt x="954" y="37"/>
                  <a:pt x="955" y="43"/>
                </a:cubicBezTo>
                <a:cubicBezTo>
                  <a:pt x="954" y="44"/>
                  <a:pt x="954" y="44"/>
                  <a:pt x="953" y="45"/>
                </a:cubicBezTo>
                <a:cubicBezTo>
                  <a:pt x="952" y="47"/>
                  <a:pt x="950" y="50"/>
                  <a:pt x="949" y="53"/>
                </a:cubicBezTo>
                <a:cubicBezTo>
                  <a:pt x="948" y="55"/>
                  <a:pt x="947" y="56"/>
                  <a:pt x="947" y="58"/>
                </a:cubicBezTo>
                <a:cubicBezTo>
                  <a:pt x="946" y="58"/>
                  <a:pt x="946" y="58"/>
                  <a:pt x="946" y="58"/>
                </a:cubicBezTo>
                <a:cubicBezTo>
                  <a:pt x="946" y="55"/>
                  <a:pt x="945" y="54"/>
                  <a:pt x="945" y="54"/>
                </a:cubicBezTo>
                <a:cubicBezTo>
                  <a:pt x="945" y="54"/>
                  <a:pt x="945" y="55"/>
                  <a:pt x="944" y="56"/>
                </a:cubicBezTo>
                <a:cubicBezTo>
                  <a:pt x="943" y="55"/>
                  <a:pt x="943" y="55"/>
                  <a:pt x="943" y="55"/>
                </a:cubicBezTo>
                <a:cubicBezTo>
                  <a:pt x="943" y="55"/>
                  <a:pt x="943" y="56"/>
                  <a:pt x="944" y="58"/>
                </a:cubicBezTo>
                <a:cubicBezTo>
                  <a:pt x="944" y="58"/>
                  <a:pt x="944" y="59"/>
                  <a:pt x="944" y="59"/>
                </a:cubicBezTo>
                <a:cubicBezTo>
                  <a:pt x="943" y="62"/>
                  <a:pt x="942" y="67"/>
                  <a:pt x="940" y="73"/>
                </a:cubicBezTo>
                <a:cubicBezTo>
                  <a:pt x="940" y="73"/>
                  <a:pt x="940" y="73"/>
                  <a:pt x="940" y="73"/>
                </a:cubicBezTo>
                <a:cubicBezTo>
                  <a:pt x="940" y="73"/>
                  <a:pt x="940" y="73"/>
                  <a:pt x="940" y="72"/>
                </a:cubicBezTo>
                <a:cubicBezTo>
                  <a:pt x="940" y="72"/>
                  <a:pt x="940" y="71"/>
                  <a:pt x="941" y="70"/>
                </a:cubicBezTo>
                <a:cubicBezTo>
                  <a:pt x="943" y="62"/>
                  <a:pt x="943" y="55"/>
                  <a:pt x="943" y="51"/>
                </a:cubicBezTo>
                <a:cubicBezTo>
                  <a:pt x="942" y="46"/>
                  <a:pt x="942" y="43"/>
                  <a:pt x="941" y="43"/>
                </a:cubicBezTo>
                <a:cubicBezTo>
                  <a:pt x="941" y="43"/>
                  <a:pt x="941" y="46"/>
                  <a:pt x="940" y="51"/>
                </a:cubicBezTo>
                <a:cubicBezTo>
                  <a:pt x="940" y="54"/>
                  <a:pt x="938" y="59"/>
                  <a:pt x="937" y="64"/>
                </a:cubicBezTo>
                <a:cubicBezTo>
                  <a:pt x="934" y="55"/>
                  <a:pt x="934" y="49"/>
                  <a:pt x="933" y="49"/>
                </a:cubicBezTo>
                <a:cubicBezTo>
                  <a:pt x="933" y="49"/>
                  <a:pt x="932" y="51"/>
                  <a:pt x="932" y="55"/>
                </a:cubicBezTo>
                <a:cubicBezTo>
                  <a:pt x="931" y="59"/>
                  <a:pt x="932" y="65"/>
                  <a:pt x="934" y="71"/>
                </a:cubicBezTo>
                <a:cubicBezTo>
                  <a:pt x="932" y="74"/>
                  <a:pt x="931" y="77"/>
                  <a:pt x="929" y="79"/>
                </a:cubicBezTo>
                <a:cubicBezTo>
                  <a:pt x="929" y="79"/>
                  <a:pt x="929" y="79"/>
                  <a:pt x="929" y="79"/>
                </a:cubicBezTo>
                <a:cubicBezTo>
                  <a:pt x="931" y="68"/>
                  <a:pt x="929" y="61"/>
                  <a:pt x="928" y="62"/>
                </a:cubicBezTo>
                <a:cubicBezTo>
                  <a:pt x="927" y="62"/>
                  <a:pt x="927" y="68"/>
                  <a:pt x="924" y="76"/>
                </a:cubicBezTo>
                <a:cubicBezTo>
                  <a:pt x="923" y="78"/>
                  <a:pt x="922" y="80"/>
                  <a:pt x="921" y="81"/>
                </a:cubicBezTo>
                <a:cubicBezTo>
                  <a:pt x="922" y="78"/>
                  <a:pt x="922" y="73"/>
                  <a:pt x="923" y="69"/>
                </a:cubicBezTo>
                <a:cubicBezTo>
                  <a:pt x="926" y="55"/>
                  <a:pt x="932" y="49"/>
                  <a:pt x="932" y="48"/>
                </a:cubicBezTo>
                <a:cubicBezTo>
                  <a:pt x="931" y="48"/>
                  <a:pt x="930" y="49"/>
                  <a:pt x="926" y="52"/>
                </a:cubicBezTo>
                <a:cubicBezTo>
                  <a:pt x="924" y="55"/>
                  <a:pt x="920" y="60"/>
                  <a:pt x="917" y="67"/>
                </a:cubicBezTo>
                <a:cubicBezTo>
                  <a:pt x="917" y="67"/>
                  <a:pt x="917" y="68"/>
                  <a:pt x="917" y="68"/>
                </a:cubicBezTo>
                <a:cubicBezTo>
                  <a:pt x="917" y="66"/>
                  <a:pt x="917" y="64"/>
                  <a:pt x="917" y="62"/>
                </a:cubicBezTo>
                <a:cubicBezTo>
                  <a:pt x="917" y="43"/>
                  <a:pt x="917" y="32"/>
                  <a:pt x="916" y="32"/>
                </a:cubicBezTo>
                <a:cubicBezTo>
                  <a:pt x="915" y="32"/>
                  <a:pt x="913" y="44"/>
                  <a:pt x="911" y="61"/>
                </a:cubicBezTo>
                <a:cubicBezTo>
                  <a:pt x="911" y="65"/>
                  <a:pt x="910" y="69"/>
                  <a:pt x="910" y="73"/>
                </a:cubicBezTo>
                <a:cubicBezTo>
                  <a:pt x="909" y="70"/>
                  <a:pt x="909" y="67"/>
                  <a:pt x="908" y="64"/>
                </a:cubicBezTo>
                <a:cubicBezTo>
                  <a:pt x="904" y="48"/>
                  <a:pt x="900" y="39"/>
                  <a:pt x="899" y="39"/>
                </a:cubicBezTo>
                <a:cubicBezTo>
                  <a:pt x="899" y="40"/>
                  <a:pt x="901" y="50"/>
                  <a:pt x="902" y="65"/>
                </a:cubicBezTo>
                <a:cubicBezTo>
                  <a:pt x="903" y="69"/>
                  <a:pt x="903" y="72"/>
                  <a:pt x="903" y="76"/>
                </a:cubicBezTo>
                <a:cubicBezTo>
                  <a:pt x="903" y="76"/>
                  <a:pt x="903" y="76"/>
                  <a:pt x="903" y="76"/>
                </a:cubicBezTo>
                <a:cubicBezTo>
                  <a:pt x="902" y="74"/>
                  <a:pt x="901" y="72"/>
                  <a:pt x="900" y="70"/>
                </a:cubicBezTo>
                <a:cubicBezTo>
                  <a:pt x="901" y="65"/>
                  <a:pt x="900" y="62"/>
                  <a:pt x="899" y="62"/>
                </a:cubicBezTo>
                <a:cubicBezTo>
                  <a:pt x="899" y="62"/>
                  <a:pt x="898" y="63"/>
                  <a:pt x="898" y="65"/>
                </a:cubicBezTo>
                <a:cubicBezTo>
                  <a:pt x="896" y="63"/>
                  <a:pt x="895" y="60"/>
                  <a:pt x="894" y="58"/>
                </a:cubicBezTo>
                <a:cubicBezTo>
                  <a:pt x="894" y="53"/>
                  <a:pt x="894" y="49"/>
                  <a:pt x="894" y="46"/>
                </a:cubicBezTo>
                <a:cubicBezTo>
                  <a:pt x="894" y="42"/>
                  <a:pt x="894" y="39"/>
                  <a:pt x="894" y="39"/>
                </a:cubicBezTo>
                <a:cubicBezTo>
                  <a:pt x="893" y="39"/>
                  <a:pt x="892" y="41"/>
                  <a:pt x="891" y="46"/>
                </a:cubicBezTo>
                <a:cubicBezTo>
                  <a:pt x="891" y="48"/>
                  <a:pt x="890" y="50"/>
                  <a:pt x="890" y="53"/>
                </a:cubicBezTo>
                <a:cubicBezTo>
                  <a:pt x="889" y="53"/>
                  <a:pt x="889" y="52"/>
                  <a:pt x="888" y="52"/>
                </a:cubicBezTo>
                <a:cubicBezTo>
                  <a:pt x="887" y="46"/>
                  <a:pt x="886" y="42"/>
                  <a:pt x="886" y="39"/>
                </a:cubicBezTo>
                <a:cubicBezTo>
                  <a:pt x="885" y="33"/>
                  <a:pt x="884" y="31"/>
                  <a:pt x="884" y="31"/>
                </a:cubicBezTo>
                <a:cubicBezTo>
                  <a:pt x="883" y="31"/>
                  <a:pt x="883" y="34"/>
                  <a:pt x="883" y="39"/>
                </a:cubicBezTo>
                <a:cubicBezTo>
                  <a:pt x="883" y="44"/>
                  <a:pt x="884" y="52"/>
                  <a:pt x="884" y="61"/>
                </a:cubicBezTo>
                <a:cubicBezTo>
                  <a:pt x="883" y="62"/>
                  <a:pt x="882" y="63"/>
                  <a:pt x="881" y="65"/>
                </a:cubicBezTo>
                <a:cubicBezTo>
                  <a:pt x="881" y="65"/>
                  <a:pt x="881" y="65"/>
                  <a:pt x="881" y="65"/>
                </a:cubicBezTo>
                <a:cubicBezTo>
                  <a:pt x="882" y="59"/>
                  <a:pt x="882" y="56"/>
                  <a:pt x="882" y="56"/>
                </a:cubicBezTo>
                <a:cubicBezTo>
                  <a:pt x="881" y="56"/>
                  <a:pt x="880" y="57"/>
                  <a:pt x="879" y="59"/>
                </a:cubicBezTo>
                <a:cubicBezTo>
                  <a:pt x="879" y="57"/>
                  <a:pt x="879" y="56"/>
                  <a:pt x="878" y="56"/>
                </a:cubicBezTo>
                <a:cubicBezTo>
                  <a:pt x="878" y="56"/>
                  <a:pt x="877" y="57"/>
                  <a:pt x="877" y="60"/>
                </a:cubicBezTo>
                <a:cubicBezTo>
                  <a:pt x="877" y="60"/>
                  <a:pt x="877" y="60"/>
                  <a:pt x="877" y="60"/>
                </a:cubicBezTo>
                <a:cubicBezTo>
                  <a:pt x="877" y="55"/>
                  <a:pt x="876" y="51"/>
                  <a:pt x="876" y="47"/>
                </a:cubicBezTo>
                <a:cubicBezTo>
                  <a:pt x="876" y="44"/>
                  <a:pt x="875" y="41"/>
                  <a:pt x="875" y="38"/>
                </a:cubicBezTo>
                <a:cubicBezTo>
                  <a:pt x="874" y="33"/>
                  <a:pt x="873" y="31"/>
                  <a:pt x="872" y="31"/>
                </a:cubicBezTo>
                <a:cubicBezTo>
                  <a:pt x="872" y="31"/>
                  <a:pt x="872" y="34"/>
                  <a:pt x="872" y="39"/>
                </a:cubicBezTo>
                <a:cubicBezTo>
                  <a:pt x="872" y="44"/>
                  <a:pt x="872" y="51"/>
                  <a:pt x="871" y="59"/>
                </a:cubicBezTo>
                <a:cubicBezTo>
                  <a:pt x="871" y="63"/>
                  <a:pt x="870" y="67"/>
                  <a:pt x="869" y="70"/>
                </a:cubicBezTo>
                <a:cubicBezTo>
                  <a:pt x="869" y="66"/>
                  <a:pt x="868" y="62"/>
                  <a:pt x="868" y="56"/>
                </a:cubicBezTo>
                <a:cubicBezTo>
                  <a:pt x="869" y="55"/>
                  <a:pt x="869" y="53"/>
                  <a:pt x="870" y="52"/>
                </a:cubicBezTo>
                <a:cubicBezTo>
                  <a:pt x="871" y="49"/>
                  <a:pt x="872" y="47"/>
                  <a:pt x="872" y="47"/>
                </a:cubicBezTo>
                <a:cubicBezTo>
                  <a:pt x="871" y="47"/>
                  <a:pt x="870" y="48"/>
                  <a:pt x="868" y="50"/>
                </a:cubicBezTo>
                <a:cubicBezTo>
                  <a:pt x="868" y="43"/>
                  <a:pt x="869" y="38"/>
                  <a:pt x="870" y="34"/>
                </a:cubicBezTo>
                <a:cubicBezTo>
                  <a:pt x="871" y="29"/>
                  <a:pt x="872" y="26"/>
                  <a:pt x="871" y="26"/>
                </a:cubicBezTo>
                <a:cubicBezTo>
                  <a:pt x="871" y="26"/>
                  <a:pt x="869" y="28"/>
                  <a:pt x="867" y="33"/>
                </a:cubicBezTo>
                <a:cubicBezTo>
                  <a:pt x="865" y="38"/>
                  <a:pt x="863" y="46"/>
                  <a:pt x="862" y="55"/>
                </a:cubicBezTo>
                <a:cubicBezTo>
                  <a:pt x="862" y="57"/>
                  <a:pt x="862" y="58"/>
                  <a:pt x="862" y="59"/>
                </a:cubicBezTo>
                <a:cubicBezTo>
                  <a:pt x="862" y="59"/>
                  <a:pt x="862" y="59"/>
                  <a:pt x="862" y="59"/>
                </a:cubicBezTo>
                <a:cubicBezTo>
                  <a:pt x="861" y="57"/>
                  <a:pt x="861" y="55"/>
                  <a:pt x="861" y="55"/>
                </a:cubicBezTo>
                <a:cubicBezTo>
                  <a:pt x="860" y="56"/>
                  <a:pt x="860" y="58"/>
                  <a:pt x="859" y="62"/>
                </a:cubicBezTo>
                <a:cubicBezTo>
                  <a:pt x="859" y="59"/>
                  <a:pt x="859" y="56"/>
                  <a:pt x="858" y="54"/>
                </a:cubicBezTo>
                <a:cubicBezTo>
                  <a:pt x="861" y="46"/>
                  <a:pt x="865" y="42"/>
                  <a:pt x="864" y="42"/>
                </a:cubicBezTo>
                <a:cubicBezTo>
                  <a:pt x="864" y="42"/>
                  <a:pt x="862" y="43"/>
                  <a:pt x="859" y="46"/>
                </a:cubicBezTo>
                <a:cubicBezTo>
                  <a:pt x="858" y="47"/>
                  <a:pt x="857" y="47"/>
                  <a:pt x="857" y="48"/>
                </a:cubicBezTo>
                <a:cubicBezTo>
                  <a:pt x="856" y="46"/>
                  <a:pt x="855" y="45"/>
                  <a:pt x="855" y="45"/>
                </a:cubicBezTo>
                <a:cubicBezTo>
                  <a:pt x="855" y="45"/>
                  <a:pt x="855" y="47"/>
                  <a:pt x="855" y="51"/>
                </a:cubicBezTo>
                <a:cubicBezTo>
                  <a:pt x="853" y="54"/>
                  <a:pt x="852" y="56"/>
                  <a:pt x="850" y="59"/>
                </a:cubicBezTo>
                <a:cubicBezTo>
                  <a:pt x="850" y="59"/>
                  <a:pt x="851" y="58"/>
                  <a:pt x="851" y="57"/>
                </a:cubicBezTo>
                <a:cubicBezTo>
                  <a:pt x="851" y="56"/>
                  <a:pt x="851" y="55"/>
                  <a:pt x="851" y="54"/>
                </a:cubicBezTo>
                <a:cubicBezTo>
                  <a:pt x="851" y="53"/>
                  <a:pt x="851" y="52"/>
                  <a:pt x="852" y="51"/>
                </a:cubicBezTo>
                <a:cubicBezTo>
                  <a:pt x="852" y="49"/>
                  <a:pt x="852" y="47"/>
                  <a:pt x="853" y="45"/>
                </a:cubicBezTo>
                <a:cubicBezTo>
                  <a:pt x="854" y="42"/>
                  <a:pt x="855" y="39"/>
                  <a:pt x="856" y="37"/>
                </a:cubicBezTo>
                <a:cubicBezTo>
                  <a:pt x="858" y="32"/>
                  <a:pt x="858" y="30"/>
                  <a:pt x="858" y="30"/>
                </a:cubicBezTo>
                <a:cubicBezTo>
                  <a:pt x="858" y="29"/>
                  <a:pt x="856" y="32"/>
                  <a:pt x="853" y="36"/>
                </a:cubicBezTo>
                <a:cubicBezTo>
                  <a:pt x="852" y="38"/>
                  <a:pt x="850" y="41"/>
                  <a:pt x="849" y="44"/>
                </a:cubicBezTo>
                <a:cubicBezTo>
                  <a:pt x="848" y="45"/>
                  <a:pt x="848" y="47"/>
                  <a:pt x="847" y="49"/>
                </a:cubicBezTo>
                <a:cubicBezTo>
                  <a:pt x="846" y="46"/>
                  <a:pt x="846" y="44"/>
                  <a:pt x="845" y="44"/>
                </a:cubicBezTo>
                <a:cubicBezTo>
                  <a:pt x="845" y="45"/>
                  <a:pt x="845" y="47"/>
                  <a:pt x="844" y="50"/>
                </a:cubicBezTo>
                <a:cubicBezTo>
                  <a:pt x="844" y="53"/>
                  <a:pt x="842" y="58"/>
                  <a:pt x="841" y="64"/>
                </a:cubicBezTo>
                <a:cubicBezTo>
                  <a:pt x="840" y="67"/>
                  <a:pt x="839" y="69"/>
                  <a:pt x="839" y="71"/>
                </a:cubicBezTo>
                <a:cubicBezTo>
                  <a:pt x="839" y="71"/>
                  <a:pt x="839" y="71"/>
                  <a:pt x="838" y="71"/>
                </a:cubicBezTo>
                <a:cubicBezTo>
                  <a:pt x="839" y="68"/>
                  <a:pt x="840" y="65"/>
                  <a:pt x="841" y="61"/>
                </a:cubicBezTo>
                <a:cubicBezTo>
                  <a:pt x="843" y="53"/>
                  <a:pt x="844" y="46"/>
                  <a:pt x="843" y="42"/>
                </a:cubicBezTo>
                <a:cubicBezTo>
                  <a:pt x="843" y="37"/>
                  <a:pt x="842" y="34"/>
                  <a:pt x="842" y="34"/>
                </a:cubicBezTo>
                <a:cubicBezTo>
                  <a:pt x="842" y="34"/>
                  <a:pt x="841" y="37"/>
                  <a:pt x="841" y="42"/>
                </a:cubicBezTo>
                <a:cubicBezTo>
                  <a:pt x="840" y="46"/>
                  <a:pt x="838" y="52"/>
                  <a:pt x="836" y="59"/>
                </a:cubicBezTo>
                <a:cubicBezTo>
                  <a:pt x="836" y="60"/>
                  <a:pt x="835" y="60"/>
                  <a:pt x="835" y="61"/>
                </a:cubicBezTo>
                <a:cubicBezTo>
                  <a:pt x="835" y="60"/>
                  <a:pt x="835" y="60"/>
                  <a:pt x="835" y="60"/>
                </a:cubicBezTo>
                <a:cubicBezTo>
                  <a:pt x="833" y="53"/>
                  <a:pt x="832" y="47"/>
                  <a:pt x="831" y="43"/>
                </a:cubicBezTo>
                <a:cubicBezTo>
                  <a:pt x="832" y="41"/>
                  <a:pt x="833" y="40"/>
                  <a:pt x="833" y="39"/>
                </a:cubicBezTo>
                <a:cubicBezTo>
                  <a:pt x="833" y="39"/>
                  <a:pt x="832" y="40"/>
                  <a:pt x="831" y="41"/>
                </a:cubicBezTo>
                <a:cubicBezTo>
                  <a:pt x="828" y="24"/>
                  <a:pt x="826" y="14"/>
                  <a:pt x="826" y="14"/>
                </a:cubicBezTo>
                <a:cubicBezTo>
                  <a:pt x="825" y="14"/>
                  <a:pt x="825" y="18"/>
                  <a:pt x="825" y="24"/>
                </a:cubicBezTo>
                <a:cubicBezTo>
                  <a:pt x="826" y="29"/>
                  <a:pt x="826" y="37"/>
                  <a:pt x="826" y="45"/>
                </a:cubicBezTo>
                <a:cubicBezTo>
                  <a:pt x="826" y="46"/>
                  <a:pt x="825" y="47"/>
                  <a:pt x="824" y="49"/>
                </a:cubicBezTo>
                <a:cubicBezTo>
                  <a:pt x="823" y="46"/>
                  <a:pt x="821" y="45"/>
                  <a:pt x="820" y="43"/>
                </a:cubicBezTo>
                <a:cubicBezTo>
                  <a:pt x="817" y="40"/>
                  <a:pt x="816" y="38"/>
                  <a:pt x="815" y="38"/>
                </a:cubicBezTo>
                <a:cubicBezTo>
                  <a:pt x="815" y="39"/>
                  <a:pt x="816" y="41"/>
                  <a:pt x="818" y="45"/>
                </a:cubicBezTo>
                <a:cubicBezTo>
                  <a:pt x="819" y="47"/>
                  <a:pt x="820" y="50"/>
                  <a:pt x="821" y="53"/>
                </a:cubicBezTo>
                <a:cubicBezTo>
                  <a:pt x="821" y="55"/>
                  <a:pt x="820" y="57"/>
                  <a:pt x="819" y="59"/>
                </a:cubicBezTo>
                <a:cubicBezTo>
                  <a:pt x="818" y="61"/>
                  <a:pt x="818" y="63"/>
                  <a:pt x="817" y="65"/>
                </a:cubicBezTo>
                <a:cubicBezTo>
                  <a:pt x="816" y="61"/>
                  <a:pt x="816" y="58"/>
                  <a:pt x="815" y="54"/>
                </a:cubicBezTo>
                <a:cubicBezTo>
                  <a:pt x="812" y="47"/>
                  <a:pt x="810" y="41"/>
                  <a:pt x="808" y="37"/>
                </a:cubicBezTo>
                <a:cubicBezTo>
                  <a:pt x="806" y="25"/>
                  <a:pt x="807" y="19"/>
                  <a:pt x="806" y="19"/>
                </a:cubicBezTo>
                <a:cubicBezTo>
                  <a:pt x="806" y="19"/>
                  <a:pt x="805" y="22"/>
                  <a:pt x="804" y="27"/>
                </a:cubicBezTo>
                <a:cubicBezTo>
                  <a:pt x="804" y="28"/>
                  <a:pt x="804" y="30"/>
                  <a:pt x="804" y="31"/>
                </a:cubicBezTo>
                <a:cubicBezTo>
                  <a:pt x="803" y="29"/>
                  <a:pt x="802" y="28"/>
                  <a:pt x="802" y="28"/>
                </a:cubicBezTo>
                <a:cubicBezTo>
                  <a:pt x="801" y="28"/>
                  <a:pt x="802" y="31"/>
                  <a:pt x="804" y="34"/>
                </a:cubicBezTo>
                <a:cubicBezTo>
                  <a:pt x="804" y="35"/>
                  <a:pt x="804" y="35"/>
                  <a:pt x="804" y="36"/>
                </a:cubicBezTo>
                <a:cubicBezTo>
                  <a:pt x="803" y="33"/>
                  <a:pt x="802" y="32"/>
                  <a:pt x="802" y="32"/>
                </a:cubicBezTo>
                <a:cubicBezTo>
                  <a:pt x="801" y="32"/>
                  <a:pt x="802" y="35"/>
                  <a:pt x="802" y="39"/>
                </a:cubicBezTo>
                <a:cubicBezTo>
                  <a:pt x="802" y="42"/>
                  <a:pt x="803" y="45"/>
                  <a:pt x="803" y="49"/>
                </a:cubicBezTo>
                <a:cubicBezTo>
                  <a:pt x="803" y="52"/>
                  <a:pt x="802" y="57"/>
                  <a:pt x="803" y="63"/>
                </a:cubicBezTo>
                <a:cubicBezTo>
                  <a:pt x="802" y="60"/>
                  <a:pt x="800" y="56"/>
                  <a:pt x="799" y="52"/>
                </a:cubicBezTo>
                <a:cubicBezTo>
                  <a:pt x="794" y="33"/>
                  <a:pt x="794" y="21"/>
                  <a:pt x="793" y="21"/>
                </a:cubicBezTo>
                <a:cubicBezTo>
                  <a:pt x="793" y="21"/>
                  <a:pt x="792" y="24"/>
                  <a:pt x="792" y="29"/>
                </a:cubicBezTo>
                <a:cubicBezTo>
                  <a:pt x="791" y="34"/>
                  <a:pt x="792" y="40"/>
                  <a:pt x="792" y="46"/>
                </a:cubicBezTo>
                <a:cubicBezTo>
                  <a:pt x="792" y="46"/>
                  <a:pt x="792" y="46"/>
                  <a:pt x="792" y="46"/>
                </a:cubicBezTo>
                <a:cubicBezTo>
                  <a:pt x="792" y="44"/>
                  <a:pt x="792" y="41"/>
                  <a:pt x="791" y="39"/>
                </a:cubicBezTo>
                <a:cubicBezTo>
                  <a:pt x="791" y="35"/>
                  <a:pt x="791" y="33"/>
                  <a:pt x="790" y="32"/>
                </a:cubicBezTo>
                <a:cubicBezTo>
                  <a:pt x="790" y="32"/>
                  <a:pt x="789" y="34"/>
                  <a:pt x="789" y="37"/>
                </a:cubicBezTo>
                <a:cubicBezTo>
                  <a:pt x="788" y="35"/>
                  <a:pt x="788" y="33"/>
                  <a:pt x="787" y="32"/>
                </a:cubicBezTo>
                <a:cubicBezTo>
                  <a:pt x="786" y="28"/>
                  <a:pt x="784" y="24"/>
                  <a:pt x="783" y="21"/>
                </a:cubicBezTo>
                <a:cubicBezTo>
                  <a:pt x="781" y="16"/>
                  <a:pt x="779" y="13"/>
                  <a:pt x="779" y="13"/>
                </a:cubicBezTo>
                <a:cubicBezTo>
                  <a:pt x="778" y="13"/>
                  <a:pt x="779" y="16"/>
                  <a:pt x="781" y="22"/>
                </a:cubicBezTo>
                <a:cubicBezTo>
                  <a:pt x="781" y="25"/>
                  <a:pt x="782" y="29"/>
                  <a:pt x="783" y="33"/>
                </a:cubicBezTo>
                <a:cubicBezTo>
                  <a:pt x="784" y="37"/>
                  <a:pt x="785" y="42"/>
                  <a:pt x="785" y="47"/>
                </a:cubicBezTo>
                <a:cubicBezTo>
                  <a:pt x="785" y="49"/>
                  <a:pt x="786" y="52"/>
                  <a:pt x="786" y="54"/>
                </a:cubicBezTo>
                <a:cubicBezTo>
                  <a:pt x="786" y="55"/>
                  <a:pt x="786" y="56"/>
                  <a:pt x="786" y="57"/>
                </a:cubicBezTo>
                <a:cubicBezTo>
                  <a:pt x="785" y="57"/>
                  <a:pt x="785" y="57"/>
                  <a:pt x="784" y="57"/>
                </a:cubicBezTo>
                <a:cubicBezTo>
                  <a:pt x="784" y="55"/>
                  <a:pt x="783" y="54"/>
                  <a:pt x="783" y="54"/>
                </a:cubicBezTo>
                <a:cubicBezTo>
                  <a:pt x="783" y="54"/>
                  <a:pt x="783" y="54"/>
                  <a:pt x="783" y="54"/>
                </a:cubicBezTo>
                <a:cubicBezTo>
                  <a:pt x="782" y="51"/>
                  <a:pt x="782" y="49"/>
                  <a:pt x="781" y="49"/>
                </a:cubicBezTo>
                <a:cubicBezTo>
                  <a:pt x="781" y="49"/>
                  <a:pt x="779" y="54"/>
                  <a:pt x="780" y="61"/>
                </a:cubicBezTo>
                <a:cubicBezTo>
                  <a:pt x="780" y="61"/>
                  <a:pt x="780" y="62"/>
                  <a:pt x="780" y="62"/>
                </a:cubicBezTo>
                <a:cubicBezTo>
                  <a:pt x="780" y="60"/>
                  <a:pt x="779" y="58"/>
                  <a:pt x="778" y="56"/>
                </a:cubicBezTo>
                <a:cubicBezTo>
                  <a:pt x="779" y="48"/>
                  <a:pt x="779" y="43"/>
                  <a:pt x="779" y="39"/>
                </a:cubicBezTo>
                <a:cubicBezTo>
                  <a:pt x="779" y="34"/>
                  <a:pt x="779" y="32"/>
                  <a:pt x="778" y="32"/>
                </a:cubicBezTo>
                <a:cubicBezTo>
                  <a:pt x="778" y="32"/>
                  <a:pt x="777" y="34"/>
                  <a:pt x="776" y="39"/>
                </a:cubicBezTo>
                <a:cubicBezTo>
                  <a:pt x="776" y="41"/>
                  <a:pt x="775" y="43"/>
                  <a:pt x="774" y="46"/>
                </a:cubicBezTo>
                <a:cubicBezTo>
                  <a:pt x="774" y="44"/>
                  <a:pt x="773" y="42"/>
                  <a:pt x="773" y="41"/>
                </a:cubicBezTo>
                <a:cubicBezTo>
                  <a:pt x="769" y="28"/>
                  <a:pt x="767" y="18"/>
                  <a:pt x="767" y="11"/>
                </a:cubicBezTo>
                <a:cubicBezTo>
                  <a:pt x="766" y="4"/>
                  <a:pt x="766" y="0"/>
                  <a:pt x="765" y="0"/>
                </a:cubicBezTo>
                <a:cubicBezTo>
                  <a:pt x="765" y="0"/>
                  <a:pt x="765" y="4"/>
                  <a:pt x="764" y="11"/>
                </a:cubicBezTo>
                <a:cubicBezTo>
                  <a:pt x="764" y="15"/>
                  <a:pt x="764" y="19"/>
                  <a:pt x="765" y="24"/>
                </a:cubicBezTo>
                <a:cubicBezTo>
                  <a:pt x="765" y="30"/>
                  <a:pt x="766" y="35"/>
                  <a:pt x="767" y="42"/>
                </a:cubicBezTo>
                <a:cubicBezTo>
                  <a:pt x="768" y="46"/>
                  <a:pt x="769" y="50"/>
                  <a:pt x="770" y="53"/>
                </a:cubicBezTo>
                <a:cubicBezTo>
                  <a:pt x="768" y="56"/>
                  <a:pt x="767" y="58"/>
                  <a:pt x="765" y="61"/>
                </a:cubicBezTo>
                <a:cubicBezTo>
                  <a:pt x="764" y="63"/>
                  <a:pt x="763" y="64"/>
                  <a:pt x="762" y="66"/>
                </a:cubicBezTo>
                <a:cubicBezTo>
                  <a:pt x="763" y="63"/>
                  <a:pt x="763" y="61"/>
                  <a:pt x="763" y="59"/>
                </a:cubicBezTo>
                <a:cubicBezTo>
                  <a:pt x="763" y="52"/>
                  <a:pt x="764" y="47"/>
                  <a:pt x="764" y="43"/>
                </a:cubicBezTo>
                <a:cubicBezTo>
                  <a:pt x="765" y="39"/>
                  <a:pt x="765" y="37"/>
                  <a:pt x="765" y="37"/>
                </a:cubicBezTo>
                <a:cubicBezTo>
                  <a:pt x="764" y="37"/>
                  <a:pt x="763" y="39"/>
                  <a:pt x="762" y="43"/>
                </a:cubicBezTo>
                <a:cubicBezTo>
                  <a:pt x="761" y="45"/>
                  <a:pt x="759" y="49"/>
                  <a:pt x="758" y="54"/>
                </a:cubicBezTo>
                <a:cubicBezTo>
                  <a:pt x="758" y="53"/>
                  <a:pt x="758" y="52"/>
                  <a:pt x="758" y="51"/>
                </a:cubicBezTo>
                <a:cubicBezTo>
                  <a:pt x="757" y="42"/>
                  <a:pt x="756" y="34"/>
                  <a:pt x="755" y="29"/>
                </a:cubicBezTo>
                <a:cubicBezTo>
                  <a:pt x="755" y="24"/>
                  <a:pt x="754" y="22"/>
                  <a:pt x="754" y="22"/>
                </a:cubicBezTo>
                <a:cubicBezTo>
                  <a:pt x="753" y="22"/>
                  <a:pt x="753" y="25"/>
                  <a:pt x="753" y="30"/>
                </a:cubicBezTo>
                <a:cubicBezTo>
                  <a:pt x="752" y="35"/>
                  <a:pt x="752" y="42"/>
                  <a:pt x="752" y="51"/>
                </a:cubicBezTo>
                <a:cubicBezTo>
                  <a:pt x="752" y="55"/>
                  <a:pt x="751" y="59"/>
                  <a:pt x="751" y="62"/>
                </a:cubicBezTo>
                <a:cubicBezTo>
                  <a:pt x="751" y="61"/>
                  <a:pt x="750" y="60"/>
                  <a:pt x="750" y="59"/>
                </a:cubicBezTo>
                <a:cubicBezTo>
                  <a:pt x="744" y="46"/>
                  <a:pt x="737" y="41"/>
                  <a:pt x="737" y="41"/>
                </a:cubicBezTo>
                <a:cubicBezTo>
                  <a:pt x="737" y="41"/>
                  <a:pt x="738" y="43"/>
                  <a:pt x="739" y="46"/>
                </a:cubicBezTo>
                <a:cubicBezTo>
                  <a:pt x="741" y="50"/>
                  <a:pt x="743" y="54"/>
                  <a:pt x="744" y="60"/>
                </a:cubicBezTo>
                <a:cubicBezTo>
                  <a:pt x="745" y="63"/>
                  <a:pt x="745" y="65"/>
                  <a:pt x="745" y="68"/>
                </a:cubicBezTo>
                <a:cubicBezTo>
                  <a:pt x="745" y="68"/>
                  <a:pt x="745" y="68"/>
                  <a:pt x="745" y="67"/>
                </a:cubicBezTo>
                <a:cubicBezTo>
                  <a:pt x="745" y="67"/>
                  <a:pt x="744" y="67"/>
                  <a:pt x="744" y="66"/>
                </a:cubicBezTo>
                <a:cubicBezTo>
                  <a:pt x="741" y="58"/>
                  <a:pt x="741" y="53"/>
                  <a:pt x="740" y="53"/>
                </a:cubicBezTo>
                <a:cubicBezTo>
                  <a:pt x="740" y="53"/>
                  <a:pt x="737" y="57"/>
                  <a:pt x="738" y="65"/>
                </a:cubicBezTo>
                <a:cubicBezTo>
                  <a:pt x="737" y="63"/>
                  <a:pt x="736" y="60"/>
                  <a:pt x="735" y="58"/>
                </a:cubicBezTo>
                <a:cubicBezTo>
                  <a:pt x="729" y="44"/>
                  <a:pt x="730" y="36"/>
                  <a:pt x="729" y="36"/>
                </a:cubicBezTo>
                <a:cubicBezTo>
                  <a:pt x="728" y="36"/>
                  <a:pt x="728" y="38"/>
                  <a:pt x="727" y="42"/>
                </a:cubicBezTo>
                <a:cubicBezTo>
                  <a:pt x="727" y="44"/>
                  <a:pt x="727" y="46"/>
                  <a:pt x="727" y="49"/>
                </a:cubicBezTo>
                <a:cubicBezTo>
                  <a:pt x="727" y="48"/>
                  <a:pt x="727" y="48"/>
                  <a:pt x="727" y="48"/>
                </a:cubicBezTo>
                <a:cubicBezTo>
                  <a:pt x="726" y="45"/>
                  <a:pt x="726" y="44"/>
                  <a:pt x="726" y="44"/>
                </a:cubicBezTo>
                <a:cubicBezTo>
                  <a:pt x="726" y="44"/>
                  <a:pt x="725" y="44"/>
                  <a:pt x="725" y="45"/>
                </a:cubicBezTo>
                <a:cubicBezTo>
                  <a:pt x="725" y="44"/>
                  <a:pt x="724" y="43"/>
                  <a:pt x="724" y="43"/>
                </a:cubicBezTo>
                <a:cubicBezTo>
                  <a:pt x="722" y="41"/>
                  <a:pt x="721" y="40"/>
                  <a:pt x="721" y="39"/>
                </a:cubicBezTo>
                <a:cubicBezTo>
                  <a:pt x="720" y="39"/>
                  <a:pt x="720" y="38"/>
                  <a:pt x="720" y="38"/>
                </a:cubicBezTo>
                <a:cubicBezTo>
                  <a:pt x="720" y="35"/>
                  <a:pt x="720" y="32"/>
                  <a:pt x="720" y="30"/>
                </a:cubicBezTo>
                <a:cubicBezTo>
                  <a:pt x="720" y="25"/>
                  <a:pt x="719" y="22"/>
                  <a:pt x="719" y="22"/>
                </a:cubicBezTo>
                <a:cubicBezTo>
                  <a:pt x="719" y="22"/>
                  <a:pt x="718" y="25"/>
                  <a:pt x="717" y="30"/>
                </a:cubicBezTo>
                <a:cubicBezTo>
                  <a:pt x="717" y="31"/>
                  <a:pt x="717" y="32"/>
                  <a:pt x="717" y="32"/>
                </a:cubicBezTo>
                <a:cubicBezTo>
                  <a:pt x="715" y="31"/>
                  <a:pt x="715" y="30"/>
                  <a:pt x="714" y="30"/>
                </a:cubicBezTo>
                <a:cubicBezTo>
                  <a:pt x="714" y="30"/>
                  <a:pt x="715" y="32"/>
                  <a:pt x="716" y="36"/>
                </a:cubicBezTo>
                <a:cubicBezTo>
                  <a:pt x="716" y="39"/>
                  <a:pt x="715" y="43"/>
                  <a:pt x="715" y="48"/>
                </a:cubicBezTo>
                <a:cubicBezTo>
                  <a:pt x="715" y="49"/>
                  <a:pt x="714" y="50"/>
                  <a:pt x="714" y="52"/>
                </a:cubicBezTo>
                <a:cubicBezTo>
                  <a:pt x="712" y="48"/>
                  <a:pt x="711" y="47"/>
                  <a:pt x="711" y="47"/>
                </a:cubicBezTo>
                <a:cubicBezTo>
                  <a:pt x="711" y="47"/>
                  <a:pt x="711" y="48"/>
                  <a:pt x="711" y="50"/>
                </a:cubicBezTo>
                <a:cubicBezTo>
                  <a:pt x="710" y="42"/>
                  <a:pt x="708" y="36"/>
                  <a:pt x="706" y="32"/>
                </a:cubicBezTo>
                <a:cubicBezTo>
                  <a:pt x="704" y="28"/>
                  <a:pt x="703" y="26"/>
                  <a:pt x="703" y="26"/>
                </a:cubicBezTo>
                <a:cubicBezTo>
                  <a:pt x="702" y="26"/>
                  <a:pt x="703" y="29"/>
                  <a:pt x="704" y="33"/>
                </a:cubicBezTo>
                <a:cubicBezTo>
                  <a:pt x="704" y="37"/>
                  <a:pt x="705" y="41"/>
                  <a:pt x="705" y="46"/>
                </a:cubicBezTo>
                <a:cubicBezTo>
                  <a:pt x="704" y="45"/>
                  <a:pt x="703" y="44"/>
                  <a:pt x="702" y="44"/>
                </a:cubicBezTo>
                <a:cubicBezTo>
                  <a:pt x="702" y="41"/>
                  <a:pt x="702" y="38"/>
                  <a:pt x="702" y="36"/>
                </a:cubicBezTo>
                <a:cubicBezTo>
                  <a:pt x="702" y="32"/>
                  <a:pt x="702" y="30"/>
                  <a:pt x="702" y="30"/>
                </a:cubicBezTo>
                <a:cubicBezTo>
                  <a:pt x="701" y="30"/>
                  <a:pt x="700" y="32"/>
                  <a:pt x="700" y="36"/>
                </a:cubicBezTo>
                <a:cubicBezTo>
                  <a:pt x="698" y="41"/>
                  <a:pt x="698" y="47"/>
                  <a:pt x="697" y="54"/>
                </a:cubicBezTo>
                <a:cubicBezTo>
                  <a:pt x="697" y="55"/>
                  <a:pt x="697" y="56"/>
                  <a:pt x="697" y="56"/>
                </a:cubicBezTo>
                <a:cubicBezTo>
                  <a:pt x="697" y="56"/>
                  <a:pt x="697" y="55"/>
                  <a:pt x="696" y="54"/>
                </a:cubicBezTo>
                <a:cubicBezTo>
                  <a:pt x="696" y="53"/>
                  <a:pt x="696" y="52"/>
                  <a:pt x="696" y="51"/>
                </a:cubicBezTo>
                <a:cubicBezTo>
                  <a:pt x="697" y="41"/>
                  <a:pt x="697" y="34"/>
                  <a:pt x="697" y="29"/>
                </a:cubicBezTo>
                <a:cubicBezTo>
                  <a:pt x="697" y="24"/>
                  <a:pt x="697" y="21"/>
                  <a:pt x="697" y="21"/>
                </a:cubicBezTo>
                <a:cubicBezTo>
                  <a:pt x="697" y="21"/>
                  <a:pt x="696" y="24"/>
                  <a:pt x="695" y="29"/>
                </a:cubicBezTo>
                <a:cubicBezTo>
                  <a:pt x="694" y="32"/>
                  <a:pt x="693" y="37"/>
                  <a:pt x="692" y="42"/>
                </a:cubicBezTo>
                <a:cubicBezTo>
                  <a:pt x="690" y="44"/>
                  <a:pt x="686" y="49"/>
                  <a:pt x="683" y="56"/>
                </a:cubicBezTo>
                <a:cubicBezTo>
                  <a:pt x="682" y="58"/>
                  <a:pt x="681" y="60"/>
                  <a:pt x="681" y="61"/>
                </a:cubicBezTo>
                <a:cubicBezTo>
                  <a:pt x="681" y="59"/>
                  <a:pt x="681" y="56"/>
                  <a:pt x="681" y="53"/>
                </a:cubicBezTo>
                <a:cubicBezTo>
                  <a:pt x="681" y="45"/>
                  <a:pt x="682" y="39"/>
                  <a:pt x="683" y="34"/>
                </a:cubicBezTo>
                <a:cubicBezTo>
                  <a:pt x="683" y="30"/>
                  <a:pt x="683" y="28"/>
                  <a:pt x="683" y="28"/>
                </a:cubicBezTo>
                <a:cubicBezTo>
                  <a:pt x="683" y="27"/>
                  <a:pt x="682" y="30"/>
                  <a:pt x="680" y="34"/>
                </a:cubicBezTo>
                <a:cubicBezTo>
                  <a:pt x="679" y="36"/>
                  <a:pt x="678" y="40"/>
                  <a:pt x="677" y="43"/>
                </a:cubicBezTo>
                <a:cubicBezTo>
                  <a:pt x="677" y="43"/>
                  <a:pt x="677" y="43"/>
                  <a:pt x="677" y="42"/>
                </a:cubicBezTo>
                <a:cubicBezTo>
                  <a:pt x="677" y="37"/>
                  <a:pt x="676" y="32"/>
                  <a:pt x="675" y="27"/>
                </a:cubicBezTo>
                <a:cubicBezTo>
                  <a:pt x="674" y="23"/>
                  <a:pt x="674" y="19"/>
                  <a:pt x="673" y="16"/>
                </a:cubicBezTo>
                <a:cubicBezTo>
                  <a:pt x="671" y="10"/>
                  <a:pt x="670" y="7"/>
                  <a:pt x="669" y="7"/>
                </a:cubicBezTo>
                <a:cubicBezTo>
                  <a:pt x="668" y="8"/>
                  <a:pt x="672" y="22"/>
                  <a:pt x="671" y="42"/>
                </a:cubicBezTo>
                <a:cubicBezTo>
                  <a:pt x="671" y="49"/>
                  <a:pt x="671" y="56"/>
                  <a:pt x="670" y="61"/>
                </a:cubicBezTo>
                <a:cubicBezTo>
                  <a:pt x="670" y="59"/>
                  <a:pt x="669" y="56"/>
                  <a:pt x="668" y="53"/>
                </a:cubicBezTo>
                <a:cubicBezTo>
                  <a:pt x="665" y="46"/>
                  <a:pt x="662" y="41"/>
                  <a:pt x="660" y="37"/>
                </a:cubicBezTo>
                <a:cubicBezTo>
                  <a:pt x="657" y="34"/>
                  <a:pt x="655" y="33"/>
                  <a:pt x="655" y="33"/>
                </a:cubicBezTo>
                <a:cubicBezTo>
                  <a:pt x="655" y="33"/>
                  <a:pt x="656" y="35"/>
                  <a:pt x="658" y="39"/>
                </a:cubicBezTo>
                <a:cubicBezTo>
                  <a:pt x="659" y="43"/>
                  <a:pt x="661" y="48"/>
                  <a:pt x="662" y="55"/>
                </a:cubicBezTo>
                <a:cubicBezTo>
                  <a:pt x="663" y="58"/>
                  <a:pt x="663" y="62"/>
                  <a:pt x="664" y="65"/>
                </a:cubicBezTo>
                <a:cubicBezTo>
                  <a:pt x="663" y="65"/>
                  <a:pt x="663" y="65"/>
                  <a:pt x="663" y="65"/>
                </a:cubicBezTo>
                <a:cubicBezTo>
                  <a:pt x="663" y="64"/>
                  <a:pt x="663" y="63"/>
                  <a:pt x="662" y="62"/>
                </a:cubicBezTo>
                <a:cubicBezTo>
                  <a:pt x="659" y="53"/>
                  <a:pt x="659" y="47"/>
                  <a:pt x="658" y="47"/>
                </a:cubicBezTo>
                <a:cubicBezTo>
                  <a:pt x="658" y="46"/>
                  <a:pt x="655" y="52"/>
                  <a:pt x="656" y="61"/>
                </a:cubicBezTo>
                <a:cubicBezTo>
                  <a:pt x="655" y="58"/>
                  <a:pt x="654" y="55"/>
                  <a:pt x="652" y="52"/>
                </a:cubicBezTo>
                <a:cubicBezTo>
                  <a:pt x="647" y="37"/>
                  <a:pt x="648" y="27"/>
                  <a:pt x="647" y="27"/>
                </a:cubicBezTo>
                <a:cubicBezTo>
                  <a:pt x="646" y="27"/>
                  <a:pt x="646" y="29"/>
                  <a:pt x="645" y="34"/>
                </a:cubicBezTo>
                <a:cubicBezTo>
                  <a:pt x="645" y="38"/>
                  <a:pt x="645" y="43"/>
                  <a:pt x="646" y="48"/>
                </a:cubicBezTo>
                <a:cubicBezTo>
                  <a:pt x="645" y="46"/>
                  <a:pt x="645" y="44"/>
                  <a:pt x="645" y="42"/>
                </a:cubicBezTo>
                <a:cubicBezTo>
                  <a:pt x="644" y="39"/>
                  <a:pt x="644" y="37"/>
                  <a:pt x="643" y="37"/>
                </a:cubicBezTo>
                <a:cubicBezTo>
                  <a:pt x="643" y="37"/>
                  <a:pt x="643" y="38"/>
                  <a:pt x="642" y="41"/>
                </a:cubicBezTo>
                <a:cubicBezTo>
                  <a:pt x="642" y="39"/>
                  <a:pt x="641" y="37"/>
                  <a:pt x="641" y="36"/>
                </a:cubicBezTo>
                <a:cubicBezTo>
                  <a:pt x="639" y="32"/>
                  <a:pt x="638" y="30"/>
                  <a:pt x="636" y="27"/>
                </a:cubicBezTo>
                <a:cubicBezTo>
                  <a:pt x="634" y="23"/>
                  <a:pt x="632" y="21"/>
                  <a:pt x="632" y="21"/>
                </a:cubicBezTo>
                <a:cubicBezTo>
                  <a:pt x="632" y="21"/>
                  <a:pt x="633" y="24"/>
                  <a:pt x="634" y="29"/>
                </a:cubicBezTo>
                <a:cubicBezTo>
                  <a:pt x="635" y="31"/>
                  <a:pt x="636" y="34"/>
                  <a:pt x="637" y="37"/>
                </a:cubicBezTo>
                <a:cubicBezTo>
                  <a:pt x="637" y="41"/>
                  <a:pt x="638" y="45"/>
                  <a:pt x="639" y="49"/>
                </a:cubicBezTo>
                <a:cubicBezTo>
                  <a:pt x="639" y="51"/>
                  <a:pt x="639" y="53"/>
                  <a:pt x="639" y="54"/>
                </a:cubicBezTo>
                <a:cubicBezTo>
                  <a:pt x="639" y="55"/>
                  <a:pt x="639" y="56"/>
                  <a:pt x="639" y="57"/>
                </a:cubicBezTo>
                <a:cubicBezTo>
                  <a:pt x="638" y="57"/>
                  <a:pt x="637" y="57"/>
                  <a:pt x="637" y="57"/>
                </a:cubicBezTo>
                <a:cubicBezTo>
                  <a:pt x="637" y="57"/>
                  <a:pt x="637" y="57"/>
                  <a:pt x="637" y="57"/>
                </a:cubicBezTo>
                <a:cubicBezTo>
                  <a:pt x="634" y="44"/>
                  <a:pt x="636" y="37"/>
                  <a:pt x="635" y="36"/>
                </a:cubicBezTo>
                <a:cubicBezTo>
                  <a:pt x="634" y="36"/>
                  <a:pt x="631" y="44"/>
                  <a:pt x="631" y="57"/>
                </a:cubicBezTo>
                <a:cubicBezTo>
                  <a:pt x="631" y="57"/>
                  <a:pt x="631" y="57"/>
                  <a:pt x="631" y="56"/>
                </a:cubicBezTo>
                <a:cubicBezTo>
                  <a:pt x="631" y="52"/>
                  <a:pt x="630" y="49"/>
                  <a:pt x="630" y="50"/>
                </a:cubicBezTo>
                <a:cubicBezTo>
                  <a:pt x="629" y="50"/>
                  <a:pt x="629" y="50"/>
                  <a:pt x="629" y="51"/>
                </a:cubicBezTo>
                <a:cubicBezTo>
                  <a:pt x="629" y="51"/>
                  <a:pt x="629" y="51"/>
                  <a:pt x="629" y="50"/>
                </a:cubicBezTo>
                <a:cubicBezTo>
                  <a:pt x="629" y="49"/>
                  <a:pt x="629" y="48"/>
                  <a:pt x="629" y="46"/>
                </a:cubicBezTo>
                <a:cubicBezTo>
                  <a:pt x="628" y="36"/>
                  <a:pt x="626" y="29"/>
                  <a:pt x="624" y="24"/>
                </a:cubicBezTo>
                <a:cubicBezTo>
                  <a:pt x="622" y="19"/>
                  <a:pt x="621" y="16"/>
                  <a:pt x="620" y="16"/>
                </a:cubicBezTo>
                <a:cubicBezTo>
                  <a:pt x="620" y="16"/>
                  <a:pt x="620" y="19"/>
                  <a:pt x="621" y="25"/>
                </a:cubicBezTo>
                <a:cubicBezTo>
                  <a:pt x="622" y="27"/>
                  <a:pt x="622" y="29"/>
                  <a:pt x="622" y="32"/>
                </a:cubicBezTo>
                <a:cubicBezTo>
                  <a:pt x="622" y="33"/>
                  <a:pt x="622" y="34"/>
                  <a:pt x="622" y="34"/>
                </a:cubicBezTo>
                <a:cubicBezTo>
                  <a:pt x="621" y="35"/>
                  <a:pt x="621" y="37"/>
                  <a:pt x="621" y="38"/>
                </a:cubicBezTo>
                <a:cubicBezTo>
                  <a:pt x="620" y="37"/>
                  <a:pt x="620" y="37"/>
                  <a:pt x="620" y="37"/>
                </a:cubicBezTo>
                <a:cubicBezTo>
                  <a:pt x="620" y="37"/>
                  <a:pt x="620" y="37"/>
                  <a:pt x="620" y="37"/>
                </a:cubicBezTo>
                <a:cubicBezTo>
                  <a:pt x="620" y="34"/>
                  <a:pt x="620" y="31"/>
                  <a:pt x="620" y="28"/>
                </a:cubicBezTo>
                <a:cubicBezTo>
                  <a:pt x="620" y="24"/>
                  <a:pt x="619" y="21"/>
                  <a:pt x="619" y="21"/>
                </a:cubicBezTo>
                <a:cubicBezTo>
                  <a:pt x="619" y="21"/>
                  <a:pt x="618" y="24"/>
                  <a:pt x="617" y="29"/>
                </a:cubicBezTo>
                <a:cubicBezTo>
                  <a:pt x="616" y="34"/>
                  <a:pt x="615" y="41"/>
                  <a:pt x="615" y="49"/>
                </a:cubicBezTo>
                <a:cubicBezTo>
                  <a:pt x="615" y="49"/>
                  <a:pt x="615" y="50"/>
                  <a:pt x="615" y="50"/>
                </a:cubicBezTo>
                <a:cubicBezTo>
                  <a:pt x="615" y="50"/>
                  <a:pt x="614" y="50"/>
                  <a:pt x="614" y="51"/>
                </a:cubicBezTo>
                <a:cubicBezTo>
                  <a:pt x="612" y="47"/>
                  <a:pt x="611" y="45"/>
                  <a:pt x="611" y="46"/>
                </a:cubicBezTo>
                <a:cubicBezTo>
                  <a:pt x="610" y="46"/>
                  <a:pt x="611" y="49"/>
                  <a:pt x="611" y="54"/>
                </a:cubicBezTo>
                <a:cubicBezTo>
                  <a:pt x="611" y="55"/>
                  <a:pt x="610" y="56"/>
                  <a:pt x="609" y="57"/>
                </a:cubicBezTo>
                <a:cubicBezTo>
                  <a:pt x="608" y="60"/>
                  <a:pt x="606" y="62"/>
                  <a:pt x="605" y="64"/>
                </a:cubicBezTo>
                <a:cubicBezTo>
                  <a:pt x="605" y="64"/>
                  <a:pt x="605" y="64"/>
                  <a:pt x="605" y="64"/>
                </a:cubicBezTo>
                <a:cubicBezTo>
                  <a:pt x="605" y="62"/>
                  <a:pt x="605" y="59"/>
                  <a:pt x="606" y="55"/>
                </a:cubicBezTo>
                <a:cubicBezTo>
                  <a:pt x="607" y="42"/>
                  <a:pt x="609" y="34"/>
                  <a:pt x="608" y="33"/>
                </a:cubicBezTo>
                <a:cubicBezTo>
                  <a:pt x="608" y="33"/>
                  <a:pt x="603" y="41"/>
                  <a:pt x="600" y="55"/>
                </a:cubicBezTo>
                <a:cubicBezTo>
                  <a:pt x="599" y="58"/>
                  <a:pt x="598" y="60"/>
                  <a:pt x="598" y="63"/>
                </a:cubicBezTo>
                <a:cubicBezTo>
                  <a:pt x="597" y="58"/>
                  <a:pt x="596" y="52"/>
                  <a:pt x="595" y="46"/>
                </a:cubicBezTo>
                <a:cubicBezTo>
                  <a:pt x="592" y="27"/>
                  <a:pt x="589" y="15"/>
                  <a:pt x="588" y="15"/>
                </a:cubicBezTo>
                <a:cubicBezTo>
                  <a:pt x="588" y="15"/>
                  <a:pt x="588" y="28"/>
                  <a:pt x="589" y="47"/>
                </a:cubicBezTo>
                <a:cubicBezTo>
                  <a:pt x="589" y="49"/>
                  <a:pt x="590" y="52"/>
                  <a:pt x="590" y="54"/>
                </a:cubicBezTo>
                <a:cubicBezTo>
                  <a:pt x="584" y="42"/>
                  <a:pt x="577" y="38"/>
                  <a:pt x="576" y="39"/>
                </a:cubicBezTo>
                <a:cubicBezTo>
                  <a:pt x="576" y="39"/>
                  <a:pt x="577" y="41"/>
                  <a:pt x="579" y="44"/>
                </a:cubicBezTo>
                <a:cubicBezTo>
                  <a:pt x="581" y="47"/>
                  <a:pt x="583" y="52"/>
                  <a:pt x="585" y="57"/>
                </a:cubicBezTo>
                <a:cubicBezTo>
                  <a:pt x="586" y="60"/>
                  <a:pt x="586" y="62"/>
                  <a:pt x="586" y="65"/>
                </a:cubicBezTo>
                <a:cubicBezTo>
                  <a:pt x="586" y="65"/>
                  <a:pt x="585" y="65"/>
                  <a:pt x="585" y="65"/>
                </a:cubicBezTo>
                <a:cubicBezTo>
                  <a:pt x="585" y="64"/>
                  <a:pt x="584" y="64"/>
                  <a:pt x="584" y="64"/>
                </a:cubicBezTo>
                <a:cubicBezTo>
                  <a:pt x="580" y="56"/>
                  <a:pt x="581" y="51"/>
                  <a:pt x="580" y="51"/>
                </a:cubicBezTo>
                <a:cubicBezTo>
                  <a:pt x="579" y="51"/>
                  <a:pt x="579" y="52"/>
                  <a:pt x="578" y="55"/>
                </a:cubicBezTo>
                <a:cubicBezTo>
                  <a:pt x="578" y="57"/>
                  <a:pt x="578" y="61"/>
                  <a:pt x="579" y="65"/>
                </a:cubicBezTo>
                <a:cubicBezTo>
                  <a:pt x="578" y="65"/>
                  <a:pt x="578" y="65"/>
                  <a:pt x="578" y="65"/>
                </a:cubicBezTo>
                <a:cubicBezTo>
                  <a:pt x="577" y="63"/>
                  <a:pt x="575" y="60"/>
                  <a:pt x="574" y="57"/>
                </a:cubicBezTo>
                <a:cubicBezTo>
                  <a:pt x="574" y="57"/>
                  <a:pt x="574" y="57"/>
                  <a:pt x="574" y="56"/>
                </a:cubicBezTo>
                <a:cubicBezTo>
                  <a:pt x="574" y="49"/>
                  <a:pt x="575" y="44"/>
                  <a:pt x="576" y="40"/>
                </a:cubicBezTo>
                <a:cubicBezTo>
                  <a:pt x="576" y="37"/>
                  <a:pt x="576" y="35"/>
                  <a:pt x="576" y="34"/>
                </a:cubicBezTo>
                <a:cubicBezTo>
                  <a:pt x="575" y="34"/>
                  <a:pt x="574" y="36"/>
                  <a:pt x="573" y="40"/>
                </a:cubicBezTo>
                <a:cubicBezTo>
                  <a:pt x="572" y="42"/>
                  <a:pt x="571" y="45"/>
                  <a:pt x="570" y="48"/>
                </a:cubicBezTo>
                <a:cubicBezTo>
                  <a:pt x="569" y="46"/>
                  <a:pt x="569" y="44"/>
                  <a:pt x="568" y="43"/>
                </a:cubicBezTo>
                <a:cubicBezTo>
                  <a:pt x="568" y="36"/>
                  <a:pt x="567" y="31"/>
                  <a:pt x="567" y="27"/>
                </a:cubicBezTo>
                <a:cubicBezTo>
                  <a:pt x="566" y="22"/>
                  <a:pt x="565" y="19"/>
                  <a:pt x="565" y="19"/>
                </a:cubicBezTo>
                <a:cubicBezTo>
                  <a:pt x="565" y="19"/>
                  <a:pt x="564" y="22"/>
                  <a:pt x="564" y="28"/>
                </a:cubicBezTo>
                <a:cubicBezTo>
                  <a:pt x="564" y="31"/>
                  <a:pt x="564" y="37"/>
                  <a:pt x="563" y="43"/>
                </a:cubicBezTo>
                <a:cubicBezTo>
                  <a:pt x="563" y="43"/>
                  <a:pt x="563" y="42"/>
                  <a:pt x="563" y="42"/>
                </a:cubicBezTo>
                <a:cubicBezTo>
                  <a:pt x="563" y="42"/>
                  <a:pt x="562" y="44"/>
                  <a:pt x="562" y="46"/>
                </a:cubicBezTo>
                <a:cubicBezTo>
                  <a:pt x="562" y="46"/>
                  <a:pt x="562" y="46"/>
                  <a:pt x="561" y="46"/>
                </a:cubicBezTo>
                <a:cubicBezTo>
                  <a:pt x="561" y="44"/>
                  <a:pt x="560" y="42"/>
                  <a:pt x="559" y="41"/>
                </a:cubicBezTo>
                <a:cubicBezTo>
                  <a:pt x="557" y="38"/>
                  <a:pt x="556" y="36"/>
                  <a:pt x="555" y="34"/>
                </a:cubicBezTo>
                <a:cubicBezTo>
                  <a:pt x="552" y="30"/>
                  <a:pt x="550" y="29"/>
                  <a:pt x="550" y="29"/>
                </a:cubicBezTo>
                <a:cubicBezTo>
                  <a:pt x="550" y="29"/>
                  <a:pt x="551" y="32"/>
                  <a:pt x="553" y="36"/>
                </a:cubicBezTo>
                <a:cubicBezTo>
                  <a:pt x="553" y="38"/>
                  <a:pt x="554" y="40"/>
                  <a:pt x="556" y="43"/>
                </a:cubicBezTo>
                <a:cubicBezTo>
                  <a:pt x="556" y="45"/>
                  <a:pt x="556" y="46"/>
                  <a:pt x="557" y="48"/>
                </a:cubicBezTo>
                <a:cubicBezTo>
                  <a:pt x="557" y="48"/>
                  <a:pt x="557" y="49"/>
                  <a:pt x="557" y="50"/>
                </a:cubicBezTo>
                <a:cubicBezTo>
                  <a:pt x="556" y="47"/>
                  <a:pt x="555" y="46"/>
                  <a:pt x="554" y="44"/>
                </a:cubicBezTo>
                <a:cubicBezTo>
                  <a:pt x="554" y="43"/>
                  <a:pt x="554" y="42"/>
                  <a:pt x="553" y="42"/>
                </a:cubicBezTo>
                <a:cubicBezTo>
                  <a:pt x="553" y="42"/>
                  <a:pt x="553" y="43"/>
                  <a:pt x="553" y="43"/>
                </a:cubicBezTo>
                <a:cubicBezTo>
                  <a:pt x="550" y="41"/>
                  <a:pt x="548" y="40"/>
                  <a:pt x="548" y="40"/>
                </a:cubicBezTo>
                <a:cubicBezTo>
                  <a:pt x="548" y="40"/>
                  <a:pt x="549" y="42"/>
                  <a:pt x="551" y="45"/>
                </a:cubicBezTo>
                <a:cubicBezTo>
                  <a:pt x="551" y="45"/>
                  <a:pt x="551" y="46"/>
                  <a:pt x="551" y="46"/>
                </a:cubicBezTo>
                <a:cubicBezTo>
                  <a:pt x="551" y="46"/>
                  <a:pt x="551" y="47"/>
                  <a:pt x="551" y="47"/>
                </a:cubicBezTo>
                <a:cubicBezTo>
                  <a:pt x="551" y="48"/>
                  <a:pt x="550" y="49"/>
                  <a:pt x="550" y="51"/>
                </a:cubicBezTo>
                <a:cubicBezTo>
                  <a:pt x="547" y="45"/>
                  <a:pt x="545" y="41"/>
                  <a:pt x="542" y="38"/>
                </a:cubicBezTo>
                <a:cubicBezTo>
                  <a:pt x="539" y="35"/>
                  <a:pt x="538" y="33"/>
                  <a:pt x="537" y="34"/>
                </a:cubicBezTo>
                <a:cubicBezTo>
                  <a:pt x="537" y="34"/>
                  <a:pt x="538" y="36"/>
                  <a:pt x="540" y="40"/>
                </a:cubicBezTo>
                <a:cubicBezTo>
                  <a:pt x="542" y="43"/>
                  <a:pt x="543" y="47"/>
                  <a:pt x="545" y="52"/>
                </a:cubicBezTo>
                <a:cubicBezTo>
                  <a:pt x="543" y="50"/>
                  <a:pt x="541" y="48"/>
                  <a:pt x="540" y="46"/>
                </a:cubicBezTo>
                <a:cubicBezTo>
                  <a:pt x="538" y="44"/>
                  <a:pt x="536" y="43"/>
                  <a:pt x="536" y="43"/>
                </a:cubicBezTo>
                <a:cubicBezTo>
                  <a:pt x="536" y="44"/>
                  <a:pt x="537" y="45"/>
                  <a:pt x="538" y="48"/>
                </a:cubicBezTo>
                <a:cubicBezTo>
                  <a:pt x="538" y="49"/>
                  <a:pt x="539" y="50"/>
                  <a:pt x="539" y="51"/>
                </a:cubicBezTo>
                <a:cubicBezTo>
                  <a:pt x="539" y="54"/>
                  <a:pt x="538" y="58"/>
                  <a:pt x="539" y="64"/>
                </a:cubicBezTo>
                <a:cubicBezTo>
                  <a:pt x="539" y="63"/>
                  <a:pt x="538" y="62"/>
                  <a:pt x="538" y="61"/>
                </a:cubicBezTo>
                <a:cubicBezTo>
                  <a:pt x="537" y="59"/>
                  <a:pt x="537" y="56"/>
                  <a:pt x="537" y="54"/>
                </a:cubicBezTo>
                <a:cubicBezTo>
                  <a:pt x="536" y="50"/>
                  <a:pt x="536" y="47"/>
                  <a:pt x="536" y="44"/>
                </a:cubicBezTo>
                <a:cubicBezTo>
                  <a:pt x="535" y="41"/>
                  <a:pt x="536" y="38"/>
                  <a:pt x="536" y="36"/>
                </a:cubicBezTo>
                <a:cubicBezTo>
                  <a:pt x="536" y="32"/>
                  <a:pt x="536" y="29"/>
                  <a:pt x="535" y="29"/>
                </a:cubicBezTo>
                <a:cubicBezTo>
                  <a:pt x="535" y="29"/>
                  <a:pt x="534" y="32"/>
                  <a:pt x="533" y="36"/>
                </a:cubicBezTo>
                <a:cubicBezTo>
                  <a:pt x="532" y="38"/>
                  <a:pt x="532" y="41"/>
                  <a:pt x="531" y="45"/>
                </a:cubicBezTo>
                <a:cubicBezTo>
                  <a:pt x="529" y="35"/>
                  <a:pt x="529" y="28"/>
                  <a:pt x="528" y="28"/>
                </a:cubicBezTo>
                <a:cubicBezTo>
                  <a:pt x="528" y="28"/>
                  <a:pt x="527" y="31"/>
                  <a:pt x="527" y="36"/>
                </a:cubicBezTo>
                <a:cubicBezTo>
                  <a:pt x="526" y="40"/>
                  <a:pt x="527" y="45"/>
                  <a:pt x="528" y="52"/>
                </a:cubicBezTo>
                <a:cubicBezTo>
                  <a:pt x="528" y="52"/>
                  <a:pt x="528" y="52"/>
                  <a:pt x="528" y="52"/>
                </a:cubicBezTo>
                <a:cubicBezTo>
                  <a:pt x="527" y="49"/>
                  <a:pt x="526" y="46"/>
                  <a:pt x="526" y="43"/>
                </a:cubicBezTo>
                <a:cubicBezTo>
                  <a:pt x="525" y="40"/>
                  <a:pt x="525" y="38"/>
                  <a:pt x="525" y="38"/>
                </a:cubicBezTo>
                <a:cubicBezTo>
                  <a:pt x="525" y="38"/>
                  <a:pt x="524" y="38"/>
                  <a:pt x="524" y="39"/>
                </a:cubicBezTo>
                <a:cubicBezTo>
                  <a:pt x="525" y="36"/>
                  <a:pt x="525" y="33"/>
                  <a:pt x="525" y="31"/>
                </a:cubicBezTo>
                <a:cubicBezTo>
                  <a:pt x="526" y="26"/>
                  <a:pt x="526" y="23"/>
                  <a:pt x="525" y="23"/>
                </a:cubicBezTo>
                <a:cubicBezTo>
                  <a:pt x="525" y="23"/>
                  <a:pt x="524" y="26"/>
                  <a:pt x="522" y="30"/>
                </a:cubicBezTo>
                <a:cubicBezTo>
                  <a:pt x="522" y="32"/>
                  <a:pt x="521" y="34"/>
                  <a:pt x="521" y="36"/>
                </a:cubicBezTo>
                <a:cubicBezTo>
                  <a:pt x="520" y="35"/>
                  <a:pt x="519" y="34"/>
                  <a:pt x="519" y="32"/>
                </a:cubicBezTo>
                <a:cubicBezTo>
                  <a:pt x="519" y="32"/>
                  <a:pt x="519" y="31"/>
                  <a:pt x="518" y="30"/>
                </a:cubicBezTo>
                <a:cubicBezTo>
                  <a:pt x="519" y="27"/>
                  <a:pt x="519" y="26"/>
                  <a:pt x="519" y="26"/>
                </a:cubicBezTo>
                <a:cubicBezTo>
                  <a:pt x="519" y="26"/>
                  <a:pt x="519" y="26"/>
                  <a:pt x="518" y="27"/>
                </a:cubicBezTo>
                <a:cubicBezTo>
                  <a:pt x="518" y="26"/>
                  <a:pt x="518" y="24"/>
                  <a:pt x="517" y="23"/>
                </a:cubicBezTo>
                <a:cubicBezTo>
                  <a:pt x="517" y="18"/>
                  <a:pt x="516" y="14"/>
                  <a:pt x="515" y="11"/>
                </a:cubicBezTo>
                <a:cubicBezTo>
                  <a:pt x="513" y="5"/>
                  <a:pt x="512" y="1"/>
                  <a:pt x="511" y="1"/>
                </a:cubicBezTo>
                <a:cubicBezTo>
                  <a:pt x="511" y="2"/>
                  <a:pt x="512" y="10"/>
                  <a:pt x="513" y="24"/>
                </a:cubicBezTo>
                <a:cubicBezTo>
                  <a:pt x="513" y="23"/>
                  <a:pt x="512" y="23"/>
                  <a:pt x="512" y="23"/>
                </a:cubicBezTo>
                <a:cubicBezTo>
                  <a:pt x="512" y="23"/>
                  <a:pt x="512" y="25"/>
                  <a:pt x="513" y="28"/>
                </a:cubicBezTo>
                <a:cubicBezTo>
                  <a:pt x="514" y="30"/>
                  <a:pt x="514" y="33"/>
                  <a:pt x="514" y="36"/>
                </a:cubicBezTo>
                <a:cubicBezTo>
                  <a:pt x="512" y="40"/>
                  <a:pt x="511" y="46"/>
                  <a:pt x="510" y="52"/>
                </a:cubicBezTo>
                <a:cubicBezTo>
                  <a:pt x="510" y="52"/>
                  <a:pt x="510" y="52"/>
                  <a:pt x="510" y="53"/>
                </a:cubicBezTo>
                <a:cubicBezTo>
                  <a:pt x="508" y="46"/>
                  <a:pt x="506" y="41"/>
                  <a:pt x="504" y="38"/>
                </a:cubicBezTo>
                <a:cubicBezTo>
                  <a:pt x="504" y="37"/>
                  <a:pt x="504" y="37"/>
                  <a:pt x="504" y="37"/>
                </a:cubicBezTo>
                <a:cubicBezTo>
                  <a:pt x="506" y="33"/>
                  <a:pt x="506" y="30"/>
                  <a:pt x="506" y="30"/>
                </a:cubicBezTo>
                <a:cubicBezTo>
                  <a:pt x="506" y="30"/>
                  <a:pt x="504" y="32"/>
                  <a:pt x="502" y="35"/>
                </a:cubicBezTo>
                <a:cubicBezTo>
                  <a:pt x="499" y="32"/>
                  <a:pt x="498" y="30"/>
                  <a:pt x="497" y="30"/>
                </a:cubicBezTo>
                <a:cubicBezTo>
                  <a:pt x="497" y="30"/>
                  <a:pt x="498" y="33"/>
                  <a:pt x="500" y="37"/>
                </a:cubicBezTo>
                <a:cubicBezTo>
                  <a:pt x="500" y="37"/>
                  <a:pt x="500" y="37"/>
                  <a:pt x="500" y="38"/>
                </a:cubicBezTo>
                <a:cubicBezTo>
                  <a:pt x="499" y="39"/>
                  <a:pt x="498" y="41"/>
                  <a:pt x="497" y="43"/>
                </a:cubicBezTo>
                <a:cubicBezTo>
                  <a:pt x="496" y="45"/>
                  <a:pt x="496" y="46"/>
                  <a:pt x="495" y="48"/>
                </a:cubicBezTo>
                <a:cubicBezTo>
                  <a:pt x="495" y="48"/>
                  <a:pt x="495" y="48"/>
                  <a:pt x="495" y="48"/>
                </a:cubicBezTo>
                <a:cubicBezTo>
                  <a:pt x="494" y="46"/>
                  <a:pt x="494" y="44"/>
                  <a:pt x="494" y="44"/>
                </a:cubicBezTo>
                <a:cubicBezTo>
                  <a:pt x="493" y="44"/>
                  <a:pt x="493" y="45"/>
                  <a:pt x="493" y="46"/>
                </a:cubicBezTo>
                <a:cubicBezTo>
                  <a:pt x="489" y="32"/>
                  <a:pt x="490" y="24"/>
                  <a:pt x="489" y="24"/>
                </a:cubicBezTo>
                <a:cubicBezTo>
                  <a:pt x="489" y="24"/>
                  <a:pt x="488" y="27"/>
                  <a:pt x="487" y="32"/>
                </a:cubicBezTo>
                <a:cubicBezTo>
                  <a:pt x="487" y="36"/>
                  <a:pt x="487" y="41"/>
                  <a:pt x="488" y="46"/>
                </a:cubicBezTo>
                <a:cubicBezTo>
                  <a:pt x="487" y="50"/>
                  <a:pt x="486" y="54"/>
                  <a:pt x="484" y="58"/>
                </a:cubicBezTo>
                <a:cubicBezTo>
                  <a:pt x="482" y="62"/>
                  <a:pt x="480" y="65"/>
                  <a:pt x="479" y="68"/>
                </a:cubicBezTo>
                <a:cubicBezTo>
                  <a:pt x="480" y="58"/>
                  <a:pt x="478" y="53"/>
                  <a:pt x="478" y="54"/>
                </a:cubicBezTo>
                <a:cubicBezTo>
                  <a:pt x="477" y="54"/>
                  <a:pt x="477" y="60"/>
                  <a:pt x="473" y="67"/>
                </a:cubicBezTo>
                <a:cubicBezTo>
                  <a:pt x="473" y="68"/>
                  <a:pt x="472" y="69"/>
                  <a:pt x="472" y="69"/>
                </a:cubicBezTo>
                <a:cubicBezTo>
                  <a:pt x="472" y="69"/>
                  <a:pt x="472" y="68"/>
                  <a:pt x="473" y="67"/>
                </a:cubicBezTo>
                <a:cubicBezTo>
                  <a:pt x="474" y="62"/>
                  <a:pt x="474" y="58"/>
                  <a:pt x="474" y="55"/>
                </a:cubicBezTo>
                <a:cubicBezTo>
                  <a:pt x="477" y="46"/>
                  <a:pt x="481" y="42"/>
                  <a:pt x="481" y="41"/>
                </a:cubicBezTo>
                <a:cubicBezTo>
                  <a:pt x="481" y="41"/>
                  <a:pt x="479" y="42"/>
                  <a:pt x="476" y="45"/>
                </a:cubicBezTo>
                <a:cubicBezTo>
                  <a:pt x="475" y="46"/>
                  <a:pt x="474" y="47"/>
                  <a:pt x="473" y="49"/>
                </a:cubicBezTo>
                <a:cubicBezTo>
                  <a:pt x="473" y="49"/>
                  <a:pt x="473" y="49"/>
                  <a:pt x="473" y="49"/>
                </a:cubicBezTo>
                <a:cubicBezTo>
                  <a:pt x="471" y="52"/>
                  <a:pt x="469" y="55"/>
                  <a:pt x="467" y="59"/>
                </a:cubicBezTo>
                <a:cubicBezTo>
                  <a:pt x="467" y="60"/>
                  <a:pt x="466" y="61"/>
                  <a:pt x="466" y="62"/>
                </a:cubicBezTo>
                <a:cubicBezTo>
                  <a:pt x="467" y="59"/>
                  <a:pt x="467" y="57"/>
                  <a:pt x="467" y="54"/>
                </a:cubicBezTo>
                <a:cubicBezTo>
                  <a:pt x="468" y="44"/>
                  <a:pt x="468" y="37"/>
                  <a:pt x="468" y="31"/>
                </a:cubicBezTo>
                <a:cubicBezTo>
                  <a:pt x="468" y="26"/>
                  <a:pt x="468" y="24"/>
                  <a:pt x="468" y="23"/>
                </a:cubicBezTo>
                <a:cubicBezTo>
                  <a:pt x="467" y="23"/>
                  <a:pt x="467" y="26"/>
                  <a:pt x="465" y="32"/>
                </a:cubicBezTo>
                <a:cubicBezTo>
                  <a:pt x="465" y="35"/>
                  <a:pt x="464" y="39"/>
                  <a:pt x="463" y="44"/>
                </a:cubicBezTo>
                <a:cubicBezTo>
                  <a:pt x="463" y="45"/>
                  <a:pt x="463" y="45"/>
                  <a:pt x="462" y="45"/>
                </a:cubicBezTo>
                <a:cubicBezTo>
                  <a:pt x="461" y="34"/>
                  <a:pt x="461" y="25"/>
                  <a:pt x="461" y="19"/>
                </a:cubicBezTo>
                <a:cubicBezTo>
                  <a:pt x="460" y="13"/>
                  <a:pt x="460" y="10"/>
                  <a:pt x="460" y="10"/>
                </a:cubicBezTo>
                <a:cubicBezTo>
                  <a:pt x="459" y="10"/>
                  <a:pt x="459" y="13"/>
                  <a:pt x="458" y="19"/>
                </a:cubicBezTo>
                <a:cubicBezTo>
                  <a:pt x="458" y="23"/>
                  <a:pt x="457" y="27"/>
                  <a:pt x="457" y="31"/>
                </a:cubicBezTo>
                <a:cubicBezTo>
                  <a:pt x="456" y="35"/>
                  <a:pt x="457" y="40"/>
                  <a:pt x="457" y="46"/>
                </a:cubicBezTo>
                <a:cubicBezTo>
                  <a:pt x="457" y="48"/>
                  <a:pt x="457" y="50"/>
                  <a:pt x="457" y="52"/>
                </a:cubicBezTo>
                <a:cubicBezTo>
                  <a:pt x="455" y="47"/>
                  <a:pt x="453" y="43"/>
                  <a:pt x="452" y="40"/>
                </a:cubicBezTo>
                <a:cubicBezTo>
                  <a:pt x="452" y="40"/>
                  <a:pt x="452" y="39"/>
                  <a:pt x="452" y="38"/>
                </a:cubicBezTo>
                <a:cubicBezTo>
                  <a:pt x="453" y="34"/>
                  <a:pt x="453" y="31"/>
                  <a:pt x="452" y="31"/>
                </a:cubicBezTo>
                <a:cubicBezTo>
                  <a:pt x="452" y="31"/>
                  <a:pt x="451" y="34"/>
                  <a:pt x="449" y="38"/>
                </a:cubicBezTo>
                <a:cubicBezTo>
                  <a:pt x="448" y="42"/>
                  <a:pt x="446" y="48"/>
                  <a:pt x="444" y="55"/>
                </a:cubicBezTo>
                <a:cubicBezTo>
                  <a:pt x="442" y="53"/>
                  <a:pt x="441" y="51"/>
                  <a:pt x="439" y="50"/>
                </a:cubicBezTo>
                <a:cubicBezTo>
                  <a:pt x="439" y="46"/>
                  <a:pt x="438" y="42"/>
                  <a:pt x="437" y="39"/>
                </a:cubicBezTo>
                <a:cubicBezTo>
                  <a:pt x="437" y="39"/>
                  <a:pt x="437" y="39"/>
                  <a:pt x="437" y="39"/>
                </a:cubicBezTo>
                <a:cubicBezTo>
                  <a:pt x="434" y="23"/>
                  <a:pt x="433" y="13"/>
                  <a:pt x="432" y="13"/>
                </a:cubicBezTo>
                <a:cubicBezTo>
                  <a:pt x="432" y="13"/>
                  <a:pt x="431" y="17"/>
                  <a:pt x="432" y="23"/>
                </a:cubicBezTo>
                <a:cubicBezTo>
                  <a:pt x="432" y="29"/>
                  <a:pt x="432" y="38"/>
                  <a:pt x="433" y="48"/>
                </a:cubicBezTo>
                <a:cubicBezTo>
                  <a:pt x="433" y="50"/>
                  <a:pt x="433" y="52"/>
                  <a:pt x="433" y="53"/>
                </a:cubicBezTo>
                <a:cubicBezTo>
                  <a:pt x="431" y="49"/>
                  <a:pt x="429" y="45"/>
                  <a:pt x="426" y="43"/>
                </a:cubicBezTo>
                <a:cubicBezTo>
                  <a:pt x="424" y="40"/>
                  <a:pt x="422" y="38"/>
                  <a:pt x="422" y="39"/>
                </a:cubicBezTo>
                <a:cubicBezTo>
                  <a:pt x="421" y="39"/>
                  <a:pt x="422" y="41"/>
                  <a:pt x="424" y="45"/>
                </a:cubicBezTo>
                <a:cubicBezTo>
                  <a:pt x="426" y="48"/>
                  <a:pt x="427" y="52"/>
                  <a:pt x="429" y="57"/>
                </a:cubicBezTo>
                <a:cubicBezTo>
                  <a:pt x="429" y="58"/>
                  <a:pt x="429" y="58"/>
                  <a:pt x="428" y="60"/>
                </a:cubicBezTo>
                <a:cubicBezTo>
                  <a:pt x="428" y="61"/>
                  <a:pt x="428" y="64"/>
                  <a:pt x="429" y="67"/>
                </a:cubicBezTo>
                <a:cubicBezTo>
                  <a:pt x="425" y="58"/>
                  <a:pt x="426" y="52"/>
                  <a:pt x="425" y="52"/>
                </a:cubicBezTo>
                <a:cubicBezTo>
                  <a:pt x="424" y="52"/>
                  <a:pt x="422" y="59"/>
                  <a:pt x="424" y="69"/>
                </a:cubicBezTo>
                <a:cubicBezTo>
                  <a:pt x="422" y="66"/>
                  <a:pt x="420" y="62"/>
                  <a:pt x="418" y="58"/>
                </a:cubicBezTo>
                <a:cubicBezTo>
                  <a:pt x="412" y="44"/>
                  <a:pt x="413" y="33"/>
                  <a:pt x="412" y="33"/>
                </a:cubicBezTo>
                <a:cubicBezTo>
                  <a:pt x="412" y="33"/>
                  <a:pt x="411" y="36"/>
                  <a:pt x="411" y="41"/>
                </a:cubicBezTo>
                <a:cubicBezTo>
                  <a:pt x="410" y="46"/>
                  <a:pt x="411" y="53"/>
                  <a:pt x="413" y="61"/>
                </a:cubicBezTo>
                <a:cubicBezTo>
                  <a:pt x="414" y="66"/>
                  <a:pt x="416" y="70"/>
                  <a:pt x="417" y="74"/>
                </a:cubicBezTo>
                <a:cubicBezTo>
                  <a:pt x="417" y="74"/>
                  <a:pt x="417" y="74"/>
                  <a:pt x="417" y="74"/>
                </a:cubicBezTo>
                <a:cubicBezTo>
                  <a:pt x="417" y="74"/>
                  <a:pt x="417" y="73"/>
                  <a:pt x="416" y="73"/>
                </a:cubicBezTo>
                <a:cubicBezTo>
                  <a:pt x="416" y="70"/>
                  <a:pt x="414" y="67"/>
                  <a:pt x="413" y="63"/>
                </a:cubicBezTo>
                <a:cubicBezTo>
                  <a:pt x="412" y="57"/>
                  <a:pt x="410" y="52"/>
                  <a:pt x="410" y="49"/>
                </a:cubicBezTo>
                <a:cubicBezTo>
                  <a:pt x="409" y="45"/>
                  <a:pt x="409" y="44"/>
                  <a:pt x="409" y="44"/>
                </a:cubicBezTo>
                <a:cubicBezTo>
                  <a:pt x="409" y="43"/>
                  <a:pt x="408" y="45"/>
                  <a:pt x="407" y="48"/>
                </a:cubicBezTo>
                <a:cubicBezTo>
                  <a:pt x="407" y="48"/>
                  <a:pt x="407" y="48"/>
                  <a:pt x="407" y="48"/>
                </a:cubicBezTo>
                <a:cubicBezTo>
                  <a:pt x="407" y="46"/>
                  <a:pt x="406" y="44"/>
                  <a:pt x="405" y="43"/>
                </a:cubicBezTo>
                <a:cubicBezTo>
                  <a:pt x="403" y="39"/>
                  <a:pt x="402" y="37"/>
                  <a:pt x="401" y="35"/>
                </a:cubicBezTo>
                <a:cubicBezTo>
                  <a:pt x="398" y="31"/>
                  <a:pt x="396" y="28"/>
                  <a:pt x="396" y="29"/>
                </a:cubicBezTo>
                <a:cubicBezTo>
                  <a:pt x="396" y="29"/>
                  <a:pt x="397" y="32"/>
                  <a:pt x="399" y="36"/>
                </a:cubicBezTo>
                <a:cubicBezTo>
                  <a:pt x="399" y="39"/>
                  <a:pt x="400" y="42"/>
                  <a:pt x="401" y="45"/>
                </a:cubicBezTo>
                <a:cubicBezTo>
                  <a:pt x="402" y="46"/>
                  <a:pt x="402" y="48"/>
                  <a:pt x="403" y="50"/>
                </a:cubicBezTo>
                <a:cubicBezTo>
                  <a:pt x="403" y="51"/>
                  <a:pt x="403" y="52"/>
                  <a:pt x="403" y="53"/>
                </a:cubicBezTo>
                <a:cubicBezTo>
                  <a:pt x="403" y="54"/>
                  <a:pt x="403" y="55"/>
                  <a:pt x="404" y="56"/>
                </a:cubicBezTo>
                <a:cubicBezTo>
                  <a:pt x="404" y="58"/>
                  <a:pt x="404" y="60"/>
                  <a:pt x="404" y="61"/>
                </a:cubicBezTo>
                <a:cubicBezTo>
                  <a:pt x="404" y="62"/>
                  <a:pt x="404" y="62"/>
                  <a:pt x="404" y="62"/>
                </a:cubicBezTo>
                <a:cubicBezTo>
                  <a:pt x="403" y="60"/>
                  <a:pt x="401" y="58"/>
                  <a:pt x="400" y="57"/>
                </a:cubicBezTo>
                <a:cubicBezTo>
                  <a:pt x="399" y="49"/>
                  <a:pt x="400" y="44"/>
                  <a:pt x="399" y="44"/>
                </a:cubicBezTo>
                <a:cubicBezTo>
                  <a:pt x="399" y="44"/>
                  <a:pt x="398" y="46"/>
                  <a:pt x="397" y="50"/>
                </a:cubicBezTo>
                <a:cubicBezTo>
                  <a:pt x="397" y="51"/>
                  <a:pt x="396" y="52"/>
                  <a:pt x="396" y="53"/>
                </a:cubicBezTo>
                <a:cubicBezTo>
                  <a:pt x="396" y="53"/>
                  <a:pt x="396" y="53"/>
                  <a:pt x="396" y="53"/>
                </a:cubicBezTo>
                <a:cubicBezTo>
                  <a:pt x="395" y="49"/>
                  <a:pt x="394" y="45"/>
                  <a:pt x="394" y="42"/>
                </a:cubicBezTo>
                <a:cubicBezTo>
                  <a:pt x="394" y="42"/>
                  <a:pt x="394" y="42"/>
                  <a:pt x="394" y="42"/>
                </a:cubicBezTo>
                <a:cubicBezTo>
                  <a:pt x="391" y="26"/>
                  <a:pt x="389" y="16"/>
                  <a:pt x="388" y="16"/>
                </a:cubicBezTo>
                <a:cubicBezTo>
                  <a:pt x="388" y="16"/>
                  <a:pt x="388" y="20"/>
                  <a:pt x="388" y="26"/>
                </a:cubicBezTo>
                <a:cubicBezTo>
                  <a:pt x="388" y="32"/>
                  <a:pt x="389" y="41"/>
                  <a:pt x="389" y="51"/>
                </a:cubicBezTo>
                <a:cubicBezTo>
                  <a:pt x="389" y="52"/>
                  <a:pt x="389" y="53"/>
                  <a:pt x="389" y="54"/>
                </a:cubicBezTo>
                <a:cubicBezTo>
                  <a:pt x="389" y="53"/>
                  <a:pt x="388" y="52"/>
                  <a:pt x="388" y="51"/>
                </a:cubicBezTo>
                <a:cubicBezTo>
                  <a:pt x="388" y="51"/>
                  <a:pt x="388" y="50"/>
                  <a:pt x="387" y="50"/>
                </a:cubicBezTo>
                <a:cubicBezTo>
                  <a:pt x="387" y="50"/>
                  <a:pt x="387" y="50"/>
                  <a:pt x="387" y="50"/>
                </a:cubicBezTo>
                <a:cubicBezTo>
                  <a:pt x="387" y="50"/>
                  <a:pt x="387" y="50"/>
                  <a:pt x="387" y="50"/>
                </a:cubicBezTo>
                <a:cubicBezTo>
                  <a:pt x="384" y="47"/>
                  <a:pt x="383" y="46"/>
                  <a:pt x="383" y="46"/>
                </a:cubicBezTo>
                <a:cubicBezTo>
                  <a:pt x="382" y="46"/>
                  <a:pt x="383" y="48"/>
                  <a:pt x="384" y="51"/>
                </a:cubicBezTo>
                <a:cubicBezTo>
                  <a:pt x="385" y="52"/>
                  <a:pt x="385" y="53"/>
                  <a:pt x="385" y="54"/>
                </a:cubicBezTo>
                <a:cubicBezTo>
                  <a:pt x="385" y="54"/>
                  <a:pt x="385" y="55"/>
                  <a:pt x="385" y="55"/>
                </a:cubicBezTo>
                <a:cubicBezTo>
                  <a:pt x="384" y="57"/>
                  <a:pt x="384" y="59"/>
                  <a:pt x="384" y="62"/>
                </a:cubicBezTo>
                <a:cubicBezTo>
                  <a:pt x="383" y="60"/>
                  <a:pt x="383" y="59"/>
                  <a:pt x="383" y="58"/>
                </a:cubicBezTo>
                <a:cubicBezTo>
                  <a:pt x="383" y="53"/>
                  <a:pt x="383" y="50"/>
                  <a:pt x="382" y="46"/>
                </a:cubicBezTo>
                <a:cubicBezTo>
                  <a:pt x="382" y="43"/>
                  <a:pt x="382" y="40"/>
                  <a:pt x="382" y="37"/>
                </a:cubicBezTo>
                <a:cubicBezTo>
                  <a:pt x="382" y="33"/>
                  <a:pt x="382" y="30"/>
                  <a:pt x="382" y="30"/>
                </a:cubicBezTo>
                <a:cubicBezTo>
                  <a:pt x="381" y="30"/>
                  <a:pt x="381" y="33"/>
                  <a:pt x="380" y="38"/>
                </a:cubicBezTo>
                <a:cubicBezTo>
                  <a:pt x="378" y="43"/>
                  <a:pt x="378" y="50"/>
                  <a:pt x="377" y="59"/>
                </a:cubicBezTo>
                <a:cubicBezTo>
                  <a:pt x="377" y="60"/>
                  <a:pt x="377" y="61"/>
                  <a:pt x="377" y="63"/>
                </a:cubicBezTo>
                <a:cubicBezTo>
                  <a:pt x="377" y="61"/>
                  <a:pt x="376" y="61"/>
                  <a:pt x="376" y="60"/>
                </a:cubicBezTo>
                <a:cubicBezTo>
                  <a:pt x="377" y="57"/>
                  <a:pt x="377" y="55"/>
                  <a:pt x="376" y="55"/>
                </a:cubicBezTo>
                <a:cubicBezTo>
                  <a:pt x="376" y="55"/>
                  <a:pt x="375" y="56"/>
                  <a:pt x="374" y="57"/>
                </a:cubicBezTo>
                <a:cubicBezTo>
                  <a:pt x="373" y="56"/>
                  <a:pt x="373" y="55"/>
                  <a:pt x="373" y="55"/>
                </a:cubicBezTo>
                <a:cubicBezTo>
                  <a:pt x="372" y="55"/>
                  <a:pt x="372" y="56"/>
                  <a:pt x="372" y="57"/>
                </a:cubicBezTo>
                <a:cubicBezTo>
                  <a:pt x="372" y="56"/>
                  <a:pt x="371" y="56"/>
                  <a:pt x="371" y="55"/>
                </a:cubicBezTo>
                <a:cubicBezTo>
                  <a:pt x="370" y="55"/>
                  <a:pt x="370" y="55"/>
                  <a:pt x="370" y="55"/>
                </a:cubicBezTo>
                <a:cubicBezTo>
                  <a:pt x="370" y="54"/>
                  <a:pt x="370" y="53"/>
                  <a:pt x="370" y="52"/>
                </a:cubicBezTo>
                <a:cubicBezTo>
                  <a:pt x="370" y="49"/>
                  <a:pt x="370" y="47"/>
                  <a:pt x="370" y="45"/>
                </a:cubicBezTo>
                <a:cubicBezTo>
                  <a:pt x="370" y="41"/>
                  <a:pt x="370" y="38"/>
                  <a:pt x="369" y="38"/>
                </a:cubicBezTo>
                <a:cubicBezTo>
                  <a:pt x="369" y="38"/>
                  <a:pt x="368" y="41"/>
                  <a:pt x="367" y="45"/>
                </a:cubicBezTo>
                <a:cubicBezTo>
                  <a:pt x="366" y="49"/>
                  <a:pt x="365" y="56"/>
                  <a:pt x="365" y="63"/>
                </a:cubicBezTo>
                <a:cubicBezTo>
                  <a:pt x="365" y="64"/>
                  <a:pt x="365" y="66"/>
                  <a:pt x="365" y="67"/>
                </a:cubicBezTo>
                <a:cubicBezTo>
                  <a:pt x="364" y="65"/>
                  <a:pt x="363" y="64"/>
                  <a:pt x="362" y="63"/>
                </a:cubicBezTo>
                <a:cubicBezTo>
                  <a:pt x="362" y="61"/>
                  <a:pt x="362" y="59"/>
                  <a:pt x="362" y="58"/>
                </a:cubicBezTo>
                <a:cubicBezTo>
                  <a:pt x="363" y="56"/>
                  <a:pt x="363" y="54"/>
                  <a:pt x="364" y="53"/>
                </a:cubicBezTo>
                <a:cubicBezTo>
                  <a:pt x="366" y="49"/>
                  <a:pt x="366" y="47"/>
                  <a:pt x="366" y="47"/>
                </a:cubicBezTo>
                <a:cubicBezTo>
                  <a:pt x="366" y="47"/>
                  <a:pt x="364" y="48"/>
                  <a:pt x="362" y="51"/>
                </a:cubicBezTo>
                <a:cubicBezTo>
                  <a:pt x="362" y="44"/>
                  <a:pt x="363" y="39"/>
                  <a:pt x="364" y="35"/>
                </a:cubicBezTo>
                <a:cubicBezTo>
                  <a:pt x="365" y="29"/>
                  <a:pt x="366" y="27"/>
                  <a:pt x="365" y="26"/>
                </a:cubicBezTo>
                <a:cubicBezTo>
                  <a:pt x="365" y="26"/>
                  <a:pt x="364" y="29"/>
                  <a:pt x="361" y="34"/>
                </a:cubicBezTo>
                <a:cubicBezTo>
                  <a:pt x="359" y="40"/>
                  <a:pt x="357" y="48"/>
                  <a:pt x="356" y="57"/>
                </a:cubicBezTo>
                <a:cubicBezTo>
                  <a:pt x="356" y="58"/>
                  <a:pt x="356" y="60"/>
                  <a:pt x="356" y="61"/>
                </a:cubicBezTo>
                <a:cubicBezTo>
                  <a:pt x="356" y="61"/>
                  <a:pt x="356" y="61"/>
                  <a:pt x="356" y="61"/>
                </a:cubicBezTo>
                <a:cubicBezTo>
                  <a:pt x="356" y="60"/>
                  <a:pt x="355" y="58"/>
                  <a:pt x="355" y="57"/>
                </a:cubicBezTo>
                <a:cubicBezTo>
                  <a:pt x="354" y="48"/>
                  <a:pt x="352" y="41"/>
                  <a:pt x="351" y="35"/>
                </a:cubicBezTo>
                <a:cubicBezTo>
                  <a:pt x="352" y="33"/>
                  <a:pt x="352" y="32"/>
                  <a:pt x="352" y="32"/>
                </a:cubicBezTo>
                <a:cubicBezTo>
                  <a:pt x="352" y="32"/>
                  <a:pt x="351" y="33"/>
                  <a:pt x="351" y="33"/>
                </a:cubicBezTo>
                <a:cubicBezTo>
                  <a:pt x="350" y="29"/>
                  <a:pt x="349" y="27"/>
                  <a:pt x="349" y="27"/>
                </a:cubicBezTo>
                <a:cubicBezTo>
                  <a:pt x="348" y="27"/>
                  <a:pt x="348" y="31"/>
                  <a:pt x="348" y="37"/>
                </a:cubicBezTo>
                <a:cubicBezTo>
                  <a:pt x="348" y="38"/>
                  <a:pt x="347" y="38"/>
                  <a:pt x="347" y="39"/>
                </a:cubicBezTo>
                <a:cubicBezTo>
                  <a:pt x="345" y="42"/>
                  <a:pt x="344" y="45"/>
                  <a:pt x="342" y="48"/>
                </a:cubicBezTo>
                <a:cubicBezTo>
                  <a:pt x="342" y="50"/>
                  <a:pt x="341" y="51"/>
                  <a:pt x="340" y="53"/>
                </a:cubicBezTo>
                <a:cubicBezTo>
                  <a:pt x="340" y="53"/>
                  <a:pt x="340" y="53"/>
                  <a:pt x="340" y="53"/>
                </a:cubicBezTo>
                <a:cubicBezTo>
                  <a:pt x="340" y="50"/>
                  <a:pt x="339" y="49"/>
                  <a:pt x="339" y="49"/>
                </a:cubicBezTo>
                <a:cubicBezTo>
                  <a:pt x="338" y="49"/>
                  <a:pt x="338" y="50"/>
                  <a:pt x="338" y="52"/>
                </a:cubicBezTo>
                <a:cubicBezTo>
                  <a:pt x="337" y="51"/>
                  <a:pt x="337" y="51"/>
                  <a:pt x="337" y="51"/>
                </a:cubicBezTo>
                <a:cubicBezTo>
                  <a:pt x="336" y="51"/>
                  <a:pt x="337" y="52"/>
                  <a:pt x="338" y="54"/>
                </a:cubicBezTo>
                <a:cubicBezTo>
                  <a:pt x="338" y="54"/>
                  <a:pt x="338" y="54"/>
                  <a:pt x="337" y="55"/>
                </a:cubicBezTo>
                <a:cubicBezTo>
                  <a:pt x="337" y="58"/>
                  <a:pt x="336" y="63"/>
                  <a:pt x="334" y="69"/>
                </a:cubicBezTo>
                <a:cubicBezTo>
                  <a:pt x="334" y="70"/>
                  <a:pt x="334" y="70"/>
                  <a:pt x="334" y="70"/>
                </a:cubicBezTo>
                <a:cubicBezTo>
                  <a:pt x="334" y="69"/>
                  <a:pt x="334" y="69"/>
                  <a:pt x="334" y="69"/>
                </a:cubicBezTo>
                <a:cubicBezTo>
                  <a:pt x="334" y="68"/>
                  <a:pt x="334" y="68"/>
                  <a:pt x="334" y="67"/>
                </a:cubicBezTo>
                <a:cubicBezTo>
                  <a:pt x="336" y="58"/>
                  <a:pt x="337" y="51"/>
                  <a:pt x="337" y="47"/>
                </a:cubicBezTo>
                <a:cubicBezTo>
                  <a:pt x="336" y="42"/>
                  <a:pt x="336" y="40"/>
                  <a:pt x="335" y="40"/>
                </a:cubicBezTo>
                <a:cubicBezTo>
                  <a:pt x="335" y="40"/>
                  <a:pt x="334" y="43"/>
                  <a:pt x="334" y="47"/>
                </a:cubicBezTo>
                <a:cubicBezTo>
                  <a:pt x="333" y="51"/>
                  <a:pt x="332" y="56"/>
                  <a:pt x="330" y="61"/>
                </a:cubicBezTo>
                <a:cubicBezTo>
                  <a:pt x="327" y="53"/>
                  <a:pt x="328" y="47"/>
                  <a:pt x="327" y="47"/>
                </a:cubicBezTo>
                <a:cubicBezTo>
                  <a:pt x="327" y="47"/>
                  <a:pt x="326" y="49"/>
                  <a:pt x="325" y="54"/>
                </a:cubicBezTo>
                <a:cubicBezTo>
                  <a:pt x="325" y="58"/>
                  <a:pt x="326" y="63"/>
                  <a:pt x="327" y="69"/>
                </a:cubicBezTo>
                <a:cubicBezTo>
                  <a:pt x="326" y="72"/>
                  <a:pt x="324" y="75"/>
                  <a:pt x="323" y="78"/>
                </a:cubicBezTo>
                <a:cubicBezTo>
                  <a:pt x="323" y="78"/>
                  <a:pt x="323" y="78"/>
                  <a:pt x="323" y="77"/>
                </a:cubicBezTo>
                <a:cubicBezTo>
                  <a:pt x="325" y="66"/>
                  <a:pt x="323" y="60"/>
                  <a:pt x="322" y="61"/>
                </a:cubicBezTo>
                <a:cubicBezTo>
                  <a:pt x="321" y="61"/>
                  <a:pt x="321" y="67"/>
                  <a:pt x="318" y="76"/>
                </a:cubicBezTo>
                <a:cubicBezTo>
                  <a:pt x="317" y="78"/>
                  <a:pt x="316" y="80"/>
                  <a:pt x="315" y="82"/>
                </a:cubicBezTo>
                <a:cubicBezTo>
                  <a:pt x="315" y="78"/>
                  <a:pt x="316" y="74"/>
                  <a:pt x="317" y="69"/>
                </a:cubicBezTo>
                <a:cubicBezTo>
                  <a:pt x="320" y="54"/>
                  <a:pt x="326" y="47"/>
                  <a:pt x="325" y="46"/>
                </a:cubicBezTo>
                <a:cubicBezTo>
                  <a:pt x="325" y="46"/>
                  <a:pt x="323" y="48"/>
                  <a:pt x="320" y="51"/>
                </a:cubicBezTo>
                <a:cubicBezTo>
                  <a:pt x="317" y="55"/>
                  <a:pt x="314" y="61"/>
                  <a:pt x="311" y="68"/>
                </a:cubicBezTo>
                <a:cubicBezTo>
                  <a:pt x="311" y="69"/>
                  <a:pt x="311" y="69"/>
                  <a:pt x="311" y="70"/>
                </a:cubicBezTo>
                <a:cubicBezTo>
                  <a:pt x="311" y="68"/>
                  <a:pt x="311" y="65"/>
                  <a:pt x="311" y="63"/>
                </a:cubicBezTo>
                <a:cubicBezTo>
                  <a:pt x="311" y="45"/>
                  <a:pt x="310" y="34"/>
                  <a:pt x="310" y="34"/>
                </a:cubicBezTo>
                <a:cubicBezTo>
                  <a:pt x="309" y="34"/>
                  <a:pt x="307" y="46"/>
                  <a:pt x="305" y="64"/>
                </a:cubicBezTo>
                <a:cubicBezTo>
                  <a:pt x="304" y="68"/>
                  <a:pt x="304" y="72"/>
                  <a:pt x="303" y="76"/>
                </a:cubicBezTo>
                <a:cubicBezTo>
                  <a:pt x="303" y="73"/>
                  <a:pt x="302" y="71"/>
                  <a:pt x="302" y="68"/>
                </a:cubicBezTo>
                <a:cubicBezTo>
                  <a:pt x="298" y="52"/>
                  <a:pt x="294" y="44"/>
                  <a:pt x="293" y="44"/>
                </a:cubicBezTo>
                <a:cubicBezTo>
                  <a:pt x="292" y="45"/>
                  <a:pt x="295" y="54"/>
                  <a:pt x="296" y="69"/>
                </a:cubicBezTo>
                <a:cubicBezTo>
                  <a:pt x="296" y="73"/>
                  <a:pt x="296" y="77"/>
                  <a:pt x="297" y="80"/>
                </a:cubicBezTo>
                <a:cubicBezTo>
                  <a:pt x="297" y="80"/>
                  <a:pt x="297" y="80"/>
                  <a:pt x="297" y="80"/>
                </a:cubicBezTo>
                <a:cubicBezTo>
                  <a:pt x="296" y="78"/>
                  <a:pt x="295" y="77"/>
                  <a:pt x="294" y="75"/>
                </a:cubicBezTo>
                <a:cubicBezTo>
                  <a:pt x="294" y="70"/>
                  <a:pt x="293" y="67"/>
                  <a:pt x="293" y="67"/>
                </a:cubicBezTo>
                <a:cubicBezTo>
                  <a:pt x="292" y="67"/>
                  <a:pt x="292" y="68"/>
                  <a:pt x="292" y="71"/>
                </a:cubicBezTo>
                <a:cubicBezTo>
                  <a:pt x="290" y="68"/>
                  <a:pt x="289" y="66"/>
                  <a:pt x="287" y="65"/>
                </a:cubicBezTo>
                <a:cubicBezTo>
                  <a:pt x="288" y="60"/>
                  <a:pt x="288" y="55"/>
                  <a:pt x="288" y="52"/>
                </a:cubicBezTo>
                <a:cubicBezTo>
                  <a:pt x="288" y="48"/>
                  <a:pt x="288" y="45"/>
                  <a:pt x="287" y="45"/>
                </a:cubicBezTo>
                <a:cubicBezTo>
                  <a:pt x="287" y="45"/>
                  <a:pt x="286" y="48"/>
                  <a:pt x="285" y="53"/>
                </a:cubicBezTo>
                <a:cubicBezTo>
                  <a:pt x="284" y="55"/>
                  <a:pt x="284" y="57"/>
                  <a:pt x="283" y="60"/>
                </a:cubicBezTo>
                <a:cubicBezTo>
                  <a:pt x="283" y="60"/>
                  <a:pt x="283" y="59"/>
                  <a:pt x="282" y="59"/>
                </a:cubicBezTo>
                <a:cubicBezTo>
                  <a:pt x="281" y="54"/>
                  <a:pt x="280" y="50"/>
                  <a:pt x="280" y="47"/>
                </a:cubicBezTo>
                <a:cubicBezTo>
                  <a:pt x="278" y="42"/>
                  <a:pt x="278" y="39"/>
                  <a:pt x="277" y="39"/>
                </a:cubicBezTo>
                <a:cubicBezTo>
                  <a:pt x="277" y="39"/>
                  <a:pt x="277" y="42"/>
                  <a:pt x="277" y="48"/>
                </a:cubicBezTo>
                <a:cubicBezTo>
                  <a:pt x="277" y="53"/>
                  <a:pt x="277" y="60"/>
                  <a:pt x="278" y="69"/>
                </a:cubicBezTo>
                <a:cubicBezTo>
                  <a:pt x="277" y="70"/>
                  <a:pt x="276" y="72"/>
                  <a:pt x="275" y="74"/>
                </a:cubicBezTo>
                <a:cubicBezTo>
                  <a:pt x="275" y="74"/>
                  <a:pt x="275" y="74"/>
                  <a:pt x="274" y="74"/>
                </a:cubicBezTo>
                <a:cubicBezTo>
                  <a:pt x="275" y="68"/>
                  <a:pt x="276" y="65"/>
                  <a:pt x="275" y="65"/>
                </a:cubicBezTo>
                <a:cubicBezTo>
                  <a:pt x="275" y="65"/>
                  <a:pt x="274" y="66"/>
                  <a:pt x="273" y="68"/>
                </a:cubicBezTo>
                <a:cubicBezTo>
                  <a:pt x="272" y="66"/>
                  <a:pt x="272" y="65"/>
                  <a:pt x="272" y="65"/>
                </a:cubicBezTo>
                <a:cubicBezTo>
                  <a:pt x="272" y="65"/>
                  <a:pt x="271" y="67"/>
                  <a:pt x="271" y="70"/>
                </a:cubicBezTo>
                <a:cubicBezTo>
                  <a:pt x="271" y="70"/>
                  <a:pt x="271" y="70"/>
                  <a:pt x="271" y="69"/>
                </a:cubicBezTo>
                <a:cubicBezTo>
                  <a:pt x="270" y="65"/>
                  <a:pt x="270" y="61"/>
                  <a:pt x="270" y="57"/>
                </a:cubicBezTo>
                <a:cubicBezTo>
                  <a:pt x="270" y="54"/>
                  <a:pt x="269" y="51"/>
                  <a:pt x="268" y="49"/>
                </a:cubicBezTo>
                <a:cubicBezTo>
                  <a:pt x="267" y="44"/>
                  <a:pt x="267" y="41"/>
                  <a:pt x="266" y="42"/>
                </a:cubicBezTo>
                <a:cubicBezTo>
                  <a:pt x="266" y="42"/>
                  <a:pt x="266" y="45"/>
                  <a:pt x="266" y="50"/>
                </a:cubicBezTo>
                <a:cubicBezTo>
                  <a:pt x="266" y="54"/>
                  <a:pt x="265" y="62"/>
                  <a:pt x="265" y="70"/>
                </a:cubicBezTo>
                <a:cubicBezTo>
                  <a:pt x="264" y="74"/>
                  <a:pt x="264" y="78"/>
                  <a:pt x="263" y="82"/>
                </a:cubicBezTo>
                <a:cubicBezTo>
                  <a:pt x="262" y="78"/>
                  <a:pt x="262" y="73"/>
                  <a:pt x="262" y="68"/>
                </a:cubicBezTo>
                <a:cubicBezTo>
                  <a:pt x="262" y="66"/>
                  <a:pt x="263" y="65"/>
                  <a:pt x="264" y="63"/>
                </a:cubicBezTo>
                <a:cubicBezTo>
                  <a:pt x="265" y="60"/>
                  <a:pt x="266" y="58"/>
                  <a:pt x="265" y="58"/>
                </a:cubicBezTo>
                <a:cubicBezTo>
                  <a:pt x="265" y="58"/>
                  <a:pt x="264" y="59"/>
                  <a:pt x="262" y="62"/>
                </a:cubicBezTo>
                <a:cubicBezTo>
                  <a:pt x="262" y="55"/>
                  <a:pt x="263" y="49"/>
                  <a:pt x="264" y="45"/>
                </a:cubicBezTo>
                <a:cubicBezTo>
                  <a:pt x="265" y="40"/>
                  <a:pt x="265" y="37"/>
                  <a:pt x="265" y="37"/>
                </a:cubicBezTo>
                <a:cubicBezTo>
                  <a:pt x="265" y="37"/>
                  <a:pt x="263" y="40"/>
                  <a:pt x="261" y="45"/>
                </a:cubicBezTo>
                <a:cubicBezTo>
                  <a:pt x="259" y="51"/>
                  <a:pt x="257" y="59"/>
                  <a:pt x="256" y="68"/>
                </a:cubicBezTo>
                <a:cubicBezTo>
                  <a:pt x="256" y="69"/>
                  <a:pt x="256" y="71"/>
                  <a:pt x="256" y="72"/>
                </a:cubicBezTo>
                <a:cubicBezTo>
                  <a:pt x="256" y="72"/>
                  <a:pt x="256" y="72"/>
                  <a:pt x="256" y="72"/>
                </a:cubicBezTo>
                <a:cubicBezTo>
                  <a:pt x="255" y="70"/>
                  <a:pt x="255" y="69"/>
                  <a:pt x="254" y="69"/>
                </a:cubicBezTo>
                <a:cubicBezTo>
                  <a:pt x="254" y="69"/>
                  <a:pt x="254" y="71"/>
                  <a:pt x="253" y="75"/>
                </a:cubicBezTo>
                <a:cubicBezTo>
                  <a:pt x="253" y="72"/>
                  <a:pt x="252" y="70"/>
                  <a:pt x="252" y="68"/>
                </a:cubicBezTo>
                <a:cubicBezTo>
                  <a:pt x="255" y="59"/>
                  <a:pt x="258" y="55"/>
                  <a:pt x="258" y="54"/>
                </a:cubicBezTo>
                <a:cubicBezTo>
                  <a:pt x="257" y="54"/>
                  <a:pt x="256" y="56"/>
                  <a:pt x="252" y="59"/>
                </a:cubicBezTo>
                <a:cubicBezTo>
                  <a:pt x="252" y="60"/>
                  <a:pt x="251" y="61"/>
                  <a:pt x="250" y="62"/>
                </a:cubicBezTo>
                <a:cubicBezTo>
                  <a:pt x="250" y="60"/>
                  <a:pt x="249" y="59"/>
                  <a:pt x="249" y="59"/>
                </a:cubicBezTo>
                <a:cubicBezTo>
                  <a:pt x="248" y="59"/>
                  <a:pt x="248" y="62"/>
                  <a:pt x="248" y="66"/>
                </a:cubicBezTo>
                <a:cubicBezTo>
                  <a:pt x="247" y="68"/>
                  <a:pt x="245" y="71"/>
                  <a:pt x="244" y="75"/>
                </a:cubicBezTo>
                <a:cubicBezTo>
                  <a:pt x="244" y="74"/>
                  <a:pt x="244" y="73"/>
                  <a:pt x="244" y="72"/>
                </a:cubicBezTo>
                <a:cubicBezTo>
                  <a:pt x="244" y="71"/>
                  <a:pt x="245" y="70"/>
                  <a:pt x="245" y="69"/>
                </a:cubicBezTo>
                <a:cubicBezTo>
                  <a:pt x="245" y="68"/>
                  <a:pt x="245" y="67"/>
                  <a:pt x="245" y="66"/>
                </a:cubicBezTo>
                <a:cubicBezTo>
                  <a:pt x="246" y="64"/>
                  <a:pt x="246" y="62"/>
                  <a:pt x="247" y="60"/>
                </a:cubicBezTo>
                <a:cubicBezTo>
                  <a:pt x="248" y="57"/>
                  <a:pt x="249" y="53"/>
                  <a:pt x="250" y="51"/>
                </a:cubicBezTo>
                <a:cubicBezTo>
                  <a:pt x="251" y="46"/>
                  <a:pt x="252" y="43"/>
                  <a:pt x="252" y="43"/>
                </a:cubicBezTo>
                <a:cubicBezTo>
                  <a:pt x="252" y="43"/>
                  <a:pt x="250" y="46"/>
                  <a:pt x="247" y="51"/>
                </a:cubicBezTo>
                <a:cubicBezTo>
                  <a:pt x="246" y="53"/>
                  <a:pt x="244" y="56"/>
                  <a:pt x="243" y="60"/>
                </a:cubicBezTo>
                <a:cubicBezTo>
                  <a:pt x="242" y="61"/>
                  <a:pt x="241" y="63"/>
                  <a:pt x="241" y="65"/>
                </a:cubicBezTo>
                <a:cubicBezTo>
                  <a:pt x="240" y="62"/>
                  <a:pt x="239" y="61"/>
                  <a:pt x="239" y="61"/>
                </a:cubicBezTo>
                <a:cubicBezTo>
                  <a:pt x="239" y="61"/>
                  <a:pt x="239" y="63"/>
                  <a:pt x="238" y="67"/>
                </a:cubicBezTo>
                <a:cubicBezTo>
                  <a:pt x="237" y="70"/>
                  <a:pt x="236" y="75"/>
                  <a:pt x="235" y="81"/>
                </a:cubicBezTo>
                <a:cubicBezTo>
                  <a:pt x="234" y="84"/>
                  <a:pt x="233" y="87"/>
                  <a:pt x="232" y="89"/>
                </a:cubicBezTo>
                <a:cubicBezTo>
                  <a:pt x="232" y="89"/>
                  <a:pt x="232" y="89"/>
                  <a:pt x="232" y="89"/>
                </a:cubicBezTo>
                <a:cubicBezTo>
                  <a:pt x="233" y="86"/>
                  <a:pt x="234" y="82"/>
                  <a:pt x="235" y="79"/>
                </a:cubicBezTo>
                <a:cubicBezTo>
                  <a:pt x="237" y="70"/>
                  <a:pt x="238" y="63"/>
                  <a:pt x="237" y="58"/>
                </a:cubicBezTo>
                <a:cubicBezTo>
                  <a:pt x="237" y="54"/>
                  <a:pt x="236" y="51"/>
                  <a:pt x="236" y="52"/>
                </a:cubicBezTo>
                <a:cubicBezTo>
                  <a:pt x="235" y="52"/>
                  <a:pt x="235" y="54"/>
                  <a:pt x="234" y="59"/>
                </a:cubicBezTo>
                <a:cubicBezTo>
                  <a:pt x="234" y="64"/>
                  <a:pt x="232" y="70"/>
                  <a:pt x="230" y="78"/>
                </a:cubicBezTo>
                <a:cubicBezTo>
                  <a:pt x="229" y="78"/>
                  <a:pt x="229" y="79"/>
                  <a:pt x="229" y="79"/>
                </a:cubicBezTo>
                <a:cubicBezTo>
                  <a:pt x="229" y="79"/>
                  <a:pt x="229" y="79"/>
                  <a:pt x="229" y="79"/>
                </a:cubicBezTo>
                <a:cubicBezTo>
                  <a:pt x="227" y="72"/>
                  <a:pt x="226" y="66"/>
                  <a:pt x="225" y="62"/>
                </a:cubicBezTo>
                <a:cubicBezTo>
                  <a:pt x="226" y="60"/>
                  <a:pt x="227" y="59"/>
                  <a:pt x="226" y="59"/>
                </a:cubicBezTo>
                <a:cubicBezTo>
                  <a:pt x="226" y="59"/>
                  <a:pt x="226" y="59"/>
                  <a:pt x="225" y="60"/>
                </a:cubicBezTo>
                <a:cubicBezTo>
                  <a:pt x="222" y="44"/>
                  <a:pt x="220" y="35"/>
                  <a:pt x="219" y="35"/>
                </a:cubicBezTo>
                <a:cubicBezTo>
                  <a:pt x="219" y="35"/>
                  <a:pt x="219" y="39"/>
                  <a:pt x="219" y="45"/>
                </a:cubicBezTo>
                <a:cubicBezTo>
                  <a:pt x="219" y="50"/>
                  <a:pt x="220" y="57"/>
                  <a:pt x="220" y="66"/>
                </a:cubicBezTo>
                <a:cubicBezTo>
                  <a:pt x="219" y="67"/>
                  <a:pt x="219" y="68"/>
                  <a:pt x="218" y="70"/>
                </a:cubicBezTo>
                <a:cubicBezTo>
                  <a:pt x="216" y="68"/>
                  <a:pt x="215" y="66"/>
                  <a:pt x="214" y="65"/>
                </a:cubicBezTo>
                <a:cubicBezTo>
                  <a:pt x="211" y="62"/>
                  <a:pt x="209" y="61"/>
                  <a:pt x="209" y="61"/>
                </a:cubicBezTo>
                <a:cubicBezTo>
                  <a:pt x="209" y="62"/>
                  <a:pt x="210" y="64"/>
                  <a:pt x="212" y="67"/>
                </a:cubicBezTo>
                <a:cubicBezTo>
                  <a:pt x="213" y="69"/>
                  <a:pt x="214" y="72"/>
                  <a:pt x="215" y="75"/>
                </a:cubicBezTo>
                <a:cubicBezTo>
                  <a:pt x="214" y="77"/>
                  <a:pt x="213" y="79"/>
                  <a:pt x="213" y="81"/>
                </a:cubicBezTo>
                <a:cubicBezTo>
                  <a:pt x="212" y="83"/>
                  <a:pt x="211" y="85"/>
                  <a:pt x="211" y="87"/>
                </a:cubicBezTo>
                <a:cubicBezTo>
                  <a:pt x="210" y="84"/>
                  <a:pt x="209" y="81"/>
                  <a:pt x="208" y="78"/>
                </a:cubicBezTo>
                <a:cubicBezTo>
                  <a:pt x="206" y="71"/>
                  <a:pt x="204" y="65"/>
                  <a:pt x="201" y="61"/>
                </a:cubicBezTo>
                <a:cubicBezTo>
                  <a:pt x="200" y="50"/>
                  <a:pt x="200" y="44"/>
                  <a:pt x="200" y="44"/>
                </a:cubicBezTo>
                <a:cubicBezTo>
                  <a:pt x="199" y="44"/>
                  <a:pt x="199" y="47"/>
                  <a:pt x="198" y="53"/>
                </a:cubicBezTo>
                <a:cubicBezTo>
                  <a:pt x="198" y="54"/>
                  <a:pt x="198" y="55"/>
                  <a:pt x="198" y="56"/>
                </a:cubicBezTo>
                <a:cubicBezTo>
                  <a:pt x="196" y="55"/>
                  <a:pt x="196" y="54"/>
                  <a:pt x="195" y="54"/>
                </a:cubicBezTo>
                <a:cubicBezTo>
                  <a:pt x="195" y="55"/>
                  <a:pt x="196" y="57"/>
                  <a:pt x="197" y="60"/>
                </a:cubicBezTo>
                <a:cubicBezTo>
                  <a:pt x="197" y="60"/>
                  <a:pt x="197" y="61"/>
                  <a:pt x="197" y="61"/>
                </a:cubicBezTo>
                <a:cubicBezTo>
                  <a:pt x="196" y="59"/>
                  <a:pt x="196" y="58"/>
                  <a:pt x="196" y="58"/>
                </a:cubicBezTo>
                <a:cubicBezTo>
                  <a:pt x="195" y="58"/>
                  <a:pt x="195" y="61"/>
                  <a:pt x="196" y="65"/>
                </a:cubicBezTo>
                <a:cubicBezTo>
                  <a:pt x="196" y="68"/>
                  <a:pt x="197" y="71"/>
                  <a:pt x="197" y="74"/>
                </a:cubicBezTo>
                <a:cubicBezTo>
                  <a:pt x="197" y="77"/>
                  <a:pt x="196" y="83"/>
                  <a:pt x="197" y="89"/>
                </a:cubicBezTo>
                <a:cubicBezTo>
                  <a:pt x="195" y="86"/>
                  <a:pt x="194" y="82"/>
                  <a:pt x="193" y="78"/>
                </a:cubicBezTo>
                <a:cubicBezTo>
                  <a:pt x="187" y="60"/>
                  <a:pt x="188" y="49"/>
                  <a:pt x="187" y="49"/>
                </a:cubicBezTo>
                <a:cubicBezTo>
                  <a:pt x="187" y="49"/>
                  <a:pt x="186" y="52"/>
                  <a:pt x="186" y="58"/>
                </a:cubicBezTo>
                <a:cubicBezTo>
                  <a:pt x="185" y="62"/>
                  <a:pt x="185" y="68"/>
                  <a:pt x="186" y="75"/>
                </a:cubicBezTo>
                <a:cubicBezTo>
                  <a:pt x="186" y="75"/>
                  <a:pt x="186" y="75"/>
                  <a:pt x="186" y="75"/>
                </a:cubicBezTo>
                <a:cubicBezTo>
                  <a:pt x="186" y="72"/>
                  <a:pt x="185" y="69"/>
                  <a:pt x="185" y="67"/>
                </a:cubicBezTo>
                <a:cubicBezTo>
                  <a:pt x="184" y="63"/>
                  <a:pt x="184" y="61"/>
                  <a:pt x="184" y="61"/>
                </a:cubicBezTo>
                <a:cubicBezTo>
                  <a:pt x="184" y="61"/>
                  <a:pt x="183" y="63"/>
                  <a:pt x="183" y="66"/>
                </a:cubicBezTo>
                <a:cubicBezTo>
                  <a:pt x="182" y="64"/>
                  <a:pt x="181" y="63"/>
                  <a:pt x="181" y="61"/>
                </a:cubicBezTo>
                <a:cubicBezTo>
                  <a:pt x="179" y="57"/>
                  <a:pt x="178" y="54"/>
                  <a:pt x="177" y="52"/>
                </a:cubicBezTo>
                <a:cubicBezTo>
                  <a:pt x="174" y="47"/>
                  <a:pt x="173" y="44"/>
                  <a:pt x="172" y="44"/>
                </a:cubicBezTo>
                <a:cubicBezTo>
                  <a:pt x="172" y="44"/>
                  <a:pt x="173" y="48"/>
                  <a:pt x="175" y="53"/>
                </a:cubicBezTo>
                <a:cubicBezTo>
                  <a:pt x="175" y="56"/>
                  <a:pt x="176" y="59"/>
                  <a:pt x="177" y="63"/>
                </a:cubicBezTo>
                <a:cubicBezTo>
                  <a:pt x="178" y="67"/>
                  <a:pt x="179" y="72"/>
                  <a:pt x="179" y="77"/>
                </a:cubicBezTo>
                <a:cubicBezTo>
                  <a:pt x="179" y="79"/>
                  <a:pt x="179" y="81"/>
                  <a:pt x="179" y="84"/>
                </a:cubicBezTo>
                <a:cubicBezTo>
                  <a:pt x="179" y="85"/>
                  <a:pt x="180" y="86"/>
                  <a:pt x="180" y="87"/>
                </a:cubicBezTo>
                <a:cubicBezTo>
                  <a:pt x="179" y="87"/>
                  <a:pt x="178" y="87"/>
                  <a:pt x="178" y="87"/>
                </a:cubicBezTo>
                <a:cubicBezTo>
                  <a:pt x="177" y="85"/>
                  <a:pt x="177" y="84"/>
                  <a:pt x="177" y="84"/>
                </a:cubicBezTo>
                <a:cubicBezTo>
                  <a:pt x="177" y="84"/>
                  <a:pt x="177" y="84"/>
                  <a:pt x="176" y="85"/>
                </a:cubicBezTo>
                <a:cubicBezTo>
                  <a:pt x="176" y="82"/>
                  <a:pt x="175" y="80"/>
                  <a:pt x="175" y="80"/>
                </a:cubicBezTo>
                <a:cubicBezTo>
                  <a:pt x="175" y="80"/>
                  <a:pt x="173" y="85"/>
                  <a:pt x="174" y="92"/>
                </a:cubicBezTo>
                <a:cubicBezTo>
                  <a:pt x="174" y="92"/>
                  <a:pt x="174" y="93"/>
                  <a:pt x="174" y="93"/>
                </a:cubicBezTo>
                <a:cubicBezTo>
                  <a:pt x="173" y="91"/>
                  <a:pt x="173" y="89"/>
                  <a:pt x="172" y="87"/>
                </a:cubicBezTo>
                <a:cubicBezTo>
                  <a:pt x="172" y="80"/>
                  <a:pt x="173" y="74"/>
                  <a:pt x="173" y="70"/>
                </a:cubicBezTo>
                <a:cubicBezTo>
                  <a:pt x="173" y="66"/>
                  <a:pt x="172" y="63"/>
                  <a:pt x="172" y="63"/>
                </a:cubicBezTo>
                <a:cubicBezTo>
                  <a:pt x="172" y="63"/>
                  <a:pt x="171" y="66"/>
                  <a:pt x="170" y="71"/>
                </a:cubicBezTo>
                <a:cubicBezTo>
                  <a:pt x="169" y="73"/>
                  <a:pt x="169" y="75"/>
                  <a:pt x="168" y="78"/>
                </a:cubicBezTo>
                <a:cubicBezTo>
                  <a:pt x="168" y="76"/>
                  <a:pt x="167" y="75"/>
                  <a:pt x="167" y="73"/>
                </a:cubicBezTo>
                <a:cubicBezTo>
                  <a:pt x="163" y="61"/>
                  <a:pt x="161" y="52"/>
                  <a:pt x="160" y="45"/>
                </a:cubicBezTo>
                <a:cubicBezTo>
                  <a:pt x="160" y="38"/>
                  <a:pt x="160" y="34"/>
                  <a:pt x="159" y="34"/>
                </a:cubicBezTo>
                <a:cubicBezTo>
                  <a:pt x="159" y="34"/>
                  <a:pt x="158" y="38"/>
                  <a:pt x="158" y="46"/>
                </a:cubicBezTo>
                <a:cubicBezTo>
                  <a:pt x="157" y="50"/>
                  <a:pt x="158" y="54"/>
                  <a:pt x="158" y="59"/>
                </a:cubicBezTo>
                <a:cubicBezTo>
                  <a:pt x="159" y="64"/>
                  <a:pt x="160" y="70"/>
                  <a:pt x="161" y="76"/>
                </a:cubicBezTo>
                <a:cubicBezTo>
                  <a:pt x="162" y="80"/>
                  <a:pt x="163" y="83"/>
                  <a:pt x="164" y="87"/>
                </a:cubicBezTo>
                <a:cubicBezTo>
                  <a:pt x="162" y="89"/>
                  <a:pt x="160" y="92"/>
                  <a:pt x="158" y="96"/>
                </a:cubicBezTo>
                <a:cubicBezTo>
                  <a:pt x="158" y="98"/>
                  <a:pt x="157" y="99"/>
                  <a:pt x="156" y="101"/>
                </a:cubicBezTo>
                <a:cubicBezTo>
                  <a:pt x="156" y="99"/>
                  <a:pt x="156" y="96"/>
                  <a:pt x="157" y="94"/>
                </a:cubicBezTo>
                <a:cubicBezTo>
                  <a:pt x="157" y="87"/>
                  <a:pt x="158" y="82"/>
                  <a:pt x="158" y="78"/>
                </a:cubicBezTo>
                <a:cubicBezTo>
                  <a:pt x="159" y="74"/>
                  <a:pt x="159" y="72"/>
                  <a:pt x="158" y="72"/>
                </a:cubicBezTo>
                <a:cubicBezTo>
                  <a:pt x="158" y="72"/>
                  <a:pt x="157" y="74"/>
                  <a:pt x="156" y="78"/>
                </a:cubicBezTo>
                <a:cubicBezTo>
                  <a:pt x="154" y="81"/>
                  <a:pt x="153" y="85"/>
                  <a:pt x="152" y="91"/>
                </a:cubicBezTo>
                <a:cubicBezTo>
                  <a:pt x="152" y="89"/>
                  <a:pt x="151" y="88"/>
                  <a:pt x="151" y="87"/>
                </a:cubicBezTo>
                <a:cubicBezTo>
                  <a:pt x="151" y="78"/>
                  <a:pt x="150" y="71"/>
                  <a:pt x="149" y="66"/>
                </a:cubicBezTo>
                <a:cubicBezTo>
                  <a:pt x="148" y="61"/>
                  <a:pt x="148" y="59"/>
                  <a:pt x="147" y="59"/>
                </a:cubicBezTo>
                <a:cubicBezTo>
                  <a:pt x="147" y="59"/>
                  <a:pt x="147" y="62"/>
                  <a:pt x="146" y="67"/>
                </a:cubicBezTo>
                <a:cubicBezTo>
                  <a:pt x="146" y="73"/>
                  <a:pt x="146" y="80"/>
                  <a:pt x="146" y="89"/>
                </a:cubicBezTo>
                <a:cubicBezTo>
                  <a:pt x="145" y="93"/>
                  <a:pt x="145" y="97"/>
                  <a:pt x="145" y="100"/>
                </a:cubicBezTo>
                <a:cubicBezTo>
                  <a:pt x="144" y="99"/>
                  <a:pt x="144" y="98"/>
                  <a:pt x="143" y="97"/>
                </a:cubicBezTo>
                <a:cubicBezTo>
                  <a:pt x="138" y="85"/>
                  <a:pt x="131" y="82"/>
                  <a:pt x="131" y="83"/>
                </a:cubicBezTo>
                <a:cubicBezTo>
                  <a:pt x="131" y="83"/>
                  <a:pt x="132" y="85"/>
                  <a:pt x="133" y="87"/>
                </a:cubicBezTo>
                <a:cubicBezTo>
                  <a:pt x="135" y="90"/>
                  <a:pt x="136" y="95"/>
                  <a:pt x="138" y="100"/>
                </a:cubicBezTo>
                <a:cubicBezTo>
                  <a:pt x="138" y="103"/>
                  <a:pt x="139" y="105"/>
                  <a:pt x="139" y="108"/>
                </a:cubicBezTo>
                <a:cubicBezTo>
                  <a:pt x="139" y="107"/>
                  <a:pt x="138" y="107"/>
                  <a:pt x="138" y="106"/>
                </a:cubicBezTo>
                <a:cubicBezTo>
                  <a:pt x="134" y="99"/>
                  <a:pt x="135" y="94"/>
                  <a:pt x="134" y="94"/>
                </a:cubicBezTo>
                <a:cubicBezTo>
                  <a:pt x="133" y="94"/>
                  <a:pt x="131" y="99"/>
                  <a:pt x="132" y="106"/>
                </a:cubicBezTo>
                <a:cubicBezTo>
                  <a:pt x="131" y="104"/>
                  <a:pt x="129" y="102"/>
                  <a:pt x="128" y="100"/>
                </a:cubicBezTo>
                <a:cubicBezTo>
                  <a:pt x="123" y="88"/>
                  <a:pt x="124" y="79"/>
                  <a:pt x="122" y="80"/>
                </a:cubicBezTo>
                <a:cubicBezTo>
                  <a:pt x="122" y="80"/>
                  <a:pt x="122" y="82"/>
                  <a:pt x="121" y="86"/>
                </a:cubicBezTo>
                <a:cubicBezTo>
                  <a:pt x="121" y="88"/>
                  <a:pt x="121" y="91"/>
                  <a:pt x="121" y="93"/>
                </a:cubicBezTo>
                <a:cubicBezTo>
                  <a:pt x="121" y="93"/>
                  <a:pt x="121" y="92"/>
                  <a:pt x="120" y="92"/>
                </a:cubicBezTo>
                <a:cubicBezTo>
                  <a:pt x="120" y="90"/>
                  <a:pt x="120" y="89"/>
                  <a:pt x="119" y="89"/>
                </a:cubicBezTo>
                <a:cubicBezTo>
                  <a:pt x="119" y="89"/>
                  <a:pt x="119" y="89"/>
                  <a:pt x="119" y="90"/>
                </a:cubicBezTo>
                <a:cubicBezTo>
                  <a:pt x="118" y="89"/>
                  <a:pt x="118" y="89"/>
                  <a:pt x="117" y="88"/>
                </a:cubicBezTo>
                <a:cubicBezTo>
                  <a:pt x="116" y="87"/>
                  <a:pt x="115" y="86"/>
                  <a:pt x="114" y="85"/>
                </a:cubicBezTo>
                <a:cubicBezTo>
                  <a:pt x="114" y="85"/>
                  <a:pt x="114" y="84"/>
                  <a:pt x="114" y="84"/>
                </a:cubicBezTo>
                <a:cubicBezTo>
                  <a:pt x="113" y="81"/>
                  <a:pt x="114" y="78"/>
                  <a:pt x="113" y="76"/>
                </a:cubicBezTo>
                <a:cubicBezTo>
                  <a:pt x="113" y="71"/>
                  <a:pt x="113" y="69"/>
                  <a:pt x="113" y="69"/>
                </a:cubicBezTo>
                <a:cubicBezTo>
                  <a:pt x="112" y="69"/>
                  <a:pt x="112" y="72"/>
                  <a:pt x="111" y="77"/>
                </a:cubicBezTo>
                <a:cubicBezTo>
                  <a:pt x="111" y="78"/>
                  <a:pt x="110" y="79"/>
                  <a:pt x="110" y="80"/>
                </a:cubicBezTo>
                <a:cubicBezTo>
                  <a:pt x="109" y="78"/>
                  <a:pt x="108" y="78"/>
                  <a:pt x="108" y="78"/>
                </a:cubicBezTo>
                <a:cubicBezTo>
                  <a:pt x="108" y="78"/>
                  <a:pt x="108" y="80"/>
                  <a:pt x="110" y="83"/>
                </a:cubicBezTo>
                <a:cubicBezTo>
                  <a:pt x="109" y="87"/>
                  <a:pt x="109" y="91"/>
                  <a:pt x="109" y="96"/>
                </a:cubicBezTo>
                <a:cubicBezTo>
                  <a:pt x="108" y="97"/>
                  <a:pt x="108" y="98"/>
                  <a:pt x="108" y="100"/>
                </a:cubicBezTo>
                <a:cubicBezTo>
                  <a:pt x="106" y="97"/>
                  <a:pt x="105" y="95"/>
                  <a:pt x="105" y="96"/>
                </a:cubicBezTo>
                <a:cubicBezTo>
                  <a:pt x="104" y="96"/>
                  <a:pt x="104" y="97"/>
                  <a:pt x="104" y="99"/>
                </a:cubicBezTo>
                <a:cubicBezTo>
                  <a:pt x="103" y="91"/>
                  <a:pt x="102" y="86"/>
                  <a:pt x="100" y="82"/>
                </a:cubicBezTo>
                <a:cubicBezTo>
                  <a:pt x="98" y="79"/>
                  <a:pt x="97" y="77"/>
                  <a:pt x="96" y="77"/>
                </a:cubicBezTo>
                <a:cubicBezTo>
                  <a:pt x="96" y="77"/>
                  <a:pt x="97" y="80"/>
                  <a:pt x="98" y="84"/>
                </a:cubicBezTo>
                <a:cubicBezTo>
                  <a:pt x="98" y="87"/>
                  <a:pt x="99" y="92"/>
                  <a:pt x="99" y="97"/>
                </a:cubicBezTo>
                <a:cubicBezTo>
                  <a:pt x="97" y="95"/>
                  <a:pt x="96" y="95"/>
                  <a:pt x="96" y="95"/>
                </a:cubicBezTo>
                <a:cubicBezTo>
                  <a:pt x="96" y="92"/>
                  <a:pt x="96" y="90"/>
                  <a:pt x="96" y="88"/>
                </a:cubicBezTo>
                <a:cubicBezTo>
                  <a:pt x="96" y="84"/>
                  <a:pt x="96" y="81"/>
                  <a:pt x="95" y="81"/>
                </a:cubicBezTo>
                <a:cubicBezTo>
                  <a:pt x="95" y="82"/>
                  <a:pt x="94" y="84"/>
                  <a:pt x="93" y="89"/>
                </a:cubicBezTo>
                <a:cubicBezTo>
                  <a:pt x="92" y="93"/>
                  <a:pt x="92" y="99"/>
                  <a:pt x="91" y="107"/>
                </a:cubicBezTo>
                <a:cubicBezTo>
                  <a:pt x="91" y="108"/>
                  <a:pt x="91" y="108"/>
                  <a:pt x="91" y="109"/>
                </a:cubicBezTo>
                <a:cubicBezTo>
                  <a:pt x="91" y="109"/>
                  <a:pt x="90" y="108"/>
                  <a:pt x="90" y="107"/>
                </a:cubicBezTo>
                <a:cubicBezTo>
                  <a:pt x="90" y="106"/>
                  <a:pt x="90" y="105"/>
                  <a:pt x="90" y="104"/>
                </a:cubicBezTo>
                <a:cubicBezTo>
                  <a:pt x="91" y="94"/>
                  <a:pt x="91" y="87"/>
                  <a:pt x="91" y="82"/>
                </a:cubicBezTo>
                <a:cubicBezTo>
                  <a:pt x="91" y="76"/>
                  <a:pt x="91" y="74"/>
                  <a:pt x="91" y="74"/>
                </a:cubicBezTo>
                <a:cubicBezTo>
                  <a:pt x="90" y="74"/>
                  <a:pt x="89" y="77"/>
                  <a:pt x="88" y="82"/>
                </a:cubicBezTo>
                <a:cubicBezTo>
                  <a:pt x="88" y="86"/>
                  <a:pt x="87" y="91"/>
                  <a:pt x="86" y="96"/>
                </a:cubicBezTo>
                <a:cubicBezTo>
                  <a:pt x="83" y="99"/>
                  <a:pt x="80" y="105"/>
                  <a:pt x="77" y="113"/>
                </a:cubicBezTo>
                <a:cubicBezTo>
                  <a:pt x="76" y="115"/>
                  <a:pt x="75" y="117"/>
                  <a:pt x="74" y="119"/>
                </a:cubicBezTo>
                <a:cubicBezTo>
                  <a:pt x="75" y="116"/>
                  <a:pt x="75" y="114"/>
                  <a:pt x="75" y="111"/>
                </a:cubicBezTo>
                <a:cubicBezTo>
                  <a:pt x="75" y="103"/>
                  <a:pt x="76" y="96"/>
                  <a:pt x="77" y="92"/>
                </a:cubicBezTo>
                <a:cubicBezTo>
                  <a:pt x="77" y="87"/>
                  <a:pt x="77" y="85"/>
                  <a:pt x="77" y="85"/>
                </a:cubicBezTo>
                <a:cubicBezTo>
                  <a:pt x="76" y="85"/>
                  <a:pt x="75" y="87"/>
                  <a:pt x="74" y="92"/>
                </a:cubicBezTo>
                <a:cubicBezTo>
                  <a:pt x="73" y="95"/>
                  <a:pt x="72" y="98"/>
                  <a:pt x="71" y="102"/>
                </a:cubicBezTo>
                <a:cubicBezTo>
                  <a:pt x="71" y="102"/>
                  <a:pt x="71" y="102"/>
                  <a:pt x="71" y="101"/>
                </a:cubicBezTo>
                <a:cubicBezTo>
                  <a:pt x="70" y="96"/>
                  <a:pt x="70" y="91"/>
                  <a:pt x="69" y="87"/>
                </a:cubicBezTo>
                <a:cubicBezTo>
                  <a:pt x="68" y="83"/>
                  <a:pt x="67" y="80"/>
                  <a:pt x="66" y="77"/>
                </a:cubicBezTo>
                <a:cubicBezTo>
                  <a:pt x="64" y="72"/>
                  <a:pt x="63" y="69"/>
                  <a:pt x="63" y="69"/>
                </a:cubicBezTo>
                <a:cubicBezTo>
                  <a:pt x="62" y="70"/>
                  <a:pt x="65" y="83"/>
                  <a:pt x="65" y="104"/>
                </a:cubicBezTo>
                <a:cubicBezTo>
                  <a:pt x="65" y="111"/>
                  <a:pt x="64" y="117"/>
                  <a:pt x="64" y="123"/>
                </a:cubicBezTo>
                <a:cubicBezTo>
                  <a:pt x="63" y="120"/>
                  <a:pt x="62" y="118"/>
                  <a:pt x="62" y="116"/>
                </a:cubicBezTo>
                <a:cubicBezTo>
                  <a:pt x="59" y="109"/>
                  <a:pt x="56" y="105"/>
                  <a:pt x="53" y="103"/>
                </a:cubicBezTo>
                <a:cubicBezTo>
                  <a:pt x="51" y="100"/>
                  <a:pt x="49" y="99"/>
                  <a:pt x="49" y="100"/>
                </a:cubicBezTo>
                <a:cubicBezTo>
                  <a:pt x="49" y="100"/>
                  <a:pt x="50" y="102"/>
                  <a:pt x="51" y="105"/>
                </a:cubicBezTo>
                <a:cubicBezTo>
                  <a:pt x="53" y="108"/>
                  <a:pt x="55" y="113"/>
                  <a:pt x="56" y="119"/>
                </a:cubicBezTo>
                <a:cubicBezTo>
                  <a:pt x="57" y="123"/>
                  <a:pt x="57" y="126"/>
                  <a:pt x="57" y="129"/>
                </a:cubicBezTo>
                <a:cubicBezTo>
                  <a:pt x="57" y="128"/>
                  <a:pt x="56" y="127"/>
                  <a:pt x="56" y="126"/>
                </a:cubicBezTo>
                <a:cubicBezTo>
                  <a:pt x="52" y="118"/>
                  <a:pt x="53" y="112"/>
                  <a:pt x="52" y="113"/>
                </a:cubicBezTo>
                <a:cubicBezTo>
                  <a:pt x="51" y="113"/>
                  <a:pt x="49" y="119"/>
                  <a:pt x="50" y="128"/>
                </a:cubicBezTo>
                <a:cubicBezTo>
                  <a:pt x="49" y="125"/>
                  <a:pt x="47" y="123"/>
                  <a:pt x="46" y="120"/>
                </a:cubicBezTo>
                <a:cubicBezTo>
                  <a:pt x="41" y="107"/>
                  <a:pt x="41" y="97"/>
                  <a:pt x="40" y="97"/>
                </a:cubicBezTo>
                <a:cubicBezTo>
                  <a:pt x="40" y="97"/>
                  <a:pt x="39" y="100"/>
                  <a:pt x="39" y="105"/>
                </a:cubicBezTo>
                <a:cubicBezTo>
                  <a:pt x="39" y="109"/>
                  <a:pt x="39" y="113"/>
                  <a:pt x="40" y="119"/>
                </a:cubicBezTo>
                <a:cubicBezTo>
                  <a:pt x="39" y="117"/>
                  <a:pt x="39" y="115"/>
                  <a:pt x="38" y="113"/>
                </a:cubicBezTo>
                <a:cubicBezTo>
                  <a:pt x="38" y="110"/>
                  <a:pt x="38" y="108"/>
                  <a:pt x="37" y="108"/>
                </a:cubicBezTo>
                <a:cubicBezTo>
                  <a:pt x="37" y="108"/>
                  <a:pt x="36" y="110"/>
                  <a:pt x="36" y="113"/>
                </a:cubicBezTo>
                <a:cubicBezTo>
                  <a:pt x="35" y="111"/>
                  <a:pt x="35" y="110"/>
                  <a:pt x="34" y="108"/>
                </a:cubicBezTo>
                <a:cubicBezTo>
                  <a:pt x="33" y="106"/>
                  <a:pt x="31" y="103"/>
                  <a:pt x="30" y="102"/>
                </a:cubicBezTo>
                <a:cubicBezTo>
                  <a:pt x="28" y="99"/>
                  <a:pt x="26" y="97"/>
                  <a:pt x="26" y="97"/>
                </a:cubicBezTo>
                <a:cubicBezTo>
                  <a:pt x="25" y="98"/>
                  <a:pt x="26" y="100"/>
                  <a:pt x="28" y="104"/>
                </a:cubicBezTo>
                <a:cubicBezTo>
                  <a:pt x="29" y="106"/>
                  <a:pt x="29" y="109"/>
                  <a:pt x="30" y="112"/>
                </a:cubicBezTo>
                <a:cubicBezTo>
                  <a:pt x="31" y="115"/>
                  <a:pt x="32" y="118"/>
                  <a:pt x="32" y="122"/>
                </a:cubicBezTo>
                <a:cubicBezTo>
                  <a:pt x="32" y="124"/>
                  <a:pt x="33" y="126"/>
                  <a:pt x="33" y="128"/>
                </a:cubicBezTo>
                <a:cubicBezTo>
                  <a:pt x="33" y="129"/>
                  <a:pt x="33" y="130"/>
                  <a:pt x="33" y="130"/>
                </a:cubicBezTo>
                <a:cubicBezTo>
                  <a:pt x="32" y="131"/>
                  <a:pt x="31" y="131"/>
                  <a:pt x="30" y="131"/>
                </a:cubicBezTo>
                <a:cubicBezTo>
                  <a:pt x="30" y="131"/>
                  <a:pt x="30" y="131"/>
                  <a:pt x="30" y="131"/>
                </a:cubicBezTo>
                <a:cubicBezTo>
                  <a:pt x="28" y="120"/>
                  <a:pt x="30" y="111"/>
                  <a:pt x="29" y="112"/>
                </a:cubicBezTo>
                <a:cubicBezTo>
                  <a:pt x="28" y="112"/>
                  <a:pt x="24" y="121"/>
                  <a:pt x="25" y="134"/>
                </a:cubicBezTo>
                <a:cubicBezTo>
                  <a:pt x="25" y="134"/>
                  <a:pt x="24" y="133"/>
                  <a:pt x="24" y="133"/>
                </a:cubicBezTo>
                <a:cubicBezTo>
                  <a:pt x="24" y="131"/>
                  <a:pt x="23" y="130"/>
                  <a:pt x="23" y="128"/>
                </a:cubicBezTo>
                <a:cubicBezTo>
                  <a:pt x="23" y="127"/>
                  <a:pt x="22" y="126"/>
                  <a:pt x="22" y="124"/>
                </a:cubicBezTo>
                <a:cubicBezTo>
                  <a:pt x="21" y="115"/>
                  <a:pt x="19" y="108"/>
                  <a:pt x="18" y="104"/>
                </a:cubicBezTo>
                <a:cubicBezTo>
                  <a:pt x="16" y="100"/>
                  <a:pt x="14" y="98"/>
                  <a:pt x="14" y="99"/>
                </a:cubicBezTo>
                <a:cubicBezTo>
                  <a:pt x="14" y="99"/>
                  <a:pt x="14" y="102"/>
                  <a:pt x="15" y="106"/>
                </a:cubicBezTo>
                <a:cubicBezTo>
                  <a:pt x="16" y="110"/>
                  <a:pt x="16" y="115"/>
                  <a:pt x="16" y="121"/>
                </a:cubicBezTo>
                <a:cubicBezTo>
                  <a:pt x="15" y="120"/>
                  <a:pt x="14" y="119"/>
                  <a:pt x="14" y="120"/>
                </a:cubicBezTo>
                <a:cubicBezTo>
                  <a:pt x="14" y="120"/>
                  <a:pt x="14" y="120"/>
                  <a:pt x="14" y="120"/>
                </a:cubicBezTo>
                <a:cubicBezTo>
                  <a:pt x="13" y="116"/>
                  <a:pt x="14" y="113"/>
                  <a:pt x="13" y="111"/>
                </a:cubicBezTo>
                <a:cubicBezTo>
                  <a:pt x="13" y="106"/>
                  <a:pt x="13" y="104"/>
                  <a:pt x="13" y="104"/>
                </a:cubicBezTo>
                <a:cubicBezTo>
                  <a:pt x="12" y="104"/>
                  <a:pt x="12" y="107"/>
                  <a:pt x="11" y="113"/>
                </a:cubicBezTo>
                <a:cubicBezTo>
                  <a:pt x="9" y="118"/>
                  <a:pt x="9" y="126"/>
                  <a:pt x="9" y="135"/>
                </a:cubicBezTo>
                <a:cubicBezTo>
                  <a:pt x="9" y="135"/>
                  <a:pt x="9" y="136"/>
                  <a:pt x="9" y="137"/>
                </a:cubicBezTo>
                <a:cubicBezTo>
                  <a:pt x="7" y="134"/>
                  <a:pt x="5" y="133"/>
                  <a:pt x="5" y="133"/>
                </a:cubicBezTo>
                <a:cubicBezTo>
                  <a:pt x="4" y="134"/>
                  <a:pt x="5" y="140"/>
                  <a:pt x="6" y="148"/>
                </a:cubicBezTo>
                <a:cubicBezTo>
                  <a:pt x="6" y="152"/>
                  <a:pt x="6" y="156"/>
                  <a:pt x="6" y="159"/>
                </a:cubicBezTo>
                <a:cubicBezTo>
                  <a:pt x="6" y="162"/>
                  <a:pt x="7" y="163"/>
                  <a:pt x="10" y="162"/>
                </a:cubicBezTo>
                <a:cubicBezTo>
                  <a:pt x="11" y="161"/>
                  <a:pt x="12" y="160"/>
                  <a:pt x="13" y="159"/>
                </a:cubicBezTo>
                <a:cubicBezTo>
                  <a:pt x="13" y="160"/>
                  <a:pt x="14" y="160"/>
                  <a:pt x="15" y="159"/>
                </a:cubicBezTo>
                <a:cubicBezTo>
                  <a:pt x="16" y="158"/>
                  <a:pt x="16" y="158"/>
                  <a:pt x="16" y="158"/>
                </a:cubicBezTo>
                <a:cubicBezTo>
                  <a:pt x="17" y="158"/>
                  <a:pt x="17" y="158"/>
                  <a:pt x="17" y="158"/>
                </a:cubicBezTo>
                <a:cubicBezTo>
                  <a:pt x="18" y="158"/>
                  <a:pt x="18" y="157"/>
                  <a:pt x="18" y="157"/>
                </a:cubicBezTo>
                <a:cubicBezTo>
                  <a:pt x="0" y="326"/>
                  <a:pt x="0" y="326"/>
                  <a:pt x="0" y="326"/>
                </a:cubicBezTo>
                <a:cubicBezTo>
                  <a:pt x="1207" y="335"/>
                  <a:pt x="1207" y="335"/>
                  <a:pt x="1207" y="335"/>
                </a:cubicBezTo>
                <a:cubicBezTo>
                  <a:pt x="1291" y="195"/>
                  <a:pt x="1291" y="195"/>
                  <a:pt x="1291" y="195"/>
                </a:cubicBezTo>
                <a:cubicBezTo>
                  <a:pt x="1291" y="195"/>
                  <a:pt x="1295" y="177"/>
                  <a:pt x="1235" y="152"/>
                </a:cubicBezTo>
                <a:close/>
                <a:moveTo>
                  <a:pt x="16" y="140"/>
                </a:moveTo>
                <a:cubicBezTo>
                  <a:pt x="15" y="137"/>
                  <a:pt x="15" y="134"/>
                  <a:pt x="14" y="131"/>
                </a:cubicBezTo>
                <a:cubicBezTo>
                  <a:pt x="14" y="127"/>
                  <a:pt x="14" y="124"/>
                  <a:pt x="14" y="120"/>
                </a:cubicBezTo>
                <a:cubicBezTo>
                  <a:pt x="14" y="121"/>
                  <a:pt x="14" y="123"/>
                  <a:pt x="15" y="124"/>
                </a:cubicBezTo>
                <a:cubicBezTo>
                  <a:pt x="16" y="125"/>
                  <a:pt x="16" y="127"/>
                  <a:pt x="17" y="128"/>
                </a:cubicBezTo>
                <a:cubicBezTo>
                  <a:pt x="16" y="132"/>
                  <a:pt x="16" y="136"/>
                  <a:pt x="16" y="140"/>
                </a:cubicBezTo>
                <a:close/>
                <a:moveTo>
                  <a:pt x="1220" y="139"/>
                </a:moveTo>
                <a:cubicBezTo>
                  <a:pt x="1222" y="136"/>
                  <a:pt x="1223" y="135"/>
                  <a:pt x="1224" y="133"/>
                </a:cubicBezTo>
                <a:cubicBezTo>
                  <a:pt x="1224" y="133"/>
                  <a:pt x="1224" y="133"/>
                  <a:pt x="1224" y="133"/>
                </a:cubicBezTo>
                <a:cubicBezTo>
                  <a:pt x="1223" y="138"/>
                  <a:pt x="1221" y="142"/>
                  <a:pt x="1219" y="145"/>
                </a:cubicBezTo>
                <a:cubicBezTo>
                  <a:pt x="1219" y="145"/>
                  <a:pt x="1218" y="145"/>
                  <a:pt x="1218" y="145"/>
                </a:cubicBezTo>
                <a:cubicBezTo>
                  <a:pt x="1218" y="145"/>
                  <a:pt x="1218" y="145"/>
                  <a:pt x="1218" y="145"/>
                </a:cubicBezTo>
                <a:cubicBezTo>
                  <a:pt x="1219" y="143"/>
                  <a:pt x="1220" y="141"/>
                  <a:pt x="1220" y="139"/>
                </a:cubicBezTo>
                <a:close/>
                <a:moveTo>
                  <a:pt x="1163" y="121"/>
                </a:moveTo>
                <a:cubicBezTo>
                  <a:pt x="1162" y="120"/>
                  <a:pt x="1162" y="119"/>
                  <a:pt x="1162" y="118"/>
                </a:cubicBezTo>
                <a:cubicBezTo>
                  <a:pt x="1162" y="118"/>
                  <a:pt x="1162" y="118"/>
                  <a:pt x="1162" y="118"/>
                </a:cubicBezTo>
                <a:cubicBezTo>
                  <a:pt x="1162" y="119"/>
                  <a:pt x="1162" y="120"/>
                  <a:pt x="1163" y="121"/>
                </a:cubicBezTo>
                <a:close/>
                <a:moveTo>
                  <a:pt x="1162" y="115"/>
                </a:moveTo>
                <a:cubicBezTo>
                  <a:pt x="1162" y="115"/>
                  <a:pt x="1162" y="116"/>
                  <a:pt x="1162" y="116"/>
                </a:cubicBezTo>
                <a:cubicBezTo>
                  <a:pt x="1162" y="116"/>
                  <a:pt x="1161" y="116"/>
                  <a:pt x="1161" y="116"/>
                </a:cubicBezTo>
                <a:cubicBezTo>
                  <a:pt x="1161" y="116"/>
                  <a:pt x="1161" y="116"/>
                  <a:pt x="1161" y="116"/>
                </a:cubicBezTo>
                <a:cubicBezTo>
                  <a:pt x="1161" y="114"/>
                  <a:pt x="1160" y="111"/>
                  <a:pt x="1160" y="109"/>
                </a:cubicBezTo>
                <a:cubicBezTo>
                  <a:pt x="1161" y="111"/>
                  <a:pt x="1161" y="113"/>
                  <a:pt x="1162" y="115"/>
                </a:cubicBezTo>
                <a:close/>
                <a:moveTo>
                  <a:pt x="1107" y="85"/>
                </a:moveTo>
                <a:cubicBezTo>
                  <a:pt x="1108" y="84"/>
                  <a:pt x="1108" y="84"/>
                  <a:pt x="1108" y="83"/>
                </a:cubicBezTo>
                <a:cubicBezTo>
                  <a:pt x="1108" y="84"/>
                  <a:pt x="1108" y="85"/>
                  <a:pt x="1109" y="85"/>
                </a:cubicBezTo>
                <a:cubicBezTo>
                  <a:pt x="1109" y="86"/>
                  <a:pt x="1109" y="87"/>
                  <a:pt x="1109" y="87"/>
                </a:cubicBezTo>
                <a:cubicBezTo>
                  <a:pt x="1109" y="89"/>
                  <a:pt x="1109" y="92"/>
                  <a:pt x="1109" y="96"/>
                </a:cubicBezTo>
                <a:cubicBezTo>
                  <a:pt x="1108" y="91"/>
                  <a:pt x="1107" y="88"/>
                  <a:pt x="1107" y="86"/>
                </a:cubicBezTo>
                <a:cubicBezTo>
                  <a:pt x="1107" y="86"/>
                  <a:pt x="1107" y="85"/>
                  <a:pt x="1107" y="85"/>
                </a:cubicBezTo>
                <a:close/>
                <a:moveTo>
                  <a:pt x="1104" y="99"/>
                </a:moveTo>
                <a:cubicBezTo>
                  <a:pt x="1104" y="99"/>
                  <a:pt x="1105" y="98"/>
                  <a:pt x="1105" y="98"/>
                </a:cubicBezTo>
                <a:cubicBezTo>
                  <a:pt x="1105" y="99"/>
                  <a:pt x="1105" y="100"/>
                  <a:pt x="1105" y="102"/>
                </a:cubicBezTo>
                <a:cubicBezTo>
                  <a:pt x="1105" y="102"/>
                  <a:pt x="1105" y="102"/>
                  <a:pt x="1105" y="102"/>
                </a:cubicBezTo>
                <a:cubicBezTo>
                  <a:pt x="1105" y="101"/>
                  <a:pt x="1105" y="101"/>
                  <a:pt x="1104" y="101"/>
                </a:cubicBezTo>
                <a:cubicBezTo>
                  <a:pt x="1104" y="100"/>
                  <a:pt x="1104" y="100"/>
                  <a:pt x="1104" y="99"/>
                </a:cubicBezTo>
                <a:close/>
                <a:moveTo>
                  <a:pt x="1096" y="98"/>
                </a:moveTo>
                <a:cubicBezTo>
                  <a:pt x="1096" y="97"/>
                  <a:pt x="1096" y="96"/>
                  <a:pt x="1096" y="95"/>
                </a:cubicBezTo>
                <a:cubicBezTo>
                  <a:pt x="1096" y="95"/>
                  <a:pt x="1096" y="96"/>
                  <a:pt x="1096" y="96"/>
                </a:cubicBezTo>
                <a:cubicBezTo>
                  <a:pt x="1096" y="97"/>
                  <a:pt x="1096" y="98"/>
                  <a:pt x="1095" y="99"/>
                </a:cubicBezTo>
                <a:cubicBezTo>
                  <a:pt x="1094" y="102"/>
                  <a:pt x="1093" y="105"/>
                  <a:pt x="1092" y="107"/>
                </a:cubicBezTo>
                <a:cubicBezTo>
                  <a:pt x="1092" y="108"/>
                  <a:pt x="1092" y="108"/>
                  <a:pt x="1092" y="108"/>
                </a:cubicBezTo>
                <a:cubicBezTo>
                  <a:pt x="1093" y="105"/>
                  <a:pt x="1094" y="102"/>
                  <a:pt x="1096" y="98"/>
                </a:cubicBezTo>
                <a:close/>
                <a:moveTo>
                  <a:pt x="1056" y="85"/>
                </a:moveTo>
                <a:cubicBezTo>
                  <a:pt x="1056" y="81"/>
                  <a:pt x="1057" y="78"/>
                  <a:pt x="1057" y="75"/>
                </a:cubicBezTo>
                <a:cubicBezTo>
                  <a:pt x="1058" y="79"/>
                  <a:pt x="1058" y="83"/>
                  <a:pt x="1059" y="89"/>
                </a:cubicBezTo>
                <a:cubicBezTo>
                  <a:pt x="1059" y="89"/>
                  <a:pt x="1059" y="89"/>
                  <a:pt x="1059" y="89"/>
                </a:cubicBezTo>
                <a:cubicBezTo>
                  <a:pt x="1058" y="90"/>
                  <a:pt x="1058" y="91"/>
                  <a:pt x="1057" y="93"/>
                </a:cubicBezTo>
                <a:cubicBezTo>
                  <a:pt x="1057" y="92"/>
                  <a:pt x="1056" y="91"/>
                  <a:pt x="1056" y="91"/>
                </a:cubicBezTo>
                <a:cubicBezTo>
                  <a:pt x="1056" y="89"/>
                  <a:pt x="1056" y="87"/>
                  <a:pt x="1056" y="85"/>
                </a:cubicBezTo>
                <a:close/>
                <a:moveTo>
                  <a:pt x="1049" y="89"/>
                </a:moveTo>
                <a:cubicBezTo>
                  <a:pt x="1049" y="89"/>
                  <a:pt x="1049" y="90"/>
                  <a:pt x="1049" y="90"/>
                </a:cubicBezTo>
                <a:cubicBezTo>
                  <a:pt x="1049" y="88"/>
                  <a:pt x="1048" y="87"/>
                  <a:pt x="1048" y="85"/>
                </a:cubicBezTo>
                <a:cubicBezTo>
                  <a:pt x="1048" y="86"/>
                  <a:pt x="1049" y="87"/>
                  <a:pt x="1049" y="89"/>
                </a:cubicBezTo>
                <a:close/>
                <a:moveTo>
                  <a:pt x="978" y="74"/>
                </a:moveTo>
                <a:cubicBezTo>
                  <a:pt x="977" y="74"/>
                  <a:pt x="977" y="75"/>
                  <a:pt x="977" y="75"/>
                </a:cubicBezTo>
                <a:cubicBezTo>
                  <a:pt x="977" y="74"/>
                  <a:pt x="977" y="74"/>
                  <a:pt x="977" y="74"/>
                </a:cubicBezTo>
                <a:cubicBezTo>
                  <a:pt x="977" y="73"/>
                  <a:pt x="977" y="73"/>
                  <a:pt x="977" y="72"/>
                </a:cubicBezTo>
                <a:cubicBezTo>
                  <a:pt x="977" y="73"/>
                  <a:pt x="977" y="74"/>
                  <a:pt x="978" y="74"/>
                </a:cubicBezTo>
                <a:close/>
                <a:moveTo>
                  <a:pt x="951" y="60"/>
                </a:moveTo>
                <a:cubicBezTo>
                  <a:pt x="952" y="58"/>
                  <a:pt x="952" y="56"/>
                  <a:pt x="953" y="55"/>
                </a:cubicBezTo>
                <a:cubicBezTo>
                  <a:pt x="953" y="52"/>
                  <a:pt x="954" y="51"/>
                  <a:pt x="955" y="49"/>
                </a:cubicBezTo>
                <a:cubicBezTo>
                  <a:pt x="955" y="51"/>
                  <a:pt x="955" y="53"/>
                  <a:pt x="955" y="55"/>
                </a:cubicBezTo>
                <a:cubicBezTo>
                  <a:pt x="955" y="55"/>
                  <a:pt x="955" y="54"/>
                  <a:pt x="955" y="54"/>
                </a:cubicBezTo>
                <a:cubicBezTo>
                  <a:pt x="954" y="55"/>
                  <a:pt x="955" y="57"/>
                  <a:pt x="955" y="60"/>
                </a:cubicBezTo>
                <a:cubicBezTo>
                  <a:pt x="955" y="62"/>
                  <a:pt x="954" y="65"/>
                  <a:pt x="954" y="68"/>
                </a:cubicBezTo>
                <a:cubicBezTo>
                  <a:pt x="953" y="66"/>
                  <a:pt x="952" y="64"/>
                  <a:pt x="951" y="63"/>
                </a:cubicBezTo>
                <a:cubicBezTo>
                  <a:pt x="951" y="62"/>
                  <a:pt x="951" y="61"/>
                  <a:pt x="951" y="60"/>
                </a:cubicBezTo>
                <a:close/>
                <a:moveTo>
                  <a:pt x="950" y="72"/>
                </a:moveTo>
                <a:cubicBezTo>
                  <a:pt x="950" y="71"/>
                  <a:pt x="950" y="71"/>
                  <a:pt x="950" y="70"/>
                </a:cubicBezTo>
                <a:cubicBezTo>
                  <a:pt x="950" y="71"/>
                  <a:pt x="951" y="73"/>
                  <a:pt x="951" y="74"/>
                </a:cubicBezTo>
                <a:cubicBezTo>
                  <a:pt x="951" y="74"/>
                  <a:pt x="950" y="74"/>
                  <a:pt x="950" y="75"/>
                </a:cubicBezTo>
                <a:cubicBezTo>
                  <a:pt x="950" y="74"/>
                  <a:pt x="950" y="73"/>
                  <a:pt x="950" y="72"/>
                </a:cubicBezTo>
                <a:close/>
                <a:moveTo>
                  <a:pt x="949" y="78"/>
                </a:moveTo>
                <a:cubicBezTo>
                  <a:pt x="950" y="78"/>
                  <a:pt x="950" y="77"/>
                  <a:pt x="951" y="77"/>
                </a:cubicBezTo>
                <a:cubicBezTo>
                  <a:pt x="951" y="77"/>
                  <a:pt x="951" y="77"/>
                  <a:pt x="952" y="76"/>
                </a:cubicBezTo>
                <a:cubicBezTo>
                  <a:pt x="952" y="77"/>
                  <a:pt x="952" y="78"/>
                  <a:pt x="952" y="79"/>
                </a:cubicBezTo>
                <a:cubicBezTo>
                  <a:pt x="952" y="80"/>
                  <a:pt x="952" y="81"/>
                  <a:pt x="951" y="82"/>
                </a:cubicBezTo>
                <a:cubicBezTo>
                  <a:pt x="951" y="82"/>
                  <a:pt x="951" y="82"/>
                  <a:pt x="951" y="81"/>
                </a:cubicBezTo>
                <a:cubicBezTo>
                  <a:pt x="950" y="80"/>
                  <a:pt x="950" y="79"/>
                  <a:pt x="949" y="78"/>
                </a:cubicBezTo>
                <a:cubicBezTo>
                  <a:pt x="949" y="78"/>
                  <a:pt x="949" y="78"/>
                  <a:pt x="949" y="78"/>
                </a:cubicBezTo>
                <a:close/>
                <a:moveTo>
                  <a:pt x="937" y="81"/>
                </a:moveTo>
                <a:cubicBezTo>
                  <a:pt x="937" y="81"/>
                  <a:pt x="937" y="82"/>
                  <a:pt x="937" y="82"/>
                </a:cubicBezTo>
                <a:cubicBezTo>
                  <a:pt x="937" y="82"/>
                  <a:pt x="937" y="83"/>
                  <a:pt x="937" y="83"/>
                </a:cubicBezTo>
                <a:cubicBezTo>
                  <a:pt x="937" y="83"/>
                  <a:pt x="936" y="84"/>
                  <a:pt x="935" y="84"/>
                </a:cubicBezTo>
                <a:cubicBezTo>
                  <a:pt x="936" y="83"/>
                  <a:pt x="936" y="82"/>
                  <a:pt x="937" y="81"/>
                </a:cubicBezTo>
                <a:close/>
                <a:moveTo>
                  <a:pt x="893" y="67"/>
                </a:moveTo>
                <a:cubicBezTo>
                  <a:pt x="893" y="68"/>
                  <a:pt x="893" y="68"/>
                  <a:pt x="894" y="69"/>
                </a:cubicBezTo>
                <a:cubicBezTo>
                  <a:pt x="894" y="70"/>
                  <a:pt x="894" y="71"/>
                  <a:pt x="895" y="73"/>
                </a:cubicBezTo>
                <a:cubicBezTo>
                  <a:pt x="894" y="73"/>
                  <a:pt x="894" y="73"/>
                  <a:pt x="894" y="74"/>
                </a:cubicBezTo>
                <a:cubicBezTo>
                  <a:pt x="893" y="72"/>
                  <a:pt x="893" y="71"/>
                  <a:pt x="892" y="69"/>
                </a:cubicBezTo>
                <a:cubicBezTo>
                  <a:pt x="893" y="68"/>
                  <a:pt x="893" y="68"/>
                  <a:pt x="893" y="67"/>
                </a:cubicBezTo>
                <a:close/>
                <a:moveTo>
                  <a:pt x="884" y="71"/>
                </a:moveTo>
                <a:cubicBezTo>
                  <a:pt x="884" y="70"/>
                  <a:pt x="885" y="69"/>
                  <a:pt x="885" y="68"/>
                </a:cubicBezTo>
                <a:cubicBezTo>
                  <a:pt x="885" y="68"/>
                  <a:pt x="885" y="69"/>
                  <a:pt x="886" y="70"/>
                </a:cubicBezTo>
                <a:cubicBezTo>
                  <a:pt x="885" y="71"/>
                  <a:pt x="885" y="72"/>
                  <a:pt x="884" y="73"/>
                </a:cubicBezTo>
                <a:cubicBezTo>
                  <a:pt x="884" y="73"/>
                  <a:pt x="884" y="72"/>
                  <a:pt x="884" y="72"/>
                </a:cubicBezTo>
                <a:cubicBezTo>
                  <a:pt x="884" y="72"/>
                  <a:pt x="884" y="72"/>
                  <a:pt x="884" y="71"/>
                </a:cubicBezTo>
                <a:cubicBezTo>
                  <a:pt x="884" y="71"/>
                  <a:pt x="884" y="71"/>
                  <a:pt x="884" y="71"/>
                </a:cubicBezTo>
                <a:close/>
                <a:moveTo>
                  <a:pt x="827" y="53"/>
                </a:moveTo>
                <a:cubicBezTo>
                  <a:pt x="827" y="53"/>
                  <a:pt x="827" y="54"/>
                  <a:pt x="827" y="54"/>
                </a:cubicBezTo>
                <a:cubicBezTo>
                  <a:pt x="827" y="54"/>
                  <a:pt x="827" y="54"/>
                  <a:pt x="827" y="54"/>
                </a:cubicBezTo>
                <a:cubicBezTo>
                  <a:pt x="827" y="53"/>
                  <a:pt x="827" y="53"/>
                  <a:pt x="827" y="53"/>
                </a:cubicBezTo>
                <a:close/>
                <a:moveTo>
                  <a:pt x="824" y="63"/>
                </a:moveTo>
                <a:cubicBezTo>
                  <a:pt x="824" y="65"/>
                  <a:pt x="825" y="67"/>
                  <a:pt x="825" y="69"/>
                </a:cubicBezTo>
                <a:cubicBezTo>
                  <a:pt x="824" y="70"/>
                  <a:pt x="823" y="71"/>
                  <a:pt x="823" y="73"/>
                </a:cubicBezTo>
                <a:cubicBezTo>
                  <a:pt x="823" y="70"/>
                  <a:pt x="823" y="67"/>
                  <a:pt x="824" y="63"/>
                </a:cubicBezTo>
                <a:close/>
                <a:moveTo>
                  <a:pt x="798" y="71"/>
                </a:moveTo>
                <a:cubicBezTo>
                  <a:pt x="798" y="70"/>
                  <a:pt x="798" y="70"/>
                  <a:pt x="798" y="70"/>
                </a:cubicBezTo>
                <a:cubicBezTo>
                  <a:pt x="797" y="70"/>
                  <a:pt x="797" y="69"/>
                  <a:pt x="797" y="69"/>
                </a:cubicBezTo>
                <a:cubicBezTo>
                  <a:pt x="797" y="70"/>
                  <a:pt x="798" y="70"/>
                  <a:pt x="798" y="71"/>
                </a:cubicBezTo>
                <a:close/>
                <a:moveTo>
                  <a:pt x="785" y="60"/>
                </a:moveTo>
                <a:cubicBezTo>
                  <a:pt x="785" y="60"/>
                  <a:pt x="786" y="61"/>
                  <a:pt x="786" y="61"/>
                </a:cubicBezTo>
                <a:cubicBezTo>
                  <a:pt x="786" y="62"/>
                  <a:pt x="786" y="63"/>
                  <a:pt x="786" y="63"/>
                </a:cubicBezTo>
                <a:cubicBezTo>
                  <a:pt x="785" y="62"/>
                  <a:pt x="785" y="61"/>
                  <a:pt x="784" y="59"/>
                </a:cubicBezTo>
                <a:cubicBezTo>
                  <a:pt x="784" y="59"/>
                  <a:pt x="784" y="59"/>
                  <a:pt x="784" y="59"/>
                </a:cubicBezTo>
                <a:cubicBezTo>
                  <a:pt x="785" y="59"/>
                  <a:pt x="785" y="59"/>
                  <a:pt x="785" y="60"/>
                </a:cubicBezTo>
                <a:close/>
                <a:moveTo>
                  <a:pt x="770" y="64"/>
                </a:moveTo>
                <a:cubicBezTo>
                  <a:pt x="770" y="63"/>
                  <a:pt x="771" y="61"/>
                  <a:pt x="771" y="60"/>
                </a:cubicBezTo>
                <a:cubicBezTo>
                  <a:pt x="771" y="63"/>
                  <a:pt x="770" y="66"/>
                  <a:pt x="769" y="68"/>
                </a:cubicBezTo>
                <a:cubicBezTo>
                  <a:pt x="769" y="67"/>
                  <a:pt x="770" y="65"/>
                  <a:pt x="770" y="64"/>
                </a:cubicBezTo>
                <a:close/>
                <a:moveTo>
                  <a:pt x="711" y="56"/>
                </a:moveTo>
                <a:cubicBezTo>
                  <a:pt x="711" y="55"/>
                  <a:pt x="711" y="55"/>
                  <a:pt x="711" y="55"/>
                </a:cubicBezTo>
                <a:cubicBezTo>
                  <a:pt x="711" y="55"/>
                  <a:pt x="711" y="54"/>
                  <a:pt x="711" y="53"/>
                </a:cubicBezTo>
                <a:cubicBezTo>
                  <a:pt x="711" y="54"/>
                  <a:pt x="711" y="55"/>
                  <a:pt x="711" y="56"/>
                </a:cubicBezTo>
                <a:close/>
                <a:moveTo>
                  <a:pt x="704" y="49"/>
                </a:moveTo>
                <a:cubicBezTo>
                  <a:pt x="704" y="50"/>
                  <a:pt x="705" y="51"/>
                  <a:pt x="705" y="52"/>
                </a:cubicBezTo>
                <a:cubicBezTo>
                  <a:pt x="705" y="56"/>
                  <a:pt x="705" y="59"/>
                  <a:pt x="704" y="62"/>
                </a:cubicBezTo>
                <a:cubicBezTo>
                  <a:pt x="704" y="59"/>
                  <a:pt x="703" y="57"/>
                  <a:pt x="703" y="54"/>
                </a:cubicBezTo>
                <a:cubicBezTo>
                  <a:pt x="703" y="51"/>
                  <a:pt x="703" y="48"/>
                  <a:pt x="702" y="45"/>
                </a:cubicBezTo>
                <a:cubicBezTo>
                  <a:pt x="703" y="46"/>
                  <a:pt x="703" y="47"/>
                  <a:pt x="704" y="49"/>
                </a:cubicBezTo>
                <a:close/>
                <a:moveTo>
                  <a:pt x="695" y="64"/>
                </a:moveTo>
                <a:cubicBezTo>
                  <a:pt x="695" y="64"/>
                  <a:pt x="695" y="64"/>
                  <a:pt x="695" y="64"/>
                </a:cubicBezTo>
                <a:cubicBezTo>
                  <a:pt x="695" y="64"/>
                  <a:pt x="695" y="64"/>
                  <a:pt x="695" y="64"/>
                </a:cubicBezTo>
                <a:cubicBezTo>
                  <a:pt x="695" y="64"/>
                  <a:pt x="695" y="64"/>
                  <a:pt x="695" y="64"/>
                </a:cubicBezTo>
                <a:close/>
                <a:moveTo>
                  <a:pt x="688" y="58"/>
                </a:moveTo>
                <a:cubicBezTo>
                  <a:pt x="689" y="56"/>
                  <a:pt x="689" y="55"/>
                  <a:pt x="690" y="53"/>
                </a:cubicBezTo>
                <a:cubicBezTo>
                  <a:pt x="689" y="58"/>
                  <a:pt x="688" y="62"/>
                  <a:pt x="687" y="65"/>
                </a:cubicBezTo>
                <a:cubicBezTo>
                  <a:pt x="687" y="65"/>
                  <a:pt x="687" y="65"/>
                  <a:pt x="687" y="65"/>
                </a:cubicBezTo>
                <a:cubicBezTo>
                  <a:pt x="687" y="63"/>
                  <a:pt x="688" y="61"/>
                  <a:pt x="688" y="58"/>
                </a:cubicBezTo>
                <a:close/>
                <a:moveTo>
                  <a:pt x="639" y="60"/>
                </a:moveTo>
                <a:cubicBezTo>
                  <a:pt x="639" y="60"/>
                  <a:pt x="639" y="60"/>
                  <a:pt x="639" y="61"/>
                </a:cubicBezTo>
                <a:cubicBezTo>
                  <a:pt x="639" y="62"/>
                  <a:pt x="639" y="63"/>
                  <a:pt x="639" y="64"/>
                </a:cubicBezTo>
                <a:cubicBezTo>
                  <a:pt x="639" y="64"/>
                  <a:pt x="639" y="64"/>
                  <a:pt x="639" y="64"/>
                </a:cubicBezTo>
                <a:cubicBezTo>
                  <a:pt x="638" y="62"/>
                  <a:pt x="638" y="60"/>
                  <a:pt x="637" y="58"/>
                </a:cubicBezTo>
                <a:cubicBezTo>
                  <a:pt x="638" y="59"/>
                  <a:pt x="638" y="59"/>
                  <a:pt x="639" y="60"/>
                </a:cubicBezTo>
                <a:close/>
                <a:moveTo>
                  <a:pt x="620" y="40"/>
                </a:moveTo>
                <a:cubicBezTo>
                  <a:pt x="620" y="40"/>
                  <a:pt x="620" y="41"/>
                  <a:pt x="620" y="42"/>
                </a:cubicBezTo>
                <a:cubicBezTo>
                  <a:pt x="620" y="40"/>
                  <a:pt x="620" y="39"/>
                  <a:pt x="620" y="38"/>
                </a:cubicBezTo>
                <a:cubicBezTo>
                  <a:pt x="620" y="38"/>
                  <a:pt x="620" y="39"/>
                  <a:pt x="620" y="40"/>
                </a:cubicBezTo>
                <a:close/>
                <a:moveTo>
                  <a:pt x="556" y="64"/>
                </a:moveTo>
                <a:cubicBezTo>
                  <a:pt x="556" y="63"/>
                  <a:pt x="556" y="62"/>
                  <a:pt x="555" y="61"/>
                </a:cubicBezTo>
                <a:cubicBezTo>
                  <a:pt x="556" y="61"/>
                  <a:pt x="556" y="62"/>
                  <a:pt x="556" y="62"/>
                </a:cubicBezTo>
                <a:cubicBezTo>
                  <a:pt x="556" y="63"/>
                  <a:pt x="556" y="63"/>
                  <a:pt x="556" y="64"/>
                </a:cubicBezTo>
                <a:close/>
                <a:moveTo>
                  <a:pt x="555" y="58"/>
                </a:moveTo>
                <a:cubicBezTo>
                  <a:pt x="555" y="59"/>
                  <a:pt x="555" y="59"/>
                  <a:pt x="556" y="60"/>
                </a:cubicBezTo>
                <a:cubicBezTo>
                  <a:pt x="555" y="60"/>
                  <a:pt x="555" y="60"/>
                  <a:pt x="555" y="60"/>
                </a:cubicBezTo>
                <a:cubicBezTo>
                  <a:pt x="555" y="60"/>
                  <a:pt x="555" y="60"/>
                  <a:pt x="555" y="60"/>
                </a:cubicBezTo>
                <a:cubicBezTo>
                  <a:pt x="554" y="58"/>
                  <a:pt x="554" y="55"/>
                  <a:pt x="554" y="54"/>
                </a:cubicBezTo>
                <a:cubicBezTo>
                  <a:pt x="554" y="55"/>
                  <a:pt x="555" y="57"/>
                  <a:pt x="555" y="58"/>
                </a:cubicBezTo>
                <a:close/>
                <a:moveTo>
                  <a:pt x="501" y="44"/>
                </a:moveTo>
                <a:cubicBezTo>
                  <a:pt x="501" y="44"/>
                  <a:pt x="501" y="43"/>
                  <a:pt x="502" y="42"/>
                </a:cubicBezTo>
                <a:cubicBezTo>
                  <a:pt x="502" y="43"/>
                  <a:pt x="502" y="44"/>
                  <a:pt x="502" y="44"/>
                </a:cubicBezTo>
                <a:cubicBezTo>
                  <a:pt x="502" y="45"/>
                  <a:pt x="503" y="45"/>
                  <a:pt x="503" y="46"/>
                </a:cubicBezTo>
                <a:cubicBezTo>
                  <a:pt x="503" y="48"/>
                  <a:pt x="503" y="51"/>
                  <a:pt x="502" y="55"/>
                </a:cubicBezTo>
                <a:cubicBezTo>
                  <a:pt x="501" y="50"/>
                  <a:pt x="501" y="47"/>
                  <a:pt x="501" y="46"/>
                </a:cubicBezTo>
                <a:cubicBezTo>
                  <a:pt x="501" y="45"/>
                  <a:pt x="501" y="45"/>
                  <a:pt x="501" y="44"/>
                </a:cubicBezTo>
                <a:close/>
                <a:moveTo>
                  <a:pt x="498" y="59"/>
                </a:moveTo>
                <a:cubicBezTo>
                  <a:pt x="498" y="59"/>
                  <a:pt x="498" y="58"/>
                  <a:pt x="498" y="58"/>
                </a:cubicBezTo>
                <a:cubicBezTo>
                  <a:pt x="498" y="59"/>
                  <a:pt x="498" y="60"/>
                  <a:pt x="499" y="62"/>
                </a:cubicBezTo>
                <a:cubicBezTo>
                  <a:pt x="499" y="62"/>
                  <a:pt x="499" y="62"/>
                  <a:pt x="499" y="62"/>
                </a:cubicBezTo>
                <a:cubicBezTo>
                  <a:pt x="498" y="61"/>
                  <a:pt x="498" y="61"/>
                  <a:pt x="498" y="60"/>
                </a:cubicBezTo>
                <a:cubicBezTo>
                  <a:pt x="498" y="60"/>
                  <a:pt x="498" y="60"/>
                  <a:pt x="498" y="59"/>
                </a:cubicBezTo>
                <a:close/>
                <a:moveTo>
                  <a:pt x="450" y="57"/>
                </a:moveTo>
                <a:cubicBezTo>
                  <a:pt x="450" y="53"/>
                  <a:pt x="451" y="49"/>
                  <a:pt x="451" y="46"/>
                </a:cubicBezTo>
                <a:cubicBezTo>
                  <a:pt x="451" y="50"/>
                  <a:pt x="452" y="54"/>
                  <a:pt x="453" y="60"/>
                </a:cubicBezTo>
                <a:cubicBezTo>
                  <a:pt x="453" y="60"/>
                  <a:pt x="453" y="60"/>
                  <a:pt x="453" y="60"/>
                </a:cubicBezTo>
                <a:cubicBezTo>
                  <a:pt x="452" y="61"/>
                  <a:pt x="451" y="63"/>
                  <a:pt x="451" y="64"/>
                </a:cubicBezTo>
                <a:cubicBezTo>
                  <a:pt x="450" y="63"/>
                  <a:pt x="450" y="63"/>
                  <a:pt x="450" y="62"/>
                </a:cubicBezTo>
                <a:cubicBezTo>
                  <a:pt x="450" y="60"/>
                  <a:pt x="450" y="59"/>
                  <a:pt x="450" y="57"/>
                </a:cubicBezTo>
                <a:close/>
                <a:moveTo>
                  <a:pt x="443" y="62"/>
                </a:moveTo>
                <a:cubicBezTo>
                  <a:pt x="443" y="62"/>
                  <a:pt x="443" y="63"/>
                  <a:pt x="443" y="63"/>
                </a:cubicBezTo>
                <a:cubicBezTo>
                  <a:pt x="442" y="62"/>
                  <a:pt x="442" y="60"/>
                  <a:pt x="441" y="58"/>
                </a:cubicBezTo>
                <a:cubicBezTo>
                  <a:pt x="442" y="59"/>
                  <a:pt x="443" y="61"/>
                  <a:pt x="443" y="62"/>
                </a:cubicBezTo>
                <a:close/>
                <a:moveTo>
                  <a:pt x="489" y="60"/>
                </a:moveTo>
                <a:cubicBezTo>
                  <a:pt x="490" y="59"/>
                  <a:pt x="490" y="58"/>
                  <a:pt x="490" y="57"/>
                </a:cubicBezTo>
                <a:cubicBezTo>
                  <a:pt x="490" y="57"/>
                  <a:pt x="490" y="58"/>
                  <a:pt x="490" y="58"/>
                </a:cubicBezTo>
                <a:cubicBezTo>
                  <a:pt x="490" y="59"/>
                  <a:pt x="489" y="60"/>
                  <a:pt x="489" y="62"/>
                </a:cubicBezTo>
                <a:cubicBezTo>
                  <a:pt x="488" y="64"/>
                  <a:pt x="487" y="66"/>
                  <a:pt x="487" y="69"/>
                </a:cubicBezTo>
                <a:cubicBezTo>
                  <a:pt x="487" y="69"/>
                  <a:pt x="486" y="69"/>
                  <a:pt x="486" y="69"/>
                </a:cubicBezTo>
                <a:cubicBezTo>
                  <a:pt x="487" y="66"/>
                  <a:pt x="488" y="63"/>
                  <a:pt x="489" y="60"/>
                </a:cubicBezTo>
                <a:close/>
                <a:moveTo>
                  <a:pt x="371" y="63"/>
                </a:moveTo>
                <a:cubicBezTo>
                  <a:pt x="371" y="63"/>
                  <a:pt x="371" y="64"/>
                  <a:pt x="371" y="64"/>
                </a:cubicBezTo>
                <a:cubicBezTo>
                  <a:pt x="371" y="63"/>
                  <a:pt x="371" y="63"/>
                  <a:pt x="371" y="62"/>
                </a:cubicBezTo>
                <a:cubicBezTo>
                  <a:pt x="371" y="62"/>
                  <a:pt x="371" y="62"/>
                  <a:pt x="371" y="61"/>
                </a:cubicBezTo>
                <a:cubicBezTo>
                  <a:pt x="371" y="62"/>
                  <a:pt x="371" y="62"/>
                  <a:pt x="371" y="63"/>
                </a:cubicBezTo>
                <a:close/>
                <a:moveTo>
                  <a:pt x="345" y="54"/>
                </a:moveTo>
                <a:cubicBezTo>
                  <a:pt x="346" y="52"/>
                  <a:pt x="346" y="50"/>
                  <a:pt x="346" y="49"/>
                </a:cubicBezTo>
                <a:cubicBezTo>
                  <a:pt x="347" y="46"/>
                  <a:pt x="348" y="44"/>
                  <a:pt x="349" y="42"/>
                </a:cubicBezTo>
                <a:cubicBezTo>
                  <a:pt x="349" y="44"/>
                  <a:pt x="349" y="46"/>
                  <a:pt x="349" y="48"/>
                </a:cubicBezTo>
                <a:cubicBezTo>
                  <a:pt x="349" y="48"/>
                  <a:pt x="349" y="48"/>
                  <a:pt x="349" y="48"/>
                </a:cubicBezTo>
                <a:cubicBezTo>
                  <a:pt x="348" y="48"/>
                  <a:pt x="348" y="50"/>
                  <a:pt x="348" y="54"/>
                </a:cubicBezTo>
                <a:cubicBezTo>
                  <a:pt x="348" y="56"/>
                  <a:pt x="348" y="59"/>
                  <a:pt x="348" y="62"/>
                </a:cubicBezTo>
                <a:cubicBezTo>
                  <a:pt x="347" y="60"/>
                  <a:pt x="345" y="59"/>
                  <a:pt x="344" y="57"/>
                </a:cubicBezTo>
                <a:cubicBezTo>
                  <a:pt x="345" y="56"/>
                  <a:pt x="345" y="55"/>
                  <a:pt x="345" y="54"/>
                </a:cubicBezTo>
                <a:close/>
                <a:moveTo>
                  <a:pt x="343" y="66"/>
                </a:moveTo>
                <a:cubicBezTo>
                  <a:pt x="343" y="66"/>
                  <a:pt x="343" y="65"/>
                  <a:pt x="344" y="65"/>
                </a:cubicBezTo>
                <a:cubicBezTo>
                  <a:pt x="344" y="66"/>
                  <a:pt x="344" y="67"/>
                  <a:pt x="345" y="69"/>
                </a:cubicBezTo>
                <a:cubicBezTo>
                  <a:pt x="344" y="69"/>
                  <a:pt x="344" y="69"/>
                  <a:pt x="343" y="69"/>
                </a:cubicBezTo>
                <a:cubicBezTo>
                  <a:pt x="343" y="68"/>
                  <a:pt x="343" y="67"/>
                  <a:pt x="343" y="66"/>
                </a:cubicBezTo>
                <a:close/>
                <a:moveTo>
                  <a:pt x="343" y="73"/>
                </a:moveTo>
                <a:cubicBezTo>
                  <a:pt x="344" y="72"/>
                  <a:pt x="344" y="72"/>
                  <a:pt x="345" y="71"/>
                </a:cubicBezTo>
                <a:cubicBezTo>
                  <a:pt x="345" y="71"/>
                  <a:pt x="345" y="71"/>
                  <a:pt x="345" y="71"/>
                </a:cubicBezTo>
                <a:cubicBezTo>
                  <a:pt x="346" y="71"/>
                  <a:pt x="346" y="72"/>
                  <a:pt x="346" y="73"/>
                </a:cubicBezTo>
                <a:cubicBezTo>
                  <a:pt x="346" y="74"/>
                  <a:pt x="345" y="75"/>
                  <a:pt x="345" y="77"/>
                </a:cubicBezTo>
                <a:cubicBezTo>
                  <a:pt x="345" y="76"/>
                  <a:pt x="345" y="76"/>
                  <a:pt x="344" y="76"/>
                </a:cubicBezTo>
                <a:cubicBezTo>
                  <a:pt x="344" y="75"/>
                  <a:pt x="343" y="74"/>
                  <a:pt x="343" y="73"/>
                </a:cubicBezTo>
                <a:cubicBezTo>
                  <a:pt x="343" y="73"/>
                  <a:pt x="343" y="73"/>
                  <a:pt x="343" y="73"/>
                </a:cubicBezTo>
                <a:close/>
                <a:moveTo>
                  <a:pt x="331" y="78"/>
                </a:moveTo>
                <a:cubicBezTo>
                  <a:pt x="331" y="79"/>
                  <a:pt x="331" y="79"/>
                  <a:pt x="331" y="80"/>
                </a:cubicBezTo>
                <a:cubicBezTo>
                  <a:pt x="331" y="80"/>
                  <a:pt x="331" y="80"/>
                  <a:pt x="331" y="80"/>
                </a:cubicBezTo>
                <a:cubicBezTo>
                  <a:pt x="330" y="81"/>
                  <a:pt x="330" y="81"/>
                  <a:pt x="329" y="82"/>
                </a:cubicBezTo>
                <a:cubicBezTo>
                  <a:pt x="330" y="81"/>
                  <a:pt x="330" y="80"/>
                  <a:pt x="331" y="78"/>
                </a:cubicBezTo>
                <a:close/>
                <a:moveTo>
                  <a:pt x="291" y="87"/>
                </a:moveTo>
                <a:cubicBezTo>
                  <a:pt x="291" y="88"/>
                  <a:pt x="291" y="88"/>
                  <a:pt x="291" y="89"/>
                </a:cubicBezTo>
                <a:cubicBezTo>
                  <a:pt x="291" y="89"/>
                  <a:pt x="291" y="89"/>
                  <a:pt x="291" y="89"/>
                </a:cubicBezTo>
                <a:cubicBezTo>
                  <a:pt x="291" y="89"/>
                  <a:pt x="291" y="88"/>
                  <a:pt x="290" y="88"/>
                </a:cubicBezTo>
                <a:cubicBezTo>
                  <a:pt x="290" y="88"/>
                  <a:pt x="290" y="88"/>
                  <a:pt x="291" y="87"/>
                </a:cubicBezTo>
                <a:close/>
                <a:moveTo>
                  <a:pt x="179" y="106"/>
                </a:moveTo>
                <a:cubicBezTo>
                  <a:pt x="179" y="107"/>
                  <a:pt x="179" y="107"/>
                  <a:pt x="180" y="108"/>
                </a:cubicBezTo>
                <a:cubicBezTo>
                  <a:pt x="180" y="108"/>
                  <a:pt x="179" y="108"/>
                  <a:pt x="179" y="108"/>
                </a:cubicBezTo>
                <a:cubicBezTo>
                  <a:pt x="179" y="108"/>
                  <a:pt x="179" y="107"/>
                  <a:pt x="179" y="106"/>
                </a:cubicBezTo>
                <a:close/>
                <a:moveTo>
                  <a:pt x="286" y="73"/>
                </a:moveTo>
                <a:cubicBezTo>
                  <a:pt x="287" y="74"/>
                  <a:pt x="287" y="75"/>
                  <a:pt x="287" y="76"/>
                </a:cubicBezTo>
                <a:cubicBezTo>
                  <a:pt x="288" y="77"/>
                  <a:pt x="288" y="78"/>
                  <a:pt x="288" y="79"/>
                </a:cubicBezTo>
                <a:cubicBezTo>
                  <a:pt x="288" y="79"/>
                  <a:pt x="288" y="80"/>
                  <a:pt x="288" y="80"/>
                </a:cubicBezTo>
                <a:cubicBezTo>
                  <a:pt x="287" y="79"/>
                  <a:pt x="287" y="77"/>
                  <a:pt x="286" y="76"/>
                </a:cubicBezTo>
                <a:cubicBezTo>
                  <a:pt x="286" y="75"/>
                  <a:pt x="286" y="74"/>
                  <a:pt x="286" y="73"/>
                </a:cubicBezTo>
                <a:close/>
                <a:moveTo>
                  <a:pt x="277" y="79"/>
                </a:moveTo>
                <a:cubicBezTo>
                  <a:pt x="278" y="78"/>
                  <a:pt x="278" y="77"/>
                  <a:pt x="279" y="76"/>
                </a:cubicBezTo>
                <a:cubicBezTo>
                  <a:pt x="279" y="76"/>
                  <a:pt x="279" y="77"/>
                  <a:pt x="279" y="78"/>
                </a:cubicBezTo>
                <a:cubicBezTo>
                  <a:pt x="279" y="79"/>
                  <a:pt x="279" y="80"/>
                  <a:pt x="278" y="81"/>
                </a:cubicBezTo>
                <a:cubicBezTo>
                  <a:pt x="278" y="81"/>
                  <a:pt x="278" y="81"/>
                  <a:pt x="278" y="80"/>
                </a:cubicBezTo>
                <a:cubicBezTo>
                  <a:pt x="278" y="80"/>
                  <a:pt x="277" y="80"/>
                  <a:pt x="277" y="80"/>
                </a:cubicBezTo>
                <a:cubicBezTo>
                  <a:pt x="277" y="80"/>
                  <a:pt x="277" y="79"/>
                  <a:pt x="277" y="79"/>
                </a:cubicBezTo>
                <a:close/>
                <a:moveTo>
                  <a:pt x="275" y="89"/>
                </a:moveTo>
                <a:cubicBezTo>
                  <a:pt x="275" y="89"/>
                  <a:pt x="275" y="89"/>
                  <a:pt x="275" y="90"/>
                </a:cubicBezTo>
                <a:cubicBezTo>
                  <a:pt x="275" y="90"/>
                  <a:pt x="274" y="91"/>
                  <a:pt x="274" y="91"/>
                </a:cubicBezTo>
                <a:cubicBezTo>
                  <a:pt x="274" y="90"/>
                  <a:pt x="275" y="90"/>
                  <a:pt x="275" y="89"/>
                </a:cubicBezTo>
                <a:close/>
                <a:moveTo>
                  <a:pt x="221" y="73"/>
                </a:moveTo>
                <a:cubicBezTo>
                  <a:pt x="221" y="74"/>
                  <a:pt x="221" y="74"/>
                  <a:pt x="221" y="75"/>
                </a:cubicBezTo>
                <a:cubicBezTo>
                  <a:pt x="221" y="75"/>
                  <a:pt x="220" y="74"/>
                  <a:pt x="220" y="74"/>
                </a:cubicBezTo>
                <a:cubicBezTo>
                  <a:pt x="220" y="74"/>
                  <a:pt x="220" y="73"/>
                  <a:pt x="221" y="73"/>
                </a:cubicBezTo>
                <a:close/>
                <a:moveTo>
                  <a:pt x="218" y="85"/>
                </a:moveTo>
                <a:cubicBezTo>
                  <a:pt x="218" y="86"/>
                  <a:pt x="218" y="88"/>
                  <a:pt x="219" y="89"/>
                </a:cubicBezTo>
                <a:cubicBezTo>
                  <a:pt x="218" y="91"/>
                  <a:pt x="217" y="92"/>
                  <a:pt x="217" y="94"/>
                </a:cubicBezTo>
                <a:cubicBezTo>
                  <a:pt x="217" y="91"/>
                  <a:pt x="217" y="88"/>
                  <a:pt x="218" y="85"/>
                </a:cubicBezTo>
                <a:close/>
                <a:moveTo>
                  <a:pt x="191" y="97"/>
                </a:moveTo>
                <a:cubicBezTo>
                  <a:pt x="191" y="97"/>
                  <a:pt x="191" y="97"/>
                  <a:pt x="191" y="97"/>
                </a:cubicBezTo>
                <a:cubicBezTo>
                  <a:pt x="191" y="97"/>
                  <a:pt x="191" y="96"/>
                  <a:pt x="191" y="96"/>
                </a:cubicBezTo>
                <a:cubicBezTo>
                  <a:pt x="191" y="97"/>
                  <a:pt x="191" y="97"/>
                  <a:pt x="191" y="97"/>
                </a:cubicBezTo>
                <a:close/>
                <a:moveTo>
                  <a:pt x="179" y="90"/>
                </a:moveTo>
                <a:cubicBezTo>
                  <a:pt x="179" y="90"/>
                  <a:pt x="179" y="90"/>
                  <a:pt x="180" y="91"/>
                </a:cubicBezTo>
                <a:cubicBezTo>
                  <a:pt x="180" y="91"/>
                  <a:pt x="180" y="92"/>
                  <a:pt x="180" y="93"/>
                </a:cubicBezTo>
                <a:cubicBezTo>
                  <a:pt x="179" y="92"/>
                  <a:pt x="178" y="91"/>
                  <a:pt x="178" y="89"/>
                </a:cubicBezTo>
                <a:cubicBezTo>
                  <a:pt x="178" y="89"/>
                  <a:pt x="178" y="89"/>
                  <a:pt x="178" y="89"/>
                </a:cubicBezTo>
                <a:cubicBezTo>
                  <a:pt x="178" y="89"/>
                  <a:pt x="179" y="89"/>
                  <a:pt x="179" y="90"/>
                </a:cubicBezTo>
                <a:close/>
                <a:moveTo>
                  <a:pt x="164" y="97"/>
                </a:moveTo>
                <a:cubicBezTo>
                  <a:pt x="164" y="96"/>
                  <a:pt x="165" y="95"/>
                  <a:pt x="165" y="93"/>
                </a:cubicBezTo>
                <a:cubicBezTo>
                  <a:pt x="164" y="97"/>
                  <a:pt x="163" y="100"/>
                  <a:pt x="162" y="102"/>
                </a:cubicBezTo>
                <a:cubicBezTo>
                  <a:pt x="163" y="101"/>
                  <a:pt x="163" y="99"/>
                  <a:pt x="164" y="97"/>
                </a:cubicBezTo>
                <a:close/>
                <a:moveTo>
                  <a:pt x="105" y="104"/>
                </a:moveTo>
                <a:cubicBezTo>
                  <a:pt x="105" y="104"/>
                  <a:pt x="105" y="104"/>
                  <a:pt x="105" y="104"/>
                </a:cubicBezTo>
                <a:cubicBezTo>
                  <a:pt x="105" y="103"/>
                  <a:pt x="105" y="103"/>
                  <a:pt x="105" y="102"/>
                </a:cubicBezTo>
                <a:cubicBezTo>
                  <a:pt x="105" y="103"/>
                  <a:pt x="105" y="103"/>
                  <a:pt x="105" y="104"/>
                </a:cubicBezTo>
                <a:close/>
                <a:moveTo>
                  <a:pt x="98" y="100"/>
                </a:moveTo>
                <a:cubicBezTo>
                  <a:pt x="98" y="101"/>
                  <a:pt x="98" y="102"/>
                  <a:pt x="99" y="103"/>
                </a:cubicBezTo>
                <a:cubicBezTo>
                  <a:pt x="99" y="106"/>
                  <a:pt x="99" y="109"/>
                  <a:pt x="98" y="112"/>
                </a:cubicBezTo>
                <a:cubicBezTo>
                  <a:pt x="98" y="110"/>
                  <a:pt x="97" y="108"/>
                  <a:pt x="97" y="105"/>
                </a:cubicBezTo>
                <a:cubicBezTo>
                  <a:pt x="97" y="102"/>
                  <a:pt x="96" y="99"/>
                  <a:pt x="96" y="96"/>
                </a:cubicBezTo>
                <a:cubicBezTo>
                  <a:pt x="96" y="97"/>
                  <a:pt x="97" y="98"/>
                  <a:pt x="98" y="100"/>
                </a:cubicBezTo>
                <a:close/>
                <a:moveTo>
                  <a:pt x="89" y="118"/>
                </a:moveTo>
                <a:cubicBezTo>
                  <a:pt x="89" y="118"/>
                  <a:pt x="89" y="118"/>
                  <a:pt x="89" y="118"/>
                </a:cubicBezTo>
                <a:cubicBezTo>
                  <a:pt x="89" y="118"/>
                  <a:pt x="89" y="118"/>
                  <a:pt x="89" y="118"/>
                </a:cubicBezTo>
                <a:cubicBezTo>
                  <a:pt x="89" y="118"/>
                  <a:pt x="89" y="118"/>
                  <a:pt x="89" y="118"/>
                </a:cubicBezTo>
                <a:close/>
                <a:moveTo>
                  <a:pt x="82" y="114"/>
                </a:moveTo>
                <a:cubicBezTo>
                  <a:pt x="83" y="112"/>
                  <a:pt x="83" y="110"/>
                  <a:pt x="84" y="108"/>
                </a:cubicBezTo>
                <a:cubicBezTo>
                  <a:pt x="83" y="113"/>
                  <a:pt x="82" y="118"/>
                  <a:pt x="80" y="122"/>
                </a:cubicBezTo>
                <a:cubicBezTo>
                  <a:pt x="81" y="119"/>
                  <a:pt x="81" y="117"/>
                  <a:pt x="82" y="114"/>
                </a:cubicBezTo>
                <a:close/>
                <a:moveTo>
                  <a:pt x="32" y="133"/>
                </a:moveTo>
                <a:cubicBezTo>
                  <a:pt x="33" y="133"/>
                  <a:pt x="33" y="134"/>
                  <a:pt x="33" y="134"/>
                </a:cubicBezTo>
                <a:cubicBezTo>
                  <a:pt x="33" y="137"/>
                  <a:pt x="33" y="140"/>
                  <a:pt x="34" y="142"/>
                </a:cubicBezTo>
                <a:cubicBezTo>
                  <a:pt x="34" y="142"/>
                  <a:pt x="34" y="142"/>
                  <a:pt x="34" y="142"/>
                </a:cubicBezTo>
                <a:cubicBezTo>
                  <a:pt x="33" y="140"/>
                  <a:pt x="32" y="137"/>
                  <a:pt x="31" y="133"/>
                </a:cubicBezTo>
                <a:cubicBezTo>
                  <a:pt x="31" y="133"/>
                  <a:pt x="32" y="133"/>
                  <a:pt x="32" y="13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839657" y="4321596"/>
            <a:ext cx="812800" cy="1355725"/>
          </a:xfrm>
          <a:custGeom>
            <a:avLst/>
            <a:gdLst>
              <a:gd name="T0" fmla="*/ 164 w 189"/>
              <a:gd name="T1" fmla="*/ 191 h 317"/>
              <a:gd name="T2" fmla="*/ 86 w 189"/>
              <a:gd name="T3" fmla="*/ 135 h 317"/>
              <a:gd name="T4" fmla="*/ 64 w 189"/>
              <a:gd name="T5" fmla="*/ 54 h 317"/>
              <a:gd name="T6" fmla="*/ 104 w 189"/>
              <a:gd name="T7" fmla="*/ 39 h 317"/>
              <a:gd name="T8" fmla="*/ 97 w 189"/>
              <a:gd name="T9" fmla="*/ 22 h 317"/>
              <a:gd name="T10" fmla="*/ 59 w 189"/>
              <a:gd name="T11" fmla="*/ 37 h 317"/>
              <a:gd name="T12" fmla="*/ 48 w 189"/>
              <a:gd name="T13" fmla="*/ 0 h 317"/>
              <a:gd name="T14" fmla="*/ 19 w 189"/>
              <a:gd name="T15" fmla="*/ 10 h 317"/>
              <a:gd name="T16" fmla="*/ 33 w 189"/>
              <a:gd name="T17" fmla="*/ 47 h 317"/>
              <a:gd name="T18" fmla="*/ 0 w 189"/>
              <a:gd name="T19" fmla="*/ 60 h 317"/>
              <a:gd name="T20" fmla="*/ 2 w 189"/>
              <a:gd name="T21" fmla="*/ 77 h 317"/>
              <a:gd name="T22" fmla="*/ 39 w 189"/>
              <a:gd name="T23" fmla="*/ 64 h 317"/>
              <a:gd name="T24" fmla="*/ 69 w 189"/>
              <a:gd name="T25" fmla="*/ 138 h 317"/>
              <a:gd name="T26" fmla="*/ 63 w 189"/>
              <a:gd name="T27" fmla="*/ 317 h 317"/>
              <a:gd name="T28" fmla="*/ 189 w 189"/>
              <a:gd name="T29" fmla="*/ 289 h 317"/>
              <a:gd name="T30" fmla="*/ 164 w 189"/>
              <a:gd name="T31" fmla="*/ 19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317">
                <a:moveTo>
                  <a:pt x="164" y="191"/>
                </a:moveTo>
                <a:cubicBezTo>
                  <a:pt x="154" y="157"/>
                  <a:pt x="130" y="131"/>
                  <a:pt x="86" y="135"/>
                </a:cubicBezTo>
                <a:cubicBezTo>
                  <a:pt x="64" y="54"/>
                  <a:pt x="64" y="54"/>
                  <a:pt x="64" y="54"/>
                </a:cubicBezTo>
                <a:cubicBezTo>
                  <a:pt x="104" y="39"/>
                  <a:pt x="104" y="39"/>
                  <a:pt x="104" y="39"/>
                </a:cubicBezTo>
                <a:cubicBezTo>
                  <a:pt x="97" y="22"/>
                  <a:pt x="97" y="22"/>
                  <a:pt x="97" y="22"/>
                </a:cubicBezTo>
                <a:cubicBezTo>
                  <a:pt x="59" y="37"/>
                  <a:pt x="59" y="37"/>
                  <a:pt x="59" y="37"/>
                </a:cubicBezTo>
                <a:cubicBezTo>
                  <a:pt x="48" y="0"/>
                  <a:pt x="48" y="0"/>
                  <a:pt x="48" y="0"/>
                </a:cubicBezTo>
                <a:cubicBezTo>
                  <a:pt x="19" y="10"/>
                  <a:pt x="19" y="10"/>
                  <a:pt x="19" y="10"/>
                </a:cubicBezTo>
                <a:cubicBezTo>
                  <a:pt x="33" y="47"/>
                  <a:pt x="33" y="47"/>
                  <a:pt x="33" y="47"/>
                </a:cubicBezTo>
                <a:cubicBezTo>
                  <a:pt x="0" y="60"/>
                  <a:pt x="0" y="60"/>
                  <a:pt x="0" y="60"/>
                </a:cubicBezTo>
                <a:cubicBezTo>
                  <a:pt x="2" y="77"/>
                  <a:pt x="2" y="77"/>
                  <a:pt x="2" y="77"/>
                </a:cubicBezTo>
                <a:cubicBezTo>
                  <a:pt x="39" y="64"/>
                  <a:pt x="39" y="64"/>
                  <a:pt x="39" y="64"/>
                </a:cubicBezTo>
                <a:cubicBezTo>
                  <a:pt x="69" y="138"/>
                  <a:pt x="69" y="138"/>
                  <a:pt x="69" y="138"/>
                </a:cubicBezTo>
                <a:cubicBezTo>
                  <a:pt x="27" y="153"/>
                  <a:pt x="32" y="223"/>
                  <a:pt x="63" y="317"/>
                </a:cubicBezTo>
                <a:cubicBezTo>
                  <a:pt x="189" y="289"/>
                  <a:pt x="189" y="289"/>
                  <a:pt x="189" y="289"/>
                </a:cubicBezTo>
                <a:cubicBezTo>
                  <a:pt x="189" y="289"/>
                  <a:pt x="175" y="228"/>
                  <a:pt x="164" y="19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65" name="组合 2064"/>
          <p:cNvGrpSpPr/>
          <p:nvPr/>
        </p:nvGrpSpPr>
        <p:grpSpPr>
          <a:xfrm>
            <a:off x="1044665" y="2188012"/>
            <a:ext cx="2687664" cy="4174459"/>
            <a:chOff x="-463396" y="-2668671"/>
            <a:chExt cx="3182784" cy="4943476"/>
          </a:xfrm>
        </p:grpSpPr>
        <p:sp>
          <p:nvSpPr>
            <p:cNvPr id="23" name="Freeform 21"/>
            <p:cNvSpPr/>
            <p:nvPr/>
          </p:nvSpPr>
          <p:spPr bwMode="auto">
            <a:xfrm>
              <a:off x="287154" y="1067151"/>
              <a:ext cx="1379772" cy="1202009"/>
            </a:xfrm>
            <a:custGeom>
              <a:avLst/>
              <a:gdLst>
                <a:gd name="T0" fmla="*/ 489 w 489"/>
                <a:gd name="T1" fmla="*/ 5 h 426"/>
                <a:gd name="T2" fmla="*/ 435 w 489"/>
                <a:gd name="T3" fmla="*/ 426 h 426"/>
                <a:gd name="T4" fmla="*/ 11 w 489"/>
                <a:gd name="T5" fmla="*/ 426 h 426"/>
                <a:gd name="T6" fmla="*/ 0 w 489"/>
                <a:gd name="T7" fmla="*/ 0 h 426"/>
                <a:gd name="T8" fmla="*/ 489 w 489"/>
                <a:gd name="T9" fmla="*/ 5 h 426"/>
              </a:gdLst>
              <a:ahLst/>
              <a:cxnLst>
                <a:cxn ang="0">
                  <a:pos x="T0" y="T1"/>
                </a:cxn>
                <a:cxn ang="0">
                  <a:pos x="T2" y="T3"/>
                </a:cxn>
                <a:cxn ang="0">
                  <a:pos x="T4" y="T5"/>
                </a:cxn>
                <a:cxn ang="0">
                  <a:pos x="T6" y="T7"/>
                </a:cxn>
                <a:cxn ang="0">
                  <a:pos x="T8" y="T9"/>
                </a:cxn>
              </a:cxnLst>
              <a:rect l="0" t="0" r="r" b="b"/>
              <a:pathLst>
                <a:path w="489" h="426">
                  <a:moveTo>
                    <a:pt x="489" y="5"/>
                  </a:moveTo>
                  <a:lnTo>
                    <a:pt x="435" y="426"/>
                  </a:lnTo>
                  <a:lnTo>
                    <a:pt x="11" y="426"/>
                  </a:lnTo>
                  <a:lnTo>
                    <a:pt x="0" y="0"/>
                  </a:lnTo>
                  <a:lnTo>
                    <a:pt x="489"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182753" y="454861"/>
              <a:ext cx="1642181" cy="725156"/>
            </a:xfrm>
            <a:custGeom>
              <a:avLst/>
              <a:gdLst>
                <a:gd name="T0" fmla="*/ 582 w 582"/>
                <a:gd name="T1" fmla="*/ 0 h 257"/>
                <a:gd name="T2" fmla="*/ 510 w 582"/>
                <a:gd name="T3" fmla="*/ 257 h 257"/>
                <a:gd name="T4" fmla="*/ 37 w 582"/>
                <a:gd name="T5" fmla="*/ 257 h 257"/>
                <a:gd name="T6" fmla="*/ 0 w 582"/>
                <a:gd name="T7" fmla="*/ 75 h 257"/>
                <a:gd name="T8" fmla="*/ 582 w 582"/>
                <a:gd name="T9" fmla="*/ 0 h 257"/>
              </a:gdLst>
              <a:ahLst/>
              <a:cxnLst>
                <a:cxn ang="0">
                  <a:pos x="T0" y="T1"/>
                </a:cxn>
                <a:cxn ang="0">
                  <a:pos x="T2" y="T3"/>
                </a:cxn>
                <a:cxn ang="0">
                  <a:pos x="T4" y="T5"/>
                </a:cxn>
                <a:cxn ang="0">
                  <a:pos x="T6" y="T7"/>
                </a:cxn>
                <a:cxn ang="0">
                  <a:pos x="T8" y="T9"/>
                </a:cxn>
              </a:cxnLst>
              <a:rect l="0" t="0" r="r" b="b"/>
              <a:pathLst>
                <a:path w="582" h="257">
                  <a:moveTo>
                    <a:pt x="582" y="0"/>
                  </a:moveTo>
                  <a:lnTo>
                    <a:pt x="510" y="257"/>
                  </a:lnTo>
                  <a:lnTo>
                    <a:pt x="37" y="257"/>
                  </a:lnTo>
                  <a:lnTo>
                    <a:pt x="0" y="75"/>
                  </a:lnTo>
                  <a:lnTo>
                    <a:pt x="582"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1455304" y="1058687"/>
              <a:ext cx="1060928" cy="1216118"/>
            </a:xfrm>
            <a:custGeom>
              <a:avLst/>
              <a:gdLst>
                <a:gd name="T0" fmla="*/ 61 w 376"/>
                <a:gd name="T1" fmla="*/ 0 h 431"/>
                <a:gd name="T2" fmla="*/ 0 w 376"/>
                <a:gd name="T3" fmla="*/ 429 h 431"/>
                <a:gd name="T4" fmla="*/ 341 w 376"/>
                <a:gd name="T5" fmla="*/ 431 h 431"/>
                <a:gd name="T6" fmla="*/ 376 w 376"/>
                <a:gd name="T7" fmla="*/ 0 h 431"/>
                <a:gd name="T8" fmla="*/ 61 w 376"/>
                <a:gd name="T9" fmla="*/ 0 h 431"/>
              </a:gdLst>
              <a:ahLst/>
              <a:cxnLst>
                <a:cxn ang="0">
                  <a:pos x="T0" y="T1"/>
                </a:cxn>
                <a:cxn ang="0">
                  <a:pos x="T2" y="T3"/>
                </a:cxn>
                <a:cxn ang="0">
                  <a:pos x="T4" y="T5"/>
                </a:cxn>
                <a:cxn ang="0">
                  <a:pos x="T6" y="T7"/>
                </a:cxn>
                <a:cxn ang="0">
                  <a:pos x="T8" y="T9"/>
                </a:cxn>
              </a:cxnLst>
              <a:rect l="0" t="0" r="r" b="b"/>
              <a:pathLst>
                <a:path w="376" h="431">
                  <a:moveTo>
                    <a:pt x="61" y="0"/>
                  </a:moveTo>
                  <a:lnTo>
                    <a:pt x="0" y="429"/>
                  </a:lnTo>
                  <a:lnTo>
                    <a:pt x="341" y="431"/>
                  </a:lnTo>
                  <a:lnTo>
                    <a:pt x="376" y="0"/>
                  </a:lnTo>
                  <a:lnTo>
                    <a:pt x="6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477877" y="580"/>
              <a:ext cx="1137113" cy="1179436"/>
            </a:xfrm>
            <a:custGeom>
              <a:avLst/>
              <a:gdLst>
                <a:gd name="T0" fmla="*/ 0 w 403"/>
                <a:gd name="T1" fmla="*/ 418 h 418"/>
                <a:gd name="T2" fmla="*/ 212 w 403"/>
                <a:gd name="T3" fmla="*/ 0 h 418"/>
                <a:gd name="T4" fmla="*/ 403 w 403"/>
                <a:gd name="T5" fmla="*/ 404 h 418"/>
                <a:gd name="T6" fmla="*/ 0 w 403"/>
                <a:gd name="T7" fmla="*/ 418 h 418"/>
              </a:gdLst>
              <a:ahLst/>
              <a:cxnLst>
                <a:cxn ang="0">
                  <a:pos x="T0" y="T1"/>
                </a:cxn>
                <a:cxn ang="0">
                  <a:pos x="T2" y="T3"/>
                </a:cxn>
                <a:cxn ang="0">
                  <a:pos x="T4" y="T5"/>
                </a:cxn>
                <a:cxn ang="0">
                  <a:pos x="T6" y="T7"/>
                </a:cxn>
              </a:cxnLst>
              <a:rect l="0" t="0" r="r" b="b"/>
              <a:pathLst>
                <a:path w="403" h="418">
                  <a:moveTo>
                    <a:pt x="0" y="418"/>
                  </a:moveTo>
                  <a:lnTo>
                    <a:pt x="212" y="0"/>
                  </a:lnTo>
                  <a:lnTo>
                    <a:pt x="403" y="404"/>
                  </a:lnTo>
                  <a:lnTo>
                    <a:pt x="0" y="41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364640" y="1194125"/>
              <a:ext cx="818269" cy="1075037"/>
            </a:xfrm>
            <a:custGeom>
              <a:avLst/>
              <a:gdLst>
                <a:gd name="T0" fmla="*/ 14 w 290"/>
                <a:gd name="T1" fmla="*/ 0 h 381"/>
                <a:gd name="T2" fmla="*/ 0 w 290"/>
                <a:gd name="T3" fmla="*/ 378 h 381"/>
                <a:gd name="T4" fmla="*/ 258 w 290"/>
                <a:gd name="T5" fmla="*/ 381 h 381"/>
                <a:gd name="T6" fmla="*/ 290 w 290"/>
                <a:gd name="T7" fmla="*/ 0 h 381"/>
                <a:gd name="T8" fmla="*/ 14 w 290"/>
                <a:gd name="T9" fmla="*/ 0 h 381"/>
              </a:gdLst>
              <a:ahLst/>
              <a:cxnLst>
                <a:cxn ang="0">
                  <a:pos x="T0" y="T1"/>
                </a:cxn>
                <a:cxn ang="0">
                  <a:pos x="T2" y="T3"/>
                </a:cxn>
                <a:cxn ang="0">
                  <a:pos x="T4" y="T5"/>
                </a:cxn>
                <a:cxn ang="0">
                  <a:pos x="T6" y="T7"/>
                </a:cxn>
                <a:cxn ang="0">
                  <a:pos x="T8" y="T9"/>
                </a:cxn>
              </a:cxnLst>
              <a:rect l="0" t="0" r="r" b="b"/>
              <a:pathLst>
                <a:path w="290" h="381">
                  <a:moveTo>
                    <a:pt x="14" y="0"/>
                  </a:moveTo>
                  <a:lnTo>
                    <a:pt x="0" y="378"/>
                  </a:lnTo>
                  <a:lnTo>
                    <a:pt x="258" y="381"/>
                  </a:lnTo>
                  <a:lnTo>
                    <a:pt x="290" y="0"/>
                  </a:lnTo>
                  <a:lnTo>
                    <a:pt x="1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463396" y="415359"/>
              <a:ext cx="1001675" cy="885988"/>
            </a:xfrm>
            <a:custGeom>
              <a:avLst/>
              <a:gdLst>
                <a:gd name="T0" fmla="*/ 0 w 355"/>
                <a:gd name="T1" fmla="*/ 314 h 314"/>
                <a:gd name="T2" fmla="*/ 145 w 355"/>
                <a:gd name="T3" fmla="*/ 0 h 314"/>
                <a:gd name="T4" fmla="*/ 355 w 355"/>
                <a:gd name="T5" fmla="*/ 303 h 314"/>
                <a:gd name="T6" fmla="*/ 0 w 355"/>
                <a:gd name="T7" fmla="*/ 314 h 314"/>
              </a:gdLst>
              <a:ahLst/>
              <a:cxnLst>
                <a:cxn ang="0">
                  <a:pos x="T0" y="T1"/>
                </a:cxn>
                <a:cxn ang="0">
                  <a:pos x="T2" y="T3"/>
                </a:cxn>
                <a:cxn ang="0">
                  <a:pos x="T4" y="T5"/>
                </a:cxn>
                <a:cxn ang="0">
                  <a:pos x="T6" y="T7"/>
                </a:cxn>
              </a:cxnLst>
              <a:rect l="0" t="0" r="r" b="b"/>
              <a:pathLst>
                <a:path w="355" h="314">
                  <a:moveTo>
                    <a:pt x="0" y="314"/>
                  </a:moveTo>
                  <a:lnTo>
                    <a:pt x="145" y="0"/>
                  </a:lnTo>
                  <a:lnTo>
                    <a:pt x="355" y="303"/>
                  </a:lnTo>
                  <a:lnTo>
                    <a:pt x="0" y="31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00019" y="-543993"/>
              <a:ext cx="939599" cy="1300766"/>
            </a:xfrm>
            <a:custGeom>
              <a:avLst/>
              <a:gdLst>
                <a:gd name="T0" fmla="*/ 317 w 333"/>
                <a:gd name="T1" fmla="*/ 0 h 461"/>
                <a:gd name="T2" fmla="*/ 333 w 333"/>
                <a:gd name="T3" fmla="*/ 429 h 461"/>
                <a:gd name="T4" fmla="*/ 59 w 333"/>
                <a:gd name="T5" fmla="*/ 461 h 461"/>
                <a:gd name="T6" fmla="*/ 0 w 333"/>
                <a:gd name="T7" fmla="*/ 32 h 461"/>
                <a:gd name="T8" fmla="*/ 317 w 333"/>
                <a:gd name="T9" fmla="*/ 0 h 461"/>
              </a:gdLst>
              <a:ahLst/>
              <a:cxnLst>
                <a:cxn ang="0">
                  <a:pos x="T0" y="T1"/>
                </a:cxn>
                <a:cxn ang="0">
                  <a:pos x="T2" y="T3"/>
                </a:cxn>
                <a:cxn ang="0">
                  <a:pos x="T4" y="T5"/>
                </a:cxn>
                <a:cxn ang="0">
                  <a:pos x="T6" y="T7"/>
                </a:cxn>
                <a:cxn ang="0">
                  <a:pos x="T8" y="T9"/>
                </a:cxn>
              </a:cxnLst>
              <a:rect l="0" t="0" r="r" b="b"/>
              <a:pathLst>
                <a:path w="333" h="461">
                  <a:moveTo>
                    <a:pt x="317" y="0"/>
                  </a:moveTo>
                  <a:lnTo>
                    <a:pt x="333" y="429"/>
                  </a:lnTo>
                  <a:lnTo>
                    <a:pt x="59" y="461"/>
                  </a:lnTo>
                  <a:lnTo>
                    <a:pt x="0" y="32"/>
                  </a:lnTo>
                  <a:lnTo>
                    <a:pt x="317"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87154" y="-1097030"/>
              <a:ext cx="1046821" cy="756193"/>
            </a:xfrm>
            <a:custGeom>
              <a:avLst/>
              <a:gdLst>
                <a:gd name="T0" fmla="*/ 371 w 371"/>
                <a:gd name="T1" fmla="*/ 0 h 268"/>
                <a:gd name="T2" fmla="*/ 352 w 371"/>
                <a:gd name="T3" fmla="*/ 231 h 268"/>
                <a:gd name="T4" fmla="*/ 43 w 371"/>
                <a:gd name="T5" fmla="*/ 268 h 268"/>
                <a:gd name="T6" fmla="*/ 0 w 371"/>
                <a:gd name="T7" fmla="*/ 113 h 268"/>
                <a:gd name="T8" fmla="*/ 371 w 371"/>
                <a:gd name="T9" fmla="*/ 0 h 268"/>
              </a:gdLst>
              <a:ahLst/>
              <a:cxnLst>
                <a:cxn ang="0">
                  <a:pos x="T0" y="T1"/>
                </a:cxn>
                <a:cxn ang="0">
                  <a:pos x="T2" y="T3"/>
                </a:cxn>
                <a:cxn ang="0">
                  <a:pos x="T4" y="T5"/>
                </a:cxn>
                <a:cxn ang="0">
                  <a:pos x="T6" y="T7"/>
                </a:cxn>
                <a:cxn ang="0">
                  <a:pos x="T8" y="T9"/>
                </a:cxn>
              </a:cxnLst>
              <a:rect l="0" t="0" r="r" b="b"/>
              <a:pathLst>
                <a:path w="371" h="268">
                  <a:moveTo>
                    <a:pt x="371" y="0"/>
                  </a:moveTo>
                  <a:lnTo>
                    <a:pt x="352" y="231"/>
                  </a:lnTo>
                  <a:lnTo>
                    <a:pt x="43" y="268"/>
                  </a:lnTo>
                  <a:lnTo>
                    <a:pt x="0" y="113"/>
                  </a:lnTo>
                  <a:lnTo>
                    <a:pt x="37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271898" y="-634284"/>
              <a:ext cx="651794" cy="1306409"/>
            </a:xfrm>
            <a:custGeom>
              <a:avLst/>
              <a:gdLst>
                <a:gd name="T0" fmla="*/ 0 w 231"/>
                <a:gd name="T1" fmla="*/ 24 h 463"/>
                <a:gd name="T2" fmla="*/ 11 w 231"/>
                <a:gd name="T3" fmla="*/ 463 h 463"/>
                <a:gd name="T4" fmla="*/ 231 w 231"/>
                <a:gd name="T5" fmla="*/ 439 h 463"/>
                <a:gd name="T6" fmla="*/ 202 w 231"/>
                <a:gd name="T7" fmla="*/ 0 h 463"/>
                <a:gd name="T8" fmla="*/ 0 w 231"/>
                <a:gd name="T9" fmla="*/ 24 h 463"/>
              </a:gdLst>
              <a:ahLst/>
              <a:cxnLst>
                <a:cxn ang="0">
                  <a:pos x="T0" y="T1"/>
                </a:cxn>
                <a:cxn ang="0">
                  <a:pos x="T2" y="T3"/>
                </a:cxn>
                <a:cxn ang="0">
                  <a:pos x="T4" y="T5"/>
                </a:cxn>
                <a:cxn ang="0">
                  <a:pos x="T6" y="T7"/>
                </a:cxn>
                <a:cxn ang="0">
                  <a:pos x="T8" y="T9"/>
                </a:cxn>
              </a:cxnLst>
              <a:rect l="0" t="0" r="r" b="b"/>
              <a:pathLst>
                <a:path w="231" h="463">
                  <a:moveTo>
                    <a:pt x="0" y="24"/>
                  </a:moveTo>
                  <a:lnTo>
                    <a:pt x="11" y="463"/>
                  </a:lnTo>
                  <a:lnTo>
                    <a:pt x="231" y="439"/>
                  </a:lnTo>
                  <a:lnTo>
                    <a:pt x="202" y="0"/>
                  </a:lnTo>
                  <a:lnTo>
                    <a:pt x="0" y="2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0"/>
            <p:cNvSpPr/>
            <p:nvPr/>
          </p:nvSpPr>
          <p:spPr bwMode="auto">
            <a:xfrm>
              <a:off x="1074384" y="-1678283"/>
              <a:ext cx="871881" cy="1193545"/>
            </a:xfrm>
            <a:custGeom>
              <a:avLst/>
              <a:gdLst>
                <a:gd name="T0" fmla="*/ 0 w 309"/>
                <a:gd name="T1" fmla="*/ 423 h 423"/>
                <a:gd name="T2" fmla="*/ 127 w 309"/>
                <a:gd name="T3" fmla="*/ 0 h 423"/>
                <a:gd name="T4" fmla="*/ 309 w 309"/>
                <a:gd name="T5" fmla="*/ 370 h 423"/>
                <a:gd name="T6" fmla="*/ 0 w 309"/>
                <a:gd name="T7" fmla="*/ 423 h 423"/>
              </a:gdLst>
              <a:ahLst/>
              <a:cxnLst>
                <a:cxn ang="0">
                  <a:pos x="T0" y="T1"/>
                </a:cxn>
                <a:cxn ang="0">
                  <a:pos x="T2" y="T3"/>
                </a:cxn>
                <a:cxn ang="0">
                  <a:pos x="T4" y="T5"/>
                </a:cxn>
                <a:cxn ang="0">
                  <a:pos x="T6" y="T7"/>
                </a:cxn>
              </a:cxnLst>
              <a:rect l="0" t="0" r="r" b="b"/>
              <a:pathLst>
                <a:path w="309" h="423">
                  <a:moveTo>
                    <a:pt x="0" y="423"/>
                  </a:moveTo>
                  <a:lnTo>
                    <a:pt x="127" y="0"/>
                  </a:lnTo>
                  <a:lnTo>
                    <a:pt x="309" y="370"/>
                  </a:lnTo>
                  <a:lnTo>
                    <a:pt x="0" y="42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1"/>
            <p:cNvSpPr/>
            <p:nvPr/>
          </p:nvSpPr>
          <p:spPr bwMode="auto">
            <a:xfrm>
              <a:off x="13456" y="-332371"/>
              <a:ext cx="584076" cy="1134290"/>
            </a:xfrm>
            <a:custGeom>
              <a:avLst/>
              <a:gdLst>
                <a:gd name="T0" fmla="*/ 0 w 207"/>
                <a:gd name="T1" fmla="*/ 21 h 402"/>
                <a:gd name="T2" fmla="*/ 38 w 207"/>
                <a:gd name="T3" fmla="*/ 402 h 402"/>
                <a:gd name="T4" fmla="*/ 207 w 207"/>
                <a:gd name="T5" fmla="*/ 386 h 402"/>
                <a:gd name="T6" fmla="*/ 180 w 207"/>
                <a:gd name="T7" fmla="*/ 0 h 402"/>
                <a:gd name="T8" fmla="*/ 0 w 207"/>
                <a:gd name="T9" fmla="*/ 21 h 402"/>
              </a:gdLst>
              <a:ahLst/>
              <a:cxnLst>
                <a:cxn ang="0">
                  <a:pos x="T0" y="T1"/>
                </a:cxn>
                <a:cxn ang="0">
                  <a:pos x="T2" y="T3"/>
                </a:cxn>
                <a:cxn ang="0">
                  <a:pos x="T4" y="T5"/>
                </a:cxn>
                <a:cxn ang="0">
                  <a:pos x="T6" y="T7"/>
                </a:cxn>
                <a:cxn ang="0">
                  <a:pos x="T8" y="T9"/>
                </a:cxn>
              </a:cxnLst>
              <a:rect l="0" t="0" r="r" b="b"/>
              <a:pathLst>
                <a:path w="207" h="402">
                  <a:moveTo>
                    <a:pt x="0" y="21"/>
                  </a:moveTo>
                  <a:lnTo>
                    <a:pt x="38" y="402"/>
                  </a:lnTo>
                  <a:lnTo>
                    <a:pt x="207" y="386"/>
                  </a:lnTo>
                  <a:lnTo>
                    <a:pt x="180" y="0"/>
                  </a:lnTo>
                  <a:lnTo>
                    <a:pt x="0" y="2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32"/>
            <p:cNvSpPr/>
            <p:nvPr/>
          </p:nvSpPr>
          <p:spPr bwMode="auto">
            <a:xfrm>
              <a:off x="-59906" y="-1232467"/>
              <a:ext cx="702584" cy="1075037"/>
            </a:xfrm>
            <a:custGeom>
              <a:avLst/>
              <a:gdLst>
                <a:gd name="T0" fmla="*/ 0 w 249"/>
                <a:gd name="T1" fmla="*/ 381 h 381"/>
                <a:gd name="T2" fmla="*/ 34 w 249"/>
                <a:gd name="T3" fmla="*/ 0 h 381"/>
                <a:gd name="T4" fmla="*/ 249 w 249"/>
                <a:gd name="T5" fmla="*/ 306 h 381"/>
                <a:gd name="T6" fmla="*/ 0 w 249"/>
                <a:gd name="T7" fmla="*/ 381 h 381"/>
              </a:gdLst>
              <a:ahLst/>
              <a:cxnLst>
                <a:cxn ang="0">
                  <a:pos x="T0" y="T1"/>
                </a:cxn>
                <a:cxn ang="0">
                  <a:pos x="T2" y="T3"/>
                </a:cxn>
                <a:cxn ang="0">
                  <a:pos x="T4" y="T5"/>
                </a:cxn>
                <a:cxn ang="0">
                  <a:pos x="T6" y="T7"/>
                </a:cxn>
              </a:cxnLst>
              <a:rect l="0" t="0" r="r" b="b"/>
              <a:pathLst>
                <a:path w="249" h="381">
                  <a:moveTo>
                    <a:pt x="0" y="381"/>
                  </a:moveTo>
                  <a:lnTo>
                    <a:pt x="34" y="0"/>
                  </a:lnTo>
                  <a:lnTo>
                    <a:pt x="249" y="306"/>
                  </a:lnTo>
                  <a:lnTo>
                    <a:pt x="0" y="38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3"/>
            <p:cNvSpPr/>
            <p:nvPr/>
          </p:nvSpPr>
          <p:spPr bwMode="auto">
            <a:xfrm>
              <a:off x="182753" y="-1980195"/>
              <a:ext cx="1029891" cy="1283836"/>
            </a:xfrm>
            <a:custGeom>
              <a:avLst/>
              <a:gdLst>
                <a:gd name="T0" fmla="*/ 88 w 365"/>
                <a:gd name="T1" fmla="*/ 455 h 455"/>
                <a:gd name="T2" fmla="*/ 0 w 365"/>
                <a:gd name="T3" fmla="*/ 96 h 455"/>
                <a:gd name="T4" fmla="*/ 282 w 365"/>
                <a:gd name="T5" fmla="*/ 0 h 455"/>
                <a:gd name="T6" fmla="*/ 365 w 365"/>
                <a:gd name="T7" fmla="*/ 375 h 455"/>
                <a:gd name="T8" fmla="*/ 88 w 365"/>
                <a:gd name="T9" fmla="*/ 455 h 455"/>
              </a:gdLst>
              <a:ahLst/>
              <a:cxnLst>
                <a:cxn ang="0">
                  <a:pos x="T0" y="T1"/>
                </a:cxn>
                <a:cxn ang="0">
                  <a:pos x="T2" y="T3"/>
                </a:cxn>
                <a:cxn ang="0">
                  <a:pos x="T4" y="T5"/>
                </a:cxn>
                <a:cxn ang="0">
                  <a:pos x="T6" y="T7"/>
                </a:cxn>
                <a:cxn ang="0">
                  <a:pos x="T8" y="T9"/>
                </a:cxn>
              </a:cxnLst>
              <a:rect l="0" t="0" r="r" b="b"/>
              <a:pathLst>
                <a:path w="365" h="455">
                  <a:moveTo>
                    <a:pt x="88" y="455"/>
                  </a:moveTo>
                  <a:lnTo>
                    <a:pt x="0" y="96"/>
                  </a:lnTo>
                  <a:lnTo>
                    <a:pt x="282" y="0"/>
                  </a:lnTo>
                  <a:lnTo>
                    <a:pt x="365" y="375"/>
                  </a:lnTo>
                  <a:lnTo>
                    <a:pt x="88" y="45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4"/>
            <p:cNvSpPr/>
            <p:nvPr/>
          </p:nvSpPr>
          <p:spPr bwMode="auto">
            <a:xfrm>
              <a:off x="75532" y="-2668671"/>
              <a:ext cx="1060928" cy="1058107"/>
            </a:xfrm>
            <a:custGeom>
              <a:avLst/>
              <a:gdLst>
                <a:gd name="T0" fmla="*/ 0 w 376"/>
                <a:gd name="T1" fmla="*/ 375 h 375"/>
                <a:gd name="T2" fmla="*/ 102 w 376"/>
                <a:gd name="T3" fmla="*/ 0 h 375"/>
                <a:gd name="T4" fmla="*/ 376 w 376"/>
                <a:gd name="T5" fmla="*/ 265 h 375"/>
                <a:gd name="T6" fmla="*/ 0 w 376"/>
                <a:gd name="T7" fmla="*/ 375 h 375"/>
              </a:gdLst>
              <a:ahLst/>
              <a:cxnLst>
                <a:cxn ang="0">
                  <a:pos x="T0" y="T1"/>
                </a:cxn>
                <a:cxn ang="0">
                  <a:pos x="T2" y="T3"/>
                </a:cxn>
                <a:cxn ang="0">
                  <a:pos x="T4" y="T5"/>
                </a:cxn>
                <a:cxn ang="0">
                  <a:pos x="T6" y="T7"/>
                </a:cxn>
              </a:cxnLst>
              <a:rect l="0" t="0" r="r" b="b"/>
              <a:pathLst>
                <a:path w="376" h="375">
                  <a:moveTo>
                    <a:pt x="0" y="375"/>
                  </a:moveTo>
                  <a:lnTo>
                    <a:pt x="102" y="0"/>
                  </a:lnTo>
                  <a:lnTo>
                    <a:pt x="376" y="265"/>
                  </a:lnTo>
                  <a:lnTo>
                    <a:pt x="0" y="37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5"/>
            <p:cNvSpPr/>
            <p:nvPr/>
          </p:nvSpPr>
          <p:spPr bwMode="auto">
            <a:xfrm>
              <a:off x="2228427" y="-301334"/>
              <a:ext cx="445815" cy="1495457"/>
            </a:xfrm>
            <a:custGeom>
              <a:avLst/>
              <a:gdLst>
                <a:gd name="T0" fmla="*/ 0 w 158"/>
                <a:gd name="T1" fmla="*/ 530 h 530"/>
                <a:gd name="T2" fmla="*/ 21 w 158"/>
                <a:gd name="T3" fmla="*/ 0 h 530"/>
                <a:gd name="T4" fmla="*/ 158 w 158"/>
                <a:gd name="T5" fmla="*/ 16 h 530"/>
                <a:gd name="T6" fmla="*/ 91 w 158"/>
                <a:gd name="T7" fmla="*/ 530 h 530"/>
                <a:gd name="T8" fmla="*/ 0 w 158"/>
                <a:gd name="T9" fmla="*/ 530 h 530"/>
              </a:gdLst>
              <a:ahLst/>
              <a:cxnLst>
                <a:cxn ang="0">
                  <a:pos x="T0" y="T1"/>
                </a:cxn>
                <a:cxn ang="0">
                  <a:pos x="T2" y="T3"/>
                </a:cxn>
                <a:cxn ang="0">
                  <a:pos x="T4" y="T5"/>
                </a:cxn>
                <a:cxn ang="0">
                  <a:pos x="T6" y="T7"/>
                </a:cxn>
                <a:cxn ang="0">
                  <a:pos x="T8" y="T9"/>
                </a:cxn>
              </a:cxnLst>
              <a:rect l="0" t="0" r="r" b="b"/>
              <a:pathLst>
                <a:path w="158" h="530">
                  <a:moveTo>
                    <a:pt x="0" y="530"/>
                  </a:moveTo>
                  <a:lnTo>
                    <a:pt x="21" y="0"/>
                  </a:lnTo>
                  <a:lnTo>
                    <a:pt x="158" y="16"/>
                  </a:lnTo>
                  <a:lnTo>
                    <a:pt x="91" y="530"/>
                  </a:lnTo>
                  <a:lnTo>
                    <a:pt x="0" y="53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6"/>
            <p:cNvSpPr/>
            <p:nvPr/>
          </p:nvSpPr>
          <p:spPr bwMode="auto">
            <a:xfrm>
              <a:off x="2219961" y="-1315983"/>
              <a:ext cx="499427" cy="1142756"/>
            </a:xfrm>
            <a:custGeom>
              <a:avLst/>
              <a:gdLst>
                <a:gd name="T0" fmla="*/ 0 w 66"/>
                <a:gd name="T1" fmla="*/ 133 h 151"/>
                <a:gd name="T2" fmla="*/ 43 w 66"/>
                <a:gd name="T3" fmla="*/ 0 h 151"/>
                <a:gd name="T4" fmla="*/ 66 w 66"/>
                <a:gd name="T5" fmla="*/ 151 h 151"/>
                <a:gd name="T6" fmla="*/ 0 w 66"/>
                <a:gd name="T7" fmla="*/ 133 h 151"/>
              </a:gdLst>
              <a:ahLst/>
              <a:cxnLst>
                <a:cxn ang="0">
                  <a:pos x="T0" y="T1"/>
                </a:cxn>
                <a:cxn ang="0">
                  <a:pos x="T2" y="T3"/>
                </a:cxn>
                <a:cxn ang="0">
                  <a:pos x="T4" y="T5"/>
                </a:cxn>
                <a:cxn ang="0">
                  <a:pos x="T6" y="T7"/>
                </a:cxn>
              </a:cxnLst>
              <a:rect l="0" t="0" r="r" b="b"/>
              <a:pathLst>
                <a:path w="66" h="151">
                  <a:moveTo>
                    <a:pt x="0" y="133"/>
                  </a:moveTo>
                  <a:cubicBezTo>
                    <a:pt x="0" y="133"/>
                    <a:pt x="33" y="68"/>
                    <a:pt x="43" y="0"/>
                  </a:cubicBezTo>
                  <a:cubicBezTo>
                    <a:pt x="43" y="0"/>
                    <a:pt x="58" y="112"/>
                    <a:pt x="66" y="151"/>
                  </a:cubicBezTo>
                  <a:lnTo>
                    <a:pt x="0" y="13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7"/>
            <p:cNvSpPr/>
            <p:nvPr/>
          </p:nvSpPr>
          <p:spPr bwMode="auto">
            <a:xfrm>
              <a:off x="809152" y="1270308"/>
              <a:ext cx="584076" cy="953706"/>
            </a:xfrm>
            <a:custGeom>
              <a:avLst/>
              <a:gdLst>
                <a:gd name="T0" fmla="*/ 207 w 207"/>
                <a:gd name="T1" fmla="*/ 0 h 338"/>
                <a:gd name="T2" fmla="*/ 207 w 207"/>
                <a:gd name="T3" fmla="*/ 338 h 338"/>
                <a:gd name="T4" fmla="*/ 11 w 207"/>
                <a:gd name="T5" fmla="*/ 338 h 338"/>
                <a:gd name="T6" fmla="*/ 0 w 207"/>
                <a:gd name="T7" fmla="*/ 29 h 338"/>
                <a:gd name="T8" fmla="*/ 207 w 207"/>
                <a:gd name="T9" fmla="*/ 0 h 338"/>
              </a:gdLst>
              <a:ahLst/>
              <a:cxnLst>
                <a:cxn ang="0">
                  <a:pos x="T0" y="T1"/>
                </a:cxn>
                <a:cxn ang="0">
                  <a:pos x="T2" y="T3"/>
                </a:cxn>
                <a:cxn ang="0">
                  <a:pos x="T4" y="T5"/>
                </a:cxn>
                <a:cxn ang="0">
                  <a:pos x="T6" y="T7"/>
                </a:cxn>
                <a:cxn ang="0">
                  <a:pos x="T8" y="T9"/>
                </a:cxn>
              </a:cxnLst>
              <a:rect l="0" t="0" r="r" b="b"/>
              <a:pathLst>
                <a:path w="207" h="338">
                  <a:moveTo>
                    <a:pt x="207" y="0"/>
                  </a:moveTo>
                  <a:lnTo>
                    <a:pt x="207" y="338"/>
                  </a:lnTo>
                  <a:lnTo>
                    <a:pt x="11" y="338"/>
                  </a:lnTo>
                  <a:lnTo>
                    <a:pt x="0" y="29"/>
                  </a:lnTo>
                  <a:lnTo>
                    <a:pt x="207" y="0"/>
                  </a:lnTo>
                  <a:close/>
                </a:path>
              </a:pathLst>
            </a:custGeom>
            <a:solidFill>
              <a:srgbClr val="FEB11E"/>
            </a:solidFill>
            <a:ln>
              <a:noFill/>
            </a:ln>
          </p:spPr>
          <p:txBody>
            <a:bodyPr vert="horz" wrap="square" lIns="91440" tIns="45720" rIns="91440" bIns="45720" numCol="1" anchor="t" anchorCtr="0" compatLnSpc="1"/>
            <a:lstStyle/>
            <a:p>
              <a:endParaRPr lang="zh-CN" altLang="en-US"/>
            </a:p>
          </p:txBody>
        </p:sp>
        <p:sp>
          <p:nvSpPr>
            <p:cNvPr id="2056" name="Freeform 38"/>
            <p:cNvSpPr/>
            <p:nvPr/>
          </p:nvSpPr>
          <p:spPr bwMode="auto">
            <a:xfrm>
              <a:off x="-181234" y="1377529"/>
              <a:ext cx="400670" cy="626399"/>
            </a:xfrm>
            <a:custGeom>
              <a:avLst/>
              <a:gdLst>
                <a:gd name="T0" fmla="*/ 0 w 142"/>
                <a:gd name="T1" fmla="*/ 21 h 222"/>
                <a:gd name="T2" fmla="*/ 0 w 142"/>
                <a:gd name="T3" fmla="*/ 222 h 222"/>
                <a:gd name="T4" fmla="*/ 142 w 142"/>
                <a:gd name="T5" fmla="*/ 222 h 222"/>
                <a:gd name="T6" fmla="*/ 142 w 142"/>
                <a:gd name="T7" fmla="*/ 0 h 222"/>
                <a:gd name="T8" fmla="*/ 0 w 142"/>
                <a:gd name="T9" fmla="*/ 21 h 222"/>
              </a:gdLst>
              <a:ahLst/>
              <a:cxnLst>
                <a:cxn ang="0">
                  <a:pos x="T0" y="T1"/>
                </a:cxn>
                <a:cxn ang="0">
                  <a:pos x="T2" y="T3"/>
                </a:cxn>
                <a:cxn ang="0">
                  <a:pos x="T4" y="T5"/>
                </a:cxn>
                <a:cxn ang="0">
                  <a:pos x="T6" y="T7"/>
                </a:cxn>
                <a:cxn ang="0">
                  <a:pos x="T8" y="T9"/>
                </a:cxn>
              </a:cxnLst>
              <a:rect l="0" t="0" r="r" b="b"/>
              <a:pathLst>
                <a:path w="142" h="222">
                  <a:moveTo>
                    <a:pt x="0" y="21"/>
                  </a:moveTo>
                  <a:lnTo>
                    <a:pt x="0" y="222"/>
                  </a:lnTo>
                  <a:lnTo>
                    <a:pt x="142" y="222"/>
                  </a:lnTo>
                  <a:lnTo>
                    <a:pt x="142" y="0"/>
                  </a:lnTo>
                  <a:lnTo>
                    <a:pt x="0" y="21"/>
                  </a:lnTo>
                  <a:close/>
                </a:path>
              </a:pathLst>
            </a:custGeom>
            <a:solidFill>
              <a:srgbClr val="F4A0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6"/>
            <p:cNvSpPr/>
            <p:nvPr/>
          </p:nvSpPr>
          <p:spPr bwMode="auto">
            <a:xfrm>
              <a:off x="1923692" y="1338026"/>
              <a:ext cx="403492" cy="665902"/>
            </a:xfrm>
            <a:custGeom>
              <a:avLst/>
              <a:gdLst>
                <a:gd name="T0" fmla="*/ 143 w 143"/>
                <a:gd name="T1" fmla="*/ 35 h 236"/>
                <a:gd name="T2" fmla="*/ 135 w 143"/>
                <a:gd name="T3" fmla="*/ 236 h 236"/>
                <a:gd name="T4" fmla="*/ 0 w 143"/>
                <a:gd name="T5" fmla="*/ 228 h 236"/>
                <a:gd name="T6" fmla="*/ 14 w 143"/>
                <a:gd name="T7" fmla="*/ 0 h 236"/>
                <a:gd name="T8" fmla="*/ 143 w 143"/>
                <a:gd name="T9" fmla="*/ 35 h 236"/>
              </a:gdLst>
              <a:ahLst/>
              <a:cxnLst>
                <a:cxn ang="0">
                  <a:pos x="T0" y="T1"/>
                </a:cxn>
                <a:cxn ang="0">
                  <a:pos x="T2" y="T3"/>
                </a:cxn>
                <a:cxn ang="0">
                  <a:pos x="T4" y="T5"/>
                </a:cxn>
                <a:cxn ang="0">
                  <a:pos x="T6" y="T7"/>
                </a:cxn>
                <a:cxn ang="0">
                  <a:pos x="T8" y="T9"/>
                </a:cxn>
              </a:cxnLst>
              <a:rect l="0" t="0" r="r" b="b"/>
              <a:pathLst>
                <a:path w="143" h="236">
                  <a:moveTo>
                    <a:pt x="143" y="35"/>
                  </a:moveTo>
                  <a:lnTo>
                    <a:pt x="135" y="236"/>
                  </a:lnTo>
                  <a:lnTo>
                    <a:pt x="0" y="228"/>
                  </a:lnTo>
                  <a:lnTo>
                    <a:pt x="14" y="0"/>
                  </a:lnTo>
                  <a:lnTo>
                    <a:pt x="143" y="35"/>
                  </a:lnTo>
                  <a:close/>
                </a:path>
              </a:pathLst>
            </a:custGeom>
            <a:solidFill>
              <a:srgbClr val="E583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8"/>
            <p:cNvSpPr/>
            <p:nvPr/>
          </p:nvSpPr>
          <p:spPr bwMode="auto">
            <a:xfrm>
              <a:off x="1288827" y="-323907"/>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
            <p:cNvSpPr/>
            <p:nvPr/>
          </p:nvSpPr>
          <p:spPr bwMode="auto">
            <a:xfrm rot="20715460" flipH="1">
              <a:off x="341645" y="-219505"/>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矩形 2060"/>
            <p:cNvSpPr/>
            <p:nvPr/>
          </p:nvSpPr>
          <p:spPr>
            <a:xfrm rot="20700000">
              <a:off x="481915" y="-1674946"/>
              <a:ext cx="448771" cy="448771"/>
            </a:xfrm>
            <a:prstGeom prst="rect">
              <a:avLst/>
            </a:prstGeom>
            <a:solidFill>
              <a:srgbClr val="FCD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48"/>
            <p:cNvSpPr/>
            <p:nvPr/>
          </p:nvSpPr>
          <p:spPr bwMode="auto">
            <a:xfrm rot="21415746" flipH="1">
              <a:off x="2338733" y="-149547"/>
              <a:ext cx="218603" cy="223064"/>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十字形 2062"/>
            <p:cNvSpPr/>
            <p:nvPr/>
          </p:nvSpPr>
          <p:spPr>
            <a:xfrm rot="20710099">
              <a:off x="471213" y="-168423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十字形 62"/>
            <p:cNvSpPr/>
            <p:nvPr/>
          </p:nvSpPr>
          <p:spPr>
            <a:xfrm rot="21154976">
              <a:off x="311193" y="-25308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形 63"/>
            <p:cNvSpPr/>
            <p:nvPr/>
          </p:nvSpPr>
          <p:spPr>
            <a:xfrm rot="21154976">
              <a:off x="1271515" y="-351143"/>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形 64"/>
            <p:cNvSpPr/>
            <p:nvPr/>
          </p:nvSpPr>
          <p:spPr>
            <a:xfrm>
              <a:off x="2344496" y="-159371"/>
              <a:ext cx="218658" cy="218658"/>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4" name="矩形 2063"/>
            <p:cNvSpPr/>
            <p:nvPr/>
          </p:nvSpPr>
          <p:spPr>
            <a:xfrm>
              <a:off x="-9404"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rot="303952">
              <a:off x="2102578"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323"/>
          <p:cNvSpPr/>
          <p:nvPr/>
        </p:nvSpPr>
        <p:spPr bwMode="auto">
          <a:xfrm>
            <a:off x="510950" y="587395"/>
            <a:ext cx="731891" cy="299262"/>
          </a:xfrm>
          <a:custGeom>
            <a:avLst/>
            <a:gdLst>
              <a:gd name="T0" fmla="*/ 67 w 84"/>
              <a:gd name="T1" fmla="*/ 0 h 34"/>
              <a:gd name="T2" fmla="*/ 59 w 84"/>
              <a:gd name="T3" fmla="*/ 4 h 34"/>
              <a:gd name="T4" fmla="*/ 47 w 84"/>
              <a:gd name="T5" fmla="*/ 14 h 34"/>
              <a:gd name="T6" fmla="*/ 45 w 84"/>
              <a:gd name="T7" fmla="*/ 8 h 34"/>
              <a:gd name="T8" fmla="*/ 41 w 84"/>
              <a:gd name="T9" fmla="*/ 12 h 34"/>
              <a:gd name="T10" fmla="*/ 40 w 84"/>
              <a:gd name="T11" fmla="*/ 12 h 34"/>
              <a:gd name="T12" fmla="*/ 37 w 84"/>
              <a:gd name="T13" fmla="*/ 10 h 34"/>
              <a:gd name="T14" fmla="*/ 38 w 84"/>
              <a:gd name="T15" fmla="*/ 16 h 34"/>
              <a:gd name="T16" fmla="*/ 21 w 84"/>
              <a:gd name="T17" fmla="*/ 11 h 34"/>
              <a:gd name="T18" fmla="*/ 18 w 84"/>
              <a:gd name="T19" fmla="*/ 10 h 34"/>
              <a:gd name="T20" fmla="*/ 0 w 84"/>
              <a:gd name="T21" fmla="*/ 22 h 34"/>
              <a:gd name="T22" fmla="*/ 7 w 84"/>
              <a:gd name="T23" fmla="*/ 21 h 34"/>
              <a:gd name="T24" fmla="*/ 13 w 84"/>
              <a:gd name="T25" fmla="*/ 26 h 34"/>
              <a:gd name="T26" fmla="*/ 19 w 84"/>
              <a:gd name="T27" fmla="*/ 25 h 34"/>
              <a:gd name="T28" fmla="*/ 23 w 84"/>
              <a:gd name="T29" fmla="*/ 29 h 34"/>
              <a:gd name="T30" fmla="*/ 27 w 84"/>
              <a:gd name="T31" fmla="*/ 26 h 34"/>
              <a:gd name="T32" fmla="*/ 30 w 84"/>
              <a:gd name="T33" fmla="*/ 29 h 34"/>
              <a:gd name="T34" fmla="*/ 35 w 84"/>
              <a:gd name="T35" fmla="*/ 27 h 34"/>
              <a:gd name="T36" fmla="*/ 41 w 84"/>
              <a:gd name="T37" fmla="*/ 30 h 34"/>
              <a:gd name="T38" fmla="*/ 46 w 84"/>
              <a:gd name="T39" fmla="*/ 34 h 34"/>
              <a:gd name="T40" fmla="*/ 46 w 84"/>
              <a:gd name="T41" fmla="*/ 34 h 34"/>
              <a:gd name="T42" fmla="*/ 49 w 84"/>
              <a:gd name="T43" fmla="*/ 28 h 34"/>
              <a:gd name="T44" fmla="*/ 56 w 84"/>
              <a:gd name="T45" fmla="*/ 23 h 34"/>
              <a:gd name="T46" fmla="*/ 58 w 84"/>
              <a:gd name="T47" fmla="*/ 23 h 34"/>
              <a:gd name="T48" fmla="*/ 61 w 84"/>
              <a:gd name="T49" fmla="*/ 20 h 34"/>
              <a:gd name="T50" fmla="*/ 64 w 84"/>
              <a:gd name="T51" fmla="*/ 20 h 34"/>
              <a:gd name="T52" fmla="*/ 69 w 84"/>
              <a:gd name="T53" fmla="*/ 15 h 34"/>
              <a:gd name="T54" fmla="*/ 72 w 84"/>
              <a:gd name="T55" fmla="*/ 16 h 34"/>
              <a:gd name="T56" fmla="*/ 84 w 84"/>
              <a:gd name="T57" fmla="*/ 5 h 34"/>
              <a:gd name="T58" fmla="*/ 67 w 8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4">
                <a:moveTo>
                  <a:pt x="67" y="0"/>
                </a:moveTo>
                <a:cubicBezTo>
                  <a:pt x="64" y="0"/>
                  <a:pt x="60" y="1"/>
                  <a:pt x="59" y="4"/>
                </a:cubicBezTo>
                <a:cubicBezTo>
                  <a:pt x="56" y="8"/>
                  <a:pt x="51" y="12"/>
                  <a:pt x="47" y="14"/>
                </a:cubicBezTo>
                <a:cubicBezTo>
                  <a:pt x="47" y="12"/>
                  <a:pt x="46" y="10"/>
                  <a:pt x="45" y="8"/>
                </a:cubicBezTo>
                <a:cubicBezTo>
                  <a:pt x="45" y="8"/>
                  <a:pt x="45" y="11"/>
                  <a:pt x="41" y="12"/>
                </a:cubicBezTo>
                <a:cubicBezTo>
                  <a:pt x="41" y="12"/>
                  <a:pt x="41" y="12"/>
                  <a:pt x="40" y="12"/>
                </a:cubicBezTo>
                <a:cubicBezTo>
                  <a:pt x="38" y="12"/>
                  <a:pt x="37" y="10"/>
                  <a:pt x="37" y="10"/>
                </a:cubicBezTo>
                <a:cubicBezTo>
                  <a:pt x="36" y="12"/>
                  <a:pt x="37" y="15"/>
                  <a:pt x="38" y="16"/>
                </a:cubicBezTo>
                <a:cubicBezTo>
                  <a:pt x="33" y="16"/>
                  <a:pt x="27" y="14"/>
                  <a:pt x="21" y="11"/>
                </a:cubicBezTo>
                <a:cubicBezTo>
                  <a:pt x="20" y="10"/>
                  <a:pt x="19" y="10"/>
                  <a:pt x="18" y="10"/>
                </a:cubicBezTo>
                <a:cubicBezTo>
                  <a:pt x="10" y="10"/>
                  <a:pt x="0" y="20"/>
                  <a:pt x="0" y="22"/>
                </a:cubicBezTo>
                <a:cubicBezTo>
                  <a:pt x="0" y="22"/>
                  <a:pt x="3" y="21"/>
                  <a:pt x="7" y="21"/>
                </a:cubicBezTo>
                <a:cubicBezTo>
                  <a:pt x="10" y="21"/>
                  <a:pt x="13" y="22"/>
                  <a:pt x="13" y="26"/>
                </a:cubicBezTo>
                <a:cubicBezTo>
                  <a:pt x="13" y="26"/>
                  <a:pt x="16" y="25"/>
                  <a:pt x="19" y="25"/>
                </a:cubicBezTo>
                <a:cubicBezTo>
                  <a:pt x="21" y="25"/>
                  <a:pt x="23" y="25"/>
                  <a:pt x="23" y="29"/>
                </a:cubicBezTo>
                <a:cubicBezTo>
                  <a:pt x="23" y="29"/>
                  <a:pt x="25" y="26"/>
                  <a:pt x="27" y="26"/>
                </a:cubicBezTo>
                <a:cubicBezTo>
                  <a:pt x="28" y="26"/>
                  <a:pt x="29" y="27"/>
                  <a:pt x="30" y="29"/>
                </a:cubicBezTo>
                <a:cubicBezTo>
                  <a:pt x="30" y="29"/>
                  <a:pt x="32" y="27"/>
                  <a:pt x="35" y="27"/>
                </a:cubicBezTo>
                <a:cubicBezTo>
                  <a:pt x="37" y="27"/>
                  <a:pt x="39" y="28"/>
                  <a:pt x="41" y="30"/>
                </a:cubicBezTo>
                <a:cubicBezTo>
                  <a:pt x="41" y="30"/>
                  <a:pt x="44" y="34"/>
                  <a:pt x="46" y="34"/>
                </a:cubicBezTo>
                <a:cubicBezTo>
                  <a:pt x="46" y="34"/>
                  <a:pt x="46" y="34"/>
                  <a:pt x="46" y="34"/>
                </a:cubicBezTo>
                <a:cubicBezTo>
                  <a:pt x="47" y="34"/>
                  <a:pt x="49" y="28"/>
                  <a:pt x="49" y="28"/>
                </a:cubicBezTo>
                <a:cubicBezTo>
                  <a:pt x="51" y="24"/>
                  <a:pt x="54" y="23"/>
                  <a:pt x="56" y="23"/>
                </a:cubicBezTo>
                <a:cubicBezTo>
                  <a:pt x="57" y="23"/>
                  <a:pt x="58" y="23"/>
                  <a:pt x="58" y="23"/>
                </a:cubicBezTo>
                <a:cubicBezTo>
                  <a:pt x="59" y="20"/>
                  <a:pt x="60" y="20"/>
                  <a:pt x="61" y="20"/>
                </a:cubicBezTo>
                <a:cubicBezTo>
                  <a:pt x="63" y="20"/>
                  <a:pt x="64" y="20"/>
                  <a:pt x="64" y="20"/>
                </a:cubicBezTo>
                <a:cubicBezTo>
                  <a:pt x="65" y="16"/>
                  <a:pt x="67" y="15"/>
                  <a:pt x="69" y="15"/>
                </a:cubicBezTo>
                <a:cubicBezTo>
                  <a:pt x="71" y="15"/>
                  <a:pt x="72" y="16"/>
                  <a:pt x="72" y="16"/>
                </a:cubicBezTo>
                <a:cubicBezTo>
                  <a:pt x="69" y="7"/>
                  <a:pt x="84" y="5"/>
                  <a:pt x="84" y="5"/>
                </a:cubicBezTo>
                <a:cubicBezTo>
                  <a:pt x="83" y="4"/>
                  <a:pt x="74" y="0"/>
                  <a:pt x="67"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副标题 2"/>
          <p:cNvSpPr txBox="1"/>
          <p:nvPr/>
        </p:nvSpPr>
        <p:spPr>
          <a:xfrm>
            <a:off x="5390728" y="3607970"/>
            <a:ext cx="3743459" cy="3388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单击此处添加您的副标题</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标题 1"/>
          <p:cNvSpPr txBox="1"/>
          <p:nvPr/>
        </p:nvSpPr>
        <p:spPr>
          <a:xfrm>
            <a:off x="4386789" y="2530190"/>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活动背景介绍</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标题 1"/>
          <p:cNvSpPr txBox="1"/>
          <p:nvPr/>
        </p:nvSpPr>
        <p:spPr>
          <a:xfrm>
            <a:off x="6139749" y="957943"/>
            <a:ext cx="2836828" cy="165540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38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3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4">
                                            <p:txEl>
                                              <p:pRg st="0" end="0"/>
                                            </p:txEl>
                                          </p:spTgt>
                                        </p:tgtEl>
                                        <p:attrNameLst>
                                          <p:attrName>style.visibility</p:attrName>
                                        </p:attrNameLst>
                                      </p:cBhvr>
                                      <p:to>
                                        <p:strVal val="visible"/>
                                      </p:to>
                                    </p:set>
                                    <p:animEffect transition="in" filter="fade">
                                      <p:cBhvr>
                                        <p:cTn id="14" dur="1000"/>
                                        <p:tgtEl>
                                          <p:spTgt spid="54">
                                            <p:txEl>
                                              <p:pRg st="0" end="0"/>
                                            </p:txEl>
                                          </p:spTgt>
                                        </p:tgtEl>
                                      </p:cBhvr>
                                    </p:animEffect>
                                    <p:anim calcmode="lin" valueType="num">
                                      <p:cBhvr>
                                        <p:cTn id="15"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32863" r="28533"/>
          <a:stretch>
            <a:fillRect/>
          </a:stretch>
        </p:blipFill>
        <p:spPr>
          <a:xfrm flipH="1">
            <a:off x="4018208" y="1455312"/>
            <a:ext cx="4064510" cy="4604197"/>
          </a:xfrm>
          <a:prstGeom prst="rect">
            <a:avLst/>
          </a:prstGeom>
        </p:spPr>
      </p:pic>
      <p:grpSp>
        <p:nvGrpSpPr>
          <p:cNvPr id="6" name="组合 5"/>
          <p:cNvGrpSpPr/>
          <p:nvPr/>
        </p:nvGrpSpPr>
        <p:grpSpPr>
          <a:xfrm>
            <a:off x="8767613" y="2276781"/>
            <a:ext cx="2115035" cy="1154619"/>
            <a:chOff x="1478171" y="2225265"/>
            <a:chExt cx="2115035" cy="1154619"/>
          </a:xfrm>
        </p:grpSpPr>
        <p:sp>
          <p:nvSpPr>
            <p:cNvPr id="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 name="文本框 7"/>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9" name="组合 8"/>
          <p:cNvGrpSpPr/>
          <p:nvPr/>
        </p:nvGrpSpPr>
        <p:grpSpPr>
          <a:xfrm>
            <a:off x="8767613" y="4002550"/>
            <a:ext cx="2115035" cy="1154619"/>
            <a:chOff x="1478171" y="2225265"/>
            <a:chExt cx="2115035" cy="1154619"/>
          </a:xfrm>
        </p:grpSpPr>
        <p:sp>
          <p:nvSpPr>
            <p:cNvPr id="1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1" name="文本框 10"/>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12" name="组合 11"/>
          <p:cNvGrpSpPr/>
          <p:nvPr/>
        </p:nvGrpSpPr>
        <p:grpSpPr>
          <a:xfrm>
            <a:off x="1143320" y="2276781"/>
            <a:ext cx="2115035" cy="1154619"/>
            <a:chOff x="1478171" y="2225265"/>
            <a:chExt cx="2115035" cy="1154619"/>
          </a:xfrm>
        </p:grpSpPr>
        <p:sp>
          <p:nvSpPr>
            <p:cNvPr id="1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4" name="文本框 13"/>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15" name="组合 14"/>
          <p:cNvGrpSpPr/>
          <p:nvPr/>
        </p:nvGrpSpPr>
        <p:grpSpPr>
          <a:xfrm>
            <a:off x="1143320" y="4002550"/>
            <a:ext cx="2115035" cy="1154619"/>
            <a:chOff x="1478171" y="2225265"/>
            <a:chExt cx="2115035" cy="1154619"/>
          </a:xfrm>
        </p:grpSpPr>
        <p:sp>
          <p:nvSpPr>
            <p:cNvPr id="1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7" name="文本框 16"/>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21" name="组合 20"/>
          <p:cNvGrpSpPr/>
          <p:nvPr/>
        </p:nvGrpSpPr>
        <p:grpSpPr>
          <a:xfrm>
            <a:off x="319767" y="0"/>
            <a:ext cx="3316556" cy="951169"/>
            <a:chOff x="586467" y="272680"/>
            <a:chExt cx="3316556" cy="951169"/>
          </a:xfrm>
        </p:grpSpPr>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23" name="文本框 22"/>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6706" t="-4746" r="-2931" b="61690"/>
          <a:stretch>
            <a:fillRect/>
          </a:stretch>
        </p:blipFill>
        <p:spPr>
          <a:xfrm flipH="1">
            <a:off x="4438649" y="1428750"/>
            <a:ext cx="3443011" cy="3867150"/>
          </a:xfrm>
          <a:prstGeom prst="rect">
            <a:avLst/>
          </a:prstGeom>
        </p:spPr>
      </p:pic>
      <p:grpSp>
        <p:nvGrpSpPr>
          <p:cNvPr id="3" name="组合 2"/>
          <p:cNvGrpSpPr/>
          <p:nvPr/>
        </p:nvGrpSpPr>
        <p:grpSpPr>
          <a:xfrm>
            <a:off x="1562420" y="2276781"/>
            <a:ext cx="2115035" cy="1154619"/>
            <a:chOff x="1478171" y="2225265"/>
            <a:chExt cx="2115035" cy="1154619"/>
          </a:xfrm>
        </p:grpSpPr>
        <p:sp>
          <p:nvSpPr>
            <p:cNvPr id="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 name="文本框 4"/>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6" name="组合 5"/>
          <p:cNvGrpSpPr/>
          <p:nvPr/>
        </p:nvGrpSpPr>
        <p:grpSpPr>
          <a:xfrm>
            <a:off x="1562420" y="4002550"/>
            <a:ext cx="2115035" cy="1154619"/>
            <a:chOff x="1478171" y="2225265"/>
            <a:chExt cx="2115035" cy="1154619"/>
          </a:xfrm>
        </p:grpSpPr>
        <p:sp>
          <p:nvSpPr>
            <p:cNvPr id="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 name="文本框 7"/>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9" name="组合 8"/>
          <p:cNvGrpSpPr/>
          <p:nvPr/>
        </p:nvGrpSpPr>
        <p:grpSpPr>
          <a:xfrm>
            <a:off x="8534720" y="2276781"/>
            <a:ext cx="2115035" cy="1154619"/>
            <a:chOff x="1478171" y="2225265"/>
            <a:chExt cx="2115035" cy="1154619"/>
          </a:xfrm>
        </p:grpSpPr>
        <p:sp>
          <p:nvSpPr>
            <p:cNvPr id="1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1" name="文本框 10"/>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12" name="组合 11"/>
          <p:cNvGrpSpPr/>
          <p:nvPr/>
        </p:nvGrpSpPr>
        <p:grpSpPr>
          <a:xfrm>
            <a:off x="8534720" y="4002550"/>
            <a:ext cx="2115035" cy="1154619"/>
            <a:chOff x="1478171" y="2225265"/>
            <a:chExt cx="2115035" cy="1154619"/>
          </a:xfrm>
        </p:grpSpPr>
        <p:sp>
          <p:nvSpPr>
            <p:cNvPr id="1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4" name="文本框 13"/>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18" name="组合 17"/>
          <p:cNvGrpSpPr/>
          <p:nvPr/>
        </p:nvGrpSpPr>
        <p:grpSpPr>
          <a:xfrm>
            <a:off x="319767" y="0"/>
            <a:ext cx="3316556" cy="951169"/>
            <a:chOff x="586467" y="272680"/>
            <a:chExt cx="3316556" cy="951169"/>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20" name="文本框 19"/>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57"/>
          <p:cNvSpPr>
            <a:spLocks noEditPoints="1"/>
          </p:cNvSpPr>
          <p:nvPr/>
        </p:nvSpPr>
        <p:spPr bwMode="auto">
          <a:xfrm>
            <a:off x="2684386" y="2241277"/>
            <a:ext cx="866167" cy="866167"/>
          </a:xfrm>
          <a:custGeom>
            <a:avLst/>
            <a:gdLst>
              <a:gd name="T0" fmla="*/ 55 w 55"/>
              <a:gd name="T1" fmla="*/ 31 h 55"/>
              <a:gd name="T2" fmla="*/ 54 w 55"/>
              <a:gd name="T3" fmla="*/ 33 h 55"/>
              <a:gd name="T4" fmla="*/ 47 w 55"/>
              <a:gd name="T5" fmla="*/ 34 h 55"/>
              <a:gd name="T6" fmla="*/ 46 w 55"/>
              <a:gd name="T7" fmla="*/ 37 h 55"/>
              <a:gd name="T8" fmla="*/ 49 w 55"/>
              <a:gd name="T9" fmla="*/ 42 h 55"/>
              <a:gd name="T10" fmla="*/ 50 w 55"/>
              <a:gd name="T11" fmla="*/ 43 h 55"/>
              <a:gd name="T12" fmla="*/ 49 w 55"/>
              <a:gd name="T13" fmla="*/ 44 h 55"/>
              <a:gd name="T14" fmla="*/ 43 w 55"/>
              <a:gd name="T15" fmla="*/ 50 h 55"/>
              <a:gd name="T16" fmla="*/ 42 w 55"/>
              <a:gd name="T17" fmla="*/ 50 h 55"/>
              <a:gd name="T18" fmla="*/ 37 w 55"/>
              <a:gd name="T19" fmla="*/ 46 h 55"/>
              <a:gd name="T20" fmla="*/ 33 w 55"/>
              <a:gd name="T21" fmla="*/ 47 h 55"/>
              <a:gd name="T22" fmla="*/ 32 w 55"/>
              <a:gd name="T23" fmla="*/ 54 h 55"/>
              <a:gd name="T24" fmla="*/ 31 w 55"/>
              <a:gd name="T25" fmla="*/ 55 h 55"/>
              <a:gd name="T26" fmla="*/ 23 w 55"/>
              <a:gd name="T27" fmla="*/ 55 h 55"/>
              <a:gd name="T28" fmla="*/ 22 w 55"/>
              <a:gd name="T29" fmla="*/ 54 h 55"/>
              <a:gd name="T30" fmla="*/ 21 w 55"/>
              <a:gd name="T31" fmla="*/ 47 h 55"/>
              <a:gd name="T32" fmla="*/ 18 w 55"/>
              <a:gd name="T33" fmla="*/ 46 h 55"/>
              <a:gd name="T34" fmla="*/ 13 w 55"/>
              <a:gd name="T35" fmla="*/ 50 h 55"/>
              <a:gd name="T36" fmla="*/ 12 w 55"/>
              <a:gd name="T37" fmla="*/ 50 h 55"/>
              <a:gd name="T38" fmla="*/ 11 w 55"/>
              <a:gd name="T39" fmla="*/ 50 h 55"/>
              <a:gd name="T40" fmla="*/ 5 w 55"/>
              <a:gd name="T41" fmla="*/ 44 h 55"/>
              <a:gd name="T42" fmla="*/ 5 w 55"/>
              <a:gd name="T43" fmla="*/ 43 h 55"/>
              <a:gd name="T44" fmla="*/ 5 w 55"/>
              <a:gd name="T45" fmla="*/ 42 h 55"/>
              <a:gd name="T46" fmla="*/ 9 w 55"/>
              <a:gd name="T47" fmla="*/ 37 h 55"/>
              <a:gd name="T48" fmla="*/ 7 w 55"/>
              <a:gd name="T49" fmla="*/ 33 h 55"/>
              <a:gd name="T50" fmla="*/ 1 w 55"/>
              <a:gd name="T51" fmla="*/ 33 h 55"/>
              <a:gd name="T52" fmla="*/ 0 w 55"/>
              <a:gd name="T53" fmla="*/ 31 h 55"/>
              <a:gd name="T54" fmla="*/ 0 w 55"/>
              <a:gd name="T55" fmla="*/ 23 h 55"/>
              <a:gd name="T56" fmla="*/ 1 w 55"/>
              <a:gd name="T57" fmla="*/ 22 h 55"/>
              <a:gd name="T58" fmla="*/ 7 w 55"/>
              <a:gd name="T59" fmla="*/ 21 h 55"/>
              <a:gd name="T60" fmla="*/ 9 w 55"/>
              <a:gd name="T61" fmla="*/ 18 h 55"/>
              <a:gd name="T62" fmla="*/ 5 w 55"/>
              <a:gd name="T63" fmla="*/ 13 h 55"/>
              <a:gd name="T64" fmla="*/ 5 w 55"/>
              <a:gd name="T65" fmla="*/ 12 h 55"/>
              <a:gd name="T66" fmla="*/ 5 w 55"/>
              <a:gd name="T67" fmla="*/ 11 h 55"/>
              <a:gd name="T68" fmla="*/ 12 w 55"/>
              <a:gd name="T69" fmla="*/ 5 h 55"/>
              <a:gd name="T70" fmla="*/ 13 w 55"/>
              <a:gd name="T71" fmla="*/ 5 h 55"/>
              <a:gd name="T72" fmla="*/ 18 w 55"/>
              <a:gd name="T73" fmla="*/ 9 h 55"/>
              <a:gd name="T74" fmla="*/ 21 w 55"/>
              <a:gd name="T75" fmla="*/ 8 h 55"/>
              <a:gd name="T76" fmla="*/ 22 w 55"/>
              <a:gd name="T77" fmla="*/ 1 h 55"/>
              <a:gd name="T78" fmla="*/ 23 w 55"/>
              <a:gd name="T79" fmla="*/ 0 h 55"/>
              <a:gd name="T80" fmla="*/ 31 w 55"/>
              <a:gd name="T81" fmla="*/ 0 h 55"/>
              <a:gd name="T82" fmla="*/ 32 w 55"/>
              <a:gd name="T83" fmla="*/ 1 h 55"/>
              <a:gd name="T84" fmla="*/ 33 w 55"/>
              <a:gd name="T85" fmla="*/ 8 h 55"/>
              <a:gd name="T86" fmla="*/ 37 w 55"/>
              <a:gd name="T87" fmla="*/ 9 h 55"/>
              <a:gd name="T88" fmla="*/ 42 w 55"/>
              <a:gd name="T89" fmla="*/ 5 h 55"/>
              <a:gd name="T90" fmla="*/ 43 w 55"/>
              <a:gd name="T91" fmla="*/ 5 h 55"/>
              <a:gd name="T92" fmla="*/ 43 w 55"/>
              <a:gd name="T93" fmla="*/ 5 h 55"/>
              <a:gd name="T94" fmla="*/ 49 w 55"/>
              <a:gd name="T95" fmla="*/ 11 h 55"/>
              <a:gd name="T96" fmla="*/ 50 w 55"/>
              <a:gd name="T97" fmla="*/ 12 h 55"/>
              <a:gd name="T98" fmla="*/ 49 w 55"/>
              <a:gd name="T99" fmla="*/ 13 h 55"/>
              <a:gd name="T100" fmla="*/ 46 w 55"/>
              <a:gd name="T101" fmla="*/ 18 h 55"/>
              <a:gd name="T102" fmla="*/ 47 w 55"/>
              <a:gd name="T103" fmla="*/ 21 h 55"/>
              <a:gd name="T104" fmla="*/ 54 w 55"/>
              <a:gd name="T105" fmla="*/ 22 h 55"/>
              <a:gd name="T106" fmla="*/ 55 w 55"/>
              <a:gd name="T107" fmla="*/ 23 h 55"/>
              <a:gd name="T108" fmla="*/ 55 w 55"/>
              <a:gd name="T109" fmla="*/ 31 h 55"/>
              <a:gd name="T110" fmla="*/ 27 w 55"/>
              <a:gd name="T111" fmla="*/ 18 h 55"/>
              <a:gd name="T112" fmla="*/ 18 w 55"/>
              <a:gd name="T113" fmla="*/ 27 h 55"/>
              <a:gd name="T114" fmla="*/ 27 w 55"/>
              <a:gd name="T115" fmla="*/ 36 h 55"/>
              <a:gd name="T116" fmla="*/ 36 w 55"/>
              <a:gd name="T117" fmla="*/ 27 h 55"/>
              <a:gd name="T118" fmla="*/ 27 w 55"/>
              <a:gd name="T119" fmla="*/ 18 h 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1350">
              <a:solidFill>
                <a:srgbClr val="FFFFFF"/>
              </a:solidFill>
            </a:endParaRPr>
          </a:p>
        </p:txBody>
      </p:sp>
      <p:sp>
        <p:nvSpPr>
          <p:cNvPr id="13" name="Freeform 52"/>
          <p:cNvSpPr>
            <a:spLocks noEditPoints="1"/>
          </p:cNvSpPr>
          <p:nvPr/>
        </p:nvSpPr>
        <p:spPr bwMode="auto">
          <a:xfrm>
            <a:off x="5751137" y="2271195"/>
            <a:ext cx="825565" cy="82894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en-US" sz="1350">
              <a:solidFill>
                <a:srgbClr val="FFFFFF"/>
              </a:solidFill>
            </a:endParaRPr>
          </a:p>
        </p:txBody>
      </p:sp>
      <p:sp>
        <p:nvSpPr>
          <p:cNvPr id="14" name="Freeform 245"/>
          <p:cNvSpPr/>
          <p:nvPr/>
        </p:nvSpPr>
        <p:spPr bwMode="auto">
          <a:xfrm>
            <a:off x="8867663" y="2228741"/>
            <a:ext cx="883084" cy="883084"/>
          </a:xfrm>
          <a:custGeom>
            <a:avLst/>
            <a:gdLst>
              <a:gd name="T0" fmla="*/ 68 w 68"/>
              <a:gd name="T1" fmla="*/ 3 h 68"/>
              <a:gd name="T2" fmla="*/ 58 w 68"/>
              <a:gd name="T3" fmla="*/ 61 h 68"/>
              <a:gd name="T4" fmla="*/ 57 w 68"/>
              <a:gd name="T5" fmla="*/ 63 h 68"/>
              <a:gd name="T6" fmla="*/ 56 w 68"/>
              <a:gd name="T7" fmla="*/ 63 h 68"/>
              <a:gd name="T8" fmla="*/ 55 w 68"/>
              <a:gd name="T9" fmla="*/ 63 h 68"/>
              <a:gd name="T10" fmla="*/ 38 w 68"/>
              <a:gd name="T11" fmla="*/ 56 h 68"/>
              <a:gd name="T12" fmla="*/ 28 w 68"/>
              <a:gd name="T13" fmla="*/ 67 h 68"/>
              <a:gd name="T14" fmla="*/ 26 w 68"/>
              <a:gd name="T15" fmla="*/ 68 h 68"/>
              <a:gd name="T16" fmla="*/ 26 w 68"/>
              <a:gd name="T17" fmla="*/ 68 h 68"/>
              <a:gd name="T18" fmla="*/ 24 w 68"/>
              <a:gd name="T19" fmla="*/ 65 h 68"/>
              <a:gd name="T20" fmla="*/ 24 w 68"/>
              <a:gd name="T21" fmla="*/ 52 h 68"/>
              <a:gd name="T22" fmla="*/ 57 w 68"/>
              <a:gd name="T23" fmla="*/ 12 h 68"/>
              <a:gd name="T24" fmla="*/ 16 w 68"/>
              <a:gd name="T25" fmla="*/ 47 h 68"/>
              <a:gd name="T26" fmla="*/ 1 w 68"/>
              <a:gd name="T27" fmla="*/ 41 h 68"/>
              <a:gd name="T28" fmla="*/ 0 w 68"/>
              <a:gd name="T29" fmla="*/ 39 h 68"/>
              <a:gd name="T30" fmla="*/ 1 w 68"/>
              <a:gd name="T31" fmla="*/ 36 h 68"/>
              <a:gd name="T32" fmla="*/ 64 w 68"/>
              <a:gd name="T33" fmla="*/ 0 h 68"/>
              <a:gd name="T34" fmla="*/ 65 w 68"/>
              <a:gd name="T35" fmla="*/ 0 h 68"/>
              <a:gd name="T36" fmla="*/ 67 w 68"/>
              <a:gd name="T37" fmla="*/ 0 h 68"/>
              <a:gd name="T38" fmla="*/ 68 w 68"/>
              <a:gd name="T39" fmla="*/ 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1350">
              <a:solidFill>
                <a:srgbClr val="FFFFFF"/>
              </a:solidFill>
            </a:endParaRPr>
          </a:p>
        </p:txBody>
      </p:sp>
      <p:sp>
        <p:nvSpPr>
          <p:cNvPr id="18" name="矩形 17"/>
          <p:cNvSpPr/>
          <p:nvPr/>
        </p:nvSpPr>
        <p:spPr>
          <a:xfrm>
            <a:off x="2083264" y="3550890"/>
            <a:ext cx="1994043" cy="37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1"/>
                </a:solidFill>
                <a:latin typeface="微软雅黑" panose="020B0503020204020204" pitchFamily="34" charset="-122"/>
                <a:ea typeface="微软雅黑" panose="020B0503020204020204" pitchFamily="34" charset="-122"/>
              </a:rPr>
              <a:t>点击此处添加标题</a:t>
            </a:r>
          </a:p>
        </p:txBody>
      </p:sp>
      <p:sp>
        <p:nvSpPr>
          <p:cNvPr id="19" name="矩形 18"/>
          <p:cNvSpPr/>
          <p:nvPr/>
        </p:nvSpPr>
        <p:spPr>
          <a:xfrm>
            <a:off x="5113782" y="3550890"/>
            <a:ext cx="1994043" cy="37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1"/>
                </a:solidFill>
                <a:latin typeface="微软雅黑" panose="020B0503020204020204" pitchFamily="34" charset="-122"/>
                <a:ea typeface="微软雅黑" panose="020B0503020204020204" pitchFamily="34" charset="-122"/>
              </a:rPr>
              <a:t>点击此处添加标题</a:t>
            </a:r>
          </a:p>
        </p:txBody>
      </p:sp>
      <p:sp>
        <p:nvSpPr>
          <p:cNvPr id="20" name="矩形 19"/>
          <p:cNvSpPr/>
          <p:nvPr/>
        </p:nvSpPr>
        <p:spPr>
          <a:xfrm>
            <a:off x="8288867" y="3550890"/>
            <a:ext cx="1994043" cy="37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1"/>
                </a:solidFill>
                <a:latin typeface="微软雅黑" panose="020B0503020204020204" pitchFamily="34" charset="-122"/>
                <a:ea typeface="微软雅黑" panose="020B0503020204020204" pitchFamily="34" charset="-122"/>
              </a:rPr>
              <a:t>点击此处添加标题</a:t>
            </a:r>
          </a:p>
        </p:txBody>
      </p:sp>
      <p:grpSp>
        <p:nvGrpSpPr>
          <p:cNvPr id="22" name="组合 21"/>
          <p:cNvGrpSpPr/>
          <p:nvPr/>
        </p:nvGrpSpPr>
        <p:grpSpPr>
          <a:xfrm>
            <a:off x="319767" y="0"/>
            <a:ext cx="3316556" cy="951169"/>
            <a:chOff x="586467" y="272680"/>
            <a:chExt cx="3316556" cy="951169"/>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24" name="文本框 23"/>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活动背景介绍</a:t>
              </a:r>
            </a:p>
          </p:txBody>
        </p:sp>
      </p:grpSp>
      <p:grpSp>
        <p:nvGrpSpPr>
          <p:cNvPr id="25" name="组合 24"/>
          <p:cNvGrpSpPr/>
          <p:nvPr/>
        </p:nvGrpSpPr>
        <p:grpSpPr>
          <a:xfrm>
            <a:off x="2009476" y="4355594"/>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28" name="组合 27"/>
          <p:cNvGrpSpPr/>
          <p:nvPr/>
        </p:nvGrpSpPr>
        <p:grpSpPr>
          <a:xfrm>
            <a:off x="5013933" y="4355594"/>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grpSp>
        <p:nvGrpSpPr>
          <p:cNvPr id="37" name="组合 36"/>
          <p:cNvGrpSpPr/>
          <p:nvPr/>
        </p:nvGrpSpPr>
        <p:grpSpPr>
          <a:xfrm>
            <a:off x="8192562" y="4355594"/>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48"/>
          <p:cNvSpPr/>
          <p:nvPr/>
        </p:nvSpPr>
        <p:spPr bwMode="auto">
          <a:xfrm>
            <a:off x="2142299" y="2918441"/>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组合 5"/>
          <p:cNvGrpSpPr/>
          <p:nvPr/>
        </p:nvGrpSpPr>
        <p:grpSpPr>
          <a:xfrm>
            <a:off x="3352800" y="1253800"/>
            <a:ext cx="5514975" cy="4313791"/>
            <a:chOff x="96835" y="1609351"/>
            <a:chExt cx="8996942" cy="3620371"/>
          </a:xfrm>
        </p:grpSpPr>
        <p:sp>
          <p:nvSpPr>
            <p:cNvPr id="7" name="Rectangle 22"/>
            <p:cNvSpPr>
              <a:spLocks noChangeArrowheads="1"/>
            </p:cNvSpPr>
            <p:nvPr/>
          </p:nvSpPr>
          <p:spPr bwMode="auto">
            <a:xfrm>
              <a:off x="96835" y="1609351"/>
              <a:ext cx="8996942" cy="3620371"/>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8" name="矩形 7"/>
            <p:cNvSpPr/>
            <p:nvPr/>
          </p:nvSpPr>
          <p:spPr>
            <a:xfrm>
              <a:off x="233680" y="1678634"/>
              <a:ext cx="8686800" cy="3485979"/>
            </a:xfrm>
            <a:prstGeom prst="rect">
              <a:avLst/>
            </a:prstGeom>
            <a:noFill/>
            <a:ln>
              <a:solidFill>
                <a:srgbClr val="FB8D0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MH_Entry_1"/>
          <p:cNvSpPr/>
          <p:nvPr>
            <p:custDataLst>
              <p:tags r:id="rId1"/>
            </p:custDataLst>
          </p:nvPr>
        </p:nvSpPr>
        <p:spPr>
          <a:xfrm>
            <a:off x="3966710" y="4013428"/>
            <a:ext cx="4258580" cy="996152"/>
          </a:xfrm>
          <a:prstGeom prst="rect">
            <a:avLst/>
          </a:prstGeom>
          <a:noFill/>
          <a:ln>
            <a:solidFill>
              <a:srgbClr val="FB8D0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点击添加标题</a:t>
            </a:r>
          </a:p>
        </p:txBody>
      </p:sp>
      <p:sp>
        <p:nvSpPr>
          <p:cNvPr id="15" name="Freeform 249"/>
          <p:cNvSpPr/>
          <p:nvPr/>
        </p:nvSpPr>
        <p:spPr bwMode="auto">
          <a:xfrm>
            <a:off x="1999343" y="5445127"/>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51"/>
          <p:cNvSpPr/>
          <p:nvPr/>
        </p:nvSpPr>
        <p:spPr bwMode="auto">
          <a:xfrm>
            <a:off x="9002959" y="4627043"/>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2"/>
          <p:cNvSpPr/>
          <p:nvPr/>
        </p:nvSpPr>
        <p:spPr bwMode="auto">
          <a:xfrm>
            <a:off x="6417818" y="5490012"/>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8" name="组合 17"/>
          <p:cNvGrpSpPr/>
          <p:nvPr/>
        </p:nvGrpSpPr>
        <p:grpSpPr>
          <a:xfrm>
            <a:off x="9254138" y="3429000"/>
            <a:ext cx="957263" cy="536362"/>
            <a:chOff x="9810750" y="2554288"/>
            <a:chExt cx="1855788" cy="1039813"/>
          </a:xfrm>
        </p:grpSpPr>
        <p:sp>
          <p:nvSpPr>
            <p:cNvPr id="19"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1851952" y="1451846"/>
            <a:ext cx="1946275" cy="954088"/>
            <a:chOff x="187326" y="368300"/>
            <a:chExt cx="1946275" cy="954088"/>
          </a:xfrm>
        </p:grpSpPr>
        <p:sp>
          <p:nvSpPr>
            <p:cNvPr id="25"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9045211" y="353297"/>
            <a:ext cx="1276350" cy="688975"/>
            <a:chOff x="10179050" y="-673101"/>
            <a:chExt cx="1276350" cy="688975"/>
          </a:xfrm>
        </p:grpSpPr>
        <p:sp>
          <p:nvSpPr>
            <p:cNvPr id="3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Freeform 251"/>
          <p:cNvSpPr/>
          <p:nvPr/>
        </p:nvSpPr>
        <p:spPr bwMode="auto">
          <a:xfrm>
            <a:off x="7957126" y="499458"/>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3" name="组合 42"/>
          <p:cNvGrpSpPr/>
          <p:nvPr/>
        </p:nvGrpSpPr>
        <p:grpSpPr>
          <a:xfrm>
            <a:off x="319767" y="0"/>
            <a:ext cx="3316556" cy="951169"/>
            <a:chOff x="586467" y="272680"/>
            <a:chExt cx="3316556" cy="951169"/>
          </a:xfrm>
        </p:grpSpPr>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45" name="文本框 44"/>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活动背景介绍</a:t>
              </a:r>
            </a:p>
          </p:txBody>
        </p:sp>
      </p:grpSp>
      <p:grpSp>
        <p:nvGrpSpPr>
          <p:cNvPr id="46" name="组合 45"/>
          <p:cNvGrpSpPr/>
          <p:nvPr/>
        </p:nvGrpSpPr>
        <p:grpSpPr>
          <a:xfrm>
            <a:off x="5130047" y="2091366"/>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8" name="文本框 47"/>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节日由来</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33" y="1148980"/>
            <a:ext cx="4471761" cy="4446450"/>
          </a:xfrm>
          <a:prstGeom prst="rect">
            <a:avLst/>
          </a:prstGeom>
        </p:spPr>
      </p:pic>
      <p:sp>
        <p:nvSpPr>
          <p:cNvPr id="15" name="Freeform 13"/>
          <p:cNvSpPr>
            <a:spLocks noEditPoints="1"/>
          </p:cNvSpPr>
          <p:nvPr/>
        </p:nvSpPr>
        <p:spPr bwMode="auto">
          <a:xfrm>
            <a:off x="-199572" y="3967866"/>
            <a:ext cx="13105175" cy="3412649"/>
          </a:xfrm>
          <a:custGeom>
            <a:avLst/>
            <a:gdLst>
              <a:gd name="T0" fmla="*/ 1196 w 1295"/>
              <a:gd name="T1" fmla="*/ 122 h 335"/>
              <a:gd name="T2" fmla="*/ 1168 w 1295"/>
              <a:gd name="T3" fmla="*/ 105 h 335"/>
              <a:gd name="T4" fmla="*/ 1146 w 1295"/>
              <a:gd name="T5" fmla="*/ 98 h 335"/>
              <a:gd name="T6" fmla="*/ 1129 w 1295"/>
              <a:gd name="T7" fmla="*/ 77 h 335"/>
              <a:gd name="T8" fmla="*/ 1106 w 1295"/>
              <a:gd name="T9" fmla="*/ 78 h 335"/>
              <a:gd name="T10" fmla="*/ 1072 w 1295"/>
              <a:gd name="T11" fmla="*/ 94 h 335"/>
              <a:gd name="T12" fmla="*/ 1038 w 1295"/>
              <a:gd name="T13" fmla="*/ 38 h 335"/>
              <a:gd name="T14" fmla="*/ 1014 w 1295"/>
              <a:gd name="T15" fmla="*/ 67 h 335"/>
              <a:gd name="T16" fmla="*/ 996 w 1295"/>
              <a:gd name="T17" fmla="*/ 66 h 335"/>
              <a:gd name="T18" fmla="*/ 979 w 1295"/>
              <a:gd name="T19" fmla="*/ 67 h 335"/>
              <a:gd name="T20" fmla="*/ 961 w 1295"/>
              <a:gd name="T21" fmla="*/ 65 h 335"/>
              <a:gd name="T22" fmla="*/ 940 w 1295"/>
              <a:gd name="T23" fmla="*/ 51 h 335"/>
              <a:gd name="T24" fmla="*/ 902 w 1295"/>
              <a:gd name="T25" fmla="*/ 65 h 335"/>
              <a:gd name="T26" fmla="*/ 877 w 1295"/>
              <a:gd name="T27" fmla="*/ 60 h 335"/>
              <a:gd name="T28" fmla="*/ 864 w 1295"/>
              <a:gd name="T29" fmla="*/ 42 h 335"/>
              <a:gd name="T30" fmla="*/ 843 w 1295"/>
              <a:gd name="T31" fmla="*/ 42 h 335"/>
              <a:gd name="T32" fmla="*/ 806 w 1295"/>
              <a:gd name="T33" fmla="*/ 19 h 335"/>
              <a:gd name="T34" fmla="*/ 781 w 1295"/>
              <a:gd name="T35" fmla="*/ 22 h 335"/>
              <a:gd name="T36" fmla="*/ 767 w 1295"/>
              <a:gd name="T37" fmla="*/ 42 h 335"/>
              <a:gd name="T38" fmla="*/ 744 w 1295"/>
              <a:gd name="T39" fmla="*/ 66 h 335"/>
              <a:gd name="T40" fmla="*/ 711 w 1295"/>
              <a:gd name="T41" fmla="*/ 47 h 335"/>
              <a:gd name="T42" fmla="*/ 683 w 1295"/>
              <a:gd name="T43" fmla="*/ 34 h 335"/>
              <a:gd name="T44" fmla="*/ 647 w 1295"/>
              <a:gd name="T45" fmla="*/ 27 h 335"/>
              <a:gd name="T46" fmla="*/ 629 w 1295"/>
              <a:gd name="T47" fmla="*/ 50 h 335"/>
              <a:gd name="T48" fmla="*/ 606 w 1295"/>
              <a:gd name="T49" fmla="*/ 55 h 335"/>
              <a:gd name="T50" fmla="*/ 576 w 1295"/>
              <a:gd name="T51" fmla="*/ 34 h 335"/>
              <a:gd name="T52" fmla="*/ 548 w 1295"/>
              <a:gd name="T53" fmla="*/ 40 h 335"/>
              <a:gd name="T54" fmla="*/ 528 w 1295"/>
              <a:gd name="T55" fmla="*/ 28 h 335"/>
              <a:gd name="T56" fmla="*/ 514 w 1295"/>
              <a:gd name="T57" fmla="*/ 36 h 335"/>
              <a:gd name="T58" fmla="*/ 473 w 1295"/>
              <a:gd name="T59" fmla="*/ 67 h 335"/>
              <a:gd name="T60" fmla="*/ 457 w 1295"/>
              <a:gd name="T61" fmla="*/ 52 h 335"/>
              <a:gd name="T62" fmla="*/ 418 w 1295"/>
              <a:gd name="T63" fmla="*/ 58 h 335"/>
              <a:gd name="T64" fmla="*/ 404 w 1295"/>
              <a:gd name="T65" fmla="*/ 62 h 335"/>
              <a:gd name="T66" fmla="*/ 383 w 1295"/>
              <a:gd name="T67" fmla="*/ 58 h 335"/>
              <a:gd name="T68" fmla="*/ 362 w 1295"/>
              <a:gd name="T69" fmla="*/ 58 h 335"/>
              <a:gd name="T70" fmla="*/ 338 w 1295"/>
              <a:gd name="T71" fmla="*/ 52 h 335"/>
              <a:gd name="T72" fmla="*/ 325 w 1295"/>
              <a:gd name="T73" fmla="*/ 46 h 335"/>
              <a:gd name="T74" fmla="*/ 282 w 1295"/>
              <a:gd name="T75" fmla="*/ 59 h 335"/>
              <a:gd name="T76" fmla="*/ 262 w 1295"/>
              <a:gd name="T77" fmla="*/ 62 h 335"/>
              <a:gd name="T78" fmla="*/ 252 w 1295"/>
              <a:gd name="T79" fmla="*/ 43 h 335"/>
              <a:gd name="T80" fmla="*/ 220 w 1295"/>
              <a:gd name="T81" fmla="*/ 66 h 335"/>
              <a:gd name="T82" fmla="*/ 187 w 1295"/>
              <a:gd name="T83" fmla="*/ 49 h 335"/>
              <a:gd name="T84" fmla="*/ 172 w 1295"/>
              <a:gd name="T85" fmla="*/ 87 h 335"/>
              <a:gd name="T86" fmla="*/ 147 w 1295"/>
              <a:gd name="T87" fmla="*/ 59 h 335"/>
              <a:gd name="T88" fmla="*/ 114 w 1295"/>
              <a:gd name="T89" fmla="*/ 84 h 335"/>
              <a:gd name="T90" fmla="*/ 90 w 1295"/>
              <a:gd name="T91" fmla="*/ 107 h 335"/>
              <a:gd name="T92" fmla="*/ 49 w 1295"/>
              <a:gd name="T93" fmla="*/ 100 h 335"/>
              <a:gd name="T94" fmla="*/ 33 w 1295"/>
              <a:gd name="T95" fmla="*/ 130 h 335"/>
              <a:gd name="T96" fmla="*/ 6 w 1295"/>
              <a:gd name="T97" fmla="*/ 159 h 335"/>
              <a:gd name="T98" fmla="*/ 1218 w 1295"/>
              <a:gd name="T99" fmla="*/ 145 h 335"/>
              <a:gd name="T100" fmla="*/ 1105 w 1295"/>
              <a:gd name="T101" fmla="*/ 98 h 335"/>
              <a:gd name="T102" fmla="*/ 1048 w 1295"/>
              <a:gd name="T103" fmla="*/ 85 h 335"/>
              <a:gd name="T104" fmla="*/ 949 w 1295"/>
              <a:gd name="T105" fmla="*/ 78 h 335"/>
              <a:gd name="T106" fmla="*/ 886 w 1295"/>
              <a:gd name="T107" fmla="*/ 70 h 335"/>
              <a:gd name="T108" fmla="*/ 784 w 1295"/>
              <a:gd name="T109" fmla="*/ 59 h 335"/>
              <a:gd name="T110" fmla="*/ 690 w 1295"/>
              <a:gd name="T111" fmla="*/ 53 h 335"/>
              <a:gd name="T112" fmla="*/ 555 w 1295"/>
              <a:gd name="T113" fmla="*/ 60 h 335"/>
              <a:gd name="T114" fmla="*/ 450 w 1295"/>
              <a:gd name="T115" fmla="*/ 62 h 335"/>
              <a:gd name="T116" fmla="*/ 349 w 1295"/>
              <a:gd name="T117" fmla="*/ 48 h 335"/>
              <a:gd name="T118" fmla="*/ 331 w 1295"/>
              <a:gd name="T119" fmla="*/ 80 h 335"/>
              <a:gd name="T120" fmla="*/ 278 w 1295"/>
              <a:gd name="T121" fmla="*/ 81 h 335"/>
              <a:gd name="T122" fmla="*/ 180 w 1295"/>
              <a:gd name="T123" fmla="*/ 91 h 335"/>
              <a:gd name="T124" fmla="*/ 89 w 1295"/>
              <a:gd name="T125" fmla="*/ 11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5" h="335">
                <a:moveTo>
                  <a:pt x="1235" y="152"/>
                </a:moveTo>
                <a:cubicBezTo>
                  <a:pt x="1239" y="144"/>
                  <a:pt x="1236" y="137"/>
                  <a:pt x="1236" y="137"/>
                </a:cubicBezTo>
                <a:cubicBezTo>
                  <a:pt x="1235" y="136"/>
                  <a:pt x="1235" y="142"/>
                  <a:pt x="1230" y="147"/>
                </a:cubicBezTo>
                <a:cubicBezTo>
                  <a:pt x="1229" y="147"/>
                  <a:pt x="1229" y="148"/>
                  <a:pt x="1228" y="149"/>
                </a:cubicBezTo>
                <a:cubicBezTo>
                  <a:pt x="1228" y="148"/>
                  <a:pt x="1228" y="148"/>
                  <a:pt x="1227" y="148"/>
                </a:cubicBezTo>
                <a:cubicBezTo>
                  <a:pt x="1228" y="145"/>
                  <a:pt x="1229" y="142"/>
                  <a:pt x="1230" y="137"/>
                </a:cubicBezTo>
                <a:cubicBezTo>
                  <a:pt x="1231" y="129"/>
                  <a:pt x="1230" y="123"/>
                  <a:pt x="1231" y="118"/>
                </a:cubicBezTo>
                <a:cubicBezTo>
                  <a:pt x="1231" y="114"/>
                  <a:pt x="1231" y="112"/>
                  <a:pt x="1230" y="111"/>
                </a:cubicBezTo>
                <a:cubicBezTo>
                  <a:pt x="1230" y="111"/>
                  <a:pt x="1229" y="113"/>
                  <a:pt x="1228" y="117"/>
                </a:cubicBezTo>
                <a:cubicBezTo>
                  <a:pt x="1227" y="119"/>
                  <a:pt x="1227" y="123"/>
                  <a:pt x="1226" y="126"/>
                </a:cubicBezTo>
                <a:cubicBezTo>
                  <a:pt x="1223" y="127"/>
                  <a:pt x="1219" y="129"/>
                  <a:pt x="1215" y="134"/>
                </a:cubicBezTo>
                <a:cubicBezTo>
                  <a:pt x="1214" y="135"/>
                  <a:pt x="1213" y="137"/>
                  <a:pt x="1211" y="139"/>
                </a:cubicBezTo>
                <a:cubicBezTo>
                  <a:pt x="1211" y="139"/>
                  <a:pt x="1211" y="139"/>
                  <a:pt x="1211" y="139"/>
                </a:cubicBezTo>
                <a:cubicBezTo>
                  <a:pt x="1211" y="137"/>
                  <a:pt x="1212" y="133"/>
                  <a:pt x="1212" y="130"/>
                </a:cubicBezTo>
                <a:cubicBezTo>
                  <a:pt x="1213" y="117"/>
                  <a:pt x="1215" y="110"/>
                  <a:pt x="1215" y="110"/>
                </a:cubicBezTo>
                <a:cubicBezTo>
                  <a:pt x="1214" y="109"/>
                  <a:pt x="1209" y="115"/>
                  <a:pt x="1206" y="127"/>
                </a:cubicBezTo>
                <a:cubicBezTo>
                  <a:pt x="1205" y="130"/>
                  <a:pt x="1205" y="132"/>
                  <a:pt x="1204" y="135"/>
                </a:cubicBezTo>
                <a:cubicBezTo>
                  <a:pt x="1204" y="129"/>
                  <a:pt x="1202" y="123"/>
                  <a:pt x="1201" y="116"/>
                </a:cubicBezTo>
                <a:cubicBezTo>
                  <a:pt x="1198" y="95"/>
                  <a:pt x="1196" y="83"/>
                  <a:pt x="1195" y="83"/>
                </a:cubicBezTo>
                <a:cubicBezTo>
                  <a:pt x="1194" y="83"/>
                  <a:pt x="1194" y="96"/>
                  <a:pt x="1195" y="115"/>
                </a:cubicBezTo>
                <a:cubicBezTo>
                  <a:pt x="1196" y="117"/>
                  <a:pt x="1196" y="120"/>
                  <a:pt x="1196" y="122"/>
                </a:cubicBezTo>
                <a:cubicBezTo>
                  <a:pt x="1190" y="108"/>
                  <a:pt x="1183" y="102"/>
                  <a:pt x="1183" y="102"/>
                </a:cubicBezTo>
                <a:cubicBezTo>
                  <a:pt x="1182" y="102"/>
                  <a:pt x="1184" y="105"/>
                  <a:pt x="1185" y="108"/>
                </a:cubicBezTo>
                <a:cubicBezTo>
                  <a:pt x="1187" y="112"/>
                  <a:pt x="1189" y="117"/>
                  <a:pt x="1191" y="124"/>
                </a:cubicBezTo>
                <a:cubicBezTo>
                  <a:pt x="1192" y="128"/>
                  <a:pt x="1193" y="132"/>
                  <a:pt x="1193" y="135"/>
                </a:cubicBezTo>
                <a:cubicBezTo>
                  <a:pt x="1192" y="134"/>
                  <a:pt x="1191" y="132"/>
                  <a:pt x="1190" y="130"/>
                </a:cubicBezTo>
                <a:cubicBezTo>
                  <a:pt x="1187" y="121"/>
                  <a:pt x="1187" y="116"/>
                  <a:pt x="1186" y="115"/>
                </a:cubicBezTo>
                <a:cubicBezTo>
                  <a:pt x="1186" y="115"/>
                  <a:pt x="1185" y="116"/>
                  <a:pt x="1184" y="119"/>
                </a:cubicBezTo>
                <a:cubicBezTo>
                  <a:pt x="1184" y="121"/>
                  <a:pt x="1184" y="125"/>
                  <a:pt x="1185" y="129"/>
                </a:cubicBezTo>
                <a:cubicBezTo>
                  <a:pt x="1183" y="126"/>
                  <a:pt x="1182" y="123"/>
                  <a:pt x="1180" y="120"/>
                </a:cubicBezTo>
                <a:cubicBezTo>
                  <a:pt x="1180" y="119"/>
                  <a:pt x="1180" y="119"/>
                  <a:pt x="1180" y="119"/>
                </a:cubicBezTo>
                <a:cubicBezTo>
                  <a:pt x="1180" y="112"/>
                  <a:pt x="1182" y="107"/>
                  <a:pt x="1182" y="103"/>
                </a:cubicBezTo>
                <a:cubicBezTo>
                  <a:pt x="1182" y="100"/>
                  <a:pt x="1182" y="98"/>
                  <a:pt x="1182" y="98"/>
                </a:cubicBezTo>
                <a:cubicBezTo>
                  <a:pt x="1182" y="97"/>
                  <a:pt x="1181" y="99"/>
                  <a:pt x="1179" y="102"/>
                </a:cubicBezTo>
                <a:cubicBezTo>
                  <a:pt x="1178" y="104"/>
                  <a:pt x="1177" y="106"/>
                  <a:pt x="1176" y="109"/>
                </a:cubicBezTo>
                <a:cubicBezTo>
                  <a:pt x="1176" y="107"/>
                  <a:pt x="1175" y="105"/>
                  <a:pt x="1175" y="103"/>
                </a:cubicBezTo>
                <a:cubicBezTo>
                  <a:pt x="1174" y="97"/>
                  <a:pt x="1173" y="91"/>
                  <a:pt x="1173" y="87"/>
                </a:cubicBezTo>
                <a:cubicBezTo>
                  <a:pt x="1172" y="82"/>
                  <a:pt x="1172" y="79"/>
                  <a:pt x="1171" y="79"/>
                </a:cubicBezTo>
                <a:cubicBezTo>
                  <a:pt x="1171" y="79"/>
                  <a:pt x="1170" y="82"/>
                  <a:pt x="1170" y="87"/>
                </a:cubicBezTo>
                <a:cubicBezTo>
                  <a:pt x="1170" y="90"/>
                  <a:pt x="1170" y="96"/>
                  <a:pt x="1170" y="101"/>
                </a:cubicBezTo>
                <a:cubicBezTo>
                  <a:pt x="1170" y="101"/>
                  <a:pt x="1170" y="101"/>
                  <a:pt x="1169" y="101"/>
                </a:cubicBezTo>
                <a:cubicBezTo>
                  <a:pt x="1169" y="101"/>
                  <a:pt x="1168" y="102"/>
                  <a:pt x="1168" y="105"/>
                </a:cubicBezTo>
                <a:cubicBezTo>
                  <a:pt x="1168" y="105"/>
                  <a:pt x="1168" y="104"/>
                  <a:pt x="1168" y="104"/>
                </a:cubicBezTo>
                <a:cubicBezTo>
                  <a:pt x="1167" y="102"/>
                  <a:pt x="1166" y="100"/>
                  <a:pt x="1165" y="98"/>
                </a:cubicBezTo>
                <a:cubicBezTo>
                  <a:pt x="1164" y="95"/>
                  <a:pt x="1162" y="92"/>
                  <a:pt x="1161" y="90"/>
                </a:cubicBezTo>
                <a:cubicBezTo>
                  <a:pt x="1158" y="86"/>
                  <a:pt x="1157" y="83"/>
                  <a:pt x="1156" y="84"/>
                </a:cubicBezTo>
                <a:cubicBezTo>
                  <a:pt x="1156" y="84"/>
                  <a:pt x="1157" y="86"/>
                  <a:pt x="1159" y="91"/>
                </a:cubicBezTo>
                <a:cubicBezTo>
                  <a:pt x="1160" y="93"/>
                  <a:pt x="1161" y="96"/>
                  <a:pt x="1162" y="99"/>
                </a:cubicBezTo>
                <a:cubicBezTo>
                  <a:pt x="1162" y="101"/>
                  <a:pt x="1163" y="103"/>
                  <a:pt x="1163" y="104"/>
                </a:cubicBezTo>
                <a:cubicBezTo>
                  <a:pt x="1163" y="105"/>
                  <a:pt x="1163" y="106"/>
                  <a:pt x="1164" y="107"/>
                </a:cubicBezTo>
                <a:cubicBezTo>
                  <a:pt x="1162" y="104"/>
                  <a:pt x="1161" y="102"/>
                  <a:pt x="1160" y="100"/>
                </a:cubicBezTo>
                <a:cubicBezTo>
                  <a:pt x="1160" y="99"/>
                  <a:pt x="1160" y="98"/>
                  <a:pt x="1160" y="98"/>
                </a:cubicBezTo>
                <a:cubicBezTo>
                  <a:pt x="1159" y="98"/>
                  <a:pt x="1159" y="98"/>
                  <a:pt x="1159" y="99"/>
                </a:cubicBezTo>
                <a:cubicBezTo>
                  <a:pt x="1156" y="95"/>
                  <a:pt x="1155" y="94"/>
                  <a:pt x="1155" y="94"/>
                </a:cubicBezTo>
                <a:cubicBezTo>
                  <a:pt x="1154" y="94"/>
                  <a:pt x="1155" y="96"/>
                  <a:pt x="1157" y="100"/>
                </a:cubicBezTo>
                <a:cubicBezTo>
                  <a:pt x="1157" y="100"/>
                  <a:pt x="1157" y="101"/>
                  <a:pt x="1157" y="101"/>
                </a:cubicBezTo>
                <a:cubicBezTo>
                  <a:pt x="1157" y="101"/>
                  <a:pt x="1157" y="102"/>
                  <a:pt x="1157" y="102"/>
                </a:cubicBezTo>
                <a:cubicBezTo>
                  <a:pt x="1157" y="103"/>
                  <a:pt x="1156" y="104"/>
                  <a:pt x="1156" y="105"/>
                </a:cubicBezTo>
                <a:cubicBezTo>
                  <a:pt x="1154" y="99"/>
                  <a:pt x="1151" y="94"/>
                  <a:pt x="1149" y="90"/>
                </a:cubicBezTo>
                <a:cubicBezTo>
                  <a:pt x="1146" y="86"/>
                  <a:pt x="1144" y="84"/>
                  <a:pt x="1144" y="84"/>
                </a:cubicBezTo>
                <a:cubicBezTo>
                  <a:pt x="1143" y="85"/>
                  <a:pt x="1145" y="87"/>
                  <a:pt x="1147" y="91"/>
                </a:cubicBezTo>
                <a:cubicBezTo>
                  <a:pt x="1148" y="95"/>
                  <a:pt x="1150" y="100"/>
                  <a:pt x="1151" y="105"/>
                </a:cubicBezTo>
                <a:cubicBezTo>
                  <a:pt x="1149" y="102"/>
                  <a:pt x="1148" y="100"/>
                  <a:pt x="1146" y="98"/>
                </a:cubicBezTo>
                <a:cubicBezTo>
                  <a:pt x="1144" y="95"/>
                  <a:pt x="1143" y="94"/>
                  <a:pt x="1142" y="94"/>
                </a:cubicBezTo>
                <a:cubicBezTo>
                  <a:pt x="1142" y="94"/>
                  <a:pt x="1143" y="96"/>
                  <a:pt x="1144" y="99"/>
                </a:cubicBezTo>
                <a:cubicBezTo>
                  <a:pt x="1145" y="100"/>
                  <a:pt x="1145" y="101"/>
                  <a:pt x="1146" y="102"/>
                </a:cubicBezTo>
                <a:cubicBezTo>
                  <a:pt x="1145" y="105"/>
                  <a:pt x="1145" y="109"/>
                  <a:pt x="1146" y="115"/>
                </a:cubicBezTo>
                <a:cubicBezTo>
                  <a:pt x="1145" y="114"/>
                  <a:pt x="1145" y="113"/>
                  <a:pt x="1144" y="112"/>
                </a:cubicBezTo>
                <a:cubicBezTo>
                  <a:pt x="1144" y="110"/>
                  <a:pt x="1143" y="107"/>
                  <a:pt x="1143" y="104"/>
                </a:cubicBezTo>
                <a:cubicBezTo>
                  <a:pt x="1143" y="100"/>
                  <a:pt x="1142" y="97"/>
                  <a:pt x="1142" y="94"/>
                </a:cubicBezTo>
                <a:cubicBezTo>
                  <a:pt x="1142" y="91"/>
                  <a:pt x="1142" y="88"/>
                  <a:pt x="1142" y="86"/>
                </a:cubicBezTo>
                <a:cubicBezTo>
                  <a:pt x="1142" y="82"/>
                  <a:pt x="1142" y="80"/>
                  <a:pt x="1141" y="80"/>
                </a:cubicBezTo>
                <a:cubicBezTo>
                  <a:pt x="1141" y="79"/>
                  <a:pt x="1140" y="82"/>
                  <a:pt x="1139" y="86"/>
                </a:cubicBezTo>
                <a:cubicBezTo>
                  <a:pt x="1139" y="88"/>
                  <a:pt x="1138" y="91"/>
                  <a:pt x="1138" y="94"/>
                </a:cubicBezTo>
                <a:cubicBezTo>
                  <a:pt x="1135" y="83"/>
                  <a:pt x="1135" y="76"/>
                  <a:pt x="1134" y="76"/>
                </a:cubicBezTo>
                <a:cubicBezTo>
                  <a:pt x="1134" y="76"/>
                  <a:pt x="1133" y="79"/>
                  <a:pt x="1133" y="83"/>
                </a:cubicBezTo>
                <a:cubicBezTo>
                  <a:pt x="1133" y="87"/>
                  <a:pt x="1133" y="93"/>
                  <a:pt x="1134" y="100"/>
                </a:cubicBezTo>
                <a:cubicBezTo>
                  <a:pt x="1134" y="100"/>
                  <a:pt x="1134" y="100"/>
                  <a:pt x="1134" y="100"/>
                </a:cubicBezTo>
                <a:cubicBezTo>
                  <a:pt x="1133" y="97"/>
                  <a:pt x="1132" y="93"/>
                  <a:pt x="1132" y="91"/>
                </a:cubicBezTo>
                <a:cubicBezTo>
                  <a:pt x="1131" y="87"/>
                  <a:pt x="1131" y="85"/>
                  <a:pt x="1131" y="85"/>
                </a:cubicBezTo>
                <a:cubicBezTo>
                  <a:pt x="1131" y="85"/>
                  <a:pt x="1131" y="85"/>
                  <a:pt x="1130" y="86"/>
                </a:cubicBezTo>
                <a:cubicBezTo>
                  <a:pt x="1131" y="83"/>
                  <a:pt x="1131" y="80"/>
                  <a:pt x="1131" y="78"/>
                </a:cubicBezTo>
                <a:cubicBezTo>
                  <a:pt x="1132" y="73"/>
                  <a:pt x="1132" y="71"/>
                  <a:pt x="1132" y="70"/>
                </a:cubicBezTo>
                <a:cubicBezTo>
                  <a:pt x="1131" y="70"/>
                  <a:pt x="1130" y="73"/>
                  <a:pt x="1129" y="77"/>
                </a:cubicBezTo>
                <a:cubicBezTo>
                  <a:pt x="1128" y="78"/>
                  <a:pt x="1128" y="80"/>
                  <a:pt x="1127" y="82"/>
                </a:cubicBezTo>
                <a:cubicBezTo>
                  <a:pt x="1126" y="81"/>
                  <a:pt x="1126" y="79"/>
                  <a:pt x="1125" y="78"/>
                </a:cubicBezTo>
                <a:cubicBezTo>
                  <a:pt x="1125" y="77"/>
                  <a:pt x="1125" y="76"/>
                  <a:pt x="1125" y="75"/>
                </a:cubicBezTo>
                <a:cubicBezTo>
                  <a:pt x="1125" y="73"/>
                  <a:pt x="1126" y="72"/>
                  <a:pt x="1125" y="71"/>
                </a:cubicBezTo>
                <a:cubicBezTo>
                  <a:pt x="1125" y="71"/>
                  <a:pt x="1125" y="72"/>
                  <a:pt x="1124" y="72"/>
                </a:cubicBezTo>
                <a:cubicBezTo>
                  <a:pt x="1124" y="71"/>
                  <a:pt x="1124" y="70"/>
                  <a:pt x="1124" y="68"/>
                </a:cubicBezTo>
                <a:cubicBezTo>
                  <a:pt x="1123" y="63"/>
                  <a:pt x="1122" y="59"/>
                  <a:pt x="1121" y="56"/>
                </a:cubicBezTo>
                <a:cubicBezTo>
                  <a:pt x="1119" y="49"/>
                  <a:pt x="1118" y="45"/>
                  <a:pt x="1118" y="45"/>
                </a:cubicBezTo>
                <a:cubicBezTo>
                  <a:pt x="1117" y="45"/>
                  <a:pt x="1119" y="54"/>
                  <a:pt x="1119" y="68"/>
                </a:cubicBezTo>
                <a:cubicBezTo>
                  <a:pt x="1119" y="67"/>
                  <a:pt x="1118" y="66"/>
                  <a:pt x="1118" y="66"/>
                </a:cubicBezTo>
                <a:cubicBezTo>
                  <a:pt x="1118" y="66"/>
                  <a:pt x="1119" y="68"/>
                  <a:pt x="1120" y="72"/>
                </a:cubicBezTo>
                <a:cubicBezTo>
                  <a:pt x="1120" y="75"/>
                  <a:pt x="1120" y="77"/>
                  <a:pt x="1120" y="80"/>
                </a:cubicBezTo>
                <a:cubicBezTo>
                  <a:pt x="1118" y="84"/>
                  <a:pt x="1117" y="89"/>
                  <a:pt x="1116" y="95"/>
                </a:cubicBezTo>
                <a:cubicBezTo>
                  <a:pt x="1116" y="95"/>
                  <a:pt x="1116" y="96"/>
                  <a:pt x="1116" y="96"/>
                </a:cubicBezTo>
                <a:cubicBezTo>
                  <a:pt x="1114" y="89"/>
                  <a:pt x="1112" y="83"/>
                  <a:pt x="1110" y="79"/>
                </a:cubicBezTo>
                <a:cubicBezTo>
                  <a:pt x="1110" y="79"/>
                  <a:pt x="1110" y="78"/>
                  <a:pt x="1110" y="78"/>
                </a:cubicBezTo>
                <a:cubicBezTo>
                  <a:pt x="1112" y="75"/>
                  <a:pt x="1113" y="73"/>
                  <a:pt x="1112" y="72"/>
                </a:cubicBezTo>
                <a:cubicBezTo>
                  <a:pt x="1112" y="72"/>
                  <a:pt x="1111" y="73"/>
                  <a:pt x="1108" y="76"/>
                </a:cubicBezTo>
                <a:cubicBezTo>
                  <a:pt x="1105" y="72"/>
                  <a:pt x="1104" y="70"/>
                  <a:pt x="1104" y="70"/>
                </a:cubicBezTo>
                <a:cubicBezTo>
                  <a:pt x="1103" y="70"/>
                  <a:pt x="1104" y="73"/>
                  <a:pt x="1106" y="77"/>
                </a:cubicBezTo>
                <a:cubicBezTo>
                  <a:pt x="1106" y="78"/>
                  <a:pt x="1106" y="78"/>
                  <a:pt x="1106" y="78"/>
                </a:cubicBezTo>
                <a:cubicBezTo>
                  <a:pt x="1105" y="80"/>
                  <a:pt x="1104" y="81"/>
                  <a:pt x="1103" y="83"/>
                </a:cubicBezTo>
                <a:cubicBezTo>
                  <a:pt x="1103" y="84"/>
                  <a:pt x="1102" y="86"/>
                  <a:pt x="1101" y="87"/>
                </a:cubicBezTo>
                <a:cubicBezTo>
                  <a:pt x="1101" y="87"/>
                  <a:pt x="1101" y="87"/>
                  <a:pt x="1101" y="87"/>
                </a:cubicBezTo>
                <a:cubicBezTo>
                  <a:pt x="1101" y="85"/>
                  <a:pt x="1100" y="83"/>
                  <a:pt x="1100" y="83"/>
                </a:cubicBezTo>
                <a:cubicBezTo>
                  <a:pt x="1100" y="83"/>
                  <a:pt x="1099" y="84"/>
                  <a:pt x="1099" y="85"/>
                </a:cubicBezTo>
                <a:cubicBezTo>
                  <a:pt x="1096" y="70"/>
                  <a:pt x="1096" y="62"/>
                  <a:pt x="1095" y="62"/>
                </a:cubicBezTo>
                <a:cubicBezTo>
                  <a:pt x="1095" y="62"/>
                  <a:pt x="1094" y="64"/>
                  <a:pt x="1094" y="69"/>
                </a:cubicBezTo>
                <a:cubicBezTo>
                  <a:pt x="1093" y="73"/>
                  <a:pt x="1094" y="78"/>
                  <a:pt x="1094" y="84"/>
                </a:cubicBezTo>
                <a:cubicBezTo>
                  <a:pt x="1093" y="87"/>
                  <a:pt x="1092" y="91"/>
                  <a:pt x="1090" y="95"/>
                </a:cubicBezTo>
                <a:cubicBezTo>
                  <a:pt x="1088" y="98"/>
                  <a:pt x="1087" y="101"/>
                  <a:pt x="1085" y="103"/>
                </a:cubicBezTo>
                <a:cubicBezTo>
                  <a:pt x="1087" y="94"/>
                  <a:pt x="1084" y="88"/>
                  <a:pt x="1084" y="89"/>
                </a:cubicBezTo>
                <a:cubicBezTo>
                  <a:pt x="1083" y="89"/>
                  <a:pt x="1083" y="94"/>
                  <a:pt x="1079" y="101"/>
                </a:cubicBezTo>
                <a:cubicBezTo>
                  <a:pt x="1079" y="102"/>
                  <a:pt x="1079" y="102"/>
                  <a:pt x="1078" y="103"/>
                </a:cubicBezTo>
                <a:cubicBezTo>
                  <a:pt x="1078" y="102"/>
                  <a:pt x="1079" y="101"/>
                  <a:pt x="1079" y="100"/>
                </a:cubicBezTo>
                <a:cubicBezTo>
                  <a:pt x="1080" y="96"/>
                  <a:pt x="1081" y="92"/>
                  <a:pt x="1081" y="89"/>
                </a:cubicBezTo>
                <a:cubicBezTo>
                  <a:pt x="1084" y="81"/>
                  <a:pt x="1088" y="78"/>
                  <a:pt x="1087" y="77"/>
                </a:cubicBezTo>
                <a:cubicBezTo>
                  <a:pt x="1087" y="77"/>
                  <a:pt x="1085" y="78"/>
                  <a:pt x="1082" y="80"/>
                </a:cubicBezTo>
                <a:cubicBezTo>
                  <a:pt x="1081" y="80"/>
                  <a:pt x="1080" y="81"/>
                  <a:pt x="1079" y="83"/>
                </a:cubicBezTo>
                <a:cubicBezTo>
                  <a:pt x="1079" y="83"/>
                  <a:pt x="1079" y="83"/>
                  <a:pt x="1079" y="83"/>
                </a:cubicBezTo>
                <a:cubicBezTo>
                  <a:pt x="1077" y="85"/>
                  <a:pt x="1075" y="88"/>
                  <a:pt x="1073" y="91"/>
                </a:cubicBezTo>
                <a:cubicBezTo>
                  <a:pt x="1073" y="92"/>
                  <a:pt x="1073" y="93"/>
                  <a:pt x="1072" y="94"/>
                </a:cubicBezTo>
                <a:cubicBezTo>
                  <a:pt x="1073" y="91"/>
                  <a:pt x="1073" y="89"/>
                  <a:pt x="1073" y="86"/>
                </a:cubicBezTo>
                <a:cubicBezTo>
                  <a:pt x="1074" y="76"/>
                  <a:pt x="1074" y="69"/>
                  <a:pt x="1074" y="64"/>
                </a:cubicBezTo>
                <a:cubicBezTo>
                  <a:pt x="1075" y="59"/>
                  <a:pt x="1074" y="56"/>
                  <a:pt x="1074" y="56"/>
                </a:cubicBezTo>
                <a:cubicBezTo>
                  <a:pt x="1074" y="56"/>
                  <a:pt x="1073" y="59"/>
                  <a:pt x="1072" y="64"/>
                </a:cubicBezTo>
                <a:cubicBezTo>
                  <a:pt x="1071" y="67"/>
                  <a:pt x="1070" y="71"/>
                  <a:pt x="1069" y="76"/>
                </a:cubicBezTo>
                <a:cubicBezTo>
                  <a:pt x="1069" y="76"/>
                  <a:pt x="1069" y="76"/>
                  <a:pt x="1069" y="76"/>
                </a:cubicBezTo>
                <a:cubicBezTo>
                  <a:pt x="1067" y="65"/>
                  <a:pt x="1067" y="56"/>
                  <a:pt x="1067" y="50"/>
                </a:cubicBezTo>
                <a:cubicBezTo>
                  <a:pt x="1067" y="44"/>
                  <a:pt x="1066" y="40"/>
                  <a:pt x="1066" y="40"/>
                </a:cubicBezTo>
                <a:cubicBezTo>
                  <a:pt x="1066" y="40"/>
                  <a:pt x="1065" y="44"/>
                  <a:pt x="1064" y="50"/>
                </a:cubicBezTo>
                <a:cubicBezTo>
                  <a:pt x="1064" y="53"/>
                  <a:pt x="1064" y="57"/>
                  <a:pt x="1063" y="61"/>
                </a:cubicBezTo>
                <a:cubicBezTo>
                  <a:pt x="1063" y="65"/>
                  <a:pt x="1063" y="70"/>
                  <a:pt x="1063" y="76"/>
                </a:cubicBezTo>
                <a:cubicBezTo>
                  <a:pt x="1063" y="78"/>
                  <a:pt x="1063" y="80"/>
                  <a:pt x="1063" y="82"/>
                </a:cubicBezTo>
                <a:cubicBezTo>
                  <a:pt x="1061" y="76"/>
                  <a:pt x="1059" y="72"/>
                  <a:pt x="1058" y="69"/>
                </a:cubicBezTo>
                <a:cubicBezTo>
                  <a:pt x="1058" y="68"/>
                  <a:pt x="1058" y="68"/>
                  <a:pt x="1058" y="67"/>
                </a:cubicBezTo>
                <a:cubicBezTo>
                  <a:pt x="1059" y="63"/>
                  <a:pt x="1059" y="60"/>
                  <a:pt x="1059" y="60"/>
                </a:cubicBezTo>
                <a:cubicBezTo>
                  <a:pt x="1058" y="60"/>
                  <a:pt x="1057" y="62"/>
                  <a:pt x="1056" y="66"/>
                </a:cubicBezTo>
                <a:cubicBezTo>
                  <a:pt x="1054" y="70"/>
                  <a:pt x="1052" y="75"/>
                  <a:pt x="1051" y="82"/>
                </a:cubicBezTo>
                <a:cubicBezTo>
                  <a:pt x="1049" y="80"/>
                  <a:pt x="1047" y="77"/>
                  <a:pt x="1046" y="76"/>
                </a:cubicBezTo>
                <a:cubicBezTo>
                  <a:pt x="1045" y="71"/>
                  <a:pt x="1044" y="68"/>
                  <a:pt x="1044" y="65"/>
                </a:cubicBezTo>
                <a:cubicBezTo>
                  <a:pt x="1044" y="65"/>
                  <a:pt x="1044" y="65"/>
                  <a:pt x="1044" y="65"/>
                </a:cubicBezTo>
                <a:cubicBezTo>
                  <a:pt x="1041" y="47"/>
                  <a:pt x="1039" y="38"/>
                  <a:pt x="1038" y="38"/>
                </a:cubicBezTo>
                <a:cubicBezTo>
                  <a:pt x="1038" y="37"/>
                  <a:pt x="1038" y="41"/>
                  <a:pt x="1038" y="47"/>
                </a:cubicBezTo>
                <a:cubicBezTo>
                  <a:pt x="1038" y="53"/>
                  <a:pt x="1038" y="62"/>
                  <a:pt x="1039" y="73"/>
                </a:cubicBezTo>
                <a:cubicBezTo>
                  <a:pt x="1039" y="74"/>
                  <a:pt x="1039" y="76"/>
                  <a:pt x="1039" y="78"/>
                </a:cubicBezTo>
                <a:cubicBezTo>
                  <a:pt x="1037" y="73"/>
                  <a:pt x="1035" y="69"/>
                  <a:pt x="1033" y="66"/>
                </a:cubicBezTo>
                <a:cubicBezTo>
                  <a:pt x="1030" y="62"/>
                  <a:pt x="1028" y="60"/>
                  <a:pt x="1028" y="61"/>
                </a:cubicBezTo>
                <a:cubicBezTo>
                  <a:pt x="1028" y="61"/>
                  <a:pt x="1029" y="63"/>
                  <a:pt x="1031" y="67"/>
                </a:cubicBezTo>
                <a:cubicBezTo>
                  <a:pt x="1032" y="70"/>
                  <a:pt x="1034" y="75"/>
                  <a:pt x="1035" y="80"/>
                </a:cubicBezTo>
                <a:cubicBezTo>
                  <a:pt x="1035" y="81"/>
                  <a:pt x="1035" y="82"/>
                  <a:pt x="1035" y="83"/>
                </a:cubicBezTo>
                <a:cubicBezTo>
                  <a:pt x="1034" y="85"/>
                  <a:pt x="1035" y="87"/>
                  <a:pt x="1035" y="90"/>
                </a:cubicBezTo>
                <a:cubicBezTo>
                  <a:pt x="1032" y="81"/>
                  <a:pt x="1032" y="75"/>
                  <a:pt x="1031" y="75"/>
                </a:cubicBezTo>
                <a:cubicBezTo>
                  <a:pt x="1031" y="75"/>
                  <a:pt x="1028" y="81"/>
                  <a:pt x="1030" y="91"/>
                </a:cubicBezTo>
                <a:cubicBezTo>
                  <a:pt x="1028" y="88"/>
                  <a:pt x="1026" y="84"/>
                  <a:pt x="1025" y="80"/>
                </a:cubicBezTo>
                <a:cubicBezTo>
                  <a:pt x="1019" y="63"/>
                  <a:pt x="1020" y="54"/>
                  <a:pt x="1018" y="53"/>
                </a:cubicBezTo>
                <a:cubicBezTo>
                  <a:pt x="1018" y="53"/>
                  <a:pt x="1018" y="56"/>
                  <a:pt x="1017" y="61"/>
                </a:cubicBezTo>
                <a:cubicBezTo>
                  <a:pt x="1017" y="65"/>
                  <a:pt x="1017" y="72"/>
                  <a:pt x="1019" y="81"/>
                </a:cubicBezTo>
                <a:cubicBezTo>
                  <a:pt x="1021" y="86"/>
                  <a:pt x="1022" y="91"/>
                  <a:pt x="1024" y="95"/>
                </a:cubicBezTo>
                <a:cubicBezTo>
                  <a:pt x="1024" y="95"/>
                  <a:pt x="1023" y="95"/>
                  <a:pt x="1023" y="94"/>
                </a:cubicBezTo>
                <a:cubicBezTo>
                  <a:pt x="1022" y="91"/>
                  <a:pt x="1021" y="87"/>
                  <a:pt x="1020" y="83"/>
                </a:cubicBezTo>
                <a:cubicBezTo>
                  <a:pt x="1018" y="77"/>
                  <a:pt x="1017" y="72"/>
                  <a:pt x="1016" y="68"/>
                </a:cubicBezTo>
                <a:cubicBezTo>
                  <a:pt x="1016" y="65"/>
                  <a:pt x="1015" y="63"/>
                  <a:pt x="1015" y="63"/>
                </a:cubicBezTo>
                <a:cubicBezTo>
                  <a:pt x="1015" y="63"/>
                  <a:pt x="1014" y="64"/>
                  <a:pt x="1014" y="67"/>
                </a:cubicBezTo>
                <a:cubicBezTo>
                  <a:pt x="1014" y="67"/>
                  <a:pt x="1014" y="67"/>
                  <a:pt x="1014" y="67"/>
                </a:cubicBezTo>
                <a:cubicBezTo>
                  <a:pt x="1013" y="65"/>
                  <a:pt x="1012" y="63"/>
                  <a:pt x="1011" y="61"/>
                </a:cubicBezTo>
                <a:cubicBezTo>
                  <a:pt x="1010" y="57"/>
                  <a:pt x="1008" y="54"/>
                  <a:pt x="1007" y="52"/>
                </a:cubicBezTo>
                <a:cubicBezTo>
                  <a:pt x="1004" y="47"/>
                  <a:pt x="1003" y="45"/>
                  <a:pt x="1002" y="45"/>
                </a:cubicBezTo>
                <a:cubicBezTo>
                  <a:pt x="1002" y="45"/>
                  <a:pt x="1003" y="48"/>
                  <a:pt x="1005" y="53"/>
                </a:cubicBezTo>
                <a:cubicBezTo>
                  <a:pt x="1006" y="56"/>
                  <a:pt x="1007" y="59"/>
                  <a:pt x="1008" y="62"/>
                </a:cubicBezTo>
                <a:cubicBezTo>
                  <a:pt x="1008" y="64"/>
                  <a:pt x="1008" y="66"/>
                  <a:pt x="1009" y="68"/>
                </a:cubicBezTo>
                <a:cubicBezTo>
                  <a:pt x="1009" y="69"/>
                  <a:pt x="1009" y="70"/>
                  <a:pt x="1010" y="71"/>
                </a:cubicBezTo>
                <a:cubicBezTo>
                  <a:pt x="1010" y="72"/>
                  <a:pt x="1010" y="73"/>
                  <a:pt x="1010" y="74"/>
                </a:cubicBezTo>
                <a:cubicBezTo>
                  <a:pt x="1010" y="76"/>
                  <a:pt x="1010" y="78"/>
                  <a:pt x="1010" y="80"/>
                </a:cubicBezTo>
                <a:cubicBezTo>
                  <a:pt x="1010" y="80"/>
                  <a:pt x="1010" y="80"/>
                  <a:pt x="1010" y="80"/>
                </a:cubicBezTo>
                <a:cubicBezTo>
                  <a:pt x="1009" y="78"/>
                  <a:pt x="1007" y="76"/>
                  <a:pt x="1006" y="74"/>
                </a:cubicBezTo>
                <a:cubicBezTo>
                  <a:pt x="1005" y="66"/>
                  <a:pt x="1006" y="61"/>
                  <a:pt x="1006" y="61"/>
                </a:cubicBezTo>
                <a:cubicBezTo>
                  <a:pt x="1005" y="61"/>
                  <a:pt x="1004" y="63"/>
                  <a:pt x="1003" y="66"/>
                </a:cubicBezTo>
                <a:cubicBezTo>
                  <a:pt x="1003" y="67"/>
                  <a:pt x="1003" y="68"/>
                  <a:pt x="1002" y="69"/>
                </a:cubicBezTo>
                <a:cubicBezTo>
                  <a:pt x="1002" y="69"/>
                  <a:pt x="1002" y="69"/>
                  <a:pt x="1002" y="69"/>
                </a:cubicBezTo>
                <a:cubicBezTo>
                  <a:pt x="1001" y="65"/>
                  <a:pt x="1001" y="61"/>
                  <a:pt x="1000" y="58"/>
                </a:cubicBezTo>
                <a:cubicBezTo>
                  <a:pt x="1000" y="58"/>
                  <a:pt x="1000" y="58"/>
                  <a:pt x="1000" y="58"/>
                </a:cubicBezTo>
                <a:cubicBezTo>
                  <a:pt x="997" y="41"/>
                  <a:pt x="995" y="31"/>
                  <a:pt x="995" y="31"/>
                </a:cubicBezTo>
                <a:cubicBezTo>
                  <a:pt x="994" y="31"/>
                  <a:pt x="994" y="34"/>
                  <a:pt x="994" y="41"/>
                </a:cubicBezTo>
                <a:cubicBezTo>
                  <a:pt x="995" y="47"/>
                  <a:pt x="995" y="56"/>
                  <a:pt x="996" y="66"/>
                </a:cubicBezTo>
                <a:cubicBezTo>
                  <a:pt x="996" y="67"/>
                  <a:pt x="996" y="68"/>
                  <a:pt x="996" y="69"/>
                </a:cubicBezTo>
                <a:cubicBezTo>
                  <a:pt x="995" y="68"/>
                  <a:pt x="995" y="67"/>
                  <a:pt x="994" y="66"/>
                </a:cubicBezTo>
                <a:cubicBezTo>
                  <a:pt x="994" y="65"/>
                  <a:pt x="994" y="65"/>
                  <a:pt x="994" y="65"/>
                </a:cubicBezTo>
                <a:cubicBezTo>
                  <a:pt x="994" y="65"/>
                  <a:pt x="994" y="65"/>
                  <a:pt x="993" y="65"/>
                </a:cubicBezTo>
                <a:cubicBezTo>
                  <a:pt x="993" y="65"/>
                  <a:pt x="993" y="64"/>
                  <a:pt x="993" y="64"/>
                </a:cubicBezTo>
                <a:cubicBezTo>
                  <a:pt x="991" y="61"/>
                  <a:pt x="989" y="59"/>
                  <a:pt x="989" y="59"/>
                </a:cubicBezTo>
                <a:cubicBezTo>
                  <a:pt x="989" y="60"/>
                  <a:pt x="989" y="62"/>
                  <a:pt x="991" y="65"/>
                </a:cubicBezTo>
                <a:cubicBezTo>
                  <a:pt x="991" y="66"/>
                  <a:pt x="991" y="67"/>
                  <a:pt x="992" y="68"/>
                </a:cubicBezTo>
                <a:cubicBezTo>
                  <a:pt x="992" y="68"/>
                  <a:pt x="991" y="69"/>
                  <a:pt x="991" y="69"/>
                </a:cubicBezTo>
                <a:cubicBezTo>
                  <a:pt x="991" y="71"/>
                  <a:pt x="990" y="73"/>
                  <a:pt x="990" y="75"/>
                </a:cubicBezTo>
                <a:cubicBezTo>
                  <a:pt x="990" y="74"/>
                  <a:pt x="990" y="73"/>
                  <a:pt x="989" y="72"/>
                </a:cubicBezTo>
                <a:cubicBezTo>
                  <a:pt x="989" y="67"/>
                  <a:pt x="989" y="63"/>
                  <a:pt x="989" y="60"/>
                </a:cubicBezTo>
                <a:cubicBezTo>
                  <a:pt x="988" y="56"/>
                  <a:pt x="989" y="53"/>
                  <a:pt x="989" y="51"/>
                </a:cubicBezTo>
                <a:cubicBezTo>
                  <a:pt x="989" y="46"/>
                  <a:pt x="988" y="43"/>
                  <a:pt x="988" y="43"/>
                </a:cubicBezTo>
                <a:cubicBezTo>
                  <a:pt x="988" y="43"/>
                  <a:pt x="987" y="46"/>
                  <a:pt x="986" y="51"/>
                </a:cubicBezTo>
                <a:cubicBezTo>
                  <a:pt x="985" y="55"/>
                  <a:pt x="984" y="62"/>
                  <a:pt x="984" y="71"/>
                </a:cubicBezTo>
                <a:cubicBezTo>
                  <a:pt x="984" y="72"/>
                  <a:pt x="984" y="74"/>
                  <a:pt x="984" y="75"/>
                </a:cubicBezTo>
                <a:cubicBezTo>
                  <a:pt x="983" y="74"/>
                  <a:pt x="983" y="73"/>
                  <a:pt x="982" y="72"/>
                </a:cubicBezTo>
                <a:cubicBezTo>
                  <a:pt x="983" y="69"/>
                  <a:pt x="983" y="67"/>
                  <a:pt x="983" y="67"/>
                </a:cubicBezTo>
                <a:cubicBezTo>
                  <a:pt x="982" y="67"/>
                  <a:pt x="982" y="68"/>
                  <a:pt x="981" y="69"/>
                </a:cubicBezTo>
                <a:cubicBezTo>
                  <a:pt x="980" y="67"/>
                  <a:pt x="979" y="67"/>
                  <a:pt x="979" y="67"/>
                </a:cubicBezTo>
                <a:cubicBezTo>
                  <a:pt x="979" y="67"/>
                  <a:pt x="979" y="67"/>
                  <a:pt x="979" y="69"/>
                </a:cubicBezTo>
                <a:cubicBezTo>
                  <a:pt x="978" y="68"/>
                  <a:pt x="977" y="67"/>
                  <a:pt x="977" y="66"/>
                </a:cubicBezTo>
                <a:cubicBezTo>
                  <a:pt x="977" y="66"/>
                  <a:pt x="977" y="66"/>
                  <a:pt x="976" y="66"/>
                </a:cubicBezTo>
                <a:cubicBezTo>
                  <a:pt x="976" y="65"/>
                  <a:pt x="976" y="64"/>
                  <a:pt x="976" y="63"/>
                </a:cubicBezTo>
                <a:cubicBezTo>
                  <a:pt x="976" y="60"/>
                  <a:pt x="976" y="58"/>
                  <a:pt x="976" y="56"/>
                </a:cubicBezTo>
                <a:cubicBezTo>
                  <a:pt x="976" y="51"/>
                  <a:pt x="976" y="49"/>
                  <a:pt x="976" y="49"/>
                </a:cubicBezTo>
                <a:cubicBezTo>
                  <a:pt x="975" y="49"/>
                  <a:pt x="974" y="51"/>
                  <a:pt x="973" y="55"/>
                </a:cubicBezTo>
                <a:cubicBezTo>
                  <a:pt x="972" y="59"/>
                  <a:pt x="972" y="66"/>
                  <a:pt x="971" y="73"/>
                </a:cubicBezTo>
                <a:cubicBezTo>
                  <a:pt x="971" y="74"/>
                  <a:pt x="971" y="75"/>
                  <a:pt x="971" y="77"/>
                </a:cubicBezTo>
                <a:cubicBezTo>
                  <a:pt x="970" y="75"/>
                  <a:pt x="969" y="73"/>
                  <a:pt x="969" y="72"/>
                </a:cubicBezTo>
                <a:cubicBezTo>
                  <a:pt x="969" y="70"/>
                  <a:pt x="968" y="69"/>
                  <a:pt x="968" y="67"/>
                </a:cubicBezTo>
                <a:cubicBezTo>
                  <a:pt x="969" y="65"/>
                  <a:pt x="970" y="64"/>
                  <a:pt x="970" y="62"/>
                </a:cubicBezTo>
                <a:cubicBezTo>
                  <a:pt x="972" y="59"/>
                  <a:pt x="973" y="58"/>
                  <a:pt x="972" y="57"/>
                </a:cubicBezTo>
                <a:cubicBezTo>
                  <a:pt x="972" y="57"/>
                  <a:pt x="971" y="58"/>
                  <a:pt x="968" y="60"/>
                </a:cubicBezTo>
                <a:cubicBezTo>
                  <a:pt x="969" y="54"/>
                  <a:pt x="970" y="48"/>
                  <a:pt x="970" y="44"/>
                </a:cubicBezTo>
                <a:cubicBezTo>
                  <a:pt x="971" y="39"/>
                  <a:pt x="972" y="37"/>
                  <a:pt x="972" y="36"/>
                </a:cubicBezTo>
                <a:cubicBezTo>
                  <a:pt x="971" y="36"/>
                  <a:pt x="970" y="39"/>
                  <a:pt x="968" y="43"/>
                </a:cubicBezTo>
                <a:cubicBezTo>
                  <a:pt x="966" y="48"/>
                  <a:pt x="963" y="56"/>
                  <a:pt x="963" y="65"/>
                </a:cubicBezTo>
                <a:cubicBezTo>
                  <a:pt x="962" y="66"/>
                  <a:pt x="962" y="68"/>
                  <a:pt x="962" y="69"/>
                </a:cubicBezTo>
                <a:cubicBezTo>
                  <a:pt x="962" y="69"/>
                  <a:pt x="962" y="69"/>
                  <a:pt x="962" y="69"/>
                </a:cubicBezTo>
                <a:cubicBezTo>
                  <a:pt x="962" y="68"/>
                  <a:pt x="962" y="66"/>
                  <a:pt x="961" y="65"/>
                </a:cubicBezTo>
                <a:cubicBezTo>
                  <a:pt x="960" y="55"/>
                  <a:pt x="958" y="48"/>
                  <a:pt x="957" y="42"/>
                </a:cubicBezTo>
                <a:cubicBezTo>
                  <a:pt x="958" y="41"/>
                  <a:pt x="958" y="39"/>
                  <a:pt x="958" y="39"/>
                </a:cubicBezTo>
                <a:cubicBezTo>
                  <a:pt x="958" y="39"/>
                  <a:pt x="958" y="40"/>
                  <a:pt x="957" y="40"/>
                </a:cubicBezTo>
                <a:cubicBezTo>
                  <a:pt x="956" y="36"/>
                  <a:pt x="955" y="33"/>
                  <a:pt x="955" y="33"/>
                </a:cubicBezTo>
                <a:cubicBezTo>
                  <a:pt x="955" y="33"/>
                  <a:pt x="954" y="37"/>
                  <a:pt x="955" y="43"/>
                </a:cubicBezTo>
                <a:cubicBezTo>
                  <a:pt x="954" y="44"/>
                  <a:pt x="954" y="44"/>
                  <a:pt x="953" y="45"/>
                </a:cubicBezTo>
                <a:cubicBezTo>
                  <a:pt x="952" y="47"/>
                  <a:pt x="950" y="50"/>
                  <a:pt x="949" y="53"/>
                </a:cubicBezTo>
                <a:cubicBezTo>
                  <a:pt x="948" y="55"/>
                  <a:pt x="947" y="56"/>
                  <a:pt x="947" y="58"/>
                </a:cubicBezTo>
                <a:cubicBezTo>
                  <a:pt x="946" y="58"/>
                  <a:pt x="946" y="58"/>
                  <a:pt x="946" y="58"/>
                </a:cubicBezTo>
                <a:cubicBezTo>
                  <a:pt x="946" y="55"/>
                  <a:pt x="945" y="54"/>
                  <a:pt x="945" y="54"/>
                </a:cubicBezTo>
                <a:cubicBezTo>
                  <a:pt x="945" y="54"/>
                  <a:pt x="945" y="55"/>
                  <a:pt x="944" y="56"/>
                </a:cubicBezTo>
                <a:cubicBezTo>
                  <a:pt x="943" y="55"/>
                  <a:pt x="943" y="55"/>
                  <a:pt x="943" y="55"/>
                </a:cubicBezTo>
                <a:cubicBezTo>
                  <a:pt x="943" y="55"/>
                  <a:pt x="943" y="56"/>
                  <a:pt x="944" y="58"/>
                </a:cubicBezTo>
                <a:cubicBezTo>
                  <a:pt x="944" y="58"/>
                  <a:pt x="944" y="59"/>
                  <a:pt x="944" y="59"/>
                </a:cubicBezTo>
                <a:cubicBezTo>
                  <a:pt x="943" y="62"/>
                  <a:pt x="942" y="67"/>
                  <a:pt x="940" y="73"/>
                </a:cubicBezTo>
                <a:cubicBezTo>
                  <a:pt x="940" y="73"/>
                  <a:pt x="940" y="73"/>
                  <a:pt x="940" y="73"/>
                </a:cubicBezTo>
                <a:cubicBezTo>
                  <a:pt x="940" y="73"/>
                  <a:pt x="940" y="73"/>
                  <a:pt x="940" y="72"/>
                </a:cubicBezTo>
                <a:cubicBezTo>
                  <a:pt x="940" y="72"/>
                  <a:pt x="940" y="71"/>
                  <a:pt x="941" y="70"/>
                </a:cubicBezTo>
                <a:cubicBezTo>
                  <a:pt x="943" y="62"/>
                  <a:pt x="943" y="55"/>
                  <a:pt x="943" y="51"/>
                </a:cubicBezTo>
                <a:cubicBezTo>
                  <a:pt x="942" y="46"/>
                  <a:pt x="942" y="43"/>
                  <a:pt x="941" y="43"/>
                </a:cubicBezTo>
                <a:cubicBezTo>
                  <a:pt x="941" y="43"/>
                  <a:pt x="941" y="46"/>
                  <a:pt x="940" y="51"/>
                </a:cubicBezTo>
                <a:cubicBezTo>
                  <a:pt x="940" y="54"/>
                  <a:pt x="938" y="59"/>
                  <a:pt x="937" y="64"/>
                </a:cubicBezTo>
                <a:cubicBezTo>
                  <a:pt x="934" y="55"/>
                  <a:pt x="934" y="49"/>
                  <a:pt x="933" y="49"/>
                </a:cubicBezTo>
                <a:cubicBezTo>
                  <a:pt x="933" y="49"/>
                  <a:pt x="932" y="51"/>
                  <a:pt x="932" y="55"/>
                </a:cubicBezTo>
                <a:cubicBezTo>
                  <a:pt x="931" y="59"/>
                  <a:pt x="932" y="65"/>
                  <a:pt x="934" y="71"/>
                </a:cubicBezTo>
                <a:cubicBezTo>
                  <a:pt x="932" y="74"/>
                  <a:pt x="931" y="77"/>
                  <a:pt x="929" y="79"/>
                </a:cubicBezTo>
                <a:cubicBezTo>
                  <a:pt x="929" y="79"/>
                  <a:pt x="929" y="79"/>
                  <a:pt x="929" y="79"/>
                </a:cubicBezTo>
                <a:cubicBezTo>
                  <a:pt x="931" y="68"/>
                  <a:pt x="929" y="61"/>
                  <a:pt x="928" y="62"/>
                </a:cubicBezTo>
                <a:cubicBezTo>
                  <a:pt x="927" y="62"/>
                  <a:pt x="927" y="68"/>
                  <a:pt x="924" y="76"/>
                </a:cubicBezTo>
                <a:cubicBezTo>
                  <a:pt x="923" y="78"/>
                  <a:pt x="922" y="80"/>
                  <a:pt x="921" y="81"/>
                </a:cubicBezTo>
                <a:cubicBezTo>
                  <a:pt x="922" y="78"/>
                  <a:pt x="922" y="73"/>
                  <a:pt x="923" y="69"/>
                </a:cubicBezTo>
                <a:cubicBezTo>
                  <a:pt x="926" y="55"/>
                  <a:pt x="932" y="49"/>
                  <a:pt x="932" y="48"/>
                </a:cubicBezTo>
                <a:cubicBezTo>
                  <a:pt x="931" y="48"/>
                  <a:pt x="930" y="49"/>
                  <a:pt x="926" y="52"/>
                </a:cubicBezTo>
                <a:cubicBezTo>
                  <a:pt x="924" y="55"/>
                  <a:pt x="920" y="60"/>
                  <a:pt x="917" y="67"/>
                </a:cubicBezTo>
                <a:cubicBezTo>
                  <a:pt x="917" y="67"/>
                  <a:pt x="917" y="68"/>
                  <a:pt x="917" y="68"/>
                </a:cubicBezTo>
                <a:cubicBezTo>
                  <a:pt x="917" y="66"/>
                  <a:pt x="917" y="64"/>
                  <a:pt x="917" y="62"/>
                </a:cubicBezTo>
                <a:cubicBezTo>
                  <a:pt x="917" y="43"/>
                  <a:pt x="917" y="32"/>
                  <a:pt x="916" y="32"/>
                </a:cubicBezTo>
                <a:cubicBezTo>
                  <a:pt x="915" y="32"/>
                  <a:pt x="913" y="44"/>
                  <a:pt x="911" y="61"/>
                </a:cubicBezTo>
                <a:cubicBezTo>
                  <a:pt x="911" y="65"/>
                  <a:pt x="910" y="69"/>
                  <a:pt x="910" y="73"/>
                </a:cubicBezTo>
                <a:cubicBezTo>
                  <a:pt x="909" y="70"/>
                  <a:pt x="909" y="67"/>
                  <a:pt x="908" y="64"/>
                </a:cubicBezTo>
                <a:cubicBezTo>
                  <a:pt x="904" y="48"/>
                  <a:pt x="900" y="39"/>
                  <a:pt x="899" y="39"/>
                </a:cubicBezTo>
                <a:cubicBezTo>
                  <a:pt x="899" y="40"/>
                  <a:pt x="901" y="50"/>
                  <a:pt x="902" y="65"/>
                </a:cubicBezTo>
                <a:cubicBezTo>
                  <a:pt x="903" y="69"/>
                  <a:pt x="903" y="72"/>
                  <a:pt x="903" y="76"/>
                </a:cubicBezTo>
                <a:cubicBezTo>
                  <a:pt x="903" y="76"/>
                  <a:pt x="903" y="76"/>
                  <a:pt x="903" y="76"/>
                </a:cubicBezTo>
                <a:cubicBezTo>
                  <a:pt x="902" y="74"/>
                  <a:pt x="901" y="72"/>
                  <a:pt x="900" y="70"/>
                </a:cubicBezTo>
                <a:cubicBezTo>
                  <a:pt x="901" y="65"/>
                  <a:pt x="900" y="62"/>
                  <a:pt x="899" y="62"/>
                </a:cubicBezTo>
                <a:cubicBezTo>
                  <a:pt x="899" y="62"/>
                  <a:pt x="898" y="63"/>
                  <a:pt x="898" y="65"/>
                </a:cubicBezTo>
                <a:cubicBezTo>
                  <a:pt x="896" y="63"/>
                  <a:pt x="895" y="60"/>
                  <a:pt x="894" y="58"/>
                </a:cubicBezTo>
                <a:cubicBezTo>
                  <a:pt x="894" y="53"/>
                  <a:pt x="894" y="49"/>
                  <a:pt x="894" y="46"/>
                </a:cubicBezTo>
                <a:cubicBezTo>
                  <a:pt x="894" y="42"/>
                  <a:pt x="894" y="39"/>
                  <a:pt x="894" y="39"/>
                </a:cubicBezTo>
                <a:cubicBezTo>
                  <a:pt x="893" y="39"/>
                  <a:pt x="892" y="41"/>
                  <a:pt x="891" y="46"/>
                </a:cubicBezTo>
                <a:cubicBezTo>
                  <a:pt x="891" y="48"/>
                  <a:pt x="890" y="50"/>
                  <a:pt x="890" y="53"/>
                </a:cubicBezTo>
                <a:cubicBezTo>
                  <a:pt x="889" y="53"/>
                  <a:pt x="889" y="52"/>
                  <a:pt x="888" y="52"/>
                </a:cubicBezTo>
                <a:cubicBezTo>
                  <a:pt x="887" y="46"/>
                  <a:pt x="886" y="42"/>
                  <a:pt x="886" y="39"/>
                </a:cubicBezTo>
                <a:cubicBezTo>
                  <a:pt x="885" y="33"/>
                  <a:pt x="884" y="31"/>
                  <a:pt x="884" y="31"/>
                </a:cubicBezTo>
                <a:cubicBezTo>
                  <a:pt x="883" y="31"/>
                  <a:pt x="883" y="34"/>
                  <a:pt x="883" y="39"/>
                </a:cubicBezTo>
                <a:cubicBezTo>
                  <a:pt x="883" y="44"/>
                  <a:pt x="884" y="52"/>
                  <a:pt x="884" y="61"/>
                </a:cubicBezTo>
                <a:cubicBezTo>
                  <a:pt x="883" y="62"/>
                  <a:pt x="882" y="63"/>
                  <a:pt x="881" y="65"/>
                </a:cubicBezTo>
                <a:cubicBezTo>
                  <a:pt x="881" y="65"/>
                  <a:pt x="881" y="65"/>
                  <a:pt x="881" y="65"/>
                </a:cubicBezTo>
                <a:cubicBezTo>
                  <a:pt x="882" y="59"/>
                  <a:pt x="882" y="56"/>
                  <a:pt x="882" y="56"/>
                </a:cubicBezTo>
                <a:cubicBezTo>
                  <a:pt x="881" y="56"/>
                  <a:pt x="880" y="57"/>
                  <a:pt x="879" y="59"/>
                </a:cubicBezTo>
                <a:cubicBezTo>
                  <a:pt x="879" y="57"/>
                  <a:pt x="879" y="56"/>
                  <a:pt x="878" y="56"/>
                </a:cubicBezTo>
                <a:cubicBezTo>
                  <a:pt x="878" y="56"/>
                  <a:pt x="877" y="57"/>
                  <a:pt x="877" y="60"/>
                </a:cubicBezTo>
                <a:cubicBezTo>
                  <a:pt x="877" y="60"/>
                  <a:pt x="877" y="60"/>
                  <a:pt x="877" y="60"/>
                </a:cubicBezTo>
                <a:cubicBezTo>
                  <a:pt x="877" y="55"/>
                  <a:pt x="876" y="51"/>
                  <a:pt x="876" y="47"/>
                </a:cubicBezTo>
                <a:cubicBezTo>
                  <a:pt x="876" y="44"/>
                  <a:pt x="875" y="41"/>
                  <a:pt x="875" y="38"/>
                </a:cubicBezTo>
                <a:cubicBezTo>
                  <a:pt x="874" y="33"/>
                  <a:pt x="873" y="31"/>
                  <a:pt x="872" y="31"/>
                </a:cubicBezTo>
                <a:cubicBezTo>
                  <a:pt x="872" y="31"/>
                  <a:pt x="872" y="34"/>
                  <a:pt x="872" y="39"/>
                </a:cubicBezTo>
                <a:cubicBezTo>
                  <a:pt x="872" y="44"/>
                  <a:pt x="872" y="51"/>
                  <a:pt x="871" y="59"/>
                </a:cubicBezTo>
                <a:cubicBezTo>
                  <a:pt x="871" y="63"/>
                  <a:pt x="870" y="67"/>
                  <a:pt x="869" y="70"/>
                </a:cubicBezTo>
                <a:cubicBezTo>
                  <a:pt x="869" y="66"/>
                  <a:pt x="868" y="62"/>
                  <a:pt x="868" y="56"/>
                </a:cubicBezTo>
                <a:cubicBezTo>
                  <a:pt x="869" y="55"/>
                  <a:pt x="869" y="53"/>
                  <a:pt x="870" y="52"/>
                </a:cubicBezTo>
                <a:cubicBezTo>
                  <a:pt x="871" y="49"/>
                  <a:pt x="872" y="47"/>
                  <a:pt x="872" y="47"/>
                </a:cubicBezTo>
                <a:cubicBezTo>
                  <a:pt x="871" y="47"/>
                  <a:pt x="870" y="48"/>
                  <a:pt x="868" y="50"/>
                </a:cubicBezTo>
                <a:cubicBezTo>
                  <a:pt x="868" y="43"/>
                  <a:pt x="869" y="38"/>
                  <a:pt x="870" y="34"/>
                </a:cubicBezTo>
                <a:cubicBezTo>
                  <a:pt x="871" y="29"/>
                  <a:pt x="872" y="26"/>
                  <a:pt x="871" y="26"/>
                </a:cubicBezTo>
                <a:cubicBezTo>
                  <a:pt x="871" y="26"/>
                  <a:pt x="869" y="28"/>
                  <a:pt x="867" y="33"/>
                </a:cubicBezTo>
                <a:cubicBezTo>
                  <a:pt x="865" y="38"/>
                  <a:pt x="863" y="46"/>
                  <a:pt x="862" y="55"/>
                </a:cubicBezTo>
                <a:cubicBezTo>
                  <a:pt x="862" y="57"/>
                  <a:pt x="862" y="58"/>
                  <a:pt x="862" y="59"/>
                </a:cubicBezTo>
                <a:cubicBezTo>
                  <a:pt x="862" y="59"/>
                  <a:pt x="862" y="59"/>
                  <a:pt x="862" y="59"/>
                </a:cubicBezTo>
                <a:cubicBezTo>
                  <a:pt x="861" y="57"/>
                  <a:pt x="861" y="55"/>
                  <a:pt x="861" y="55"/>
                </a:cubicBezTo>
                <a:cubicBezTo>
                  <a:pt x="860" y="56"/>
                  <a:pt x="860" y="58"/>
                  <a:pt x="859" y="62"/>
                </a:cubicBezTo>
                <a:cubicBezTo>
                  <a:pt x="859" y="59"/>
                  <a:pt x="859" y="56"/>
                  <a:pt x="858" y="54"/>
                </a:cubicBezTo>
                <a:cubicBezTo>
                  <a:pt x="861" y="46"/>
                  <a:pt x="865" y="42"/>
                  <a:pt x="864" y="42"/>
                </a:cubicBezTo>
                <a:cubicBezTo>
                  <a:pt x="864" y="42"/>
                  <a:pt x="862" y="43"/>
                  <a:pt x="859" y="46"/>
                </a:cubicBezTo>
                <a:cubicBezTo>
                  <a:pt x="858" y="47"/>
                  <a:pt x="857" y="47"/>
                  <a:pt x="857" y="48"/>
                </a:cubicBezTo>
                <a:cubicBezTo>
                  <a:pt x="856" y="46"/>
                  <a:pt x="855" y="45"/>
                  <a:pt x="855" y="45"/>
                </a:cubicBezTo>
                <a:cubicBezTo>
                  <a:pt x="855" y="45"/>
                  <a:pt x="855" y="47"/>
                  <a:pt x="855" y="51"/>
                </a:cubicBezTo>
                <a:cubicBezTo>
                  <a:pt x="853" y="54"/>
                  <a:pt x="852" y="56"/>
                  <a:pt x="850" y="59"/>
                </a:cubicBezTo>
                <a:cubicBezTo>
                  <a:pt x="850" y="59"/>
                  <a:pt x="851" y="58"/>
                  <a:pt x="851" y="57"/>
                </a:cubicBezTo>
                <a:cubicBezTo>
                  <a:pt x="851" y="56"/>
                  <a:pt x="851" y="55"/>
                  <a:pt x="851" y="54"/>
                </a:cubicBezTo>
                <a:cubicBezTo>
                  <a:pt x="851" y="53"/>
                  <a:pt x="851" y="52"/>
                  <a:pt x="852" y="51"/>
                </a:cubicBezTo>
                <a:cubicBezTo>
                  <a:pt x="852" y="49"/>
                  <a:pt x="852" y="47"/>
                  <a:pt x="853" y="45"/>
                </a:cubicBezTo>
                <a:cubicBezTo>
                  <a:pt x="854" y="42"/>
                  <a:pt x="855" y="39"/>
                  <a:pt x="856" y="37"/>
                </a:cubicBezTo>
                <a:cubicBezTo>
                  <a:pt x="858" y="32"/>
                  <a:pt x="858" y="30"/>
                  <a:pt x="858" y="30"/>
                </a:cubicBezTo>
                <a:cubicBezTo>
                  <a:pt x="858" y="29"/>
                  <a:pt x="856" y="32"/>
                  <a:pt x="853" y="36"/>
                </a:cubicBezTo>
                <a:cubicBezTo>
                  <a:pt x="852" y="38"/>
                  <a:pt x="850" y="41"/>
                  <a:pt x="849" y="44"/>
                </a:cubicBezTo>
                <a:cubicBezTo>
                  <a:pt x="848" y="45"/>
                  <a:pt x="848" y="47"/>
                  <a:pt x="847" y="49"/>
                </a:cubicBezTo>
                <a:cubicBezTo>
                  <a:pt x="846" y="46"/>
                  <a:pt x="846" y="44"/>
                  <a:pt x="845" y="44"/>
                </a:cubicBezTo>
                <a:cubicBezTo>
                  <a:pt x="845" y="45"/>
                  <a:pt x="845" y="47"/>
                  <a:pt x="844" y="50"/>
                </a:cubicBezTo>
                <a:cubicBezTo>
                  <a:pt x="844" y="53"/>
                  <a:pt x="842" y="58"/>
                  <a:pt x="841" y="64"/>
                </a:cubicBezTo>
                <a:cubicBezTo>
                  <a:pt x="840" y="67"/>
                  <a:pt x="839" y="69"/>
                  <a:pt x="839" y="71"/>
                </a:cubicBezTo>
                <a:cubicBezTo>
                  <a:pt x="839" y="71"/>
                  <a:pt x="839" y="71"/>
                  <a:pt x="838" y="71"/>
                </a:cubicBezTo>
                <a:cubicBezTo>
                  <a:pt x="839" y="68"/>
                  <a:pt x="840" y="65"/>
                  <a:pt x="841" y="61"/>
                </a:cubicBezTo>
                <a:cubicBezTo>
                  <a:pt x="843" y="53"/>
                  <a:pt x="844" y="46"/>
                  <a:pt x="843" y="42"/>
                </a:cubicBezTo>
                <a:cubicBezTo>
                  <a:pt x="843" y="37"/>
                  <a:pt x="842" y="34"/>
                  <a:pt x="842" y="34"/>
                </a:cubicBezTo>
                <a:cubicBezTo>
                  <a:pt x="842" y="34"/>
                  <a:pt x="841" y="37"/>
                  <a:pt x="841" y="42"/>
                </a:cubicBezTo>
                <a:cubicBezTo>
                  <a:pt x="840" y="46"/>
                  <a:pt x="838" y="52"/>
                  <a:pt x="836" y="59"/>
                </a:cubicBezTo>
                <a:cubicBezTo>
                  <a:pt x="836" y="60"/>
                  <a:pt x="835" y="60"/>
                  <a:pt x="835" y="61"/>
                </a:cubicBezTo>
                <a:cubicBezTo>
                  <a:pt x="835" y="60"/>
                  <a:pt x="835" y="60"/>
                  <a:pt x="835" y="60"/>
                </a:cubicBezTo>
                <a:cubicBezTo>
                  <a:pt x="833" y="53"/>
                  <a:pt x="832" y="47"/>
                  <a:pt x="831" y="43"/>
                </a:cubicBezTo>
                <a:cubicBezTo>
                  <a:pt x="832" y="41"/>
                  <a:pt x="833" y="40"/>
                  <a:pt x="833" y="39"/>
                </a:cubicBezTo>
                <a:cubicBezTo>
                  <a:pt x="833" y="39"/>
                  <a:pt x="832" y="40"/>
                  <a:pt x="831" y="41"/>
                </a:cubicBezTo>
                <a:cubicBezTo>
                  <a:pt x="828" y="24"/>
                  <a:pt x="826" y="14"/>
                  <a:pt x="826" y="14"/>
                </a:cubicBezTo>
                <a:cubicBezTo>
                  <a:pt x="825" y="14"/>
                  <a:pt x="825" y="18"/>
                  <a:pt x="825" y="24"/>
                </a:cubicBezTo>
                <a:cubicBezTo>
                  <a:pt x="826" y="29"/>
                  <a:pt x="826" y="37"/>
                  <a:pt x="826" y="45"/>
                </a:cubicBezTo>
                <a:cubicBezTo>
                  <a:pt x="826" y="46"/>
                  <a:pt x="825" y="47"/>
                  <a:pt x="824" y="49"/>
                </a:cubicBezTo>
                <a:cubicBezTo>
                  <a:pt x="823" y="46"/>
                  <a:pt x="821" y="45"/>
                  <a:pt x="820" y="43"/>
                </a:cubicBezTo>
                <a:cubicBezTo>
                  <a:pt x="817" y="40"/>
                  <a:pt x="816" y="38"/>
                  <a:pt x="815" y="38"/>
                </a:cubicBezTo>
                <a:cubicBezTo>
                  <a:pt x="815" y="39"/>
                  <a:pt x="816" y="41"/>
                  <a:pt x="818" y="45"/>
                </a:cubicBezTo>
                <a:cubicBezTo>
                  <a:pt x="819" y="47"/>
                  <a:pt x="820" y="50"/>
                  <a:pt x="821" y="53"/>
                </a:cubicBezTo>
                <a:cubicBezTo>
                  <a:pt x="821" y="55"/>
                  <a:pt x="820" y="57"/>
                  <a:pt x="819" y="59"/>
                </a:cubicBezTo>
                <a:cubicBezTo>
                  <a:pt x="818" y="61"/>
                  <a:pt x="818" y="63"/>
                  <a:pt x="817" y="65"/>
                </a:cubicBezTo>
                <a:cubicBezTo>
                  <a:pt x="816" y="61"/>
                  <a:pt x="816" y="58"/>
                  <a:pt x="815" y="54"/>
                </a:cubicBezTo>
                <a:cubicBezTo>
                  <a:pt x="812" y="47"/>
                  <a:pt x="810" y="41"/>
                  <a:pt x="808" y="37"/>
                </a:cubicBezTo>
                <a:cubicBezTo>
                  <a:pt x="806" y="25"/>
                  <a:pt x="807" y="19"/>
                  <a:pt x="806" y="19"/>
                </a:cubicBezTo>
                <a:cubicBezTo>
                  <a:pt x="806" y="19"/>
                  <a:pt x="805" y="22"/>
                  <a:pt x="804" y="27"/>
                </a:cubicBezTo>
                <a:cubicBezTo>
                  <a:pt x="804" y="28"/>
                  <a:pt x="804" y="30"/>
                  <a:pt x="804" y="31"/>
                </a:cubicBezTo>
                <a:cubicBezTo>
                  <a:pt x="803" y="29"/>
                  <a:pt x="802" y="28"/>
                  <a:pt x="802" y="28"/>
                </a:cubicBezTo>
                <a:cubicBezTo>
                  <a:pt x="801" y="28"/>
                  <a:pt x="802" y="31"/>
                  <a:pt x="804" y="34"/>
                </a:cubicBezTo>
                <a:cubicBezTo>
                  <a:pt x="804" y="35"/>
                  <a:pt x="804" y="35"/>
                  <a:pt x="804" y="36"/>
                </a:cubicBezTo>
                <a:cubicBezTo>
                  <a:pt x="803" y="33"/>
                  <a:pt x="802" y="32"/>
                  <a:pt x="802" y="32"/>
                </a:cubicBezTo>
                <a:cubicBezTo>
                  <a:pt x="801" y="32"/>
                  <a:pt x="802" y="35"/>
                  <a:pt x="802" y="39"/>
                </a:cubicBezTo>
                <a:cubicBezTo>
                  <a:pt x="802" y="42"/>
                  <a:pt x="803" y="45"/>
                  <a:pt x="803" y="49"/>
                </a:cubicBezTo>
                <a:cubicBezTo>
                  <a:pt x="803" y="52"/>
                  <a:pt x="802" y="57"/>
                  <a:pt x="803" y="63"/>
                </a:cubicBezTo>
                <a:cubicBezTo>
                  <a:pt x="802" y="60"/>
                  <a:pt x="800" y="56"/>
                  <a:pt x="799" y="52"/>
                </a:cubicBezTo>
                <a:cubicBezTo>
                  <a:pt x="794" y="33"/>
                  <a:pt x="794" y="21"/>
                  <a:pt x="793" y="21"/>
                </a:cubicBezTo>
                <a:cubicBezTo>
                  <a:pt x="793" y="21"/>
                  <a:pt x="792" y="24"/>
                  <a:pt x="792" y="29"/>
                </a:cubicBezTo>
                <a:cubicBezTo>
                  <a:pt x="791" y="34"/>
                  <a:pt x="792" y="40"/>
                  <a:pt x="792" y="46"/>
                </a:cubicBezTo>
                <a:cubicBezTo>
                  <a:pt x="792" y="46"/>
                  <a:pt x="792" y="46"/>
                  <a:pt x="792" y="46"/>
                </a:cubicBezTo>
                <a:cubicBezTo>
                  <a:pt x="792" y="44"/>
                  <a:pt x="792" y="41"/>
                  <a:pt x="791" y="39"/>
                </a:cubicBezTo>
                <a:cubicBezTo>
                  <a:pt x="791" y="35"/>
                  <a:pt x="791" y="33"/>
                  <a:pt x="790" y="32"/>
                </a:cubicBezTo>
                <a:cubicBezTo>
                  <a:pt x="790" y="32"/>
                  <a:pt x="789" y="34"/>
                  <a:pt x="789" y="37"/>
                </a:cubicBezTo>
                <a:cubicBezTo>
                  <a:pt x="788" y="35"/>
                  <a:pt x="788" y="33"/>
                  <a:pt x="787" y="32"/>
                </a:cubicBezTo>
                <a:cubicBezTo>
                  <a:pt x="786" y="28"/>
                  <a:pt x="784" y="24"/>
                  <a:pt x="783" y="21"/>
                </a:cubicBezTo>
                <a:cubicBezTo>
                  <a:pt x="781" y="16"/>
                  <a:pt x="779" y="13"/>
                  <a:pt x="779" y="13"/>
                </a:cubicBezTo>
                <a:cubicBezTo>
                  <a:pt x="778" y="13"/>
                  <a:pt x="779" y="16"/>
                  <a:pt x="781" y="22"/>
                </a:cubicBezTo>
                <a:cubicBezTo>
                  <a:pt x="781" y="25"/>
                  <a:pt x="782" y="29"/>
                  <a:pt x="783" y="33"/>
                </a:cubicBezTo>
                <a:cubicBezTo>
                  <a:pt x="784" y="37"/>
                  <a:pt x="785" y="42"/>
                  <a:pt x="785" y="47"/>
                </a:cubicBezTo>
                <a:cubicBezTo>
                  <a:pt x="785" y="49"/>
                  <a:pt x="786" y="52"/>
                  <a:pt x="786" y="54"/>
                </a:cubicBezTo>
                <a:cubicBezTo>
                  <a:pt x="786" y="55"/>
                  <a:pt x="786" y="56"/>
                  <a:pt x="786" y="57"/>
                </a:cubicBezTo>
                <a:cubicBezTo>
                  <a:pt x="785" y="57"/>
                  <a:pt x="785" y="57"/>
                  <a:pt x="784" y="57"/>
                </a:cubicBezTo>
                <a:cubicBezTo>
                  <a:pt x="784" y="55"/>
                  <a:pt x="783" y="54"/>
                  <a:pt x="783" y="54"/>
                </a:cubicBezTo>
                <a:cubicBezTo>
                  <a:pt x="783" y="54"/>
                  <a:pt x="783" y="54"/>
                  <a:pt x="783" y="54"/>
                </a:cubicBezTo>
                <a:cubicBezTo>
                  <a:pt x="782" y="51"/>
                  <a:pt x="782" y="49"/>
                  <a:pt x="781" y="49"/>
                </a:cubicBezTo>
                <a:cubicBezTo>
                  <a:pt x="781" y="49"/>
                  <a:pt x="779" y="54"/>
                  <a:pt x="780" y="61"/>
                </a:cubicBezTo>
                <a:cubicBezTo>
                  <a:pt x="780" y="61"/>
                  <a:pt x="780" y="62"/>
                  <a:pt x="780" y="62"/>
                </a:cubicBezTo>
                <a:cubicBezTo>
                  <a:pt x="780" y="60"/>
                  <a:pt x="779" y="58"/>
                  <a:pt x="778" y="56"/>
                </a:cubicBezTo>
                <a:cubicBezTo>
                  <a:pt x="779" y="48"/>
                  <a:pt x="779" y="43"/>
                  <a:pt x="779" y="39"/>
                </a:cubicBezTo>
                <a:cubicBezTo>
                  <a:pt x="779" y="34"/>
                  <a:pt x="779" y="32"/>
                  <a:pt x="778" y="32"/>
                </a:cubicBezTo>
                <a:cubicBezTo>
                  <a:pt x="778" y="32"/>
                  <a:pt x="777" y="34"/>
                  <a:pt x="776" y="39"/>
                </a:cubicBezTo>
                <a:cubicBezTo>
                  <a:pt x="776" y="41"/>
                  <a:pt x="775" y="43"/>
                  <a:pt x="774" y="46"/>
                </a:cubicBezTo>
                <a:cubicBezTo>
                  <a:pt x="774" y="44"/>
                  <a:pt x="773" y="42"/>
                  <a:pt x="773" y="41"/>
                </a:cubicBezTo>
                <a:cubicBezTo>
                  <a:pt x="769" y="28"/>
                  <a:pt x="767" y="18"/>
                  <a:pt x="767" y="11"/>
                </a:cubicBezTo>
                <a:cubicBezTo>
                  <a:pt x="766" y="4"/>
                  <a:pt x="766" y="0"/>
                  <a:pt x="765" y="0"/>
                </a:cubicBezTo>
                <a:cubicBezTo>
                  <a:pt x="765" y="0"/>
                  <a:pt x="765" y="4"/>
                  <a:pt x="764" y="11"/>
                </a:cubicBezTo>
                <a:cubicBezTo>
                  <a:pt x="764" y="15"/>
                  <a:pt x="764" y="19"/>
                  <a:pt x="765" y="24"/>
                </a:cubicBezTo>
                <a:cubicBezTo>
                  <a:pt x="765" y="30"/>
                  <a:pt x="766" y="35"/>
                  <a:pt x="767" y="42"/>
                </a:cubicBezTo>
                <a:cubicBezTo>
                  <a:pt x="768" y="46"/>
                  <a:pt x="769" y="50"/>
                  <a:pt x="770" y="53"/>
                </a:cubicBezTo>
                <a:cubicBezTo>
                  <a:pt x="768" y="56"/>
                  <a:pt x="767" y="58"/>
                  <a:pt x="765" y="61"/>
                </a:cubicBezTo>
                <a:cubicBezTo>
                  <a:pt x="764" y="63"/>
                  <a:pt x="763" y="64"/>
                  <a:pt x="762" y="66"/>
                </a:cubicBezTo>
                <a:cubicBezTo>
                  <a:pt x="763" y="63"/>
                  <a:pt x="763" y="61"/>
                  <a:pt x="763" y="59"/>
                </a:cubicBezTo>
                <a:cubicBezTo>
                  <a:pt x="763" y="52"/>
                  <a:pt x="764" y="47"/>
                  <a:pt x="764" y="43"/>
                </a:cubicBezTo>
                <a:cubicBezTo>
                  <a:pt x="765" y="39"/>
                  <a:pt x="765" y="37"/>
                  <a:pt x="765" y="37"/>
                </a:cubicBezTo>
                <a:cubicBezTo>
                  <a:pt x="764" y="37"/>
                  <a:pt x="763" y="39"/>
                  <a:pt x="762" y="43"/>
                </a:cubicBezTo>
                <a:cubicBezTo>
                  <a:pt x="761" y="45"/>
                  <a:pt x="759" y="49"/>
                  <a:pt x="758" y="54"/>
                </a:cubicBezTo>
                <a:cubicBezTo>
                  <a:pt x="758" y="53"/>
                  <a:pt x="758" y="52"/>
                  <a:pt x="758" y="51"/>
                </a:cubicBezTo>
                <a:cubicBezTo>
                  <a:pt x="757" y="42"/>
                  <a:pt x="756" y="34"/>
                  <a:pt x="755" y="29"/>
                </a:cubicBezTo>
                <a:cubicBezTo>
                  <a:pt x="755" y="24"/>
                  <a:pt x="754" y="22"/>
                  <a:pt x="754" y="22"/>
                </a:cubicBezTo>
                <a:cubicBezTo>
                  <a:pt x="753" y="22"/>
                  <a:pt x="753" y="25"/>
                  <a:pt x="753" y="30"/>
                </a:cubicBezTo>
                <a:cubicBezTo>
                  <a:pt x="752" y="35"/>
                  <a:pt x="752" y="42"/>
                  <a:pt x="752" y="51"/>
                </a:cubicBezTo>
                <a:cubicBezTo>
                  <a:pt x="752" y="55"/>
                  <a:pt x="751" y="59"/>
                  <a:pt x="751" y="62"/>
                </a:cubicBezTo>
                <a:cubicBezTo>
                  <a:pt x="751" y="61"/>
                  <a:pt x="750" y="60"/>
                  <a:pt x="750" y="59"/>
                </a:cubicBezTo>
                <a:cubicBezTo>
                  <a:pt x="744" y="46"/>
                  <a:pt x="737" y="41"/>
                  <a:pt x="737" y="41"/>
                </a:cubicBezTo>
                <a:cubicBezTo>
                  <a:pt x="737" y="41"/>
                  <a:pt x="738" y="43"/>
                  <a:pt x="739" y="46"/>
                </a:cubicBezTo>
                <a:cubicBezTo>
                  <a:pt x="741" y="50"/>
                  <a:pt x="743" y="54"/>
                  <a:pt x="744" y="60"/>
                </a:cubicBezTo>
                <a:cubicBezTo>
                  <a:pt x="745" y="63"/>
                  <a:pt x="745" y="65"/>
                  <a:pt x="745" y="68"/>
                </a:cubicBezTo>
                <a:cubicBezTo>
                  <a:pt x="745" y="68"/>
                  <a:pt x="745" y="68"/>
                  <a:pt x="745" y="67"/>
                </a:cubicBezTo>
                <a:cubicBezTo>
                  <a:pt x="745" y="67"/>
                  <a:pt x="744" y="67"/>
                  <a:pt x="744" y="66"/>
                </a:cubicBezTo>
                <a:cubicBezTo>
                  <a:pt x="741" y="58"/>
                  <a:pt x="741" y="53"/>
                  <a:pt x="740" y="53"/>
                </a:cubicBezTo>
                <a:cubicBezTo>
                  <a:pt x="740" y="53"/>
                  <a:pt x="737" y="57"/>
                  <a:pt x="738" y="65"/>
                </a:cubicBezTo>
                <a:cubicBezTo>
                  <a:pt x="737" y="63"/>
                  <a:pt x="736" y="60"/>
                  <a:pt x="735" y="58"/>
                </a:cubicBezTo>
                <a:cubicBezTo>
                  <a:pt x="729" y="44"/>
                  <a:pt x="730" y="36"/>
                  <a:pt x="729" y="36"/>
                </a:cubicBezTo>
                <a:cubicBezTo>
                  <a:pt x="728" y="36"/>
                  <a:pt x="728" y="38"/>
                  <a:pt x="727" y="42"/>
                </a:cubicBezTo>
                <a:cubicBezTo>
                  <a:pt x="727" y="44"/>
                  <a:pt x="727" y="46"/>
                  <a:pt x="727" y="49"/>
                </a:cubicBezTo>
                <a:cubicBezTo>
                  <a:pt x="727" y="48"/>
                  <a:pt x="727" y="48"/>
                  <a:pt x="727" y="48"/>
                </a:cubicBezTo>
                <a:cubicBezTo>
                  <a:pt x="726" y="45"/>
                  <a:pt x="726" y="44"/>
                  <a:pt x="726" y="44"/>
                </a:cubicBezTo>
                <a:cubicBezTo>
                  <a:pt x="726" y="44"/>
                  <a:pt x="725" y="44"/>
                  <a:pt x="725" y="45"/>
                </a:cubicBezTo>
                <a:cubicBezTo>
                  <a:pt x="725" y="44"/>
                  <a:pt x="724" y="43"/>
                  <a:pt x="724" y="43"/>
                </a:cubicBezTo>
                <a:cubicBezTo>
                  <a:pt x="722" y="41"/>
                  <a:pt x="721" y="40"/>
                  <a:pt x="721" y="39"/>
                </a:cubicBezTo>
                <a:cubicBezTo>
                  <a:pt x="720" y="39"/>
                  <a:pt x="720" y="38"/>
                  <a:pt x="720" y="38"/>
                </a:cubicBezTo>
                <a:cubicBezTo>
                  <a:pt x="720" y="35"/>
                  <a:pt x="720" y="32"/>
                  <a:pt x="720" y="30"/>
                </a:cubicBezTo>
                <a:cubicBezTo>
                  <a:pt x="720" y="25"/>
                  <a:pt x="719" y="22"/>
                  <a:pt x="719" y="22"/>
                </a:cubicBezTo>
                <a:cubicBezTo>
                  <a:pt x="719" y="22"/>
                  <a:pt x="718" y="25"/>
                  <a:pt x="717" y="30"/>
                </a:cubicBezTo>
                <a:cubicBezTo>
                  <a:pt x="717" y="31"/>
                  <a:pt x="717" y="32"/>
                  <a:pt x="717" y="32"/>
                </a:cubicBezTo>
                <a:cubicBezTo>
                  <a:pt x="715" y="31"/>
                  <a:pt x="715" y="30"/>
                  <a:pt x="714" y="30"/>
                </a:cubicBezTo>
                <a:cubicBezTo>
                  <a:pt x="714" y="30"/>
                  <a:pt x="715" y="32"/>
                  <a:pt x="716" y="36"/>
                </a:cubicBezTo>
                <a:cubicBezTo>
                  <a:pt x="716" y="39"/>
                  <a:pt x="715" y="43"/>
                  <a:pt x="715" y="48"/>
                </a:cubicBezTo>
                <a:cubicBezTo>
                  <a:pt x="715" y="49"/>
                  <a:pt x="714" y="50"/>
                  <a:pt x="714" y="52"/>
                </a:cubicBezTo>
                <a:cubicBezTo>
                  <a:pt x="712" y="48"/>
                  <a:pt x="711" y="47"/>
                  <a:pt x="711" y="47"/>
                </a:cubicBezTo>
                <a:cubicBezTo>
                  <a:pt x="711" y="47"/>
                  <a:pt x="711" y="48"/>
                  <a:pt x="711" y="50"/>
                </a:cubicBezTo>
                <a:cubicBezTo>
                  <a:pt x="710" y="42"/>
                  <a:pt x="708" y="36"/>
                  <a:pt x="706" y="32"/>
                </a:cubicBezTo>
                <a:cubicBezTo>
                  <a:pt x="704" y="28"/>
                  <a:pt x="703" y="26"/>
                  <a:pt x="703" y="26"/>
                </a:cubicBezTo>
                <a:cubicBezTo>
                  <a:pt x="702" y="26"/>
                  <a:pt x="703" y="29"/>
                  <a:pt x="704" y="33"/>
                </a:cubicBezTo>
                <a:cubicBezTo>
                  <a:pt x="704" y="37"/>
                  <a:pt x="705" y="41"/>
                  <a:pt x="705" y="46"/>
                </a:cubicBezTo>
                <a:cubicBezTo>
                  <a:pt x="704" y="45"/>
                  <a:pt x="703" y="44"/>
                  <a:pt x="702" y="44"/>
                </a:cubicBezTo>
                <a:cubicBezTo>
                  <a:pt x="702" y="41"/>
                  <a:pt x="702" y="38"/>
                  <a:pt x="702" y="36"/>
                </a:cubicBezTo>
                <a:cubicBezTo>
                  <a:pt x="702" y="32"/>
                  <a:pt x="702" y="30"/>
                  <a:pt x="702" y="30"/>
                </a:cubicBezTo>
                <a:cubicBezTo>
                  <a:pt x="701" y="30"/>
                  <a:pt x="700" y="32"/>
                  <a:pt x="700" y="36"/>
                </a:cubicBezTo>
                <a:cubicBezTo>
                  <a:pt x="698" y="41"/>
                  <a:pt x="698" y="47"/>
                  <a:pt x="697" y="54"/>
                </a:cubicBezTo>
                <a:cubicBezTo>
                  <a:pt x="697" y="55"/>
                  <a:pt x="697" y="56"/>
                  <a:pt x="697" y="56"/>
                </a:cubicBezTo>
                <a:cubicBezTo>
                  <a:pt x="697" y="56"/>
                  <a:pt x="697" y="55"/>
                  <a:pt x="696" y="54"/>
                </a:cubicBezTo>
                <a:cubicBezTo>
                  <a:pt x="696" y="53"/>
                  <a:pt x="696" y="52"/>
                  <a:pt x="696" y="51"/>
                </a:cubicBezTo>
                <a:cubicBezTo>
                  <a:pt x="697" y="41"/>
                  <a:pt x="697" y="34"/>
                  <a:pt x="697" y="29"/>
                </a:cubicBezTo>
                <a:cubicBezTo>
                  <a:pt x="697" y="24"/>
                  <a:pt x="697" y="21"/>
                  <a:pt x="697" y="21"/>
                </a:cubicBezTo>
                <a:cubicBezTo>
                  <a:pt x="697" y="21"/>
                  <a:pt x="696" y="24"/>
                  <a:pt x="695" y="29"/>
                </a:cubicBezTo>
                <a:cubicBezTo>
                  <a:pt x="694" y="32"/>
                  <a:pt x="693" y="37"/>
                  <a:pt x="692" y="42"/>
                </a:cubicBezTo>
                <a:cubicBezTo>
                  <a:pt x="690" y="44"/>
                  <a:pt x="686" y="49"/>
                  <a:pt x="683" y="56"/>
                </a:cubicBezTo>
                <a:cubicBezTo>
                  <a:pt x="682" y="58"/>
                  <a:pt x="681" y="60"/>
                  <a:pt x="681" y="61"/>
                </a:cubicBezTo>
                <a:cubicBezTo>
                  <a:pt x="681" y="59"/>
                  <a:pt x="681" y="56"/>
                  <a:pt x="681" y="53"/>
                </a:cubicBezTo>
                <a:cubicBezTo>
                  <a:pt x="681" y="45"/>
                  <a:pt x="682" y="39"/>
                  <a:pt x="683" y="34"/>
                </a:cubicBezTo>
                <a:cubicBezTo>
                  <a:pt x="683" y="30"/>
                  <a:pt x="683" y="28"/>
                  <a:pt x="683" y="28"/>
                </a:cubicBezTo>
                <a:cubicBezTo>
                  <a:pt x="683" y="27"/>
                  <a:pt x="682" y="30"/>
                  <a:pt x="680" y="34"/>
                </a:cubicBezTo>
                <a:cubicBezTo>
                  <a:pt x="679" y="36"/>
                  <a:pt x="678" y="40"/>
                  <a:pt x="677" y="43"/>
                </a:cubicBezTo>
                <a:cubicBezTo>
                  <a:pt x="677" y="43"/>
                  <a:pt x="677" y="43"/>
                  <a:pt x="677" y="42"/>
                </a:cubicBezTo>
                <a:cubicBezTo>
                  <a:pt x="677" y="37"/>
                  <a:pt x="676" y="32"/>
                  <a:pt x="675" y="27"/>
                </a:cubicBezTo>
                <a:cubicBezTo>
                  <a:pt x="674" y="23"/>
                  <a:pt x="674" y="19"/>
                  <a:pt x="673" y="16"/>
                </a:cubicBezTo>
                <a:cubicBezTo>
                  <a:pt x="671" y="10"/>
                  <a:pt x="670" y="7"/>
                  <a:pt x="669" y="7"/>
                </a:cubicBezTo>
                <a:cubicBezTo>
                  <a:pt x="668" y="8"/>
                  <a:pt x="672" y="22"/>
                  <a:pt x="671" y="42"/>
                </a:cubicBezTo>
                <a:cubicBezTo>
                  <a:pt x="671" y="49"/>
                  <a:pt x="671" y="56"/>
                  <a:pt x="670" y="61"/>
                </a:cubicBezTo>
                <a:cubicBezTo>
                  <a:pt x="670" y="59"/>
                  <a:pt x="669" y="56"/>
                  <a:pt x="668" y="53"/>
                </a:cubicBezTo>
                <a:cubicBezTo>
                  <a:pt x="665" y="46"/>
                  <a:pt x="662" y="41"/>
                  <a:pt x="660" y="37"/>
                </a:cubicBezTo>
                <a:cubicBezTo>
                  <a:pt x="657" y="34"/>
                  <a:pt x="655" y="33"/>
                  <a:pt x="655" y="33"/>
                </a:cubicBezTo>
                <a:cubicBezTo>
                  <a:pt x="655" y="33"/>
                  <a:pt x="656" y="35"/>
                  <a:pt x="658" y="39"/>
                </a:cubicBezTo>
                <a:cubicBezTo>
                  <a:pt x="659" y="43"/>
                  <a:pt x="661" y="48"/>
                  <a:pt x="662" y="55"/>
                </a:cubicBezTo>
                <a:cubicBezTo>
                  <a:pt x="663" y="58"/>
                  <a:pt x="663" y="62"/>
                  <a:pt x="664" y="65"/>
                </a:cubicBezTo>
                <a:cubicBezTo>
                  <a:pt x="663" y="65"/>
                  <a:pt x="663" y="65"/>
                  <a:pt x="663" y="65"/>
                </a:cubicBezTo>
                <a:cubicBezTo>
                  <a:pt x="663" y="64"/>
                  <a:pt x="663" y="63"/>
                  <a:pt x="662" y="62"/>
                </a:cubicBezTo>
                <a:cubicBezTo>
                  <a:pt x="659" y="53"/>
                  <a:pt x="659" y="47"/>
                  <a:pt x="658" y="47"/>
                </a:cubicBezTo>
                <a:cubicBezTo>
                  <a:pt x="658" y="46"/>
                  <a:pt x="655" y="52"/>
                  <a:pt x="656" y="61"/>
                </a:cubicBezTo>
                <a:cubicBezTo>
                  <a:pt x="655" y="58"/>
                  <a:pt x="654" y="55"/>
                  <a:pt x="652" y="52"/>
                </a:cubicBezTo>
                <a:cubicBezTo>
                  <a:pt x="647" y="37"/>
                  <a:pt x="648" y="27"/>
                  <a:pt x="647" y="27"/>
                </a:cubicBezTo>
                <a:cubicBezTo>
                  <a:pt x="646" y="27"/>
                  <a:pt x="646" y="29"/>
                  <a:pt x="645" y="34"/>
                </a:cubicBezTo>
                <a:cubicBezTo>
                  <a:pt x="645" y="38"/>
                  <a:pt x="645" y="43"/>
                  <a:pt x="646" y="48"/>
                </a:cubicBezTo>
                <a:cubicBezTo>
                  <a:pt x="645" y="46"/>
                  <a:pt x="645" y="44"/>
                  <a:pt x="645" y="42"/>
                </a:cubicBezTo>
                <a:cubicBezTo>
                  <a:pt x="644" y="39"/>
                  <a:pt x="644" y="37"/>
                  <a:pt x="643" y="37"/>
                </a:cubicBezTo>
                <a:cubicBezTo>
                  <a:pt x="643" y="37"/>
                  <a:pt x="643" y="38"/>
                  <a:pt x="642" y="41"/>
                </a:cubicBezTo>
                <a:cubicBezTo>
                  <a:pt x="642" y="39"/>
                  <a:pt x="641" y="37"/>
                  <a:pt x="641" y="36"/>
                </a:cubicBezTo>
                <a:cubicBezTo>
                  <a:pt x="639" y="32"/>
                  <a:pt x="638" y="30"/>
                  <a:pt x="636" y="27"/>
                </a:cubicBezTo>
                <a:cubicBezTo>
                  <a:pt x="634" y="23"/>
                  <a:pt x="632" y="21"/>
                  <a:pt x="632" y="21"/>
                </a:cubicBezTo>
                <a:cubicBezTo>
                  <a:pt x="632" y="21"/>
                  <a:pt x="633" y="24"/>
                  <a:pt x="634" y="29"/>
                </a:cubicBezTo>
                <a:cubicBezTo>
                  <a:pt x="635" y="31"/>
                  <a:pt x="636" y="34"/>
                  <a:pt x="637" y="37"/>
                </a:cubicBezTo>
                <a:cubicBezTo>
                  <a:pt x="637" y="41"/>
                  <a:pt x="638" y="45"/>
                  <a:pt x="639" y="49"/>
                </a:cubicBezTo>
                <a:cubicBezTo>
                  <a:pt x="639" y="51"/>
                  <a:pt x="639" y="53"/>
                  <a:pt x="639" y="54"/>
                </a:cubicBezTo>
                <a:cubicBezTo>
                  <a:pt x="639" y="55"/>
                  <a:pt x="639" y="56"/>
                  <a:pt x="639" y="57"/>
                </a:cubicBezTo>
                <a:cubicBezTo>
                  <a:pt x="638" y="57"/>
                  <a:pt x="637" y="57"/>
                  <a:pt x="637" y="57"/>
                </a:cubicBezTo>
                <a:cubicBezTo>
                  <a:pt x="637" y="57"/>
                  <a:pt x="637" y="57"/>
                  <a:pt x="637" y="57"/>
                </a:cubicBezTo>
                <a:cubicBezTo>
                  <a:pt x="634" y="44"/>
                  <a:pt x="636" y="37"/>
                  <a:pt x="635" y="36"/>
                </a:cubicBezTo>
                <a:cubicBezTo>
                  <a:pt x="634" y="36"/>
                  <a:pt x="631" y="44"/>
                  <a:pt x="631" y="57"/>
                </a:cubicBezTo>
                <a:cubicBezTo>
                  <a:pt x="631" y="57"/>
                  <a:pt x="631" y="57"/>
                  <a:pt x="631" y="56"/>
                </a:cubicBezTo>
                <a:cubicBezTo>
                  <a:pt x="631" y="52"/>
                  <a:pt x="630" y="49"/>
                  <a:pt x="630" y="50"/>
                </a:cubicBezTo>
                <a:cubicBezTo>
                  <a:pt x="629" y="50"/>
                  <a:pt x="629" y="50"/>
                  <a:pt x="629" y="51"/>
                </a:cubicBezTo>
                <a:cubicBezTo>
                  <a:pt x="629" y="51"/>
                  <a:pt x="629" y="51"/>
                  <a:pt x="629" y="50"/>
                </a:cubicBezTo>
                <a:cubicBezTo>
                  <a:pt x="629" y="49"/>
                  <a:pt x="629" y="48"/>
                  <a:pt x="629" y="46"/>
                </a:cubicBezTo>
                <a:cubicBezTo>
                  <a:pt x="628" y="36"/>
                  <a:pt x="626" y="29"/>
                  <a:pt x="624" y="24"/>
                </a:cubicBezTo>
                <a:cubicBezTo>
                  <a:pt x="622" y="19"/>
                  <a:pt x="621" y="16"/>
                  <a:pt x="620" y="16"/>
                </a:cubicBezTo>
                <a:cubicBezTo>
                  <a:pt x="620" y="16"/>
                  <a:pt x="620" y="19"/>
                  <a:pt x="621" y="25"/>
                </a:cubicBezTo>
                <a:cubicBezTo>
                  <a:pt x="622" y="27"/>
                  <a:pt x="622" y="29"/>
                  <a:pt x="622" y="32"/>
                </a:cubicBezTo>
                <a:cubicBezTo>
                  <a:pt x="622" y="33"/>
                  <a:pt x="622" y="34"/>
                  <a:pt x="622" y="34"/>
                </a:cubicBezTo>
                <a:cubicBezTo>
                  <a:pt x="621" y="35"/>
                  <a:pt x="621" y="37"/>
                  <a:pt x="621" y="38"/>
                </a:cubicBezTo>
                <a:cubicBezTo>
                  <a:pt x="620" y="37"/>
                  <a:pt x="620" y="37"/>
                  <a:pt x="620" y="37"/>
                </a:cubicBezTo>
                <a:cubicBezTo>
                  <a:pt x="620" y="37"/>
                  <a:pt x="620" y="37"/>
                  <a:pt x="620" y="37"/>
                </a:cubicBezTo>
                <a:cubicBezTo>
                  <a:pt x="620" y="34"/>
                  <a:pt x="620" y="31"/>
                  <a:pt x="620" y="28"/>
                </a:cubicBezTo>
                <a:cubicBezTo>
                  <a:pt x="620" y="24"/>
                  <a:pt x="619" y="21"/>
                  <a:pt x="619" y="21"/>
                </a:cubicBezTo>
                <a:cubicBezTo>
                  <a:pt x="619" y="21"/>
                  <a:pt x="618" y="24"/>
                  <a:pt x="617" y="29"/>
                </a:cubicBezTo>
                <a:cubicBezTo>
                  <a:pt x="616" y="34"/>
                  <a:pt x="615" y="41"/>
                  <a:pt x="615" y="49"/>
                </a:cubicBezTo>
                <a:cubicBezTo>
                  <a:pt x="615" y="49"/>
                  <a:pt x="615" y="50"/>
                  <a:pt x="615" y="50"/>
                </a:cubicBezTo>
                <a:cubicBezTo>
                  <a:pt x="615" y="50"/>
                  <a:pt x="614" y="50"/>
                  <a:pt x="614" y="51"/>
                </a:cubicBezTo>
                <a:cubicBezTo>
                  <a:pt x="612" y="47"/>
                  <a:pt x="611" y="45"/>
                  <a:pt x="611" y="46"/>
                </a:cubicBezTo>
                <a:cubicBezTo>
                  <a:pt x="610" y="46"/>
                  <a:pt x="611" y="49"/>
                  <a:pt x="611" y="54"/>
                </a:cubicBezTo>
                <a:cubicBezTo>
                  <a:pt x="611" y="55"/>
                  <a:pt x="610" y="56"/>
                  <a:pt x="609" y="57"/>
                </a:cubicBezTo>
                <a:cubicBezTo>
                  <a:pt x="608" y="60"/>
                  <a:pt x="606" y="62"/>
                  <a:pt x="605" y="64"/>
                </a:cubicBezTo>
                <a:cubicBezTo>
                  <a:pt x="605" y="64"/>
                  <a:pt x="605" y="64"/>
                  <a:pt x="605" y="64"/>
                </a:cubicBezTo>
                <a:cubicBezTo>
                  <a:pt x="605" y="62"/>
                  <a:pt x="605" y="59"/>
                  <a:pt x="606" y="55"/>
                </a:cubicBezTo>
                <a:cubicBezTo>
                  <a:pt x="607" y="42"/>
                  <a:pt x="609" y="34"/>
                  <a:pt x="608" y="33"/>
                </a:cubicBezTo>
                <a:cubicBezTo>
                  <a:pt x="608" y="33"/>
                  <a:pt x="603" y="41"/>
                  <a:pt x="600" y="55"/>
                </a:cubicBezTo>
                <a:cubicBezTo>
                  <a:pt x="599" y="58"/>
                  <a:pt x="598" y="60"/>
                  <a:pt x="598" y="63"/>
                </a:cubicBezTo>
                <a:cubicBezTo>
                  <a:pt x="597" y="58"/>
                  <a:pt x="596" y="52"/>
                  <a:pt x="595" y="46"/>
                </a:cubicBezTo>
                <a:cubicBezTo>
                  <a:pt x="592" y="27"/>
                  <a:pt x="589" y="15"/>
                  <a:pt x="588" y="15"/>
                </a:cubicBezTo>
                <a:cubicBezTo>
                  <a:pt x="588" y="15"/>
                  <a:pt x="588" y="28"/>
                  <a:pt x="589" y="47"/>
                </a:cubicBezTo>
                <a:cubicBezTo>
                  <a:pt x="589" y="49"/>
                  <a:pt x="590" y="52"/>
                  <a:pt x="590" y="54"/>
                </a:cubicBezTo>
                <a:cubicBezTo>
                  <a:pt x="584" y="42"/>
                  <a:pt x="577" y="38"/>
                  <a:pt x="576" y="39"/>
                </a:cubicBezTo>
                <a:cubicBezTo>
                  <a:pt x="576" y="39"/>
                  <a:pt x="577" y="41"/>
                  <a:pt x="579" y="44"/>
                </a:cubicBezTo>
                <a:cubicBezTo>
                  <a:pt x="581" y="47"/>
                  <a:pt x="583" y="52"/>
                  <a:pt x="585" y="57"/>
                </a:cubicBezTo>
                <a:cubicBezTo>
                  <a:pt x="586" y="60"/>
                  <a:pt x="586" y="62"/>
                  <a:pt x="586" y="65"/>
                </a:cubicBezTo>
                <a:cubicBezTo>
                  <a:pt x="586" y="65"/>
                  <a:pt x="585" y="65"/>
                  <a:pt x="585" y="65"/>
                </a:cubicBezTo>
                <a:cubicBezTo>
                  <a:pt x="585" y="64"/>
                  <a:pt x="584" y="64"/>
                  <a:pt x="584" y="64"/>
                </a:cubicBezTo>
                <a:cubicBezTo>
                  <a:pt x="580" y="56"/>
                  <a:pt x="581" y="51"/>
                  <a:pt x="580" y="51"/>
                </a:cubicBezTo>
                <a:cubicBezTo>
                  <a:pt x="579" y="51"/>
                  <a:pt x="579" y="52"/>
                  <a:pt x="578" y="55"/>
                </a:cubicBezTo>
                <a:cubicBezTo>
                  <a:pt x="578" y="57"/>
                  <a:pt x="578" y="61"/>
                  <a:pt x="579" y="65"/>
                </a:cubicBezTo>
                <a:cubicBezTo>
                  <a:pt x="578" y="65"/>
                  <a:pt x="578" y="65"/>
                  <a:pt x="578" y="65"/>
                </a:cubicBezTo>
                <a:cubicBezTo>
                  <a:pt x="577" y="63"/>
                  <a:pt x="575" y="60"/>
                  <a:pt x="574" y="57"/>
                </a:cubicBezTo>
                <a:cubicBezTo>
                  <a:pt x="574" y="57"/>
                  <a:pt x="574" y="57"/>
                  <a:pt x="574" y="56"/>
                </a:cubicBezTo>
                <a:cubicBezTo>
                  <a:pt x="574" y="49"/>
                  <a:pt x="575" y="44"/>
                  <a:pt x="576" y="40"/>
                </a:cubicBezTo>
                <a:cubicBezTo>
                  <a:pt x="576" y="37"/>
                  <a:pt x="576" y="35"/>
                  <a:pt x="576" y="34"/>
                </a:cubicBezTo>
                <a:cubicBezTo>
                  <a:pt x="575" y="34"/>
                  <a:pt x="574" y="36"/>
                  <a:pt x="573" y="40"/>
                </a:cubicBezTo>
                <a:cubicBezTo>
                  <a:pt x="572" y="42"/>
                  <a:pt x="571" y="45"/>
                  <a:pt x="570" y="48"/>
                </a:cubicBezTo>
                <a:cubicBezTo>
                  <a:pt x="569" y="46"/>
                  <a:pt x="569" y="44"/>
                  <a:pt x="568" y="43"/>
                </a:cubicBezTo>
                <a:cubicBezTo>
                  <a:pt x="568" y="36"/>
                  <a:pt x="567" y="31"/>
                  <a:pt x="567" y="27"/>
                </a:cubicBezTo>
                <a:cubicBezTo>
                  <a:pt x="566" y="22"/>
                  <a:pt x="565" y="19"/>
                  <a:pt x="565" y="19"/>
                </a:cubicBezTo>
                <a:cubicBezTo>
                  <a:pt x="565" y="19"/>
                  <a:pt x="564" y="22"/>
                  <a:pt x="564" y="28"/>
                </a:cubicBezTo>
                <a:cubicBezTo>
                  <a:pt x="564" y="31"/>
                  <a:pt x="564" y="37"/>
                  <a:pt x="563" y="43"/>
                </a:cubicBezTo>
                <a:cubicBezTo>
                  <a:pt x="563" y="43"/>
                  <a:pt x="563" y="42"/>
                  <a:pt x="563" y="42"/>
                </a:cubicBezTo>
                <a:cubicBezTo>
                  <a:pt x="563" y="42"/>
                  <a:pt x="562" y="44"/>
                  <a:pt x="562" y="46"/>
                </a:cubicBezTo>
                <a:cubicBezTo>
                  <a:pt x="562" y="46"/>
                  <a:pt x="562" y="46"/>
                  <a:pt x="561" y="46"/>
                </a:cubicBezTo>
                <a:cubicBezTo>
                  <a:pt x="561" y="44"/>
                  <a:pt x="560" y="42"/>
                  <a:pt x="559" y="41"/>
                </a:cubicBezTo>
                <a:cubicBezTo>
                  <a:pt x="557" y="38"/>
                  <a:pt x="556" y="36"/>
                  <a:pt x="555" y="34"/>
                </a:cubicBezTo>
                <a:cubicBezTo>
                  <a:pt x="552" y="30"/>
                  <a:pt x="550" y="29"/>
                  <a:pt x="550" y="29"/>
                </a:cubicBezTo>
                <a:cubicBezTo>
                  <a:pt x="550" y="29"/>
                  <a:pt x="551" y="32"/>
                  <a:pt x="553" y="36"/>
                </a:cubicBezTo>
                <a:cubicBezTo>
                  <a:pt x="553" y="38"/>
                  <a:pt x="554" y="40"/>
                  <a:pt x="556" y="43"/>
                </a:cubicBezTo>
                <a:cubicBezTo>
                  <a:pt x="556" y="45"/>
                  <a:pt x="556" y="46"/>
                  <a:pt x="557" y="48"/>
                </a:cubicBezTo>
                <a:cubicBezTo>
                  <a:pt x="557" y="48"/>
                  <a:pt x="557" y="49"/>
                  <a:pt x="557" y="50"/>
                </a:cubicBezTo>
                <a:cubicBezTo>
                  <a:pt x="556" y="47"/>
                  <a:pt x="555" y="46"/>
                  <a:pt x="554" y="44"/>
                </a:cubicBezTo>
                <a:cubicBezTo>
                  <a:pt x="554" y="43"/>
                  <a:pt x="554" y="42"/>
                  <a:pt x="553" y="42"/>
                </a:cubicBezTo>
                <a:cubicBezTo>
                  <a:pt x="553" y="42"/>
                  <a:pt x="553" y="43"/>
                  <a:pt x="553" y="43"/>
                </a:cubicBezTo>
                <a:cubicBezTo>
                  <a:pt x="550" y="41"/>
                  <a:pt x="548" y="40"/>
                  <a:pt x="548" y="40"/>
                </a:cubicBezTo>
                <a:cubicBezTo>
                  <a:pt x="548" y="40"/>
                  <a:pt x="549" y="42"/>
                  <a:pt x="551" y="45"/>
                </a:cubicBezTo>
                <a:cubicBezTo>
                  <a:pt x="551" y="45"/>
                  <a:pt x="551" y="46"/>
                  <a:pt x="551" y="46"/>
                </a:cubicBezTo>
                <a:cubicBezTo>
                  <a:pt x="551" y="46"/>
                  <a:pt x="551" y="47"/>
                  <a:pt x="551" y="47"/>
                </a:cubicBezTo>
                <a:cubicBezTo>
                  <a:pt x="551" y="48"/>
                  <a:pt x="550" y="49"/>
                  <a:pt x="550" y="51"/>
                </a:cubicBezTo>
                <a:cubicBezTo>
                  <a:pt x="547" y="45"/>
                  <a:pt x="545" y="41"/>
                  <a:pt x="542" y="38"/>
                </a:cubicBezTo>
                <a:cubicBezTo>
                  <a:pt x="539" y="35"/>
                  <a:pt x="538" y="33"/>
                  <a:pt x="537" y="34"/>
                </a:cubicBezTo>
                <a:cubicBezTo>
                  <a:pt x="537" y="34"/>
                  <a:pt x="538" y="36"/>
                  <a:pt x="540" y="40"/>
                </a:cubicBezTo>
                <a:cubicBezTo>
                  <a:pt x="542" y="43"/>
                  <a:pt x="543" y="47"/>
                  <a:pt x="545" y="52"/>
                </a:cubicBezTo>
                <a:cubicBezTo>
                  <a:pt x="543" y="50"/>
                  <a:pt x="541" y="48"/>
                  <a:pt x="540" y="46"/>
                </a:cubicBezTo>
                <a:cubicBezTo>
                  <a:pt x="538" y="44"/>
                  <a:pt x="536" y="43"/>
                  <a:pt x="536" y="43"/>
                </a:cubicBezTo>
                <a:cubicBezTo>
                  <a:pt x="536" y="44"/>
                  <a:pt x="537" y="45"/>
                  <a:pt x="538" y="48"/>
                </a:cubicBezTo>
                <a:cubicBezTo>
                  <a:pt x="538" y="49"/>
                  <a:pt x="539" y="50"/>
                  <a:pt x="539" y="51"/>
                </a:cubicBezTo>
                <a:cubicBezTo>
                  <a:pt x="539" y="54"/>
                  <a:pt x="538" y="58"/>
                  <a:pt x="539" y="64"/>
                </a:cubicBezTo>
                <a:cubicBezTo>
                  <a:pt x="539" y="63"/>
                  <a:pt x="538" y="62"/>
                  <a:pt x="538" y="61"/>
                </a:cubicBezTo>
                <a:cubicBezTo>
                  <a:pt x="537" y="59"/>
                  <a:pt x="537" y="56"/>
                  <a:pt x="537" y="54"/>
                </a:cubicBezTo>
                <a:cubicBezTo>
                  <a:pt x="536" y="50"/>
                  <a:pt x="536" y="47"/>
                  <a:pt x="536" y="44"/>
                </a:cubicBezTo>
                <a:cubicBezTo>
                  <a:pt x="535" y="41"/>
                  <a:pt x="536" y="38"/>
                  <a:pt x="536" y="36"/>
                </a:cubicBezTo>
                <a:cubicBezTo>
                  <a:pt x="536" y="32"/>
                  <a:pt x="536" y="29"/>
                  <a:pt x="535" y="29"/>
                </a:cubicBezTo>
                <a:cubicBezTo>
                  <a:pt x="535" y="29"/>
                  <a:pt x="534" y="32"/>
                  <a:pt x="533" y="36"/>
                </a:cubicBezTo>
                <a:cubicBezTo>
                  <a:pt x="532" y="38"/>
                  <a:pt x="532" y="41"/>
                  <a:pt x="531" y="45"/>
                </a:cubicBezTo>
                <a:cubicBezTo>
                  <a:pt x="529" y="35"/>
                  <a:pt x="529" y="28"/>
                  <a:pt x="528" y="28"/>
                </a:cubicBezTo>
                <a:cubicBezTo>
                  <a:pt x="528" y="28"/>
                  <a:pt x="527" y="31"/>
                  <a:pt x="527" y="36"/>
                </a:cubicBezTo>
                <a:cubicBezTo>
                  <a:pt x="526" y="40"/>
                  <a:pt x="527" y="45"/>
                  <a:pt x="528" y="52"/>
                </a:cubicBezTo>
                <a:cubicBezTo>
                  <a:pt x="528" y="52"/>
                  <a:pt x="528" y="52"/>
                  <a:pt x="528" y="52"/>
                </a:cubicBezTo>
                <a:cubicBezTo>
                  <a:pt x="527" y="49"/>
                  <a:pt x="526" y="46"/>
                  <a:pt x="526" y="43"/>
                </a:cubicBezTo>
                <a:cubicBezTo>
                  <a:pt x="525" y="40"/>
                  <a:pt x="525" y="38"/>
                  <a:pt x="525" y="38"/>
                </a:cubicBezTo>
                <a:cubicBezTo>
                  <a:pt x="525" y="38"/>
                  <a:pt x="524" y="38"/>
                  <a:pt x="524" y="39"/>
                </a:cubicBezTo>
                <a:cubicBezTo>
                  <a:pt x="525" y="36"/>
                  <a:pt x="525" y="33"/>
                  <a:pt x="525" y="31"/>
                </a:cubicBezTo>
                <a:cubicBezTo>
                  <a:pt x="526" y="26"/>
                  <a:pt x="526" y="23"/>
                  <a:pt x="525" y="23"/>
                </a:cubicBezTo>
                <a:cubicBezTo>
                  <a:pt x="525" y="23"/>
                  <a:pt x="524" y="26"/>
                  <a:pt x="522" y="30"/>
                </a:cubicBezTo>
                <a:cubicBezTo>
                  <a:pt x="522" y="32"/>
                  <a:pt x="521" y="34"/>
                  <a:pt x="521" y="36"/>
                </a:cubicBezTo>
                <a:cubicBezTo>
                  <a:pt x="520" y="35"/>
                  <a:pt x="519" y="34"/>
                  <a:pt x="519" y="32"/>
                </a:cubicBezTo>
                <a:cubicBezTo>
                  <a:pt x="519" y="32"/>
                  <a:pt x="519" y="31"/>
                  <a:pt x="518" y="30"/>
                </a:cubicBezTo>
                <a:cubicBezTo>
                  <a:pt x="519" y="27"/>
                  <a:pt x="519" y="26"/>
                  <a:pt x="519" y="26"/>
                </a:cubicBezTo>
                <a:cubicBezTo>
                  <a:pt x="519" y="26"/>
                  <a:pt x="519" y="26"/>
                  <a:pt x="518" y="27"/>
                </a:cubicBezTo>
                <a:cubicBezTo>
                  <a:pt x="518" y="26"/>
                  <a:pt x="518" y="24"/>
                  <a:pt x="517" y="23"/>
                </a:cubicBezTo>
                <a:cubicBezTo>
                  <a:pt x="517" y="18"/>
                  <a:pt x="516" y="14"/>
                  <a:pt x="515" y="11"/>
                </a:cubicBezTo>
                <a:cubicBezTo>
                  <a:pt x="513" y="5"/>
                  <a:pt x="512" y="1"/>
                  <a:pt x="511" y="1"/>
                </a:cubicBezTo>
                <a:cubicBezTo>
                  <a:pt x="511" y="2"/>
                  <a:pt x="512" y="10"/>
                  <a:pt x="513" y="24"/>
                </a:cubicBezTo>
                <a:cubicBezTo>
                  <a:pt x="513" y="23"/>
                  <a:pt x="512" y="23"/>
                  <a:pt x="512" y="23"/>
                </a:cubicBezTo>
                <a:cubicBezTo>
                  <a:pt x="512" y="23"/>
                  <a:pt x="512" y="25"/>
                  <a:pt x="513" y="28"/>
                </a:cubicBezTo>
                <a:cubicBezTo>
                  <a:pt x="514" y="30"/>
                  <a:pt x="514" y="33"/>
                  <a:pt x="514" y="36"/>
                </a:cubicBezTo>
                <a:cubicBezTo>
                  <a:pt x="512" y="40"/>
                  <a:pt x="511" y="46"/>
                  <a:pt x="510" y="52"/>
                </a:cubicBezTo>
                <a:cubicBezTo>
                  <a:pt x="510" y="52"/>
                  <a:pt x="510" y="52"/>
                  <a:pt x="510" y="53"/>
                </a:cubicBezTo>
                <a:cubicBezTo>
                  <a:pt x="508" y="46"/>
                  <a:pt x="506" y="41"/>
                  <a:pt x="504" y="38"/>
                </a:cubicBezTo>
                <a:cubicBezTo>
                  <a:pt x="504" y="37"/>
                  <a:pt x="504" y="37"/>
                  <a:pt x="504" y="37"/>
                </a:cubicBezTo>
                <a:cubicBezTo>
                  <a:pt x="506" y="33"/>
                  <a:pt x="506" y="30"/>
                  <a:pt x="506" y="30"/>
                </a:cubicBezTo>
                <a:cubicBezTo>
                  <a:pt x="506" y="30"/>
                  <a:pt x="504" y="32"/>
                  <a:pt x="502" y="35"/>
                </a:cubicBezTo>
                <a:cubicBezTo>
                  <a:pt x="499" y="32"/>
                  <a:pt x="498" y="30"/>
                  <a:pt x="497" y="30"/>
                </a:cubicBezTo>
                <a:cubicBezTo>
                  <a:pt x="497" y="30"/>
                  <a:pt x="498" y="33"/>
                  <a:pt x="500" y="37"/>
                </a:cubicBezTo>
                <a:cubicBezTo>
                  <a:pt x="500" y="37"/>
                  <a:pt x="500" y="37"/>
                  <a:pt x="500" y="38"/>
                </a:cubicBezTo>
                <a:cubicBezTo>
                  <a:pt x="499" y="39"/>
                  <a:pt x="498" y="41"/>
                  <a:pt x="497" y="43"/>
                </a:cubicBezTo>
                <a:cubicBezTo>
                  <a:pt x="496" y="45"/>
                  <a:pt x="496" y="46"/>
                  <a:pt x="495" y="48"/>
                </a:cubicBezTo>
                <a:cubicBezTo>
                  <a:pt x="495" y="48"/>
                  <a:pt x="495" y="48"/>
                  <a:pt x="495" y="48"/>
                </a:cubicBezTo>
                <a:cubicBezTo>
                  <a:pt x="494" y="46"/>
                  <a:pt x="494" y="44"/>
                  <a:pt x="494" y="44"/>
                </a:cubicBezTo>
                <a:cubicBezTo>
                  <a:pt x="493" y="44"/>
                  <a:pt x="493" y="45"/>
                  <a:pt x="493" y="46"/>
                </a:cubicBezTo>
                <a:cubicBezTo>
                  <a:pt x="489" y="32"/>
                  <a:pt x="490" y="24"/>
                  <a:pt x="489" y="24"/>
                </a:cubicBezTo>
                <a:cubicBezTo>
                  <a:pt x="489" y="24"/>
                  <a:pt x="488" y="27"/>
                  <a:pt x="487" y="32"/>
                </a:cubicBezTo>
                <a:cubicBezTo>
                  <a:pt x="487" y="36"/>
                  <a:pt x="487" y="41"/>
                  <a:pt x="488" y="46"/>
                </a:cubicBezTo>
                <a:cubicBezTo>
                  <a:pt x="487" y="50"/>
                  <a:pt x="486" y="54"/>
                  <a:pt x="484" y="58"/>
                </a:cubicBezTo>
                <a:cubicBezTo>
                  <a:pt x="482" y="62"/>
                  <a:pt x="480" y="65"/>
                  <a:pt x="479" y="68"/>
                </a:cubicBezTo>
                <a:cubicBezTo>
                  <a:pt x="480" y="58"/>
                  <a:pt x="478" y="53"/>
                  <a:pt x="478" y="54"/>
                </a:cubicBezTo>
                <a:cubicBezTo>
                  <a:pt x="477" y="54"/>
                  <a:pt x="477" y="60"/>
                  <a:pt x="473" y="67"/>
                </a:cubicBezTo>
                <a:cubicBezTo>
                  <a:pt x="473" y="68"/>
                  <a:pt x="472" y="69"/>
                  <a:pt x="472" y="69"/>
                </a:cubicBezTo>
                <a:cubicBezTo>
                  <a:pt x="472" y="69"/>
                  <a:pt x="472" y="68"/>
                  <a:pt x="473" y="67"/>
                </a:cubicBezTo>
                <a:cubicBezTo>
                  <a:pt x="474" y="62"/>
                  <a:pt x="474" y="58"/>
                  <a:pt x="474" y="55"/>
                </a:cubicBezTo>
                <a:cubicBezTo>
                  <a:pt x="477" y="46"/>
                  <a:pt x="481" y="42"/>
                  <a:pt x="481" y="41"/>
                </a:cubicBezTo>
                <a:cubicBezTo>
                  <a:pt x="481" y="41"/>
                  <a:pt x="479" y="42"/>
                  <a:pt x="476" y="45"/>
                </a:cubicBezTo>
                <a:cubicBezTo>
                  <a:pt x="475" y="46"/>
                  <a:pt x="474" y="47"/>
                  <a:pt x="473" y="49"/>
                </a:cubicBezTo>
                <a:cubicBezTo>
                  <a:pt x="473" y="49"/>
                  <a:pt x="473" y="49"/>
                  <a:pt x="473" y="49"/>
                </a:cubicBezTo>
                <a:cubicBezTo>
                  <a:pt x="471" y="52"/>
                  <a:pt x="469" y="55"/>
                  <a:pt x="467" y="59"/>
                </a:cubicBezTo>
                <a:cubicBezTo>
                  <a:pt x="467" y="60"/>
                  <a:pt x="466" y="61"/>
                  <a:pt x="466" y="62"/>
                </a:cubicBezTo>
                <a:cubicBezTo>
                  <a:pt x="467" y="59"/>
                  <a:pt x="467" y="57"/>
                  <a:pt x="467" y="54"/>
                </a:cubicBezTo>
                <a:cubicBezTo>
                  <a:pt x="468" y="44"/>
                  <a:pt x="468" y="37"/>
                  <a:pt x="468" y="31"/>
                </a:cubicBezTo>
                <a:cubicBezTo>
                  <a:pt x="468" y="26"/>
                  <a:pt x="468" y="24"/>
                  <a:pt x="468" y="23"/>
                </a:cubicBezTo>
                <a:cubicBezTo>
                  <a:pt x="467" y="23"/>
                  <a:pt x="467" y="26"/>
                  <a:pt x="465" y="32"/>
                </a:cubicBezTo>
                <a:cubicBezTo>
                  <a:pt x="465" y="35"/>
                  <a:pt x="464" y="39"/>
                  <a:pt x="463" y="44"/>
                </a:cubicBezTo>
                <a:cubicBezTo>
                  <a:pt x="463" y="45"/>
                  <a:pt x="463" y="45"/>
                  <a:pt x="462" y="45"/>
                </a:cubicBezTo>
                <a:cubicBezTo>
                  <a:pt x="461" y="34"/>
                  <a:pt x="461" y="25"/>
                  <a:pt x="461" y="19"/>
                </a:cubicBezTo>
                <a:cubicBezTo>
                  <a:pt x="460" y="13"/>
                  <a:pt x="460" y="10"/>
                  <a:pt x="460" y="10"/>
                </a:cubicBezTo>
                <a:cubicBezTo>
                  <a:pt x="459" y="10"/>
                  <a:pt x="459" y="13"/>
                  <a:pt x="458" y="19"/>
                </a:cubicBezTo>
                <a:cubicBezTo>
                  <a:pt x="458" y="23"/>
                  <a:pt x="457" y="27"/>
                  <a:pt x="457" y="31"/>
                </a:cubicBezTo>
                <a:cubicBezTo>
                  <a:pt x="456" y="35"/>
                  <a:pt x="457" y="40"/>
                  <a:pt x="457" y="46"/>
                </a:cubicBezTo>
                <a:cubicBezTo>
                  <a:pt x="457" y="48"/>
                  <a:pt x="457" y="50"/>
                  <a:pt x="457" y="52"/>
                </a:cubicBezTo>
                <a:cubicBezTo>
                  <a:pt x="455" y="47"/>
                  <a:pt x="453" y="43"/>
                  <a:pt x="452" y="40"/>
                </a:cubicBezTo>
                <a:cubicBezTo>
                  <a:pt x="452" y="40"/>
                  <a:pt x="452" y="39"/>
                  <a:pt x="452" y="38"/>
                </a:cubicBezTo>
                <a:cubicBezTo>
                  <a:pt x="453" y="34"/>
                  <a:pt x="453" y="31"/>
                  <a:pt x="452" y="31"/>
                </a:cubicBezTo>
                <a:cubicBezTo>
                  <a:pt x="452" y="31"/>
                  <a:pt x="451" y="34"/>
                  <a:pt x="449" y="38"/>
                </a:cubicBezTo>
                <a:cubicBezTo>
                  <a:pt x="448" y="42"/>
                  <a:pt x="446" y="48"/>
                  <a:pt x="444" y="55"/>
                </a:cubicBezTo>
                <a:cubicBezTo>
                  <a:pt x="442" y="53"/>
                  <a:pt x="441" y="51"/>
                  <a:pt x="439" y="50"/>
                </a:cubicBezTo>
                <a:cubicBezTo>
                  <a:pt x="439" y="46"/>
                  <a:pt x="438" y="42"/>
                  <a:pt x="437" y="39"/>
                </a:cubicBezTo>
                <a:cubicBezTo>
                  <a:pt x="437" y="39"/>
                  <a:pt x="437" y="39"/>
                  <a:pt x="437" y="39"/>
                </a:cubicBezTo>
                <a:cubicBezTo>
                  <a:pt x="434" y="23"/>
                  <a:pt x="433" y="13"/>
                  <a:pt x="432" y="13"/>
                </a:cubicBezTo>
                <a:cubicBezTo>
                  <a:pt x="432" y="13"/>
                  <a:pt x="431" y="17"/>
                  <a:pt x="432" y="23"/>
                </a:cubicBezTo>
                <a:cubicBezTo>
                  <a:pt x="432" y="29"/>
                  <a:pt x="432" y="38"/>
                  <a:pt x="433" y="48"/>
                </a:cubicBezTo>
                <a:cubicBezTo>
                  <a:pt x="433" y="50"/>
                  <a:pt x="433" y="52"/>
                  <a:pt x="433" y="53"/>
                </a:cubicBezTo>
                <a:cubicBezTo>
                  <a:pt x="431" y="49"/>
                  <a:pt x="429" y="45"/>
                  <a:pt x="426" y="43"/>
                </a:cubicBezTo>
                <a:cubicBezTo>
                  <a:pt x="424" y="40"/>
                  <a:pt x="422" y="38"/>
                  <a:pt x="422" y="39"/>
                </a:cubicBezTo>
                <a:cubicBezTo>
                  <a:pt x="421" y="39"/>
                  <a:pt x="422" y="41"/>
                  <a:pt x="424" y="45"/>
                </a:cubicBezTo>
                <a:cubicBezTo>
                  <a:pt x="426" y="48"/>
                  <a:pt x="427" y="52"/>
                  <a:pt x="429" y="57"/>
                </a:cubicBezTo>
                <a:cubicBezTo>
                  <a:pt x="429" y="58"/>
                  <a:pt x="429" y="58"/>
                  <a:pt x="428" y="60"/>
                </a:cubicBezTo>
                <a:cubicBezTo>
                  <a:pt x="428" y="61"/>
                  <a:pt x="428" y="64"/>
                  <a:pt x="429" y="67"/>
                </a:cubicBezTo>
                <a:cubicBezTo>
                  <a:pt x="425" y="58"/>
                  <a:pt x="426" y="52"/>
                  <a:pt x="425" y="52"/>
                </a:cubicBezTo>
                <a:cubicBezTo>
                  <a:pt x="424" y="52"/>
                  <a:pt x="422" y="59"/>
                  <a:pt x="424" y="69"/>
                </a:cubicBezTo>
                <a:cubicBezTo>
                  <a:pt x="422" y="66"/>
                  <a:pt x="420" y="62"/>
                  <a:pt x="418" y="58"/>
                </a:cubicBezTo>
                <a:cubicBezTo>
                  <a:pt x="412" y="44"/>
                  <a:pt x="413" y="33"/>
                  <a:pt x="412" y="33"/>
                </a:cubicBezTo>
                <a:cubicBezTo>
                  <a:pt x="412" y="33"/>
                  <a:pt x="411" y="36"/>
                  <a:pt x="411" y="41"/>
                </a:cubicBezTo>
                <a:cubicBezTo>
                  <a:pt x="410" y="46"/>
                  <a:pt x="411" y="53"/>
                  <a:pt x="413" y="61"/>
                </a:cubicBezTo>
                <a:cubicBezTo>
                  <a:pt x="414" y="66"/>
                  <a:pt x="416" y="70"/>
                  <a:pt x="417" y="74"/>
                </a:cubicBezTo>
                <a:cubicBezTo>
                  <a:pt x="417" y="74"/>
                  <a:pt x="417" y="74"/>
                  <a:pt x="417" y="74"/>
                </a:cubicBezTo>
                <a:cubicBezTo>
                  <a:pt x="417" y="74"/>
                  <a:pt x="417" y="73"/>
                  <a:pt x="416" y="73"/>
                </a:cubicBezTo>
                <a:cubicBezTo>
                  <a:pt x="416" y="70"/>
                  <a:pt x="414" y="67"/>
                  <a:pt x="413" y="63"/>
                </a:cubicBezTo>
                <a:cubicBezTo>
                  <a:pt x="412" y="57"/>
                  <a:pt x="410" y="52"/>
                  <a:pt x="410" y="49"/>
                </a:cubicBezTo>
                <a:cubicBezTo>
                  <a:pt x="409" y="45"/>
                  <a:pt x="409" y="44"/>
                  <a:pt x="409" y="44"/>
                </a:cubicBezTo>
                <a:cubicBezTo>
                  <a:pt x="409" y="43"/>
                  <a:pt x="408" y="45"/>
                  <a:pt x="407" y="48"/>
                </a:cubicBezTo>
                <a:cubicBezTo>
                  <a:pt x="407" y="48"/>
                  <a:pt x="407" y="48"/>
                  <a:pt x="407" y="48"/>
                </a:cubicBezTo>
                <a:cubicBezTo>
                  <a:pt x="407" y="46"/>
                  <a:pt x="406" y="44"/>
                  <a:pt x="405" y="43"/>
                </a:cubicBezTo>
                <a:cubicBezTo>
                  <a:pt x="403" y="39"/>
                  <a:pt x="402" y="37"/>
                  <a:pt x="401" y="35"/>
                </a:cubicBezTo>
                <a:cubicBezTo>
                  <a:pt x="398" y="31"/>
                  <a:pt x="396" y="28"/>
                  <a:pt x="396" y="29"/>
                </a:cubicBezTo>
                <a:cubicBezTo>
                  <a:pt x="396" y="29"/>
                  <a:pt x="397" y="32"/>
                  <a:pt x="399" y="36"/>
                </a:cubicBezTo>
                <a:cubicBezTo>
                  <a:pt x="399" y="39"/>
                  <a:pt x="400" y="42"/>
                  <a:pt x="401" y="45"/>
                </a:cubicBezTo>
                <a:cubicBezTo>
                  <a:pt x="402" y="46"/>
                  <a:pt x="402" y="48"/>
                  <a:pt x="403" y="50"/>
                </a:cubicBezTo>
                <a:cubicBezTo>
                  <a:pt x="403" y="51"/>
                  <a:pt x="403" y="52"/>
                  <a:pt x="403" y="53"/>
                </a:cubicBezTo>
                <a:cubicBezTo>
                  <a:pt x="403" y="54"/>
                  <a:pt x="403" y="55"/>
                  <a:pt x="404" y="56"/>
                </a:cubicBezTo>
                <a:cubicBezTo>
                  <a:pt x="404" y="58"/>
                  <a:pt x="404" y="60"/>
                  <a:pt x="404" y="61"/>
                </a:cubicBezTo>
                <a:cubicBezTo>
                  <a:pt x="404" y="62"/>
                  <a:pt x="404" y="62"/>
                  <a:pt x="404" y="62"/>
                </a:cubicBezTo>
                <a:cubicBezTo>
                  <a:pt x="403" y="60"/>
                  <a:pt x="401" y="58"/>
                  <a:pt x="400" y="57"/>
                </a:cubicBezTo>
                <a:cubicBezTo>
                  <a:pt x="399" y="49"/>
                  <a:pt x="400" y="44"/>
                  <a:pt x="399" y="44"/>
                </a:cubicBezTo>
                <a:cubicBezTo>
                  <a:pt x="399" y="44"/>
                  <a:pt x="398" y="46"/>
                  <a:pt x="397" y="50"/>
                </a:cubicBezTo>
                <a:cubicBezTo>
                  <a:pt x="397" y="51"/>
                  <a:pt x="396" y="52"/>
                  <a:pt x="396" y="53"/>
                </a:cubicBezTo>
                <a:cubicBezTo>
                  <a:pt x="396" y="53"/>
                  <a:pt x="396" y="53"/>
                  <a:pt x="396" y="53"/>
                </a:cubicBezTo>
                <a:cubicBezTo>
                  <a:pt x="395" y="49"/>
                  <a:pt x="394" y="45"/>
                  <a:pt x="394" y="42"/>
                </a:cubicBezTo>
                <a:cubicBezTo>
                  <a:pt x="394" y="42"/>
                  <a:pt x="394" y="42"/>
                  <a:pt x="394" y="42"/>
                </a:cubicBezTo>
                <a:cubicBezTo>
                  <a:pt x="391" y="26"/>
                  <a:pt x="389" y="16"/>
                  <a:pt x="388" y="16"/>
                </a:cubicBezTo>
                <a:cubicBezTo>
                  <a:pt x="388" y="16"/>
                  <a:pt x="388" y="20"/>
                  <a:pt x="388" y="26"/>
                </a:cubicBezTo>
                <a:cubicBezTo>
                  <a:pt x="388" y="32"/>
                  <a:pt x="389" y="41"/>
                  <a:pt x="389" y="51"/>
                </a:cubicBezTo>
                <a:cubicBezTo>
                  <a:pt x="389" y="52"/>
                  <a:pt x="389" y="53"/>
                  <a:pt x="389" y="54"/>
                </a:cubicBezTo>
                <a:cubicBezTo>
                  <a:pt x="389" y="53"/>
                  <a:pt x="388" y="52"/>
                  <a:pt x="388" y="51"/>
                </a:cubicBezTo>
                <a:cubicBezTo>
                  <a:pt x="388" y="51"/>
                  <a:pt x="388" y="50"/>
                  <a:pt x="387" y="50"/>
                </a:cubicBezTo>
                <a:cubicBezTo>
                  <a:pt x="387" y="50"/>
                  <a:pt x="387" y="50"/>
                  <a:pt x="387" y="50"/>
                </a:cubicBezTo>
                <a:cubicBezTo>
                  <a:pt x="387" y="50"/>
                  <a:pt x="387" y="50"/>
                  <a:pt x="387" y="50"/>
                </a:cubicBezTo>
                <a:cubicBezTo>
                  <a:pt x="384" y="47"/>
                  <a:pt x="383" y="46"/>
                  <a:pt x="383" y="46"/>
                </a:cubicBezTo>
                <a:cubicBezTo>
                  <a:pt x="382" y="46"/>
                  <a:pt x="383" y="48"/>
                  <a:pt x="384" y="51"/>
                </a:cubicBezTo>
                <a:cubicBezTo>
                  <a:pt x="385" y="52"/>
                  <a:pt x="385" y="53"/>
                  <a:pt x="385" y="54"/>
                </a:cubicBezTo>
                <a:cubicBezTo>
                  <a:pt x="385" y="54"/>
                  <a:pt x="385" y="55"/>
                  <a:pt x="385" y="55"/>
                </a:cubicBezTo>
                <a:cubicBezTo>
                  <a:pt x="384" y="57"/>
                  <a:pt x="384" y="59"/>
                  <a:pt x="384" y="62"/>
                </a:cubicBezTo>
                <a:cubicBezTo>
                  <a:pt x="383" y="60"/>
                  <a:pt x="383" y="59"/>
                  <a:pt x="383" y="58"/>
                </a:cubicBezTo>
                <a:cubicBezTo>
                  <a:pt x="383" y="53"/>
                  <a:pt x="383" y="50"/>
                  <a:pt x="382" y="46"/>
                </a:cubicBezTo>
                <a:cubicBezTo>
                  <a:pt x="382" y="43"/>
                  <a:pt x="382" y="40"/>
                  <a:pt x="382" y="37"/>
                </a:cubicBezTo>
                <a:cubicBezTo>
                  <a:pt x="382" y="33"/>
                  <a:pt x="382" y="30"/>
                  <a:pt x="382" y="30"/>
                </a:cubicBezTo>
                <a:cubicBezTo>
                  <a:pt x="381" y="30"/>
                  <a:pt x="381" y="33"/>
                  <a:pt x="380" y="38"/>
                </a:cubicBezTo>
                <a:cubicBezTo>
                  <a:pt x="378" y="43"/>
                  <a:pt x="378" y="50"/>
                  <a:pt x="377" y="59"/>
                </a:cubicBezTo>
                <a:cubicBezTo>
                  <a:pt x="377" y="60"/>
                  <a:pt x="377" y="61"/>
                  <a:pt x="377" y="63"/>
                </a:cubicBezTo>
                <a:cubicBezTo>
                  <a:pt x="377" y="61"/>
                  <a:pt x="376" y="61"/>
                  <a:pt x="376" y="60"/>
                </a:cubicBezTo>
                <a:cubicBezTo>
                  <a:pt x="377" y="57"/>
                  <a:pt x="377" y="55"/>
                  <a:pt x="376" y="55"/>
                </a:cubicBezTo>
                <a:cubicBezTo>
                  <a:pt x="376" y="55"/>
                  <a:pt x="375" y="56"/>
                  <a:pt x="374" y="57"/>
                </a:cubicBezTo>
                <a:cubicBezTo>
                  <a:pt x="373" y="56"/>
                  <a:pt x="373" y="55"/>
                  <a:pt x="373" y="55"/>
                </a:cubicBezTo>
                <a:cubicBezTo>
                  <a:pt x="372" y="55"/>
                  <a:pt x="372" y="56"/>
                  <a:pt x="372" y="57"/>
                </a:cubicBezTo>
                <a:cubicBezTo>
                  <a:pt x="372" y="56"/>
                  <a:pt x="371" y="56"/>
                  <a:pt x="371" y="55"/>
                </a:cubicBezTo>
                <a:cubicBezTo>
                  <a:pt x="370" y="55"/>
                  <a:pt x="370" y="55"/>
                  <a:pt x="370" y="55"/>
                </a:cubicBezTo>
                <a:cubicBezTo>
                  <a:pt x="370" y="54"/>
                  <a:pt x="370" y="53"/>
                  <a:pt x="370" y="52"/>
                </a:cubicBezTo>
                <a:cubicBezTo>
                  <a:pt x="370" y="49"/>
                  <a:pt x="370" y="47"/>
                  <a:pt x="370" y="45"/>
                </a:cubicBezTo>
                <a:cubicBezTo>
                  <a:pt x="370" y="41"/>
                  <a:pt x="370" y="38"/>
                  <a:pt x="369" y="38"/>
                </a:cubicBezTo>
                <a:cubicBezTo>
                  <a:pt x="369" y="38"/>
                  <a:pt x="368" y="41"/>
                  <a:pt x="367" y="45"/>
                </a:cubicBezTo>
                <a:cubicBezTo>
                  <a:pt x="366" y="49"/>
                  <a:pt x="365" y="56"/>
                  <a:pt x="365" y="63"/>
                </a:cubicBezTo>
                <a:cubicBezTo>
                  <a:pt x="365" y="64"/>
                  <a:pt x="365" y="66"/>
                  <a:pt x="365" y="67"/>
                </a:cubicBezTo>
                <a:cubicBezTo>
                  <a:pt x="364" y="65"/>
                  <a:pt x="363" y="64"/>
                  <a:pt x="362" y="63"/>
                </a:cubicBezTo>
                <a:cubicBezTo>
                  <a:pt x="362" y="61"/>
                  <a:pt x="362" y="59"/>
                  <a:pt x="362" y="58"/>
                </a:cubicBezTo>
                <a:cubicBezTo>
                  <a:pt x="363" y="56"/>
                  <a:pt x="363" y="54"/>
                  <a:pt x="364" y="53"/>
                </a:cubicBezTo>
                <a:cubicBezTo>
                  <a:pt x="366" y="49"/>
                  <a:pt x="366" y="47"/>
                  <a:pt x="366" y="47"/>
                </a:cubicBezTo>
                <a:cubicBezTo>
                  <a:pt x="366" y="47"/>
                  <a:pt x="364" y="48"/>
                  <a:pt x="362" y="51"/>
                </a:cubicBezTo>
                <a:cubicBezTo>
                  <a:pt x="362" y="44"/>
                  <a:pt x="363" y="39"/>
                  <a:pt x="364" y="35"/>
                </a:cubicBezTo>
                <a:cubicBezTo>
                  <a:pt x="365" y="29"/>
                  <a:pt x="366" y="27"/>
                  <a:pt x="365" y="26"/>
                </a:cubicBezTo>
                <a:cubicBezTo>
                  <a:pt x="365" y="26"/>
                  <a:pt x="364" y="29"/>
                  <a:pt x="361" y="34"/>
                </a:cubicBezTo>
                <a:cubicBezTo>
                  <a:pt x="359" y="40"/>
                  <a:pt x="357" y="48"/>
                  <a:pt x="356" y="57"/>
                </a:cubicBezTo>
                <a:cubicBezTo>
                  <a:pt x="356" y="58"/>
                  <a:pt x="356" y="60"/>
                  <a:pt x="356" y="61"/>
                </a:cubicBezTo>
                <a:cubicBezTo>
                  <a:pt x="356" y="61"/>
                  <a:pt x="356" y="61"/>
                  <a:pt x="356" y="61"/>
                </a:cubicBezTo>
                <a:cubicBezTo>
                  <a:pt x="356" y="60"/>
                  <a:pt x="355" y="58"/>
                  <a:pt x="355" y="57"/>
                </a:cubicBezTo>
                <a:cubicBezTo>
                  <a:pt x="354" y="48"/>
                  <a:pt x="352" y="41"/>
                  <a:pt x="351" y="35"/>
                </a:cubicBezTo>
                <a:cubicBezTo>
                  <a:pt x="352" y="33"/>
                  <a:pt x="352" y="32"/>
                  <a:pt x="352" y="32"/>
                </a:cubicBezTo>
                <a:cubicBezTo>
                  <a:pt x="352" y="32"/>
                  <a:pt x="351" y="33"/>
                  <a:pt x="351" y="33"/>
                </a:cubicBezTo>
                <a:cubicBezTo>
                  <a:pt x="350" y="29"/>
                  <a:pt x="349" y="27"/>
                  <a:pt x="349" y="27"/>
                </a:cubicBezTo>
                <a:cubicBezTo>
                  <a:pt x="348" y="27"/>
                  <a:pt x="348" y="31"/>
                  <a:pt x="348" y="37"/>
                </a:cubicBezTo>
                <a:cubicBezTo>
                  <a:pt x="348" y="38"/>
                  <a:pt x="347" y="38"/>
                  <a:pt x="347" y="39"/>
                </a:cubicBezTo>
                <a:cubicBezTo>
                  <a:pt x="345" y="42"/>
                  <a:pt x="344" y="45"/>
                  <a:pt x="342" y="48"/>
                </a:cubicBezTo>
                <a:cubicBezTo>
                  <a:pt x="342" y="50"/>
                  <a:pt x="341" y="51"/>
                  <a:pt x="340" y="53"/>
                </a:cubicBezTo>
                <a:cubicBezTo>
                  <a:pt x="340" y="53"/>
                  <a:pt x="340" y="53"/>
                  <a:pt x="340" y="53"/>
                </a:cubicBezTo>
                <a:cubicBezTo>
                  <a:pt x="340" y="50"/>
                  <a:pt x="339" y="49"/>
                  <a:pt x="339" y="49"/>
                </a:cubicBezTo>
                <a:cubicBezTo>
                  <a:pt x="338" y="49"/>
                  <a:pt x="338" y="50"/>
                  <a:pt x="338" y="52"/>
                </a:cubicBezTo>
                <a:cubicBezTo>
                  <a:pt x="337" y="51"/>
                  <a:pt x="337" y="51"/>
                  <a:pt x="337" y="51"/>
                </a:cubicBezTo>
                <a:cubicBezTo>
                  <a:pt x="336" y="51"/>
                  <a:pt x="337" y="52"/>
                  <a:pt x="338" y="54"/>
                </a:cubicBezTo>
                <a:cubicBezTo>
                  <a:pt x="338" y="54"/>
                  <a:pt x="338" y="54"/>
                  <a:pt x="337" y="55"/>
                </a:cubicBezTo>
                <a:cubicBezTo>
                  <a:pt x="337" y="58"/>
                  <a:pt x="336" y="63"/>
                  <a:pt x="334" y="69"/>
                </a:cubicBezTo>
                <a:cubicBezTo>
                  <a:pt x="334" y="70"/>
                  <a:pt x="334" y="70"/>
                  <a:pt x="334" y="70"/>
                </a:cubicBezTo>
                <a:cubicBezTo>
                  <a:pt x="334" y="69"/>
                  <a:pt x="334" y="69"/>
                  <a:pt x="334" y="69"/>
                </a:cubicBezTo>
                <a:cubicBezTo>
                  <a:pt x="334" y="68"/>
                  <a:pt x="334" y="68"/>
                  <a:pt x="334" y="67"/>
                </a:cubicBezTo>
                <a:cubicBezTo>
                  <a:pt x="336" y="58"/>
                  <a:pt x="337" y="51"/>
                  <a:pt x="337" y="47"/>
                </a:cubicBezTo>
                <a:cubicBezTo>
                  <a:pt x="336" y="42"/>
                  <a:pt x="336" y="40"/>
                  <a:pt x="335" y="40"/>
                </a:cubicBezTo>
                <a:cubicBezTo>
                  <a:pt x="335" y="40"/>
                  <a:pt x="334" y="43"/>
                  <a:pt x="334" y="47"/>
                </a:cubicBezTo>
                <a:cubicBezTo>
                  <a:pt x="333" y="51"/>
                  <a:pt x="332" y="56"/>
                  <a:pt x="330" y="61"/>
                </a:cubicBezTo>
                <a:cubicBezTo>
                  <a:pt x="327" y="53"/>
                  <a:pt x="328" y="47"/>
                  <a:pt x="327" y="47"/>
                </a:cubicBezTo>
                <a:cubicBezTo>
                  <a:pt x="327" y="47"/>
                  <a:pt x="326" y="49"/>
                  <a:pt x="325" y="54"/>
                </a:cubicBezTo>
                <a:cubicBezTo>
                  <a:pt x="325" y="58"/>
                  <a:pt x="326" y="63"/>
                  <a:pt x="327" y="69"/>
                </a:cubicBezTo>
                <a:cubicBezTo>
                  <a:pt x="326" y="72"/>
                  <a:pt x="324" y="75"/>
                  <a:pt x="323" y="78"/>
                </a:cubicBezTo>
                <a:cubicBezTo>
                  <a:pt x="323" y="78"/>
                  <a:pt x="323" y="78"/>
                  <a:pt x="323" y="77"/>
                </a:cubicBezTo>
                <a:cubicBezTo>
                  <a:pt x="325" y="66"/>
                  <a:pt x="323" y="60"/>
                  <a:pt x="322" y="61"/>
                </a:cubicBezTo>
                <a:cubicBezTo>
                  <a:pt x="321" y="61"/>
                  <a:pt x="321" y="67"/>
                  <a:pt x="318" y="76"/>
                </a:cubicBezTo>
                <a:cubicBezTo>
                  <a:pt x="317" y="78"/>
                  <a:pt x="316" y="80"/>
                  <a:pt x="315" y="82"/>
                </a:cubicBezTo>
                <a:cubicBezTo>
                  <a:pt x="315" y="78"/>
                  <a:pt x="316" y="74"/>
                  <a:pt x="317" y="69"/>
                </a:cubicBezTo>
                <a:cubicBezTo>
                  <a:pt x="320" y="54"/>
                  <a:pt x="326" y="47"/>
                  <a:pt x="325" y="46"/>
                </a:cubicBezTo>
                <a:cubicBezTo>
                  <a:pt x="325" y="46"/>
                  <a:pt x="323" y="48"/>
                  <a:pt x="320" y="51"/>
                </a:cubicBezTo>
                <a:cubicBezTo>
                  <a:pt x="317" y="55"/>
                  <a:pt x="314" y="61"/>
                  <a:pt x="311" y="68"/>
                </a:cubicBezTo>
                <a:cubicBezTo>
                  <a:pt x="311" y="69"/>
                  <a:pt x="311" y="69"/>
                  <a:pt x="311" y="70"/>
                </a:cubicBezTo>
                <a:cubicBezTo>
                  <a:pt x="311" y="68"/>
                  <a:pt x="311" y="65"/>
                  <a:pt x="311" y="63"/>
                </a:cubicBezTo>
                <a:cubicBezTo>
                  <a:pt x="311" y="45"/>
                  <a:pt x="310" y="34"/>
                  <a:pt x="310" y="34"/>
                </a:cubicBezTo>
                <a:cubicBezTo>
                  <a:pt x="309" y="34"/>
                  <a:pt x="307" y="46"/>
                  <a:pt x="305" y="64"/>
                </a:cubicBezTo>
                <a:cubicBezTo>
                  <a:pt x="304" y="68"/>
                  <a:pt x="304" y="72"/>
                  <a:pt x="303" y="76"/>
                </a:cubicBezTo>
                <a:cubicBezTo>
                  <a:pt x="303" y="73"/>
                  <a:pt x="302" y="71"/>
                  <a:pt x="302" y="68"/>
                </a:cubicBezTo>
                <a:cubicBezTo>
                  <a:pt x="298" y="52"/>
                  <a:pt x="294" y="44"/>
                  <a:pt x="293" y="44"/>
                </a:cubicBezTo>
                <a:cubicBezTo>
                  <a:pt x="292" y="45"/>
                  <a:pt x="295" y="54"/>
                  <a:pt x="296" y="69"/>
                </a:cubicBezTo>
                <a:cubicBezTo>
                  <a:pt x="296" y="73"/>
                  <a:pt x="296" y="77"/>
                  <a:pt x="297" y="80"/>
                </a:cubicBezTo>
                <a:cubicBezTo>
                  <a:pt x="297" y="80"/>
                  <a:pt x="297" y="80"/>
                  <a:pt x="297" y="80"/>
                </a:cubicBezTo>
                <a:cubicBezTo>
                  <a:pt x="296" y="78"/>
                  <a:pt x="295" y="77"/>
                  <a:pt x="294" y="75"/>
                </a:cubicBezTo>
                <a:cubicBezTo>
                  <a:pt x="294" y="70"/>
                  <a:pt x="293" y="67"/>
                  <a:pt x="293" y="67"/>
                </a:cubicBezTo>
                <a:cubicBezTo>
                  <a:pt x="292" y="67"/>
                  <a:pt x="292" y="68"/>
                  <a:pt x="292" y="71"/>
                </a:cubicBezTo>
                <a:cubicBezTo>
                  <a:pt x="290" y="68"/>
                  <a:pt x="289" y="66"/>
                  <a:pt x="287" y="65"/>
                </a:cubicBezTo>
                <a:cubicBezTo>
                  <a:pt x="288" y="60"/>
                  <a:pt x="288" y="55"/>
                  <a:pt x="288" y="52"/>
                </a:cubicBezTo>
                <a:cubicBezTo>
                  <a:pt x="288" y="48"/>
                  <a:pt x="288" y="45"/>
                  <a:pt x="287" y="45"/>
                </a:cubicBezTo>
                <a:cubicBezTo>
                  <a:pt x="287" y="45"/>
                  <a:pt x="286" y="48"/>
                  <a:pt x="285" y="53"/>
                </a:cubicBezTo>
                <a:cubicBezTo>
                  <a:pt x="284" y="55"/>
                  <a:pt x="284" y="57"/>
                  <a:pt x="283" y="60"/>
                </a:cubicBezTo>
                <a:cubicBezTo>
                  <a:pt x="283" y="60"/>
                  <a:pt x="283" y="59"/>
                  <a:pt x="282" y="59"/>
                </a:cubicBezTo>
                <a:cubicBezTo>
                  <a:pt x="281" y="54"/>
                  <a:pt x="280" y="50"/>
                  <a:pt x="280" y="47"/>
                </a:cubicBezTo>
                <a:cubicBezTo>
                  <a:pt x="278" y="42"/>
                  <a:pt x="278" y="39"/>
                  <a:pt x="277" y="39"/>
                </a:cubicBezTo>
                <a:cubicBezTo>
                  <a:pt x="277" y="39"/>
                  <a:pt x="277" y="42"/>
                  <a:pt x="277" y="48"/>
                </a:cubicBezTo>
                <a:cubicBezTo>
                  <a:pt x="277" y="53"/>
                  <a:pt x="277" y="60"/>
                  <a:pt x="278" y="69"/>
                </a:cubicBezTo>
                <a:cubicBezTo>
                  <a:pt x="277" y="70"/>
                  <a:pt x="276" y="72"/>
                  <a:pt x="275" y="74"/>
                </a:cubicBezTo>
                <a:cubicBezTo>
                  <a:pt x="275" y="74"/>
                  <a:pt x="275" y="74"/>
                  <a:pt x="274" y="74"/>
                </a:cubicBezTo>
                <a:cubicBezTo>
                  <a:pt x="275" y="68"/>
                  <a:pt x="276" y="65"/>
                  <a:pt x="275" y="65"/>
                </a:cubicBezTo>
                <a:cubicBezTo>
                  <a:pt x="275" y="65"/>
                  <a:pt x="274" y="66"/>
                  <a:pt x="273" y="68"/>
                </a:cubicBezTo>
                <a:cubicBezTo>
                  <a:pt x="272" y="66"/>
                  <a:pt x="272" y="65"/>
                  <a:pt x="272" y="65"/>
                </a:cubicBezTo>
                <a:cubicBezTo>
                  <a:pt x="272" y="65"/>
                  <a:pt x="271" y="67"/>
                  <a:pt x="271" y="70"/>
                </a:cubicBezTo>
                <a:cubicBezTo>
                  <a:pt x="271" y="70"/>
                  <a:pt x="271" y="70"/>
                  <a:pt x="271" y="69"/>
                </a:cubicBezTo>
                <a:cubicBezTo>
                  <a:pt x="270" y="65"/>
                  <a:pt x="270" y="61"/>
                  <a:pt x="270" y="57"/>
                </a:cubicBezTo>
                <a:cubicBezTo>
                  <a:pt x="270" y="54"/>
                  <a:pt x="269" y="51"/>
                  <a:pt x="268" y="49"/>
                </a:cubicBezTo>
                <a:cubicBezTo>
                  <a:pt x="267" y="44"/>
                  <a:pt x="267" y="41"/>
                  <a:pt x="266" y="42"/>
                </a:cubicBezTo>
                <a:cubicBezTo>
                  <a:pt x="266" y="42"/>
                  <a:pt x="266" y="45"/>
                  <a:pt x="266" y="50"/>
                </a:cubicBezTo>
                <a:cubicBezTo>
                  <a:pt x="266" y="54"/>
                  <a:pt x="265" y="62"/>
                  <a:pt x="265" y="70"/>
                </a:cubicBezTo>
                <a:cubicBezTo>
                  <a:pt x="264" y="74"/>
                  <a:pt x="264" y="78"/>
                  <a:pt x="263" y="82"/>
                </a:cubicBezTo>
                <a:cubicBezTo>
                  <a:pt x="262" y="78"/>
                  <a:pt x="262" y="73"/>
                  <a:pt x="262" y="68"/>
                </a:cubicBezTo>
                <a:cubicBezTo>
                  <a:pt x="262" y="66"/>
                  <a:pt x="263" y="65"/>
                  <a:pt x="264" y="63"/>
                </a:cubicBezTo>
                <a:cubicBezTo>
                  <a:pt x="265" y="60"/>
                  <a:pt x="266" y="58"/>
                  <a:pt x="265" y="58"/>
                </a:cubicBezTo>
                <a:cubicBezTo>
                  <a:pt x="265" y="58"/>
                  <a:pt x="264" y="59"/>
                  <a:pt x="262" y="62"/>
                </a:cubicBezTo>
                <a:cubicBezTo>
                  <a:pt x="262" y="55"/>
                  <a:pt x="263" y="49"/>
                  <a:pt x="264" y="45"/>
                </a:cubicBezTo>
                <a:cubicBezTo>
                  <a:pt x="265" y="40"/>
                  <a:pt x="265" y="37"/>
                  <a:pt x="265" y="37"/>
                </a:cubicBezTo>
                <a:cubicBezTo>
                  <a:pt x="265" y="37"/>
                  <a:pt x="263" y="40"/>
                  <a:pt x="261" y="45"/>
                </a:cubicBezTo>
                <a:cubicBezTo>
                  <a:pt x="259" y="51"/>
                  <a:pt x="257" y="59"/>
                  <a:pt x="256" y="68"/>
                </a:cubicBezTo>
                <a:cubicBezTo>
                  <a:pt x="256" y="69"/>
                  <a:pt x="256" y="71"/>
                  <a:pt x="256" y="72"/>
                </a:cubicBezTo>
                <a:cubicBezTo>
                  <a:pt x="256" y="72"/>
                  <a:pt x="256" y="72"/>
                  <a:pt x="256" y="72"/>
                </a:cubicBezTo>
                <a:cubicBezTo>
                  <a:pt x="255" y="70"/>
                  <a:pt x="255" y="69"/>
                  <a:pt x="254" y="69"/>
                </a:cubicBezTo>
                <a:cubicBezTo>
                  <a:pt x="254" y="69"/>
                  <a:pt x="254" y="71"/>
                  <a:pt x="253" y="75"/>
                </a:cubicBezTo>
                <a:cubicBezTo>
                  <a:pt x="253" y="72"/>
                  <a:pt x="252" y="70"/>
                  <a:pt x="252" y="68"/>
                </a:cubicBezTo>
                <a:cubicBezTo>
                  <a:pt x="255" y="59"/>
                  <a:pt x="258" y="55"/>
                  <a:pt x="258" y="54"/>
                </a:cubicBezTo>
                <a:cubicBezTo>
                  <a:pt x="257" y="54"/>
                  <a:pt x="256" y="56"/>
                  <a:pt x="252" y="59"/>
                </a:cubicBezTo>
                <a:cubicBezTo>
                  <a:pt x="252" y="60"/>
                  <a:pt x="251" y="61"/>
                  <a:pt x="250" y="62"/>
                </a:cubicBezTo>
                <a:cubicBezTo>
                  <a:pt x="250" y="60"/>
                  <a:pt x="249" y="59"/>
                  <a:pt x="249" y="59"/>
                </a:cubicBezTo>
                <a:cubicBezTo>
                  <a:pt x="248" y="59"/>
                  <a:pt x="248" y="62"/>
                  <a:pt x="248" y="66"/>
                </a:cubicBezTo>
                <a:cubicBezTo>
                  <a:pt x="247" y="68"/>
                  <a:pt x="245" y="71"/>
                  <a:pt x="244" y="75"/>
                </a:cubicBezTo>
                <a:cubicBezTo>
                  <a:pt x="244" y="74"/>
                  <a:pt x="244" y="73"/>
                  <a:pt x="244" y="72"/>
                </a:cubicBezTo>
                <a:cubicBezTo>
                  <a:pt x="244" y="71"/>
                  <a:pt x="245" y="70"/>
                  <a:pt x="245" y="69"/>
                </a:cubicBezTo>
                <a:cubicBezTo>
                  <a:pt x="245" y="68"/>
                  <a:pt x="245" y="67"/>
                  <a:pt x="245" y="66"/>
                </a:cubicBezTo>
                <a:cubicBezTo>
                  <a:pt x="246" y="64"/>
                  <a:pt x="246" y="62"/>
                  <a:pt x="247" y="60"/>
                </a:cubicBezTo>
                <a:cubicBezTo>
                  <a:pt x="248" y="57"/>
                  <a:pt x="249" y="53"/>
                  <a:pt x="250" y="51"/>
                </a:cubicBezTo>
                <a:cubicBezTo>
                  <a:pt x="251" y="46"/>
                  <a:pt x="252" y="43"/>
                  <a:pt x="252" y="43"/>
                </a:cubicBezTo>
                <a:cubicBezTo>
                  <a:pt x="252" y="43"/>
                  <a:pt x="250" y="46"/>
                  <a:pt x="247" y="51"/>
                </a:cubicBezTo>
                <a:cubicBezTo>
                  <a:pt x="246" y="53"/>
                  <a:pt x="244" y="56"/>
                  <a:pt x="243" y="60"/>
                </a:cubicBezTo>
                <a:cubicBezTo>
                  <a:pt x="242" y="61"/>
                  <a:pt x="241" y="63"/>
                  <a:pt x="241" y="65"/>
                </a:cubicBezTo>
                <a:cubicBezTo>
                  <a:pt x="240" y="62"/>
                  <a:pt x="239" y="61"/>
                  <a:pt x="239" y="61"/>
                </a:cubicBezTo>
                <a:cubicBezTo>
                  <a:pt x="239" y="61"/>
                  <a:pt x="239" y="63"/>
                  <a:pt x="238" y="67"/>
                </a:cubicBezTo>
                <a:cubicBezTo>
                  <a:pt x="237" y="70"/>
                  <a:pt x="236" y="75"/>
                  <a:pt x="235" y="81"/>
                </a:cubicBezTo>
                <a:cubicBezTo>
                  <a:pt x="234" y="84"/>
                  <a:pt x="233" y="87"/>
                  <a:pt x="232" y="89"/>
                </a:cubicBezTo>
                <a:cubicBezTo>
                  <a:pt x="232" y="89"/>
                  <a:pt x="232" y="89"/>
                  <a:pt x="232" y="89"/>
                </a:cubicBezTo>
                <a:cubicBezTo>
                  <a:pt x="233" y="86"/>
                  <a:pt x="234" y="82"/>
                  <a:pt x="235" y="79"/>
                </a:cubicBezTo>
                <a:cubicBezTo>
                  <a:pt x="237" y="70"/>
                  <a:pt x="238" y="63"/>
                  <a:pt x="237" y="58"/>
                </a:cubicBezTo>
                <a:cubicBezTo>
                  <a:pt x="237" y="54"/>
                  <a:pt x="236" y="51"/>
                  <a:pt x="236" y="52"/>
                </a:cubicBezTo>
                <a:cubicBezTo>
                  <a:pt x="235" y="52"/>
                  <a:pt x="235" y="54"/>
                  <a:pt x="234" y="59"/>
                </a:cubicBezTo>
                <a:cubicBezTo>
                  <a:pt x="234" y="64"/>
                  <a:pt x="232" y="70"/>
                  <a:pt x="230" y="78"/>
                </a:cubicBezTo>
                <a:cubicBezTo>
                  <a:pt x="229" y="78"/>
                  <a:pt x="229" y="79"/>
                  <a:pt x="229" y="79"/>
                </a:cubicBezTo>
                <a:cubicBezTo>
                  <a:pt x="229" y="79"/>
                  <a:pt x="229" y="79"/>
                  <a:pt x="229" y="79"/>
                </a:cubicBezTo>
                <a:cubicBezTo>
                  <a:pt x="227" y="72"/>
                  <a:pt x="226" y="66"/>
                  <a:pt x="225" y="62"/>
                </a:cubicBezTo>
                <a:cubicBezTo>
                  <a:pt x="226" y="60"/>
                  <a:pt x="227" y="59"/>
                  <a:pt x="226" y="59"/>
                </a:cubicBezTo>
                <a:cubicBezTo>
                  <a:pt x="226" y="59"/>
                  <a:pt x="226" y="59"/>
                  <a:pt x="225" y="60"/>
                </a:cubicBezTo>
                <a:cubicBezTo>
                  <a:pt x="222" y="44"/>
                  <a:pt x="220" y="35"/>
                  <a:pt x="219" y="35"/>
                </a:cubicBezTo>
                <a:cubicBezTo>
                  <a:pt x="219" y="35"/>
                  <a:pt x="219" y="39"/>
                  <a:pt x="219" y="45"/>
                </a:cubicBezTo>
                <a:cubicBezTo>
                  <a:pt x="219" y="50"/>
                  <a:pt x="220" y="57"/>
                  <a:pt x="220" y="66"/>
                </a:cubicBezTo>
                <a:cubicBezTo>
                  <a:pt x="219" y="67"/>
                  <a:pt x="219" y="68"/>
                  <a:pt x="218" y="70"/>
                </a:cubicBezTo>
                <a:cubicBezTo>
                  <a:pt x="216" y="68"/>
                  <a:pt x="215" y="66"/>
                  <a:pt x="214" y="65"/>
                </a:cubicBezTo>
                <a:cubicBezTo>
                  <a:pt x="211" y="62"/>
                  <a:pt x="209" y="61"/>
                  <a:pt x="209" y="61"/>
                </a:cubicBezTo>
                <a:cubicBezTo>
                  <a:pt x="209" y="62"/>
                  <a:pt x="210" y="64"/>
                  <a:pt x="212" y="67"/>
                </a:cubicBezTo>
                <a:cubicBezTo>
                  <a:pt x="213" y="69"/>
                  <a:pt x="214" y="72"/>
                  <a:pt x="215" y="75"/>
                </a:cubicBezTo>
                <a:cubicBezTo>
                  <a:pt x="214" y="77"/>
                  <a:pt x="213" y="79"/>
                  <a:pt x="213" y="81"/>
                </a:cubicBezTo>
                <a:cubicBezTo>
                  <a:pt x="212" y="83"/>
                  <a:pt x="211" y="85"/>
                  <a:pt x="211" y="87"/>
                </a:cubicBezTo>
                <a:cubicBezTo>
                  <a:pt x="210" y="84"/>
                  <a:pt x="209" y="81"/>
                  <a:pt x="208" y="78"/>
                </a:cubicBezTo>
                <a:cubicBezTo>
                  <a:pt x="206" y="71"/>
                  <a:pt x="204" y="65"/>
                  <a:pt x="201" y="61"/>
                </a:cubicBezTo>
                <a:cubicBezTo>
                  <a:pt x="200" y="50"/>
                  <a:pt x="200" y="44"/>
                  <a:pt x="200" y="44"/>
                </a:cubicBezTo>
                <a:cubicBezTo>
                  <a:pt x="199" y="44"/>
                  <a:pt x="199" y="47"/>
                  <a:pt x="198" y="53"/>
                </a:cubicBezTo>
                <a:cubicBezTo>
                  <a:pt x="198" y="54"/>
                  <a:pt x="198" y="55"/>
                  <a:pt x="198" y="56"/>
                </a:cubicBezTo>
                <a:cubicBezTo>
                  <a:pt x="196" y="55"/>
                  <a:pt x="196" y="54"/>
                  <a:pt x="195" y="54"/>
                </a:cubicBezTo>
                <a:cubicBezTo>
                  <a:pt x="195" y="55"/>
                  <a:pt x="196" y="57"/>
                  <a:pt x="197" y="60"/>
                </a:cubicBezTo>
                <a:cubicBezTo>
                  <a:pt x="197" y="60"/>
                  <a:pt x="197" y="61"/>
                  <a:pt x="197" y="61"/>
                </a:cubicBezTo>
                <a:cubicBezTo>
                  <a:pt x="196" y="59"/>
                  <a:pt x="196" y="58"/>
                  <a:pt x="196" y="58"/>
                </a:cubicBezTo>
                <a:cubicBezTo>
                  <a:pt x="195" y="58"/>
                  <a:pt x="195" y="61"/>
                  <a:pt x="196" y="65"/>
                </a:cubicBezTo>
                <a:cubicBezTo>
                  <a:pt x="196" y="68"/>
                  <a:pt x="197" y="71"/>
                  <a:pt x="197" y="74"/>
                </a:cubicBezTo>
                <a:cubicBezTo>
                  <a:pt x="197" y="77"/>
                  <a:pt x="196" y="83"/>
                  <a:pt x="197" y="89"/>
                </a:cubicBezTo>
                <a:cubicBezTo>
                  <a:pt x="195" y="86"/>
                  <a:pt x="194" y="82"/>
                  <a:pt x="193" y="78"/>
                </a:cubicBezTo>
                <a:cubicBezTo>
                  <a:pt x="187" y="60"/>
                  <a:pt x="188" y="49"/>
                  <a:pt x="187" y="49"/>
                </a:cubicBezTo>
                <a:cubicBezTo>
                  <a:pt x="187" y="49"/>
                  <a:pt x="186" y="52"/>
                  <a:pt x="186" y="58"/>
                </a:cubicBezTo>
                <a:cubicBezTo>
                  <a:pt x="185" y="62"/>
                  <a:pt x="185" y="68"/>
                  <a:pt x="186" y="75"/>
                </a:cubicBezTo>
                <a:cubicBezTo>
                  <a:pt x="186" y="75"/>
                  <a:pt x="186" y="75"/>
                  <a:pt x="186" y="75"/>
                </a:cubicBezTo>
                <a:cubicBezTo>
                  <a:pt x="186" y="72"/>
                  <a:pt x="185" y="69"/>
                  <a:pt x="185" y="67"/>
                </a:cubicBezTo>
                <a:cubicBezTo>
                  <a:pt x="184" y="63"/>
                  <a:pt x="184" y="61"/>
                  <a:pt x="184" y="61"/>
                </a:cubicBezTo>
                <a:cubicBezTo>
                  <a:pt x="184" y="61"/>
                  <a:pt x="183" y="63"/>
                  <a:pt x="183" y="66"/>
                </a:cubicBezTo>
                <a:cubicBezTo>
                  <a:pt x="182" y="64"/>
                  <a:pt x="181" y="63"/>
                  <a:pt x="181" y="61"/>
                </a:cubicBezTo>
                <a:cubicBezTo>
                  <a:pt x="179" y="57"/>
                  <a:pt x="178" y="54"/>
                  <a:pt x="177" y="52"/>
                </a:cubicBezTo>
                <a:cubicBezTo>
                  <a:pt x="174" y="47"/>
                  <a:pt x="173" y="44"/>
                  <a:pt x="172" y="44"/>
                </a:cubicBezTo>
                <a:cubicBezTo>
                  <a:pt x="172" y="44"/>
                  <a:pt x="173" y="48"/>
                  <a:pt x="175" y="53"/>
                </a:cubicBezTo>
                <a:cubicBezTo>
                  <a:pt x="175" y="56"/>
                  <a:pt x="176" y="59"/>
                  <a:pt x="177" y="63"/>
                </a:cubicBezTo>
                <a:cubicBezTo>
                  <a:pt x="178" y="67"/>
                  <a:pt x="179" y="72"/>
                  <a:pt x="179" y="77"/>
                </a:cubicBezTo>
                <a:cubicBezTo>
                  <a:pt x="179" y="79"/>
                  <a:pt x="179" y="81"/>
                  <a:pt x="179" y="84"/>
                </a:cubicBezTo>
                <a:cubicBezTo>
                  <a:pt x="179" y="85"/>
                  <a:pt x="180" y="86"/>
                  <a:pt x="180" y="87"/>
                </a:cubicBezTo>
                <a:cubicBezTo>
                  <a:pt x="179" y="87"/>
                  <a:pt x="178" y="87"/>
                  <a:pt x="178" y="87"/>
                </a:cubicBezTo>
                <a:cubicBezTo>
                  <a:pt x="177" y="85"/>
                  <a:pt x="177" y="84"/>
                  <a:pt x="177" y="84"/>
                </a:cubicBezTo>
                <a:cubicBezTo>
                  <a:pt x="177" y="84"/>
                  <a:pt x="177" y="84"/>
                  <a:pt x="176" y="85"/>
                </a:cubicBezTo>
                <a:cubicBezTo>
                  <a:pt x="176" y="82"/>
                  <a:pt x="175" y="80"/>
                  <a:pt x="175" y="80"/>
                </a:cubicBezTo>
                <a:cubicBezTo>
                  <a:pt x="175" y="80"/>
                  <a:pt x="173" y="85"/>
                  <a:pt x="174" y="92"/>
                </a:cubicBezTo>
                <a:cubicBezTo>
                  <a:pt x="174" y="92"/>
                  <a:pt x="174" y="93"/>
                  <a:pt x="174" y="93"/>
                </a:cubicBezTo>
                <a:cubicBezTo>
                  <a:pt x="173" y="91"/>
                  <a:pt x="173" y="89"/>
                  <a:pt x="172" y="87"/>
                </a:cubicBezTo>
                <a:cubicBezTo>
                  <a:pt x="172" y="80"/>
                  <a:pt x="173" y="74"/>
                  <a:pt x="173" y="70"/>
                </a:cubicBezTo>
                <a:cubicBezTo>
                  <a:pt x="173" y="66"/>
                  <a:pt x="172" y="63"/>
                  <a:pt x="172" y="63"/>
                </a:cubicBezTo>
                <a:cubicBezTo>
                  <a:pt x="172" y="63"/>
                  <a:pt x="171" y="66"/>
                  <a:pt x="170" y="71"/>
                </a:cubicBezTo>
                <a:cubicBezTo>
                  <a:pt x="169" y="73"/>
                  <a:pt x="169" y="75"/>
                  <a:pt x="168" y="78"/>
                </a:cubicBezTo>
                <a:cubicBezTo>
                  <a:pt x="168" y="76"/>
                  <a:pt x="167" y="75"/>
                  <a:pt x="167" y="73"/>
                </a:cubicBezTo>
                <a:cubicBezTo>
                  <a:pt x="163" y="61"/>
                  <a:pt x="161" y="52"/>
                  <a:pt x="160" y="45"/>
                </a:cubicBezTo>
                <a:cubicBezTo>
                  <a:pt x="160" y="38"/>
                  <a:pt x="160" y="34"/>
                  <a:pt x="159" y="34"/>
                </a:cubicBezTo>
                <a:cubicBezTo>
                  <a:pt x="159" y="34"/>
                  <a:pt x="158" y="38"/>
                  <a:pt x="158" y="46"/>
                </a:cubicBezTo>
                <a:cubicBezTo>
                  <a:pt x="157" y="50"/>
                  <a:pt x="158" y="54"/>
                  <a:pt x="158" y="59"/>
                </a:cubicBezTo>
                <a:cubicBezTo>
                  <a:pt x="159" y="64"/>
                  <a:pt x="160" y="70"/>
                  <a:pt x="161" y="76"/>
                </a:cubicBezTo>
                <a:cubicBezTo>
                  <a:pt x="162" y="80"/>
                  <a:pt x="163" y="83"/>
                  <a:pt x="164" y="87"/>
                </a:cubicBezTo>
                <a:cubicBezTo>
                  <a:pt x="162" y="89"/>
                  <a:pt x="160" y="92"/>
                  <a:pt x="158" y="96"/>
                </a:cubicBezTo>
                <a:cubicBezTo>
                  <a:pt x="158" y="98"/>
                  <a:pt x="157" y="99"/>
                  <a:pt x="156" y="101"/>
                </a:cubicBezTo>
                <a:cubicBezTo>
                  <a:pt x="156" y="99"/>
                  <a:pt x="156" y="96"/>
                  <a:pt x="157" y="94"/>
                </a:cubicBezTo>
                <a:cubicBezTo>
                  <a:pt x="157" y="87"/>
                  <a:pt x="158" y="82"/>
                  <a:pt x="158" y="78"/>
                </a:cubicBezTo>
                <a:cubicBezTo>
                  <a:pt x="159" y="74"/>
                  <a:pt x="159" y="72"/>
                  <a:pt x="158" y="72"/>
                </a:cubicBezTo>
                <a:cubicBezTo>
                  <a:pt x="158" y="72"/>
                  <a:pt x="157" y="74"/>
                  <a:pt x="156" y="78"/>
                </a:cubicBezTo>
                <a:cubicBezTo>
                  <a:pt x="154" y="81"/>
                  <a:pt x="153" y="85"/>
                  <a:pt x="152" y="91"/>
                </a:cubicBezTo>
                <a:cubicBezTo>
                  <a:pt x="152" y="89"/>
                  <a:pt x="151" y="88"/>
                  <a:pt x="151" y="87"/>
                </a:cubicBezTo>
                <a:cubicBezTo>
                  <a:pt x="151" y="78"/>
                  <a:pt x="150" y="71"/>
                  <a:pt x="149" y="66"/>
                </a:cubicBezTo>
                <a:cubicBezTo>
                  <a:pt x="148" y="61"/>
                  <a:pt x="148" y="59"/>
                  <a:pt x="147" y="59"/>
                </a:cubicBezTo>
                <a:cubicBezTo>
                  <a:pt x="147" y="59"/>
                  <a:pt x="147" y="62"/>
                  <a:pt x="146" y="67"/>
                </a:cubicBezTo>
                <a:cubicBezTo>
                  <a:pt x="146" y="73"/>
                  <a:pt x="146" y="80"/>
                  <a:pt x="146" y="89"/>
                </a:cubicBezTo>
                <a:cubicBezTo>
                  <a:pt x="145" y="93"/>
                  <a:pt x="145" y="97"/>
                  <a:pt x="145" y="100"/>
                </a:cubicBezTo>
                <a:cubicBezTo>
                  <a:pt x="144" y="99"/>
                  <a:pt x="144" y="98"/>
                  <a:pt x="143" y="97"/>
                </a:cubicBezTo>
                <a:cubicBezTo>
                  <a:pt x="138" y="85"/>
                  <a:pt x="131" y="82"/>
                  <a:pt x="131" y="83"/>
                </a:cubicBezTo>
                <a:cubicBezTo>
                  <a:pt x="131" y="83"/>
                  <a:pt x="132" y="85"/>
                  <a:pt x="133" y="87"/>
                </a:cubicBezTo>
                <a:cubicBezTo>
                  <a:pt x="135" y="90"/>
                  <a:pt x="136" y="95"/>
                  <a:pt x="138" y="100"/>
                </a:cubicBezTo>
                <a:cubicBezTo>
                  <a:pt x="138" y="103"/>
                  <a:pt x="139" y="105"/>
                  <a:pt x="139" y="108"/>
                </a:cubicBezTo>
                <a:cubicBezTo>
                  <a:pt x="139" y="107"/>
                  <a:pt x="138" y="107"/>
                  <a:pt x="138" y="106"/>
                </a:cubicBezTo>
                <a:cubicBezTo>
                  <a:pt x="134" y="99"/>
                  <a:pt x="135" y="94"/>
                  <a:pt x="134" y="94"/>
                </a:cubicBezTo>
                <a:cubicBezTo>
                  <a:pt x="133" y="94"/>
                  <a:pt x="131" y="99"/>
                  <a:pt x="132" y="106"/>
                </a:cubicBezTo>
                <a:cubicBezTo>
                  <a:pt x="131" y="104"/>
                  <a:pt x="129" y="102"/>
                  <a:pt x="128" y="100"/>
                </a:cubicBezTo>
                <a:cubicBezTo>
                  <a:pt x="123" y="88"/>
                  <a:pt x="124" y="79"/>
                  <a:pt x="122" y="80"/>
                </a:cubicBezTo>
                <a:cubicBezTo>
                  <a:pt x="122" y="80"/>
                  <a:pt x="122" y="82"/>
                  <a:pt x="121" y="86"/>
                </a:cubicBezTo>
                <a:cubicBezTo>
                  <a:pt x="121" y="88"/>
                  <a:pt x="121" y="91"/>
                  <a:pt x="121" y="93"/>
                </a:cubicBezTo>
                <a:cubicBezTo>
                  <a:pt x="121" y="93"/>
                  <a:pt x="121" y="92"/>
                  <a:pt x="120" y="92"/>
                </a:cubicBezTo>
                <a:cubicBezTo>
                  <a:pt x="120" y="90"/>
                  <a:pt x="120" y="89"/>
                  <a:pt x="119" y="89"/>
                </a:cubicBezTo>
                <a:cubicBezTo>
                  <a:pt x="119" y="89"/>
                  <a:pt x="119" y="89"/>
                  <a:pt x="119" y="90"/>
                </a:cubicBezTo>
                <a:cubicBezTo>
                  <a:pt x="118" y="89"/>
                  <a:pt x="118" y="89"/>
                  <a:pt x="117" y="88"/>
                </a:cubicBezTo>
                <a:cubicBezTo>
                  <a:pt x="116" y="87"/>
                  <a:pt x="115" y="86"/>
                  <a:pt x="114" y="85"/>
                </a:cubicBezTo>
                <a:cubicBezTo>
                  <a:pt x="114" y="85"/>
                  <a:pt x="114" y="84"/>
                  <a:pt x="114" y="84"/>
                </a:cubicBezTo>
                <a:cubicBezTo>
                  <a:pt x="113" y="81"/>
                  <a:pt x="114" y="78"/>
                  <a:pt x="113" y="76"/>
                </a:cubicBezTo>
                <a:cubicBezTo>
                  <a:pt x="113" y="71"/>
                  <a:pt x="113" y="69"/>
                  <a:pt x="113" y="69"/>
                </a:cubicBezTo>
                <a:cubicBezTo>
                  <a:pt x="112" y="69"/>
                  <a:pt x="112" y="72"/>
                  <a:pt x="111" y="77"/>
                </a:cubicBezTo>
                <a:cubicBezTo>
                  <a:pt x="111" y="78"/>
                  <a:pt x="110" y="79"/>
                  <a:pt x="110" y="80"/>
                </a:cubicBezTo>
                <a:cubicBezTo>
                  <a:pt x="109" y="78"/>
                  <a:pt x="108" y="78"/>
                  <a:pt x="108" y="78"/>
                </a:cubicBezTo>
                <a:cubicBezTo>
                  <a:pt x="108" y="78"/>
                  <a:pt x="108" y="80"/>
                  <a:pt x="110" y="83"/>
                </a:cubicBezTo>
                <a:cubicBezTo>
                  <a:pt x="109" y="87"/>
                  <a:pt x="109" y="91"/>
                  <a:pt x="109" y="96"/>
                </a:cubicBezTo>
                <a:cubicBezTo>
                  <a:pt x="108" y="97"/>
                  <a:pt x="108" y="98"/>
                  <a:pt x="108" y="100"/>
                </a:cubicBezTo>
                <a:cubicBezTo>
                  <a:pt x="106" y="97"/>
                  <a:pt x="105" y="95"/>
                  <a:pt x="105" y="96"/>
                </a:cubicBezTo>
                <a:cubicBezTo>
                  <a:pt x="104" y="96"/>
                  <a:pt x="104" y="97"/>
                  <a:pt x="104" y="99"/>
                </a:cubicBezTo>
                <a:cubicBezTo>
                  <a:pt x="103" y="91"/>
                  <a:pt x="102" y="86"/>
                  <a:pt x="100" y="82"/>
                </a:cubicBezTo>
                <a:cubicBezTo>
                  <a:pt x="98" y="79"/>
                  <a:pt x="97" y="77"/>
                  <a:pt x="96" y="77"/>
                </a:cubicBezTo>
                <a:cubicBezTo>
                  <a:pt x="96" y="77"/>
                  <a:pt x="97" y="80"/>
                  <a:pt x="98" y="84"/>
                </a:cubicBezTo>
                <a:cubicBezTo>
                  <a:pt x="98" y="87"/>
                  <a:pt x="99" y="92"/>
                  <a:pt x="99" y="97"/>
                </a:cubicBezTo>
                <a:cubicBezTo>
                  <a:pt x="97" y="95"/>
                  <a:pt x="96" y="95"/>
                  <a:pt x="96" y="95"/>
                </a:cubicBezTo>
                <a:cubicBezTo>
                  <a:pt x="96" y="92"/>
                  <a:pt x="96" y="90"/>
                  <a:pt x="96" y="88"/>
                </a:cubicBezTo>
                <a:cubicBezTo>
                  <a:pt x="96" y="84"/>
                  <a:pt x="96" y="81"/>
                  <a:pt x="95" y="81"/>
                </a:cubicBezTo>
                <a:cubicBezTo>
                  <a:pt x="95" y="82"/>
                  <a:pt x="94" y="84"/>
                  <a:pt x="93" y="89"/>
                </a:cubicBezTo>
                <a:cubicBezTo>
                  <a:pt x="92" y="93"/>
                  <a:pt x="92" y="99"/>
                  <a:pt x="91" y="107"/>
                </a:cubicBezTo>
                <a:cubicBezTo>
                  <a:pt x="91" y="108"/>
                  <a:pt x="91" y="108"/>
                  <a:pt x="91" y="109"/>
                </a:cubicBezTo>
                <a:cubicBezTo>
                  <a:pt x="91" y="109"/>
                  <a:pt x="90" y="108"/>
                  <a:pt x="90" y="107"/>
                </a:cubicBezTo>
                <a:cubicBezTo>
                  <a:pt x="90" y="106"/>
                  <a:pt x="90" y="105"/>
                  <a:pt x="90" y="104"/>
                </a:cubicBezTo>
                <a:cubicBezTo>
                  <a:pt x="91" y="94"/>
                  <a:pt x="91" y="87"/>
                  <a:pt x="91" y="82"/>
                </a:cubicBezTo>
                <a:cubicBezTo>
                  <a:pt x="91" y="76"/>
                  <a:pt x="91" y="74"/>
                  <a:pt x="91" y="74"/>
                </a:cubicBezTo>
                <a:cubicBezTo>
                  <a:pt x="90" y="74"/>
                  <a:pt x="89" y="77"/>
                  <a:pt x="88" y="82"/>
                </a:cubicBezTo>
                <a:cubicBezTo>
                  <a:pt x="88" y="86"/>
                  <a:pt x="87" y="91"/>
                  <a:pt x="86" y="96"/>
                </a:cubicBezTo>
                <a:cubicBezTo>
                  <a:pt x="83" y="99"/>
                  <a:pt x="80" y="105"/>
                  <a:pt x="77" y="113"/>
                </a:cubicBezTo>
                <a:cubicBezTo>
                  <a:pt x="76" y="115"/>
                  <a:pt x="75" y="117"/>
                  <a:pt x="74" y="119"/>
                </a:cubicBezTo>
                <a:cubicBezTo>
                  <a:pt x="75" y="116"/>
                  <a:pt x="75" y="114"/>
                  <a:pt x="75" y="111"/>
                </a:cubicBezTo>
                <a:cubicBezTo>
                  <a:pt x="75" y="103"/>
                  <a:pt x="76" y="96"/>
                  <a:pt x="77" y="92"/>
                </a:cubicBezTo>
                <a:cubicBezTo>
                  <a:pt x="77" y="87"/>
                  <a:pt x="77" y="85"/>
                  <a:pt x="77" y="85"/>
                </a:cubicBezTo>
                <a:cubicBezTo>
                  <a:pt x="76" y="85"/>
                  <a:pt x="75" y="87"/>
                  <a:pt x="74" y="92"/>
                </a:cubicBezTo>
                <a:cubicBezTo>
                  <a:pt x="73" y="95"/>
                  <a:pt x="72" y="98"/>
                  <a:pt x="71" y="102"/>
                </a:cubicBezTo>
                <a:cubicBezTo>
                  <a:pt x="71" y="102"/>
                  <a:pt x="71" y="102"/>
                  <a:pt x="71" y="101"/>
                </a:cubicBezTo>
                <a:cubicBezTo>
                  <a:pt x="70" y="96"/>
                  <a:pt x="70" y="91"/>
                  <a:pt x="69" y="87"/>
                </a:cubicBezTo>
                <a:cubicBezTo>
                  <a:pt x="68" y="83"/>
                  <a:pt x="67" y="80"/>
                  <a:pt x="66" y="77"/>
                </a:cubicBezTo>
                <a:cubicBezTo>
                  <a:pt x="64" y="72"/>
                  <a:pt x="63" y="69"/>
                  <a:pt x="63" y="69"/>
                </a:cubicBezTo>
                <a:cubicBezTo>
                  <a:pt x="62" y="70"/>
                  <a:pt x="65" y="83"/>
                  <a:pt x="65" y="104"/>
                </a:cubicBezTo>
                <a:cubicBezTo>
                  <a:pt x="65" y="111"/>
                  <a:pt x="64" y="117"/>
                  <a:pt x="64" y="123"/>
                </a:cubicBezTo>
                <a:cubicBezTo>
                  <a:pt x="63" y="120"/>
                  <a:pt x="62" y="118"/>
                  <a:pt x="62" y="116"/>
                </a:cubicBezTo>
                <a:cubicBezTo>
                  <a:pt x="59" y="109"/>
                  <a:pt x="56" y="105"/>
                  <a:pt x="53" y="103"/>
                </a:cubicBezTo>
                <a:cubicBezTo>
                  <a:pt x="51" y="100"/>
                  <a:pt x="49" y="99"/>
                  <a:pt x="49" y="100"/>
                </a:cubicBezTo>
                <a:cubicBezTo>
                  <a:pt x="49" y="100"/>
                  <a:pt x="50" y="102"/>
                  <a:pt x="51" y="105"/>
                </a:cubicBezTo>
                <a:cubicBezTo>
                  <a:pt x="53" y="108"/>
                  <a:pt x="55" y="113"/>
                  <a:pt x="56" y="119"/>
                </a:cubicBezTo>
                <a:cubicBezTo>
                  <a:pt x="57" y="123"/>
                  <a:pt x="57" y="126"/>
                  <a:pt x="57" y="129"/>
                </a:cubicBezTo>
                <a:cubicBezTo>
                  <a:pt x="57" y="128"/>
                  <a:pt x="56" y="127"/>
                  <a:pt x="56" y="126"/>
                </a:cubicBezTo>
                <a:cubicBezTo>
                  <a:pt x="52" y="118"/>
                  <a:pt x="53" y="112"/>
                  <a:pt x="52" y="113"/>
                </a:cubicBezTo>
                <a:cubicBezTo>
                  <a:pt x="51" y="113"/>
                  <a:pt x="49" y="119"/>
                  <a:pt x="50" y="128"/>
                </a:cubicBezTo>
                <a:cubicBezTo>
                  <a:pt x="49" y="125"/>
                  <a:pt x="47" y="123"/>
                  <a:pt x="46" y="120"/>
                </a:cubicBezTo>
                <a:cubicBezTo>
                  <a:pt x="41" y="107"/>
                  <a:pt x="41" y="97"/>
                  <a:pt x="40" y="97"/>
                </a:cubicBezTo>
                <a:cubicBezTo>
                  <a:pt x="40" y="97"/>
                  <a:pt x="39" y="100"/>
                  <a:pt x="39" y="105"/>
                </a:cubicBezTo>
                <a:cubicBezTo>
                  <a:pt x="39" y="109"/>
                  <a:pt x="39" y="113"/>
                  <a:pt x="40" y="119"/>
                </a:cubicBezTo>
                <a:cubicBezTo>
                  <a:pt x="39" y="117"/>
                  <a:pt x="39" y="115"/>
                  <a:pt x="38" y="113"/>
                </a:cubicBezTo>
                <a:cubicBezTo>
                  <a:pt x="38" y="110"/>
                  <a:pt x="38" y="108"/>
                  <a:pt x="37" y="108"/>
                </a:cubicBezTo>
                <a:cubicBezTo>
                  <a:pt x="37" y="108"/>
                  <a:pt x="36" y="110"/>
                  <a:pt x="36" y="113"/>
                </a:cubicBezTo>
                <a:cubicBezTo>
                  <a:pt x="35" y="111"/>
                  <a:pt x="35" y="110"/>
                  <a:pt x="34" y="108"/>
                </a:cubicBezTo>
                <a:cubicBezTo>
                  <a:pt x="33" y="106"/>
                  <a:pt x="31" y="103"/>
                  <a:pt x="30" y="102"/>
                </a:cubicBezTo>
                <a:cubicBezTo>
                  <a:pt x="28" y="99"/>
                  <a:pt x="26" y="97"/>
                  <a:pt x="26" y="97"/>
                </a:cubicBezTo>
                <a:cubicBezTo>
                  <a:pt x="25" y="98"/>
                  <a:pt x="26" y="100"/>
                  <a:pt x="28" y="104"/>
                </a:cubicBezTo>
                <a:cubicBezTo>
                  <a:pt x="29" y="106"/>
                  <a:pt x="29" y="109"/>
                  <a:pt x="30" y="112"/>
                </a:cubicBezTo>
                <a:cubicBezTo>
                  <a:pt x="31" y="115"/>
                  <a:pt x="32" y="118"/>
                  <a:pt x="32" y="122"/>
                </a:cubicBezTo>
                <a:cubicBezTo>
                  <a:pt x="32" y="124"/>
                  <a:pt x="33" y="126"/>
                  <a:pt x="33" y="128"/>
                </a:cubicBezTo>
                <a:cubicBezTo>
                  <a:pt x="33" y="129"/>
                  <a:pt x="33" y="130"/>
                  <a:pt x="33" y="130"/>
                </a:cubicBezTo>
                <a:cubicBezTo>
                  <a:pt x="32" y="131"/>
                  <a:pt x="31" y="131"/>
                  <a:pt x="30" y="131"/>
                </a:cubicBezTo>
                <a:cubicBezTo>
                  <a:pt x="30" y="131"/>
                  <a:pt x="30" y="131"/>
                  <a:pt x="30" y="131"/>
                </a:cubicBezTo>
                <a:cubicBezTo>
                  <a:pt x="28" y="120"/>
                  <a:pt x="30" y="111"/>
                  <a:pt x="29" y="112"/>
                </a:cubicBezTo>
                <a:cubicBezTo>
                  <a:pt x="28" y="112"/>
                  <a:pt x="24" y="121"/>
                  <a:pt x="25" y="134"/>
                </a:cubicBezTo>
                <a:cubicBezTo>
                  <a:pt x="25" y="134"/>
                  <a:pt x="24" y="133"/>
                  <a:pt x="24" y="133"/>
                </a:cubicBezTo>
                <a:cubicBezTo>
                  <a:pt x="24" y="131"/>
                  <a:pt x="23" y="130"/>
                  <a:pt x="23" y="128"/>
                </a:cubicBezTo>
                <a:cubicBezTo>
                  <a:pt x="23" y="127"/>
                  <a:pt x="22" y="126"/>
                  <a:pt x="22" y="124"/>
                </a:cubicBezTo>
                <a:cubicBezTo>
                  <a:pt x="21" y="115"/>
                  <a:pt x="19" y="108"/>
                  <a:pt x="18" y="104"/>
                </a:cubicBezTo>
                <a:cubicBezTo>
                  <a:pt x="16" y="100"/>
                  <a:pt x="14" y="98"/>
                  <a:pt x="14" y="99"/>
                </a:cubicBezTo>
                <a:cubicBezTo>
                  <a:pt x="14" y="99"/>
                  <a:pt x="14" y="102"/>
                  <a:pt x="15" y="106"/>
                </a:cubicBezTo>
                <a:cubicBezTo>
                  <a:pt x="16" y="110"/>
                  <a:pt x="16" y="115"/>
                  <a:pt x="16" y="121"/>
                </a:cubicBezTo>
                <a:cubicBezTo>
                  <a:pt x="15" y="120"/>
                  <a:pt x="14" y="119"/>
                  <a:pt x="14" y="120"/>
                </a:cubicBezTo>
                <a:cubicBezTo>
                  <a:pt x="14" y="120"/>
                  <a:pt x="14" y="120"/>
                  <a:pt x="14" y="120"/>
                </a:cubicBezTo>
                <a:cubicBezTo>
                  <a:pt x="13" y="116"/>
                  <a:pt x="14" y="113"/>
                  <a:pt x="13" y="111"/>
                </a:cubicBezTo>
                <a:cubicBezTo>
                  <a:pt x="13" y="106"/>
                  <a:pt x="13" y="104"/>
                  <a:pt x="13" y="104"/>
                </a:cubicBezTo>
                <a:cubicBezTo>
                  <a:pt x="12" y="104"/>
                  <a:pt x="12" y="107"/>
                  <a:pt x="11" y="113"/>
                </a:cubicBezTo>
                <a:cubicBezTo>
                  <a:pt x="9" y="118"/>
                  <a:pt x="9" y="126"/>
                  <a:pt x="9" y="135"/>
                </a:cubicBezTo>
                <a:cubicBezTo>
                  <a:pt x="9" y="135"/>
                  <a:pt x="9" y="136"/>
                  <a:pt x="9" y="137"/>
                </a:cubicBezTo>
                <a:cubicBezTo>
                  <a:pt x="7" y="134"/>
                  <a:pt x="5" y="133"/>
                  <a:pt x="5" y="133"/>
                </a:cubicBezTo>
                <a:cubicBezTo>
                  <a:pt x="4" y="134"/>
                  <a:pt x="5" y="140"/>
                  <a:pt x="6" y="148"/>
                </a:cubicBezTo>
                <a:cubicBezTo>
                  <a:pt x="6" y="152"/>
                  <a:pt x="6" y="156"/>
                  <a:pt x="6" y="159"/>
                </a:cubicBezTo>
                <a:cubicBezTo>
                  <a:pt x="6" y="162"/>
                  <a:pt x="7" y="163"/>
                  <a:pt x="10" y="162"/>
                </a:cubicBezTo>
                <a:cubicBezTo>
                  <a:pt x="11" y="161"/>
                  <a:pt x="12" y="160"/>
                  <a:pt x="13" y="159"/>
                </a:cubicBezTo>
                <a:cubicBezTo>
                  <a:pt x="13" y="160"/>
                  <a:pt x="14" y="160"/>
                  <a:pt x="15" y="159"/>
                </a:cubicBezTo>
                <a:cubicBezTo>
                  <a:pt x="16" y="158"/>
                  <a:pt x="16" y="158"/>
                  <a:pt x="16" y="158"/>
                </a:cubicBezTo>
                <a:cubicBezTo>
                  <a:pt x="17" y="158"/>
                  <a:pt x="17" y="158"/>
                  <a:pt x="17" y="158"/>
                </a:cubicBezTo>
                <a:cubicBezTo>
                  <a:pt x="18" y="158"/>
                  <a:pt x="18" y="157"/>
                  <a:pt x="18" y="157"/>
                </a:cubicBezTo>
                <a:cubicBezTo>
                  <a:pt x="0" y="326"/>
                  <a:pt x="0" y="326"/>
                  <a:pt x="0" y="326"/>
                </a:cubicBezTo>
                <a:cubicBezTo>
                  <a:pt x="1207" y="335"/>
                  <a:pt x="1207" y="335"/>
                  <a:pt x="1207" y="335"/>
                </a:cubicBezTo>
                <a:cubicBezTo>
                  <a:pt x="1291" y="195"/>
                  <a:pt x="1291" y="195"/>
                  <a:pt x="1291" y="195"/>
                </a:cubicBezTo>
                <a:cubicBezTo>
                  <a:pt x="1291" y="195"/>
                  <a:pt x="1295" y="177"/>
                  <a:pt x="1235" y="152"/>
                </a:cubicBezTo>
                <a:close/>
                <a:moveTo>
                  <a:pt x="16" y="140"/>
                </a:moveTo>
                <a:cubicBezTo>
                  <a:pt x="15" y="137"/>
                  <a:pt x="15" y="134"/>
                  <a:pt x="14" y="131"/>
                </a:cubicBezTo>
                <a:cubicBezTo>
                  <a:pt x="14" y="127"/>
                  <a:pt x="14" y="124"/>
                  <a:pt x="14" y="120"/>
                </a:cubicBezTo>
                <a:cubicBezTo>
                  <a:pt x="14" y="121"/>
                  <a:pt x="14" y="123"/>
                  <a:pt x="15" y="124"/>
                </a:cubicBezTo>
                <a:cubicBezTo>
                  <a:pt x="16" y="125"/>
                  <a:pt x="16" y="127"/>
                  <a:pt x="17" y="128"/>
                </a:cubicBezTo>
                <a:cubicBezTo>
                  <a:pt x="16" y="132"/>
                  <a:pt x="16" y="136"/>
                  <a:pt x="16" y="140"/>
                </a:cubicBezTo>
                <a:close/>
                <a:moveTo>
                  <a:pt x="1220" y="139"/>
                </a:moveTo>
                <a:cubicBezTo>
                  <a:pt x="1222" y="136"/>
                  <a:pt x="1223" y="135"/>
                  <a:pt x="1224" y="133"/>
                </a:cubicBezTo>
                <a:cubicBezTo>
                  <a:pt x="1224" y="133"/>
                  <a:pt x="1224" y="133"/>
                  <a:pt x="1224" y="133"/>
                </a:cubicBezTo>
                <a:cubicBezTo>
                  <a:pt x="1223" y="138"/>
                  <a:pt x="1221" y="142"/>
                  <a:pt x="1219" y="145"/>
                </a:cubicBezTo>
                <a:cubicBezTo>
                  <a:pt x="1219" y="145"/>
                  <a:pt x="1218" y="145"/>
                  <a:pt x="1218" y="145"/>
                </a:cubicBezTo>
                <a:cubicBezTo>
                  <a:pt x="1218" y="145"/>
                  <a:pt x="1218" y="145"/>
                  <a:pt x="1218" y="145"/>
                </a:cubicBezTo>
                <a:cubicBezTo>
                  <a:pt x="1219" y="143"/>
                  <a:pt x="1220" y="141"/>
                  <a:pt x="1220" y="139"/>
                </a:cubicBezTo>
                <a:close/>
                <a:moveTo>
                  <a:pt x="1163" y="121"/>
                </a:moveTo>
                <a:cubicBezTo>
                  <a:pt x="1162" y="120"/>
                  <a:pt x="1162" y="119"/>
                  <a:pt x="1162" y="118"/>
                </a:cubicBezTo>
                <a:cubicBezTo>
                  <a:pt x="1162" y="118"/>
                  <a:pt x="1162" y="118"/>
                  <a:pt x="1162" y="118"/>
                </a:cubicBezTo>
                <a:cubicBezTo>
                  <a:pt x="1162" y="119"/>
                  <a:pt x="1162" y="120"/>
                  <a:pt x="1163" y="121"/>
                </a:cubicBezTo>
                <a:close/>
                <a:moveTo>
                  <a:pt x="1162" y="115"/>
                </a:moveTo>
                <a:cubicBezTo>
                  <a:pt x="1162" y="115"/>
                  <a:pt x="1162" y="116"/>
                  <a:pt x="1162" y="116"/>
                </a:cubicBezTo>
                <a:cubicBezTo>
                  <a:pt x="1162" y="116"/>
                  <a:pt x="1161" y="116"/>
                  <a:pt x="1161" y="116"/>
                </a:cubicBezTo>
                <a:cubicBezTo>
                  <a:pt x="1161" y="116"/>
                  <a:pt x="1161" y="116"/>
                  <a:pt x="1161" y="116"/>
                </a:cubicBezTo>
                <a:cubicBezTo>
                  <a:pt x="1161" y="114"/>
                  <a:pt x="1160" y="111"/>
                  <a:pt x="1160" y="109"/>
                </a:cubicBezTo>
                <a:cubicBezTo>
                  <a:pt x="1161" y="111"/>
                  <a:pt x="1161" y="113"/>
                  <a:pt x="1162" y="115"/>
                </a:cubicBezTo>
                <a:close/>
                <a:moveTo>
                  <a:pt x="1107" y="85"/>
                </a:moveTo>
                <a:cubicBezTo>
                  <a:pt x="1108" y="84"/>
                  <a:pt x="1108" y="84"/>
                  <a:pt x="1108" y="83"/>
                </a:cubicBezTo>
                <a:cubicBezTo>
                  <a:pt x="1108" y="84"/>
                  <a:pt x="1108" y="85"/>
                  <a:pt x="1109" y="85"/>
                </a:cubicBezTo>
                <a:cubicBezTo>
                  <a:pt x="1109" y="86"/>
                  <a:pt x="1109" y="87"/>
                  <a:pt x="1109" y="87"/>
                </a:cubicBezTo>
                <a:cubicBezTo>
                  <a:pt x="1109" y="89"/>
                  <a:pt x="1109" y="92"/>
                  <a:pt x="1109" y="96"/>
                </a:cubicBezTo>
                <a:cubicBezTo>
                  <a:pt x="1108" y="91"/>
                  <a:pt x="1107" y="88"/>
                  <a:pt x="1107" y="86"/>
                </a:cubicBezTo>
                <a:cubicBezTo>
                  <a:pt x="1107" y="86"/>
                  <a:pt x="1107" y="85"/>
                  <a:pt x="1107" y="85"/>
                </a:cubicBezTo>
                <a:close/>
                <a:moveTo>
                  <a:pt x="1104" y="99"/>
                </a:moveTo>
                <a:cubicBezTo>
                  <a:pt x="1104" y="99"/>
                  <a:pt x="1105" y="98"/>
                  <a:pt x="1105" y="98"/>
                </a:cubicBezTo>
                <a:cubicBezTo>
                  <a:pt x="1105" y="99"/>
                  <a:pt x="1105" y="100"/>
                  <a:pt x="1105" y="102"/>
                </a:cubicBezTo>
                <a:cubicBezTo>
                  <a:pt x="1105" y="102"/>
                  <a:pt x="1105" y="102"/>
                  <a:pt x="1105" y="102"/>
                </a:cubicBezTo>
                <a:cubicBezTo>
                  <a:pt x="1105" y="101"/>
                  <a:pt x="1105" y="101"/>
                  <a:pt x="1104" y="101"/>
                </a:cubicBezTo>
                <a:cubicBezTo>
                  <a:pt x="1104" y="100"/>
                  <a:pt x="1104" y="100"/>
                  <a:pt x="1104" y="99"/>
                </a:cubicBezTo>
                <a:close/>
                <a:moveTo>
                  <a:pt x="1096" y="98"/>
                </a:moveTo>
                <a:cubicBezTo>
                  <a:pt x="1096" y="97"/>
                  <a:pt x="1096" y="96"/>
                  <a:pt x="1096" y="95"/>
                </a:cubicBezTo>
                <a:cubicBezTo>
                  <a:pt x="1096" y="95"/>
                  <a:pt x="1096" y="96"/>
                  <a:pt x="1096" y="96"/>
                </a:cubicBezTo>
                <a:cubicBezTo>
                  <a:pt x="1096" y="97"/>
                  <a:pt x="1096" y="98"/>
                  <a:pt x="1095" y="99"/>
                </a:cubicBezTo>
                <a:cubicBezTo>
                  <a:pt x="1094" y="102"/>
                  <a:pt x="1093" y="105"/>
                  <a:pt x="1092" y="107"/>
                </a:cubicBezTo>
                <a:cubicBezTo>
                  <a:pt x="1092" y="108"/>
                  <a:pt x="1092" y="108"/>
                  <a:pt x="1092" y="108"/>
                </a:cubicBezTo>
                <a:cubicBezTo>
                  <a:pt x="1093" y="105"/>
                  <a:pt x="1094" y="102"/>
                  <a:pt x="1096" y="98"/>
                </a:cubicBezTo>
                <a:close/>
                <a:moveTo>
                  <a:pt x="1056" y="85"/>
                </a:moveTo>
                <a:cubicBezTo>
                  <a:pt x="1056" y="81"/>
                  <a:pt x="1057" y="78"/>
                  <a:pt x="1057" y="75"/>
                </a:cubicBezTo>
                <a:cubicBezTo>
                  <a:pt x="1058" y="79"/>
                  <a:pt x="1058" y="83"/>
                  <a:pt x="1059" y="89"/>
                </a:cubicBezTo>
                <a:cubicBezTo>
                  <a:pt x="1059" y="89"/>
                  <a:pt x="1059" y="89"/>
                  <a:pt x="1059" y="89"/>
                </a:cubicBezTo>
                <a:cubicBezTo>
                  <a:pt x="1058" y="90"/>
                  <a:pt x="1058" y="91"/>
                  <a:pt x="1057" y="93"/>
                </a:cubicBezTo>
                <a:cubicBezTo>
                  <a:pt x="1057" y="92"/>
                  <a:pt x="1056" y="91"/>
                  <a:pt x="1056" y="91"/>
                </a:cubicBezTo>
                <a:cubicBezTo>
                  <a:pt x="1056" y="89"/>
                  <a:pt x="1056" y="87"/>
                  <a:pt x="1056" y="85"/>
                </a:cubicBezTo>
                <a:close/>
                <a:moveTo>
                  <a:pt x="1049" y="89"/>
                </a:moveTo>
                <a:cubicBezTo>
                  <a:pt x="1049" y="89"/>
                  <a:pt x="1049" y="90"/>
                  <a:pt x="1049" y="90"/>
                </a:cubicBezTo>
                <a:cubicBezTo>
                  <a:pt x="1049" y="88"/>
                  <a:pt x="1048" y="87"/>
                  <a:pt x="1048" y="85"/>
                </a:cubicBezTo>
                <a:cubicBezTo>
                  <a:pt x="1048" y="86"/>
                  <a:pt x="1049" y="87"/>
                  <a:pt x="1049" y="89"/>
                </a:cubicBezTo>
                <a:close/>
                <a:moveTo>
                  <a:pt x="978" y="74"/>
                </a:moveTo>
                <a:cubicBezTo>
                  <a:pt x="977" y="74"/>
                  <a:pt x="977" y="75"/>
                  <a:pt x="977" y="75"/>
                </a:cubicBezTo>
                <a:cubicBezTo>
                  <a:pt x="977" y="74"/>
                  <a:pt x="977" y="74"/>
                  <a:pt x="977" y="74"/>
                </a:cubicBezTo>
                <a:cubicBezTo>
                  <a:pt x="977" y="73"/>
                  <a:pt x="977" y="73"/>
                  <a:pt x="977" y="72"/>
                </a:cubicBezTo>
                <a:cubicBezTo>
                  <a:pt x="977" y="73"/>
                  <a:pt x="977" y="74"/>
                  <a:pt x="978" y="74"/>
                </a:cubicBezTo>
                <a:close/>
                <a:moveTo>
                  <a:pt x="951" y="60"/>
                </a:moveTo>
                <a:cubicBezTo>
                  <a:pt x="952" y="58"/>
                  <a:pt x="952" y="56"/>
                  <a:pt x="953" y="55"/>
                </a:cubicBezTo>
                <a:cubicBezTo>
                  <a:pt x="953" y="52"/>
                  <a:pt x="954" y="51"/>
                  <a:pt x="955" y="49"/>
                </a:cubicBezTo>
                <a:cubicBezTo>
                  <a:pt x="955" y="51"/>
                  <a:pt x="955" y="53"/>
                  <a:pt x="955" y="55"/>
                </a:cubicBezTo>
                <a:cubicBezTo>
                  <a:pt x="955" y="55"/>
                  <a:pt x="955" y="54"/>
                  <a:pt x="955" y="54"/>
                </a:cubicBezTo>
                <a:cubicBezTo>
                  <a:pt x="954" y="55"/>
                  <a:pt x="955" y="57"/>
                  <a:pt x="955" y="60"/>
                </a:cubicBezTo>
                <a:cubicBezTo>
                  <a:pt x="955" y="62"/>
                  <a:pt x="954" y="65"/>
                  <a:pt x="954" y="68"/>
                </a:cubicBezTo>
                <a:cubicBezTo>
                  <a:pt x="953" y="66"/>
                  <a:pt x="952" y="64"/>
                  <a:pt x="951" y="63"/>
                </a:cubicBezTo>
                <a:cubicBezTo>
                  <a:pt x="951" y="62"/>
                  <a:pt x="951" y="61"/>
                  <a:pt x="951" y="60"/>
                </a:cubicBezTo>
                <a:close/>
                <a:moveTo>
                  <a:pt x="950" y="72"/>
                </a:moveTo>
                <a:cubicBezTo>
                  <a:pt x="950" y="71"/>
                  <a:pt x="950" y="71"/>
                  <a:pt x="950" y="70"/>
                </a:cubicBezTo>
                <a:cubicBezTo>
                  <a:pt x="950" y="71"/>
                  <a:pt x="951" y="73"/>
                  <a:pt x="951" y="74"/>
                </a:cubicBezTo>
                <a:cubicBezTo>
                  <a:pt x="951" y="74"/>
                  <a:pt x="950" y="74"/>
                  <a:pt x="950" y="75"/>
                </a:cubicBezTo>
                <a:cubicBezTo>
                  <a:pt x="950" y="74"/>
                  <a:pt x="950" y="73"/>
                  <a:pt x="950" y="72"/>
                </a:cubicBezTo>
                <a:close/>
                <a:moveTo>
                  <a:pt x="949" y="78"/>
                </a:moveTo>
                <a:cubicBezTo>
                  <a:pt x="950" y="78"/>
                  <a:pt x="950" y="77"/>
                  <a:pt x="951" y="77"/>
                </a:cubicBezTo>
                <a:cubicBezTo>
                  <a:pt x="951" y="77"/>
                  <a:pt x="951" y="77"/>
                  <a:pt x="952" y="76"/>
                </a:cubicBezTo>
                <a:cubicBezTo>
                  <a:pt x="952" y="77"/>
                  <a:pt x="952" y="78"/>
                  <a:pt x="952" y="79"/>
                </a:cubicBezTo>
                <a:cubicBezTo>
                  <a:pt x="952" y="80"/>
                  <a:pt x="952" y="81"/>
                  <a:pt x="951" y="82"/>
                </a:cubicBezTo>
                <a:cubicBezTo>
                  <a:pt x="951" y="82"/>
                  <a:pt x="951" y="82"/>
                  <a:pt x="951" y="81"/>
                </a:cubicBezTo>
                <a:cubicBezTo>
                  <a:pt x="950" y="80"/>
                  <a:pt x="950" y="79"/>
                  <a:pt x="949" y="78"/>
                </a:cubicBezTo>
                <a:cubicBezTo>
                  <a:pt x="949" y="78"/>
                  <a:pt x="949" y="78"/>
                  <a:pt x="949" y="78"/>
                </a:cubicBezTo>
                <a:close/>
                <a:moveTo>
                  <a:pt x="937" y="81"/>
                </a:moveTo>
                <a:cubicBezTo>
                  <a:pt x="937" y="81"/>
                  <a:pt x="937" y="82"/>
                  <a:pt x="937" y="82"/>
                </a:cubicBezTo>
                <a:cubicBezTo>
                  <a:pt x="937" y="82"/>
                  <a:pt x="937" y="83"/>
                  <a:pt x="937" y="83"/>
                </a:cubicBezTo>
                <a:cubicBezTo>
                  <a:pt x="937" y="83"/>
                  <a:pt x="936" y="84"/>
                  <a:pt x="935" y="84"/>
                </a:cubicBezTo>
                <a:cubicBezTo>
                  <a:pt x="936" y="83"/>
                  <a:pt x="936" y="82"/>
                  <a:pt x="937" y="81"/>
                </a:cubicBezTo>
                <a:close/>
                <a:moveTo>
                  <a:pt x="893" y="67"/>
                </a:moveTo>
                <a:cubicBezTo>
                  <a:pt x="893" y="68"/>
                  <a:pt x="893" y="68"/>
                  <a:pt x="894" y="69"/>
                </a:cubicBezTo>
                <a:cubicBezTo>
                  <a:pt x="894" y="70"/>
                  <a:pt x="894" y="71"/>
                  <a:pt x="895" y="73"/>
                </a:cubicBezTo>
                <a:cubicBezTo>
                  <a:pt x="894" y="73"/>
                  <a:pt x="894" y="73"/>
                  <a:pt x="894" y="74"/>
                </a:cubicBezTo>
                <a:cubicBezTo>
                  <a:pt x="893" y="72"/>
                  <a:pt x="893" y="71"/>
                  <a:pt x="892" y="69"/>
                </a:cubicBezTo>
                <a:cubicBezTo>
                  <a:pt x="893" y="68"/>
                  <a:pt x="893" y="68"/>
                  <a:pt x="893" y="67"/>
                </a:cubicBezTo>
                <a:close/>
                <a:moveTo>
                  <a:pt x="884" y="71"/>
                </a:moveTo>
                <a:cubicBezTo>
                  <a:pt x="884" y="70"/>
                  <a:pt x="885" y="69"/>
                  <a:pt x="885" y="68"/>
                </a:cubicBezTo>
                <a:cubicBezTo>
                  <a:pt x="885" y="68"/>
                  <a:pt x="885" y="69"/>
                  <a:pt x="886" y="70"/>
                </a:cubicBezTo>
                <a:cubicBezTo>
                  <a:pt x="885" y="71"/>
                  <a:pt x="885" y="72"/>
                  <a:pt x="884" y="73"/>
                </a:cubicBezTo>
                <a:cubicBezTo>
                  <a:pt x="884" y="73"/>
                  <a:pt x="884" y="72"/>
                  <a:pt x="884" y="72"/>
                </a:cubicBezTo>
                <a:cubicBezTo>
                  <a:pt x="884" y="72"/>
                  <a:pt x="884" y="72"/>
                  <a:pt x="884" y="71"/>
                </a:cubicBezTo>
                <a:cubicBezTo>
                  <a:pt x="884" y="71"/>
                  <a:pt x="884" y="71"/>
                  <a:pt x="884" y="71"/>
                </a:cubicBezTo>
                <a:close/>
                <a:moveTo>
                  <a:pt x="827" y="53"/>
                </a:moveTo>
                <a:cubicBezTo>
                  <a:pt x="827" y="53"/>
                  <a:pt x="827" y="54"/>
                  <a:pt x="827" y="54"/>
                </a:cubicBezTo>
                <a:cubicBezTo>
                  <a:pt x="827" y="54"/>
                  <a:pt x="827" y="54"/>
                  <a:pt x="827" y="54"/>
                </a:cubicBezTo>
                <a:cubicBezTo>
                  <a:pt x="827" y="53"/>
                  <a:pt x="827" y="53"/>
                  <a:pt x="827" y="53"/>
                </a:cubicBezTo>
                <a:close/>
                <a:moveTo>
                  <a:pt x="824" y="63"/>
                </a:moveTo>
                <a:cubicBezTo>
                  <a:pt x="824" y="65"/>
                  <a:pt x="825" y="67"/>
                  <a:pt x="825" y="69"/>
                </a:cubicBezTo>
                <a:cubicBezTo>
                  <a:pt x="824" y="70"/>
                  <a:pt x="823" y="71"/>
                  <a:pt x="823" y="73"/>
                </a:cubicBezTo>
                <a:cubicBezTo>
                  <a:pt x="823" y="70"/>
                  <a:pt x="823" y="67"/>
                  <a:pt x="824" y="63"/>
                </a:cubicBezTo>
                <a:close/>
                <a:moveTo>
                  <a:pt x="798" y="71"/>
                </a:moveTo>
                <a:cubicBezTo>
                  <a:pt x="798" y="70"/>
                  <a:pt x="798" y="70"/>
                  <a:pt x="798" y="70"/>
                </a:cubicBezTo>
                <a:cubicBezTo>
                  <a:pt x="797" y="70"/>
                  <a:pt x="797" y="69"/>
                  <a:pt x="797" y="69"/>
                </a:cubicBezTo>
                <a:cubicBezTo>
                  <a:pt x="797" y="70"/>
                  <a:pt x="798" y="70"/>
                  <a:pt x="798" y="71"/>
                </a:cubicBezTo>
                <a:close/>
                <a:moveTo>
                  <a:pt x="785" y="60"/>
                </a:moveTo>
                <a:cubicBezTo>
                  <a:pt x="785" y="60"/>
                  <a:pt x="786" y="61"/>
                  <a:pt x="786" y="61"/>
                </a:cubicBezTo>
                <a:cubicBezTo>
                  <a:pt x="786" y="62"/>
                  <a:pt x="786" y="63"/>
                  <a:pt x="786" y="63"/>
                </a:cubicBezTo>
                <a:cubicBezTo>
                  <a:pt x="785" y="62"/>
                  <a:pt x="785" y="61"/>
                  <a:pt x="784" y="59"/>
                </a:cubicBezTo>
                <a:cubicBezTo>
                  <a:pt x="784" y="59"/>
                  <a:pt x="784" y="59"/>
                  <a:pt x="784" y="59"/>
                </a:cubicBezTo>
                <a:cubicBezTo>
                  <a:pt x="785" y="59"/>
                  <a:pt x="785" y="59"/>
                  <a:pt x="785" y="60"/>
                </a:cubicBezTo>
                <a:close/>
                <a:moveTo>
                  <a:pt x="770" y="64"/>
                </a:moveTo>
                <a:cubicBezTo>
                  <a:pt x="770" y="63"/>
                  <a:pt x="771" y="61"/>
                  <a:pt x="771" y="60"/>
                </a:cubicBezTo>
                <a:cubicBezTo>
                  <a:pt x="771" y="63"/>
                  <a:pt x="770" y="66"/>
                  <a:pt x="769" y="68"/>
                </a:cubicBezTo>
                <a:cubicBezTo>
                  <a:pt x="769" y="67"/>
                  <a:pt x="770" y="65"/>
                  <a:pt x="770" y="64"/>
                </a:cubicBezTo>
                <a:close/>
                <a:moveTo>
                  <a:pt x="711" y="56"/>
                </a:moveTo>
                <a:cubicBezTo>
                  <a:pt x="711" y="55"/>
                  <a:pt x="711" y="55"/>
                  <a:pt x="711" y="55"/>
                </a:cubicBezTo>
                <a:cubicBezTo>
                  <a:pt x="711" y="55"/>
                  <a:pt x="711" y="54"/>
                  <a:pt x="711" y="53"/>
                </a:cubicBezTo>
                <a:cubicBezTo>
                  <a:pt x="711" y="54"/>
                  <a:pt x="711" y="55"/>
                  <a:pt x="711" y="56"/>
                </a:cubicBezTo>
                <a:close/>
                <a:moveTo>
                  <a:pt x="704" y="49"/>
                </a:moveTo>
                <a:cubicBezTo>
                  <a:pt x="704" y="50"/>
                  <a:pt x="705" y="51"/>
                  <a:pt x="705" y="52"/>
                </a:cubicBezTo>
                <a:cubicBezTo>
                  <a:pt x="705" y="56"/>
                  <a:pt x="705" y="59"/>
                  <a:pt x="704" y="62"/>
                </a:cubicBezTo>
                <a:cubicBezTo>
                  <a:pt x="704" y="59"/>
                  <a:pt x="703" y="57"/>
                  <a:pt x="703" y="54"/>
                </a:cubicBezTo>
                <a:cubicBezTo>
                  <a:pt x="703" y="51"/>
                  <a:pt x="703" y="48"/>
                  <a:pt x="702" y="45"/>
                </a:cubicBezTo>
                <a:cubicBezTo>
                  <a:pt x="703" y="46"/>
                  <a:pt x="703" y="47"/>
                  <a:pt x="704" y="49"/>
                </a:cubicBezTo>
                <a:close/>
                <a:moveTo>
                  <a:pt x="695" y="64"/>
                </a:moveTo>
                <a:cubicBezTo>
                  <a:pt x="695" y="64"/>
                  <a:pt x="695" y="64"/>
                  <a:pt x="695" y="64"/>
                </a:cubicBezTo>
                <a:cubicBezTo>
                  <a:pt x="695" y="64"/>
                  <a:pt x="695" y="64"/>
                  <a:pt x="695" y="64"/>
                </a:cubicBezTo>
                <a:cubicBezTo>
                  <a:pt x="695" y="64"/>
                  <a:pt x="695" y="64"/>
                  <a:pt x="695" y="64"/>
                </a:cubicBezTo>
                <a:close/>
                <a:moveTo>
                  <a:pt x="688" y="58"/>
                </a:moveTo>
                <a:cubicBezTo>
                  <a:pt x="689" y="56"/>
                  <a:pt x="689" y="55"/>
                  <a:pt x="690" y="53"/>
                </a:cubicBezTo>
                <a:cubicBezTo>
                  <a:pt x="689" y="58"/>
                  <a:pt x="688" y="62"/>
                  <a:pt x="687" y="65"/>
                </a:cubicBezTo>
                <a:cubicBezTo>
                  <a:pt x="687" y="65"/>
                  <a:pt x="687" y="65"/>
                  <a:pt x="687" y="65"/>
                </a:cubicBezTo>
                <a:cubicBezTo>
                  <a:pt x="687" y="63"/>
                  <a:pt x="688" y="61"/>
                  <a:pt x="688" y="58"/>
                </a:cubicBezTo>
                <a:close/>
                <a:moveTo>
                  <a:pt x="639" y="60"/>
                </a:moveTo>
                <a:cubicBezTo>
                  <a:pt x="639" y="60"/>
                  <a:pt x="639" y="60"/>
                  <a:pt x="639" y="61"/>
                </a:cubicBezTo>
                <a:cubicBezTo>
                  <a:pt x="639" y="62"/>
                  <a:pt x="639" y="63"/>
                  <a:pt x="639" y="64"/>
                </a:cubicBezTo>
                <a:cubicBezTo>
                  <a:pt x="639" y="64"/>
                  <a:pt x="639" y="64"/>
                  <a:pt x="639" y="64"/>
                </a:cubicBezTo>
                <a:cubicBezTo>
                  <a:pt x="638" y="62"/>
                  <a:pt x="638" y="60"/>
                  <a:pt x="637" y="58"/>
                </a:cubicBezTo>
                <a:cubicBezTo>
                  <a:pt x="638" y="59"/>
                  <a:pt x="638" y="59"/>
                  <a:pt x="639" y="60"/>
                </a:cubicBezTo>
                <a:close/>
                <a:moveTo>
                  <a:pt x="620" y="40"/>
                </a:moveTo>
                <a:cubicBezTo>
                  <a:pt x="620" y="40"/>
                  <a:pt x="620" y="41"/>
                  <a:pt x="620" y="42"/>
                </a:cubicBezTo>
                <a:cubicBezTo>
                  <a:pt x="620" y="40"/>
                  <a:pt x="620" y="39"/>
                  <a:pt x="620" y="38"/>
                </a:cubicBezTo>
                <a:cubicBezTo>
                  <a:pt x="620" y="38"/>
                  <a:pt x="620" y="39"/>
                  <a:pt x="620" y="40"/>
                </a:cubicBezTo>
                <a:close/>
                <a:moveTo>
                  <a:pt x="556" y="64"/>
                </a:moveTo>
                <a:cubicBezTo>
                  <a:pt x="556" y="63"/>
                  <a:pt x="556" y="62"/>
                  <a:pt x="555" y="61"/>
                </a:cubicBezTo>
                <a:cubicBezTo>
                  <a:pt x="556" y="61"/>
                  <a:pt x="556" y="62"/>
                  <a:pt x="556" y="62"/>
                </a:cubicBezTo>
                <a:cubicBezTo>
                  <a:pt x="556" y="63"/>
                  <a:pt x="556" y="63"/>
                  <a:pt x="556" y="64"/>
                </a:cubicBezTo>
                <a:close/>
                <a:moveTo>
                  <a:pt x="555" y="58"/>
                </a:moveTo>
                <a:cubicBezTo>
                  <a:pt x="555" y="59"/>
                  <a:pt x="555" y="59"/>
                  <a:pt x="556" y="60"/>
                </a:cubicBezTo>
                <a:cubicBezTo>
                  <a:pt x="555" y="60"/>
                  <a:pt x="555" y="60"/>
                  <a:pt x="555" y="60"/>
                </a:cubicBezTo>
                <a:cubicBezTo>
                  <a:pt x="555" y="60"/>
                  <a:pt x="555" y="60"/>
                  <a:pt x="555" y="60"/>
                </a:cubicBezTo>
                <a:cubicBezTo>
                  <a:pt x="554" y="58"/>
                  <a:pt x="554" y="55"/>
                  <a:pt x="554" y="54"/>
                </a:cubicBezTo>
                <a:cubicBezTo>
                  <a:pt x="554" y="55"/>
                  <a:pt x="555" y="57"/>
                  <a:pt x="555" y="58"/>
                </a:cubicBezTo>
                <a:close/>
                <a:moveTo>
                  <a:pt x="501" y="44"/>
                </a:moveTo>
                <a:cubicBezTo>
                  <a:pt x="501" y="44"/>
                  <a:pt x="501" y="43"/>
                  <a:pt x="502" y="42"/>
                </a:cubicBezTo>
                <a:cubicBezTo>
                  <a:pt x="502" y="43"/>
                  <a:pt x="502" y="44"/>
                  <a:pt x="502" y="44"/>
                </a:cubicBezTo>
                <a:cubicBezTo>
                  <a:pt x="502" y="45"/>
                  <a:pt x="503" y="45"/>
                  <a:pt x="503" y="46"/>
                </a:cubicBezTo>
                <a:cubicBezTo>
                  <a:pt x="503" y="48"/>
                  <a:pt x="503" y="51"/>
                  <a:pt x="502" y="55"/>
                </a:cubicBezTo>
                <a:cubicBezTo>
                  <a:pt x="501" y="50"/>
                  <a:pt x="501" y="47"/>
                  <a:pt x="501" y="46"/>
                </a:cubicBezTo>
                <a:cubicBezTo>
                  <a:pt x="501" y="45"/>
                  <a:pt x="501" y="45"/>
                  <a:pt x="501" y="44"/>
                </a:cubicBezTo>
                <a:close/>
                <a:moveTo>
                  <a:pt x="498" y="59"/>
                </a:moveTo>
                <a:cubicBezTo>
                  <a:pt x="498" y="59"/>
                  <a:pt x="498" y="58"/>
                  <a:pt x="498" y="58"/>
                </a:cubicBezTo>
                <a:cubicBezTo>
                  <a:pt x="498" y="59"/>
                  <a:pt x="498" y="60"/>
                  <a:pt x="499" y="62"/>
                </a:cubicBezTo>
                <a:cubicBezTo>
                  <a:pt x="499" y="62"/>
                  <a:pt x="499" y="62"/>
                  <a:pt x="499" y="62"/>
                </a:cubicBezTo>
                <a:cubicBezTo>
                  <a:pt x="498" y="61"/>
                  <a:pt x="498" y="61"/>
                  <a:pt x="498" y="60"/>
                </a:cubicBezTo>
                <a:cubicBezTo>
                  <a:pt x="498" y="60"/>
                  <a:pt x="498" y="60"/>
                  <a:pt x="498" y="59"/>
                </a:cubicBezTo>
                <a:close/>
                <a:moveTo>
                  <a:pt x="450" y="57"/>
                </a:moveTo>
                <a:cubicBezTo>
                  <a:pt x="450" y="53"/>
                  <a:pt x="451" y="49"/>
                  <a:pt x="451" y="46"/>
                </a:cubicBezTo>
                <a:cubicBezTo>
                  <a:pt x="451" y="50"/>
                  <a:pt x="452" y="54"/>
                  <a:pt x="453" y="60"/>
                </a:cubicBezTo>
                <a:cubicBezTo>
                  <a:pt x="453" y="60"/>
                  <a:pt x="453" y="60"/>
                  <a:pt x="453" y="60"/>
                </a:cubicBezTo>
                <a:cubicBezTo>
                  <a:pt x="452" y="61"/>
                  <a:pt x="451" y="63"/>
                  <a:pt x="451" y="64"/>
                </a:cubicBezTo>
                <a:cubicBezTo>
                  <a:pt x="450" y="63"/>
                  <a:pt x="450" y="63"/>
                  <a:pt x="450" y="62"/>
                </a:cubicBezTo>
                <a:cubicBezTo>
                  <a:pt x="450" y="60"/>
                  <a:pt x="450" y="59"/>
                  <a:pt x="450" y="57"/>
                </a:cubicBezTo>
                <a:close/>
                <a:moveTo>
                  <a:pt x="443" y="62"/>
                </a:moveTo>
                <a:cubicBezTo>
                  <a:pt x="443" y="62"/>
                  <a:pt x="443" y="63"/>
                  <a:pt x="443" y="63"/>
                </a:cubicBezTo>
                <a:cubicBezTo>
                  <a:pt x="442" y="62"/>
                  <a:pt x="442" y="60"/>
                  <a:pt x="441" y="58"/>
                </a:cubicBezTo>
                <a:cubicBezTo>
                  <a:pt x="442" y="59"/>
                  <a:pt x="443" y="61"/>
                  <a:pt x="443" y="62"/>
                </a:cubicBezTo>
                <a:close/>
                <a:moveTo>
                  <a:pt x="489" y="60"/>
                </a:moveTo>
                <a:cubicBezTo>
                  <a:pt x="490" y="59"/>
                  <a:pt x="490" y="58"/>
                  <a:pt x="490" y="57"/>
                </a:cubicBezTo>
                <a:cubicBezTo>
                  <a:pt x="490" y="57"/>
                  <a:pt x="490" y="58"/>
                  <a:pt x="490" y="58"/>
                </a:cubicBezTo>
                <a:cubicBezTo>
                  <a:pt x="490" y="59"/>
                  <a:pt x="489" y="60"/>
                  <a:pt x="489" y="62"/>
                </a:cubicBezTo>
                <a:cubicBezTo>
                  <a:pt x="488" y="64"/>
                  <a:pt x="487" y="66"/>
                  <a:pt x="487" y="69"/>
                </a:cubicBezTo>
                <a:cubicBezTo>
                  <a:pt x="487" y="69"/>
                  <a:pt x="486" y="69"/>
                  <a:pt x="486" y="69"/>
                </a:cubicBezTo>
                <a:cubicBezTo>
                  <a:pt x="487" y="66"/>
                  <a:pt x="488" y="63"/>
                  <a:pt x="489" y="60"/>
                </a:cubicBezTo>
                <a:close/>
                <a:moveTo>
                  <a:pt x="371" y="63"/>
                </a:moveTo>
                <a:cubicBezTo>
                  <a:pt x="371" y="63"/>
                  <a:pt x="371" y="64"/>
                  <a:pt x="371" y="64"/>
                </a:cubicBezTo>
                <a:cubicBezTo>
                  <a:pt x="371" y="63"/>
                  <a:pt x="371" y="63"/>
                  <a:pt x="371" y="62"/>
                </a:cubicBezTo>
                <a:cubicBezTo>
                  <a:pt x="371" y="62"/>
                  <a:pt x="371" y="62"/>
                  <a:pt x="371" y="61"/>
                </a:cubicBezTo>
                <a:cubicBezTo>
                  <a:pt x="371" y="62"/>
                  <a:pt x="371" y="62"/>
                  <a:pt x="371" y="63"/>
                </a:cubicBezTo>
                <a:close/>
                <a:moveTo>
                  <a:pt x="345" y="54"/>
                </a:moveTo>
                <a:cubicBezTo>
                  <a:pt x="346" y="52"/>
                  <a:pt x="346" y="50"/>
                  <a:pt x="346" y="49"/>
                </a:cubicBezTo>
                <a:cubicBezTo>
                  <a:pt x="347" y="46"/>
                  <a:pt x="348" y="44"/>
                  <a:pt x="349" y="42"/>
                </a:cubicBezTo>
                <a:cubicBezTo>
                  <a:pt x="349" y="44"/>
                  <a:pt x="349" y="46"/>
                  <a:pt x="349" y="48"/>
                </a:cubicBezTo>
                <a:cubicBezTo>
                  <a:pt x="349" y="48"/>
                  <a:pt x="349" y="48"/>
                  <a:pt x="349" y="48"/>
                </a:cubicBezTo>
                <a:cubicBezTo>
                  <a:pt x="348" y="48"/>
                  <a:pt x="348" y="50"/>
                  <a:pt x="348" y="54"/>
                </a:cubicBezTo>
                <a:cubicBezTo>
                  <a:pt x="348" y="56"/>
                  <a:pt x="348" y="59"/>
                  <a:pt x="348" y="62"/>
                </a:cubicBezTo>
                <a:cubicBezTo>
                  <a:pt x="347" y="60"/>
                  <a:pt x="345" y="59"/>
                  <a:pt x="344" y="57"/>
                </a:cubicBezTo>
                <a:cubicBezTo>
                  <a:pt x="345" y="56"/>
                  <a:pt x="345" y="55"/>
                  <a:pt x="345" y="54"/>
                </a:cubicBezTo>
                <a:close/>
                <a:moveTo>
                  <a:pt x="343" y="66"/>
                </a:moveTo>
                <a:cubicBezTo>
                  <a:pt x="343" y="66"/>
                  <a:pt x="343" y="65"/>
                  <a:pt x="344" y="65"/>
                </a:cubicBezTo>
                <a:cubicBezTo>
                  <a:pt x="344" y="66"/>
                  <a:pt x="344" y="67"/>
                  <a:pt x="345" y="69"/>
                </a:cubicBezTo>
                <a:cubicBezTo>
                  <a:pt x="344" y="69"/>
                  <a:pt x="344" y="69"/>
                  <a:pt x="343" y="69"/>
                </a:cubicBezTo>
                <a:cubicBezTo>
                  <a:pt x="343" y="68"/>
                  <a:pt x="343" y="67"/>
                  <a:pt x="343" y="66"/>
                </a:cubicBezTo>
                <a:close/>
                <a:moveTo>
                  <a:pt x="343" y="73"/>
                </a:moveTo>
                <a:cubicBezTo>
                  <a:pt x="344" y="72"/>
                  <a:pt x="344" y="72"/>
                  <a:pt x="345" y="71"/>
                </a:cubicBezTo>
                <a:cubicBezTo>
                  <a:pt x="345" y="71"/>
                  <a:pt x="345" y="71"/>
                  <a:pt x="345" y="71"/>
                </a:cubicBezTo>
                <a:cubicBezTo>
                  <a:pt x="346" y="71"/>
                  <a:pt x="346" y="72"/>
                  <a:pt x="346" y="73"/>
                </a:cubicBezTo>
                <a:cubicBezTo>
                  <a:pt x="346" y="74"/>
                  <a:pt x="345" y="75"/>
                  <a:pt x="345" y="77"/>
                </a:cubicBezTo>
                <a:cubicBezTo>
                  <a:pt x="345" y="76"/>
                  <a:pt x="345" y="76"/>
                  <a:pt x="344" y="76"/>
                </a:cubicBezTo>
                <a:cubicBezTo>
                  <a:pt x="344" y="75"/>
                  <a:pt x="343" y="74"/>
                  <a:pt x="343" y="73"/>
                </a:cubicBezTo>
                <a:cubicBezTo>
                  <a:pt x="343" y="73"/>
                  <a:pt x="343" y="73"/>
                  <a:pt x="343" y="73"/>
                </a:cubicBezTo>
                <a:close/>
                <a:moveTo>
                  <a:pt x="331" y="78"/>
                </a:moveTo>
                <a:cubicBezTo>
                  <a:pt x="331" y="79"/>
                  <a:pt x="331" y="79"/>
                  <a:pt x="331" y="80"/>
                </a:cubicBezTo>
                <a:cubicBezTo>
                  <a:pt x="331" y="80"/>
                  <a:pt x="331" y="80"/>
                  <a:pt x="331" y="80"/>
                </a:cubicBezTo>
                <a:cubicBezTo>
                  <a:pt x="330" y="81"/>
                  <a:pt x="330" y="81"/>
                  <a:pt x="329" y="82"/>
                </a:cubicBezTo>
                <a:cubicBezTo>
                  <a:pt x="330" y="81"/>
                  <a:pt x="330" y="80"/>
                  <a:pt x="331" y="78"/>
                </a:cubicBezTo>
                <a:close/>
                <a:moveTo>
                  <a:pt x="291" y="87"/>
                </a:moveTo>
                <a:cubicBezTo>
                  <a:pt x="291" y="88"/>
                  <a:pt x="291" y="88"/>
                  <a:pt x="291" y="89"/>
                </a:cubicBezTo>
                <a:cubicBezTo>
                  <a:pt x="291" y="89"/>
                  <a:pt x="291" y="89"/>
                  <a:pt x="291" y="89"/>
                </a:cubicBezTo>
                <a:cubicBezTo>
                  <a:pt x="291" y="89"/>
                  <a:pt x="291" y="88"/>
                  <a:pt x="290" y="88"/>
                </a:cubicBezTo>
                <a:cubicBezTo>
                  <a:pt x="290" y="88"/>
                  <a:pt x="290" y="88"/>
                  <a:pt x="291" y="87"/>
                </a:cubicBezTo>
                <a:close/>
                <a:moveTo>
                  <a:pt x="179" y="106"/>
                </a:moveTo>
                <a:cubicBezTo>
                  <a:pt x="179" y="107"/>
                  <a:pt x="179" y="107"/>
                  <a:pt x="180" y="108"/>
                </a:cubicBezTo>
                <a:cubicBezTo>
                  <a:pt x="180" y="108"/>
                  <a:pt x="179" y="108"/>
                  <a:pt x="179" y="108"/>
                </a:cubicBezTo>
                <a:cubicBezTo>
                  <a:pt x="179" y="108"/>
                  <a:pt x="179" y="107"/>
                  <a:pt x="179" y="106"/>
                </a:cubicBezTo>
                <a:close/>
                <a:moveTo>
                  <a:pt x="286" y="73"/>
                </a:moveTo>
                <a:cubicBezTo>
                  <a:pt x="287" y="74"/>
                  <a:pt x="287" y="75"/>
                  <a:pt x="287" y="76"/>
                </a:cubicBezTo>
                <a:cubicBezTo>
                  <a:pt x="288" y="77"/>
                  <a:pt x="288" y="78"/>
                  <a:pt x="288" y="79"/>
                </a:cubicBezTo>
                <a:cubicBezTo>
                  <a:pt x="288" y="79"/>
                  <a:pt x="288" y="80"/>
                  <a:pt x="288" y="80"/>
                </a:cubicBezTo>
                <a:cubicBezTo>
                  <a:pt x="287" y="79"/>
                  <a:pt x="287" y="77"/>
                  <a:pt x="286" y="76"/>
                </a:cubicBezTo>
                <a:cubicBezTo>
                  <a:pt x="286" y="75"/>
                  <a:pt x="286" y="74"/>
                  <a:pt x="286" y="73"/>
                </a:cubicBezTo>
                <a:close/>
                <a:moveTo>
                  <a:pt x="277" y="79"/>
                </a:moveTo>
                <a:cubicBezTo>
                  <a:pt x="278" y="78"/>
                  <a:pt x="278" y="77"/>
                  <a:pt x="279" y="76"/>
                </a:cubicBezTo>
                <a:cubicBezTo>
                  <a:pt x="279" y="76"/>
                  <a:pt x="279" y="77"/>
                  <a:pt x="279" y="78"/>
                </a:cubicBezTo>
                <a:cubicBezTo>
                  <a:pt x="279" y="79"/>
                  <a:pt x="279" y="80"/>
                  <a:pt x="278" y="81"/>
                </a:cubicBezTo>
                <a:cubicBezTo>
                  <a:pt x="278" y="81"/>
                  <a:pt x="278" y="81"/>
                  <a:pt x="278" y="80"/>
                </a:cubicBezTo>
                <a:cubicBezTo>
                  <a:pt x="278" y="80"/>
                  <a:pt x="277" y="80"/>
                  <a:pt x="277" y="80"/>
                </a:cubicBezTo>
                <a:cubicBezTo>
                  <a:pt x="277" y="80"/>
                  <a:pt x="277" y="79"/>
                  <a:pt x="277" y="79"/>
                </a:cubicBezTo>
                <a:close/>
                <a:moveTo>
                  <a:pt x="275" y="89"/>
                </a:moveTo>
                <a:cubicBezTo>
                  <a:pt x="275" y="89"/>
                  <a:pt x="275" y="89"/>
                  <a:pt x="275" y="90"/>
                </a:cubicBezTo>
                <a:cubicBezTo>
                  <a:pt x="275" y="90"/>
                  <a:pt x="274" y="91"/>
                  <a:pt x="274" y="91"/>
                </a:cubicBezTo>
                <a:cubicBezTo>
                  <a:pt x="274" y="90"/>
                  <a:pt x="275" y="90"/>
                  <a:pt x="275" y="89"/>
                </a:cubicBezTo>
                <a:close/>
                <a:moveTo>
                  <a:pt x="221" y="73"/>
                </a:moveTo>
                <a:cubicBezTo>
                  <a:pt x="221" y="74"/>
                  <a:pt x="221" y="74"/>
                  <a:pt x="221" y="75"/>
                </a:cubicBezTo>
                <a:cubicBezTo>
                  <a:pt x="221" y="75"/>
                  <a:pt x="220" y="74"/>
                  <a:pt x="220" y="74"/>
                </a:cubicBezTo>
                <a:cubicBezTo>
                  <a:pt x="220" y="74"/>
                  <a:pt x="220" y="73"/>
                  <a:pt x="221" y="73"/>
                </a:cubicBezTo>
                <a:close/>
                <a:moveTo>
                  <a:pt x="218" y="85"/>
                </a:moveTo>
                <a:cubicBezTo>
                  <a:pt x="218" y="86"/>
                  <a:pt x="218" y="88"/>
                  <a:pt x="219" y="89"/>
                </a:cubicBezTo>
                <a:cubicBezTo>
                  <a:pt x="218" y="91"/>
                  <a:pt x="217" y="92"/>
                  <a:pt x="217" y="94"/>
                </a:cubicBezTo>
                <a:cubicBezTo>
                  <a:pt x="217" y="91"/>
                  <a:pt x="217" y="88"/>
                  <a:pt x="218" y="85"/>
                </a:cubicBezTo>
                <a:close/>
                <a:moveTo>
                  <a:pt x="191" y="97"/>
                </a:moveTo>
                <a:cubicBezTo>
                  <a:pt x="191" y="97"/>
                  <a:pt x="191" y="97"/>
                  <a:pt x="191" y="97"/>
                </a:cubicBezTo>
                <a:cubicBezTo>
                  <a:pt x="191" y="97"/>
                  <a:pt x="191" y="96"/>
                  <a:pt x="191" y="96"/>
                </a:cubicBezTo>
                <a:cubicBezTo>
                  <a:pt x="191" y="97"/>
                  <a:pt x="191" y="97"/>
                  <a:pt x="191" y="97"/>
                </a:cubicBezTo>
                <a:close/>
                <a:moveTo>
                  <a:pt x="179" y="90"/>
                </a:moveTo>
                <a:cubicBezTo>
                  <a:pt x="179" y="90"/>
                  <a:pt x="179" y="90"/>
                  <a:pt x="180" y="91"/>
                </a:cubicBezTo>
                <a:cubicBezTo>
                  <a:pt x="180" y="91"/>
                  <a:pt x="180" y="92"/>
                  <a:pt x="180" y="93"/>
                </a:cubicBezTo>
                <a:cubicBezTo>
                  <a:pt x="179" y="92"/>
                  <a:pt x="178" y="91"/>
                  <a:pt x="178" y="89"/>
                </a:cubicBezTo>
                <a:cubicBezTo>
                  <a:pt x="178" y="89"/>
                  <a:pt x="178" y="89"/>
                  <a:pt x="178" y="89"/>
                </a:cubicBezTo>
                <a:cubicBezTo>
                  <a:pt x="178" y="89"/>
                  <a:pt x="179" y="89"/>
                  <a:pt x="179" y="90"/>
                </a:cubicBezTo>
                <a:close/>
                <a:moveTo>
                  <a:pt x="164" y="97"/>
                </a:moveTo>
                <a:cubicBezTo>
                  <a:pt x="164" y="96"/>
                  <a:pt x="165" y="95"/>
                  <a:pt x="165" y="93"/>
                </a:cubicBezTo>
                <a:cubicBezTo>
                  <a:pt x="164" y="97"/>
                  <a:pt x="163" y="100"/>
                  <a:pt x="162" y="102"/>
                </a:cubicBezTo>
                <a:cubicBezTo>
                  <a:pt x="163" y="101"/>
                  <a:pt x="163" y="99"/>
                  <a:pt x="164" y="97"/>
                </a:cubicBezTo>
                <a:close/>
                <a:moveTo>
                  <a:pt x="105" y="104"/>
                </a:moveTo>
                <a:cubicBezTo>
                  <a:pt x="105" y="104"/>
                  <a:pt x="105" y="104"/>
                  <a:pt x="105" y="104"/>
                </a:cubicBezTo>
                <a:cubicBezTo>
                  <a:pt x="105" y="103"/>
                  <a:pt x="105" y="103"/>
                  <a:pt x="105" y="102"/>
                </a:cubicBezTo>
                <a:cubicBezTo>
                  <a:pt x="105" y="103"/>
                  <a:pt x="105" y="103"/>
                  <a:pt x="105" y="104"/>
                </a:cubicBezTo>
                <a:close/>
                <a:moveTo>
                  <a:pt x="98" y="100"/>
                </a:moveTo>
                <a:cubicBezTo>
                  <a:pt x="98" y="101"/>
                  <a:pt x="98" y="102"/>
                  <a:pt x="99" y="103"/>
                </a:cubicBezTo>
                <a:cubicBezTo>
                  <a:pt x="99" y="106"/>
                  <a:pt x="99" y="109"/>
                  <a:pt x="98" y="112"/>
                </a:cubicBezTo>
                <a:cubicBezTo>
                  <a:pt x="98" y="110"/>
                  <a:pt x="97" y="108"/>
                  <a:pt x="97" y="105"/>
                </a:cubicBezTo>
                <a:cubicBezTo>
                  <a:pt x="97" y="102"/>
                  <a:pt x="96" y="99"/>
                  <a:pt x="96" y="96"/>
                </a:cubicBezTo>
                <a:cubicBezTo>
                  <a:pt x="96" y="97"/>
                  <a:pt x="97" y="98"/>
                  <a:pt x="98" y="100"/>
                </a:cubicBezTo>
                <a:close/>
                <a:moveTo>
                  <a:pt x="89" y="118"/>
                </a:moveTo>
                <a:cubicBezTo>
                  <a:pt x="89" y="118"/>
                  <a:pt x="89" y="118"/>
                  <a:pt x="89" y="118"/>
                </a:cubicBezTo>
                <a:cubicBezTo>
                  <a:pt x="89" y="118"/>
                  <a:pt x="89" y="118"/>
                  <a:pt x="89" y="118"/>
                </a:cubicBezTo>
                <a:cubicBezTo>
                  <a:pt x="89" y="118"/>
                  <a:pt x="89" y="118"/>
                  <a:pt x="89" y="118"/>
                </a:cubicBezTo>
                <a:close/>
                <a:moveTo>
                  <a:pt x="82" y="114"/>
                </a:moveTo>
                <a:cubicBezTo>
                  <a:pt x="83" y="112"/>
                  <a:pt x="83" y="110"/>
                  <a:pt x="84" y="108"/>
                </a:cubicBezTo>
                <a:cubicBezTo>
                  <a:pt x="83" y="113"/>
                  <a:pt x="82" y="118"/>
                  <a:pt x="80" y="122"/>
                </a:cubicBezTo>
                <a:cubicBezTo>
                  <a:pt x="81" y="119"/>
                  <a:pt x="81" y="117"/>
                  <a:pt x="82" y="114"/>
                </a:cubicBezTo>
                <a:close/>
                <a:moveTo>
                  <a:pt x="32" y="133"/>
                </a:moveTo>
                <a:cubicBezTo>
                  <a:pt x="33" y="133"/>
                  <a:pt x="33" y="134"/>
                  <a:pt x="33" y="134"/>
                </a:cubicBezTo>
                <a:cubicBezTo>
                  <a:pt x="33" y="137"/>
                  <a:pt x="33" y="140"/>
                  <a:pt x="34" y="142"/>
                </a:cubicBezTo>
                <a:cubicBezTo>
                  <a:pt x="34" y="142"/>
                  <a:pt x="34" y="142"/>
                  <a:pt x="34" y="142"/>
                </a:cubicBezTo>
                <a:cubicBezTo>
                  <a:pt x="33" y="140"/>
                  <a:pt x="32" y="137"/>
                  <a:pt x="31" y="133"/>
                </a:cubicBezTo>
                <a:cubicBezTo>
                  <a:pt x="31" y="133"/>
                  <a:pt x="32" y="133"/>
                  <a:pt x="32" y="13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839657" y="4321596"/>
            <a:ext cx="812800" cy="1355725"/>
          </a:xfrm>
          <a:custGeom>
            <a:avLst/>
            <a:gdLst>
              <a:gd name="T0" fmla="*/ 164 w 189"/>
              <a:gd name="T1" fmla="*/ 191 h 317"/>
              <a:gd name="T2" fmla="*/ 86 w 189"/>
              <a:gd name="T3" fmla="*/ 135 h 317"/>
              <a:gd name="T4" fmla="*/ 64 w 189"/>
              <a:gd name="T5" fmla="*/ 54 h 317"/>
              <a:gd name="T6" fmla="*/ 104 w 189"/>
              <a:gd name="T7" fmla="*/ 39 h 317"/>
              <a:gd name="T8" fmla="*/ 97 w 189"/>
              <a:gd name="T9" fmla="*/ 22 h 317"/>
              <a:gd name="T10" fmla="*/ 59 w 189"/>
              <a:gd name="T11" fmla="*/ 37 h 317"/>
              <a:gd name="T12" fmla="*/ 48 w 189"/>
              <a:gd name="T13" fmla="*/ 0 h 317"/>
              <a:gd name="T14" fmla="*/ 19 w 189"/>
              <a:gd name="T15" fmla="*/ 10 h 317"/>
              <a:gd name="T16" fmla="*/ 33 w 189"/>
              <a:gd name="T17" fmla="*/ 47 h 317"/>
              <a:gd name="T18" fmla="*/ 0 w 189"/>
              <a:gd name="T19" fmla="*/ 60 h 317"/>
              <a:gd name="T20" fmla="*/ 2 w 189"/>
              <a:gd name="T21" fmla="*/ 77 h 317"/>
              <a:gd name="T22" fmla="*/ 39 w 189"/>
              <a:gd name="T23" fmla="*/ 64 h 317"/>
              <a:gd name="T24" fmla="*/ 69 w 189"/>
              <a:gd name="T25" fmla="*/ 138 h 317"/>
              <a:gd name="T26" fmla="*/ 63 w 189"/>
              <a:gd name="T27" fmla="*/ 317 h 317"/>
              <a:gd name="T28" fmla="*/ 189 w 189"/>
              <a:gd name="T29" fmla="*/ 289 h 317"/>
              <a:gd name="T30" fmla="*/ 164 w 189"/>
              <a:gd name="T31" fmla="*/ 19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317">
                <a:moveTo>
                  <a:pt x="164" y="191"/>
                </a:moveTo>
                <a:cubicBezTo>
                  <a:pt x="154" y="157"/>
                  <a:pt x="130" y="131"/>
                  <a:pt x="86" y="135"/>
                </a:cubicBezTo>
                <a:cubicBezTo>
                  <a:pt x="64" y="54"/>
                  <a:pt x="64" y="54"/>
                  <a:pt x="64" y="54"/>
                </a:cubicBezTo>
                <a:cubicBezTo>
                  <a:pt x="104" y="39"/>
                  <a:pt x="104" y="39"/>
                  <a:pt x="104" y="39"/>
                </a:cubicBezTo>
                <a:cubicBezTo>
                  <a:pt x="97" y="22"/>
                  <a:pt x="97" y="22"/>
                  <a:pt x="97" y="22"/>
                </a:cubicBezTo>
                <a:cubicBezTo>
                  <a:pt x="59" y="37"/>
                  <a:pt x="59" y="37"/>
                  <a:pt x="59" y="37"/>
                </a:cubicBezTo>
                <a:cubicBezTo>
                  <a:pt x="48" y="0"/>
                  <a:pt x="48" y="0"/>
                  <a:pt x="48" y="0"/>
                </a:cubicBezTo>
                <a:cubicBezTo>
                  <a:pt x="19" y="10"/>
                  <a:pt x="19" y="10"/>
                  <a:pt x="19" y="10"/>
                </a:cubicBezTo>
                <a:cubicBezTo>
                  <a:pt x="33" y="47"/>
                  <a:pt x="33" y="47"/>
                  <a:pt x="33" y="47"/>
                </a:cubicBezTo>
                <a:cubicBezTo>
                  <a:pt x="0" y="60"/>
                  <a:pt x="0" y="60"/>
                  <a:pt x="0" y="60"/>
                </a:cubicBezTo>
                <a:cubicBezTo>
                  <a:pt x="2" y="77"/>
                  <a:pt x="2" y="77"/>
                  <a:pt x="2" y="77"/>
                </a:cubicBezTo>
                <a:cubicBezTo>
                  <a:pt x="39" y="64"/>
                  <a:pt x="39" y="64"/>
                  <a:pt x="39" y="64"/>
                </a:cubicBezTo>
                <a:cubicBezTo>
                  <a:pt x="69" y="138"/>
                  <a:pt x="69" y="138"/>
                  <a:pt x="69" y="138"/>
                </a:cubicBezTo>
                <a:cubicBezTo>
                  <a:pt x="27" y="153"/>
                  <a:pt x="32" y="223"/>
                  <a:pt x="63" y="317"/>
                </a:cubicBezTo>
                <a:cubicBezTo>
                  <a:pt x="189" y="289"/>
                  <a:pt x="189" y="289"/>
                  <a:pt x="189" y="289"/>
                </a:cubicBezTo>
                <a:cubicBezTo>
                  <a:pt x="189" y="289"/>
                  <a:pt x="175" y="228"/>
                  <a:pt x="164" y="19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65" name="组合 2064"/>
          <p:cNvGrpSpPr/>
          <p:nvPr/>
        </p:nvGrpSpPr>
        <p:grpSpPr>
          <a:xfrm>
            <a:off x="1044665" y="2188012"/>
            <a:ext cx="2687664" cy="4174459"/>
            <a:chOff x="-463396" y="-2668671"/>
            <a:chExt cx="3182784" cy="4943476"/>
          </a:xfrm>
        </p:grpSpPr>
        <p:sp>
          <p:nvSpPr>
            <p:cNvPr id="23" name="Freeform 21"/>
            <p:cNvSpPr/>
            <p:nvPr/>
          </p:nvSpPr>
          <p:spPr bwMode="auto">
            <a:xfrm>
              <a:off x="287154" y="1067151"/>
              <a:ext cx="1379772" cy="1202009"/>
            </a:xfrm>
            <a:custGeom>
              <a:avLst/>
              <a:gdLst>
                <a:gd name="T0" fmla="*/ 489 w 489"/>
                <a:gd name="T1" fmla="*/ 5 h 426"/>
                <a:gd name="T2" fmla="*/ 435 w 489"/>
                <a:gd name="T3" fmla="*/ 426 h 426"/>
                <a:gd name="T4" fmla="*/ 11 w 489"/>
                <a:gd name="T5" fmla="*/ 426 h 426"/>
                <a:gd name="T6" fmla="*/ 0 w 489"/>
                <a:gd name="T7" fmla="*/ 0 h 426"/>
                <a:gd name="T8" fmla="*/ 489 w 489"/>
                <a:gd name="T9" fmla="*/ 5 h 426"/>
              </a:gdLst>
              <a:ahLst/>
              <a:cxnLst>
                <a:cxn ang="0">
                  <a:pos x="T0" y="T1"/>
                </a:cxn>
                <a:cxn ang="0">
                  <a:pos x="T2" y="T3"/>
                </a:cxn>
                <a:cxn ang="0">
                  <a:pos x="T4" y="T5"/>
                </a:cxn>
                <a:cxn ang="0">
                  <a:pos x="T6" y="T7"/>
                </a:cxn>
                <a:cxn ang="0">
                  <a:pos x="T8" y="T9"/>
                </a:cxn>
              </a:cxnLst>
              <a:rect l="0" t="0" r="r" b="b"/>
              <a:pathLst>
                <a:path w="489" h="426">
                  <a:moveTo>
                    <a:pt x="489" y="5"/>
                  </a:moveTo>
                  <a:lnTo>
                    <a:pt x="435" y="426"/>
                  </a:lnTo>
                  <a:lnTo>
                    <a:pt x="11" y="426"/>
                  </a:lnTo>
                  <a:lnTo>
                    <a:pt x="0" y="0"/>
                  </a:lnTo>
                  <a:lnTo>
                    <a:pt x="489"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182753" y="454861"/>
              <a:ext cx="1642181" cy="725156"/>
            </a:xfrm>
            <a:custGeom>
              <a:avLst/>
              <a:gdLst>
                <a:gd name="T0" fmla="*/ 582 w 582"/>
                <a:gd name="T1" fmla="*/ 0 h 257"/>
                <a:gd name="T2" fmla="*/ 510 w 582"/>
                <a:gd name="T3" fmla="*/ 257 h 257"/>
                <a:gd name="T4" fmla="*/ 37 w 582"/>
                <a:gd name="T5" fmla="*/ 257 h 257"/>
                <a:gd name="T6" fmla="*/ 0 w 582"/>
                <a:gd name="T7" fmla="*/ 75 h 257"/>
                <a:gd name="T8" fmla="*/ 582 w 582"/>
                <a:gd name="T9" fmla="*/ 0 h 257"/>
              </a:gdLst>
              <a:ahLst/>
              <a:cxnLst>
                <a:cxn ang="0">
                  <a:pos x="T0" y="T1"/>
                </a:cxn>
                <a:cxn ang="0">
                  <a:pos x="T2" y="T3"/>
                </a:cxn>
                <a:cxn ang="0">
                  <a:pos x="T4" y="T5"/>
                </a:cxn>
                <a:cxn ang="0">
                  <a:pos x="T6" y="T7"/>
                </a:cxn>
                <a:cxn ang="0">
                  <a:pos x="T8" y="T9"/>
                </a:cxn>
              </a:cxnLst>
              <a:rect l="0" t="0" r="r" b="b"/>
              <a:pathLst>
                <a:path w="582" h="257">
                  <a:moveTo>
                    <a:pt x="582" y="0"/>
                  </a:moveTo>
                  <a:lnTo>
                    <a:pt x="510" y="257"/>
                  </a:lnTo>
                  <a:lnTo>
                    <a:pt x="37" y="257"/>
                  </a:lnTo>
                  <a:lnTo>
                    <a:pt x="0" y="75"/>
                  </a:lnTo>
                  <a:lnTo>
                    <a:pt x="582"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1455304" y="1058687"/>
              <a:ext cx="1060928" cy="1216118"/>
            </a:xfrm>
            <a:custGeom>
              <a:avLst/>
              <a:gdLst>
                <a:gd name="T0" fmla="*/ 61 w 376"/>
                <a:gd name="T1" fmla="*/ 0 h 431"/>
                <a:gd name="T2" fmla="*/ 0 w 376"/>
                <a:gd name="T3" fmla="*/ 429 h 431"/>
                <a:gd name="T4" fmla="*/ 341 w 376"/>
                <a:gd name="T5" fmla="*/ 431 h 431"/>
                <a:gd name="T6" fmla="*/ 376 w 376"/>
                <a:gd name="T7" fmla="*/ 0 h 431"/>
                <a:gd name="T8" fmla="*/ 61 w 376"/>
                <a:gd name="T9" fmla="*/ 0 h 431"/>
              </a:gdLst>
              <a:ahLst/>
              <a:cxnLst>
                <a:cxn ang="0">
                  <a:pos x="T0" y="T1"/>
                </a:cxn>
                <a:cxn ang="0">
                  <a:pos x="T2" y="T3"/>
                </a:cxn>
                <a:cxn ang="0">
                  <a:pos x="T4" y="T5"/>
                </a:cxn>
                <a:cxn ang="0">
                  <a:pos x="T6" y="T7"/>
                </a:cxn>
                <a:cxn ang="0">
                  <a:pos x="T8" y="T9"/>
                </a:cxn>
              </a:cxnLst>
              <a:rect l="0" t="0" r="r" b="b"/>
              <a:pathLst>
                <a:path w="376" h="431">
                  <a:moveTo>
                    <a:pt x="61" y="0"/>
                  </a:moveTo>
                  <a:lnTo>
                    <a:pt x="0" y="429"/>
                  </a:lnTo>
                  <a:lnTo>
                    <a:pt x="341" y="431"/>
                  </a:lnTo>
                  <a:lnTo>
                    <a:pt x="376" y="0"/>
                  </a:lnTo>
                  <a:lnTo>
                    <a:pt x="6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477877" y="580"/>
              <a:ext cx="1137113" cy="1179436"/>
            </a:xfrm>
            <a:custGeom>
              <a:avLst/>
              <a:gdLst>
                <a:gd name="T0" fmla="*/ 0 w 403"/>
                <a:gd name="T1" fmla="*/ 418 h 418"/>
                <a:gd name="T2" fmla="*/ 212 w 403"/>
                <a:gd name="T3" fmla="*/ 0 h 418"/>
                <a:gd name="T4" fmla="*/ 403 w 403"/>
                <a:gd name="T5" fmla="*/ 404 h 418"/>
                <a:gd name="T6" fmla="*/ 0 w 403"/>
                <a:gd name="T7" fmla="*/ 418 h 418"/>
              </a:gdLst>
              <a:ahLst/>
              <a:cxnLst>
                <a:cxn ang="0">
                  <a:pos x="T0" y="T1"/>
                </a:cxn>
                <a:cxn ang="0">
                  <a:pos x="T2" y="T3"/>
                </a:cxn>
                <a:cxn ang="0">
                  <a:pos x="T4" y="T5"/>
                </a:cxn>
                <a:cxn ang="0">
                  <a:pos x="T6" y="T7"/>
                </a:cxn>
              </a:cxnLst>
              <a:rect l="0" t="0" r="r" b="b"/>
              <a:pathLst>
                <a:path w="403" h="418">
                  <a:moveTo>
                    <a:pt x="0" y="418"/>
                  </a:moveTo>
                  <a:lnTo>
                    <a:pt x="212" y="0"/>
                  </a:lnTo>
                  <a:lnTo>
                    <a:pt x="403" y="404"/>
                  </a:lnTo>
                  <a:lnTo>
                    <a:pt x="0" y="41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364640" y="1194125"/>
              <a:ext cx="818269" cy="1075037"/>
            </a:xfrm>
            <a:custGeom>
              <a:avLst/>
              <a:gdLst>
                <a:gd name="T0" fmla="*/ 14 w 290"/>
                <a:gd name="T1" fmla="*/ 0 h 381"/>
                <a:gd name="T2" fmla="*/ 0 w 290"/>
                <a:gd name="T3" fmla="*/ 378 h 381"/>
                <a:gd name="T4" fmla="*/ 258 w 290"/>
                <a:gd name="T5" fmla="*/ 381 h 381"/>
                <a:gd name="T6" fmla="*/ 290 w 290"/>
                <a:gd name="T7" fmla="*/ 0 h 381"/>
                <a:gd name="T8" fmla="*/ 14 w 290"/>
                <a:gd name="T9" fmla="*/ 0 h 381"/>
              </a:gdLst>
              <a:ahLst/>
              <a:cxnLst>
                <a:cxn ang="0">
                  <a:pos x="T0" y="T1"/>
                </a:cxn>
                <a:cxn ang="0">
                  <a:pos x="T2" y="T3"/>
                </a:cxn>
                <a:cxn ang="0">
                  <a:pos x="T4" y="T5"/>
                </a:cxn>
                <a:cxn ang="0">
                  <a:pos x="T6" y="T7"/>
                </a:cxn>
                <a:cxn ang="0">
                  <a:pos x="T8" y="T9"/>
                </a:cxn>
              </a:cxnLst>
              <a:rect l="0" t="0" r="r" b="b"/>
              <a:pathLst>
                <a:path w="290" h="381">
                  <a:moveTo>
                    <a:pt x="14" y="0"/>
                  </a:moveTo>
                  <a:lnTo>
                    <a:pt x="0" y="378"/>
                  </a:lnTo>
                  <a:lnTo>
                    <a:pt x="258" y="381"/>
                  </a:lnTo>
                  <a:lnTo>
                    <a:pt x="290" y="0"/>
                  </a:lnTo>
                  <a:lnTo>
                    <a:pt x="1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463396" y="415359"/>
              <a:ext cx="1001675" cy="885988"/>
            </a:xfrm>
            <a:custGeom>
              <a:avLst/>
              <a:gdLst>
                <a:gd name="T0" fmla="*/ 0 w 355"/>
                <a:gd name="T1" fmla="*/ 314 h 314"/>
                <a:gd name="T2" fmla="*/ 145 w 355"/>
                <a:gd name="T3" fmla="*/ 0 h 314"/>
                <a:gd name="T4" fmla="*/ 355 w 355"/>
                <a:gd name="T5" fmla="*/ 303 h 314"/>
                <a:gd name="T6" fmla="*/ 0 w 355"/>
                <a:gd name="T7" fmla="*/ 314 h 314"/>
              </a:gdLst>
              <a:ahLst/>
              <a:cxnLst>
                <a:cxn ang="0">
                  <a:pos x="T0" y="T1"/>
                </a:cxn>
                <a:cxn ang="0">
                  <a:pos x="T2" y="T3"/>
                </a:cxn>
                <a:cxn ang="0">
                  <a:pos x="T4" y="T5"/>
                </a:cxn>
                <a:cxn ang="0">
                  <a:pos x="T6" y="T7"/>
                </a:cxn>
              </a:cxnLst>
              <a:rect l="0" t="0" r="r" b="b"/>
              <a:pathLst>
                <a:path w="355" h="314">
                  <a:moveTo>
                    <a:pt x="0" y="314"/>
                  </a:moveTo>
                  <a:lnTo>
                    <a:pt x="145" y="0"/>
                  </a:lnTo>
                  <a:lnTo>
                    <a:pt x="355" y="303"/>
                  </a:lnTo>
                  <a:lnTo>
                    <a:pt x="0" y="31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00019" y="-543993"/>
              <a:ext cx="939599" cy="1300766"/>
            </a:xfrm>
            <a:custGeom>
              <a:avLst/>
              <a:gdLst>
                <a:gd name="T0" fmla="*/ 317 w 333"/>
                <a:gd name="T1" fmla="*/ 0 h 461"/>
                <a:gd name="T2" fmla="*/ 333 w 333"/>
                <a:gd name="T3" fmla="*/ 429 h 461"/>
                <a:gd name="T4" fmla="*/ 59 w 333"/>
                <a:gd name="T5" fmla="*/ 461 h 461"/>
                <a:gd name="T6" fmla="*/ 0 w 333"/>
                <a:gd name="T7" fmla="*/ 32 h 461"/>
                <a:gd name="T8" fmla="*/ 317 w 333"/>
                <a:gd name="T9" fmla="*/ 0 h 461"/>
              </a:gdLst>
              <a:ahLst/>
              <a:cxnLst>
                <a:cxn ang="0">
                  <a:pos x="T0" y="T1"/>
                </a:cxn>
                <a:cxn ang="0">
                  <a:pos x="T2" y="T3"/>
                </a:cxn>
                <a:cxn ang="0">
                  <a:pos x="T4" y="T5"/>
                </a:cxn>
                <a:cxn ang="0">
                  <a:pos x="T6" y="T7"/>
                </a:cxn>
                <a:cxn ang="0">
                  <a:pos x="T8" y="T9"/>
                </a:cxn>
              </a:cxnLst>
              <a:rect l="0" t="0" r="r" b="b"/>
              <a:pathLst>
                <a:path w="333" h="461">
                  <a:moveTo>
                    <a:pt x="317" y="0"/>
                  </a:moveTo>
                  <a:lnTo>
                    <a:pt x="333" y="429"/>
                  </a:lnTo>
                  <a:lnTo>
                    <a:pt x="59" y="461"/>
                  </a:lnTo>
                  <a:lnTo>
                    <a:pt x="0" y="32"/>
                  </a:lnTo>
                  <a:lnTo>
                    <a:pt x="317"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87154" y="-1097030"/>
              <a:ext cx="1046821" cy="756193"/>
            </a:xfrm>
            <a:custGeom>
              <a:avLst/>
              <a:gdLst>
                <a:gd name="T0" fmla="*/ 371 w 371"/>
                <a:gd name="T1" fmla="*/ 0 h 268"/>
                <a:gd name="T2" fmla="*/ 352 w 371"/>
                <a:gd name="T3" fmla="*/ 231 h 268"/>
                <a:gd name="T4" fmla="*/ 43 w 371"/>
                <a:gd name="T5" fmla="*/ 268 h 268"/>
                <a:gd name="T6" fmla="*/ 0 w 371"/>
                <a:gd name="T7" fmla="*/ 113 h 268"/>
                <a:gd name="T8" fmla="*/ 371 w 371"/>
                <a:gd name="T9" fmla="*/ 0 h 268"/>
              </a:gdLst>
              <a:ahLst/>
              <a:cxnLst>
                <a:cxn ang="0">
                  <a:pos x="T0" y="T1"/>
                </a:cxn>
                <a:cxn ang="0">
                  <a:pos x="T2" y="T3"/>
                </a:cxn>
                <a:cxn ang="0">
                  <a:pos x="T4" y="T5"/>
                </a:cxn>
                <a:cxn ang="0">
                  <a:pos x="T6" y="T7"/>
                </a:cxn>
                <a:cxn ang="0">
                  <a:pos x="T8" y="T9"/>
                </a:cxn>
              </a:cxnLst>
              <a:rect l="0" t="0" r="r" b="b"/>
              <a:pathLst>
                <a:path w="371" h="268">
                  <a:moveTo>
                    <a:pt x="371" y="0"/>
                  </a:moveTo>
                  <a:lnTo>
                    <a:pt x="352" y="231"/>
                  </a:lnTo>
                  <a:lnTo>
                    <a:pt x="43" y="268"/>
                  </a:lnTo>
                  <a:lnTo>
                    <a:pt x="0" y="113"/>
                  </a:lnTo>
                  <a:lnTo>
                    <a:pt x="37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271898" y="-634284"/>
              <a:ext cx="651794" cy="1306409"/>
            </a:xfrm>
            <a:custGeom>
              <a:avLst/>
              <a:gdLst>
                <a:gd name="T0" fmla="*/ 0 w 231"/>
                <a:gd name="T1" fmla="*/ 24 h 463"/>
                <a:gd name="T2" fmla="*/ 11 w 231"/>
                <a:gd name="T3" fmla="*/ 463 h 463"/>
                <a:gd name="T4" fmla="*/ 231 w 231"/>
                <a:gd name="T5" fmla="*/ 439 h 463"/>
                <a:gd name="T6" fmla="*/ 202 w 231"/>
                <a:gd name="T7" fmla="*/ 0 h 463"/>
                <a:gd name="T8" fmla="*/ 0 w 231"/>
                <a:gd name="T9" fmla="*/ 24 h 463"/>
              </a:gdLst>
              <a:ahLst/>
              <a:cxnLst>
                <a:cxn ang="0">
                  <a:pos x="T0" y="T1"/>
                </a:cxn>
                <a:cxn ang="0">
                  <a:pos x="T2" y="T3"/>
                </a:cxn>
                <a:cxn ang="0">
                  <a:pos x="T4" y="T5"/>
                </a:cxn>
                <a:cxn ang="0">
                  <a:pos x="T6" y="T7"/>
                </a:cxn>
                <a:cxn ang="0">
                  <a:pos x="T8" y="T9"/>
                </a:cxn>
              </a:cxnLst>
              <a:rect l="0" t="0" r="r" b="b"/>
              <a:pathLst>
                <a:path w="231" h="463">
                  <a:moveTo>
                    <a:pt x="0" y="24"/>
                  </a:moveTo>
                  <a:lnTo>
                    <a:pt x="11" y="463"/>
                  </a:lnTo>
                  <a:lnTo>
                    <a:pt x="231" y="439"/>
                  </a:lnTo>
                  <a:lnTo>
                    <a:pt x="202" y="0"/>
                  </a:lnTo>
                  <a:lnTo>
                    <a:pt x="0" y="2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0"/>
            <p:cNvSpPr/>
            <p:nvPr/>
          </p:nvSpPr>
          <p:spPr bwMode="auto">
            <a:xfrm>
              <a:off x="1074384" y="-1678283"/>
              <a:ext cx="871881" cy="1193545"/>
            </a:xfrm>
            <a:custGeom>
              <a:avLst/>
              <a:gdLst>
                <a:gd name="T0" fmla="*/ 0 w 309"/>
                <a:gd name="T1" fmla="*/ 423 h 423"/>
                <a:gd name="T2" fmla="*/ 127 w 309"/>
                <a:gd name="T3" fmla="*/ 0 h 423"/>
                <a:gd name="T4" fmla="*/ 309 w 309"/>
                <a:gd name="T5" fmla="*/ 370 h 423"/>
                <a:gd name="T6" fmla="*/ 0 w 309"/>
                <a:gd name="T7" fmla="*/ 423 h 423"/>
              </a:gdLst>
              <a:ahLst/>
              <a:cxnLst>
                <a:cxn ang="0">
                  <a:pos x="T0" y="T1"/>
                </a:cxn>
                <a:cxn ang="0">
                  <a:pos x="T2" y="T3"/>
                </a:cxn>
                <a:cxn ang="0">
                  <a:pos x="T4" y="T5"/>
                </a:cxn>
                <a:cxn ang="0">
                  <a:pos x="T6" y="T7"/>
                </a:cxn>
              </a:cxnLst>
              <a:rect l="0" t="0" r="r" b="b"/>
              <a:pathLst>
                <a:path w="309" h="423">
                  <a:moveTo>
                    <a:pt x="0" y="423"/>
                  </a:moveTo>
                  <a:lnTo>
                    <a:pt x="127" y="0"/>
                  </a:lnTo>
                  <a:lnTo>
                    <a:pt x="309" y="370"/>
                  </a:lnTo>
                  <a:lnTo>
                    <a:pt x="0" y="42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1"/>
            <p:cNvSpPr/>
            <p:nvPr/>
          </p:nvSpPr>
          <p:spPr bwMode="auto">
            <a:xfrm>
              <a:off x="13456" y="-332371"/>
              <a:ext cx="584076" cy="1134290"/>
            </a:xfrm>
            <a:custGeom>
              <a:avLst/>
              <a:gdLst>
                <a:gd name="T0" fmla="*/ 0 w 207"/>
                <a:gd name="T1" fmla="*/ 21 h 402"/>
                <a:gd name="T2" fmla="*/ 38 w 207"/>
                <a:gd name="T3" fmla="*/ 402 h 402"/>
                <a:gd name="T4" fmla="*/ 207 w 207"/>
                <a:gd name="T5" fmla="*/ 386 h 402"/>
                <a:gd name="T6" fmla="*/ 180 w 207"/>
                <a:gd name="T7" fmla="*/ 0 h 402"/>
                <a:gd name="T8" fmla="*/ 0 w 207"/>
                <a:gd name="T9" fmla="*/ 21 h 402"/>
              </a:gdLst>
              <a:ahLst/>
              <a:cxnLst>
                <a:cxn ang="0">
                  <a:pos x="T0" y="T1"/>
                </a:cxn>
                <a:cxn ang="0">
                  <a:pos x="T2" y="T3"/>
                </a:cxn>
                <a:cxn ang="0">
                  <a:pos x="T4" y="T5"/>
                </a:cxn>
                <a:cxn ang="0">
                  <a:pos x="T6" y="T7"/>
                </a:cxn>
                <a:cxn ang="0">
                  <a:pos x="T8" y="T9"/>
                </a:cxn>
              </a:cxnLst>
              <a:rect l="0" t="0" r="r" b="b"/>
              <a:pathLst>
                <a:path w="207" h="402">
                  <a:moveTo>
                    <a:pt x="0" y="21"/>
                  </a:moveTo>
                  <a:lnTo>
                    <a:pt x="38" y="402"/>
                  </a:lnTo>
                  <a:lnTo>
                    <a:pt x="207" y="386"/>
                  </a:lnTo>
                  <a:lnTo>
                    <a:pt x="180" y="0"/>
                  </a:lnTo>
                  <a:lnTo>
                    <a:pt x="0" y="2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32"/>
            <p:cNvSpPr/>
            <p:nvPr/>
          </p:nvSpPr>
          <p:spPr bwMode="auto">
            <a:xfrm>
              <a:off x="-59906" y="-1232467"/>
              <a:ext cx="702584" cy="1075037"/>
            </a:xfrm>
            <a:custGeom>
              <a:avLst/>
              <a:gdLst>
                <a:gd name="T0" fmla="*/ 0 w 249"/>
                <a:gd name="T1" fmla="*/ 381 h 381"/>
                <a:gd name="T2" fmla="*/ 34 w 249"/>
                <a:gd name="T3" fmla="*/ 0 h 381"/>
                <a:gd name="T4" fmla="*/ 249 w 249"/>
                <a:gd name="T5" fmla="*/ 306 h 381"/>
                <a:gd name="T6" fmla="*/ 0 w 249"/>
                <a:gd name="T7" fmla="*/ 381 h 381"/>
              </a:gdLst>
              <a:ahLst/>
              <a:cxnLst>
                <a:cxn ang="0">
                  <a:pos x="T0" y="T1"/>
                </a:cxn>
                <a:cxn ang="0">
                  <a:pos x="T2" y="T3"/>
                </a:cxn>
                <a:cxn ang="0">
                  <a:pos x="T4" y="T5"/>
                </a:cxn>
                <a:cxn ang="0">
                  <a:pos x="T6" y="T7"/>
                </a:cxn>
              </a:cxnLst>
              <a:rect l="0" t="0" r="r" b="b"/>
              <a:pathLst>
                <a:path w="249" h="381">
                  <a:moveTo>
                    <a:pt x="0" y="381"/>
                  </a:moveTo>
                  <a:lnTo>
                    <a:pt x="34" y="0"/>
                  </a:lnTo>
                  <a:lnTo>
                    <a:pt x="249" y="306"/>
                  </a:lnTo>
                  <a:lnTo>
                    <a:pt x="0" y="38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3"/>
            <p:cNvSpPr/>
            <p:nvPr/>
          </p:nvSpPr>
          <p:spPr bwMode="auto">
            <a:xfrm>
              <a:off x="182753" y="-1980195"/>
              <a:ext cx="1029891" cy="1283836"/>
            </a:xfrm>
            <a:custGeom>
              <a:avLst/>
              <a:gdLst>
                <a:gd name="T0" fmla="*/ 88 w 365"/>
                <a:gd name="T1" fmla="*/ 455 h 455"/>
                <a:gd name="T2" fmla="*/ 0 w 365"/>
                <a:gd name="T3" fmla="*/ 96 h 455"/>
                <a:gd name="T4" fmla="*/ 282 w 365"/>
                <a:gd name="T5" fmla="*/ 0 h 455"/>
                <a:gd name="T6" fmla="*/ 365 w 365"/>
                <a:gd name="T7" fmla="*/ 375 h 455"/>
                <a:gd name="T8" fmla="*/ 88 w 365"/>
                <a:gd name="T9" fmla="*/ 455 h 455"/>
              </a:gdLst>
              <a:ahLst/>
              <a:cxnLst>
                <a:cxn ang="0">
                  <a:pos x="T0" y="T1"/>
                </a:cxn>
                <a:cxn ang="0">
                  <a:pos x="T2" y="T3"/>
                </a:cxn>
                <a:cxn ang="0">
                  <a:pos x="T4" y="T5"/>
                </a:cxn>
                <a:cxn ang="0">
                  <a:pos x="T6" y="T7"/>
                </a:cxn>
                <a:cxn ang="0">
                  <a:pos x="T8" y="T9"/>
                </a:cxn>
              </a:cxnLst>
              <a:rect l="0" t="0" r="r" b="b"/>
              <a:pathLst>
                <a:path w="365" h="455">
                  <a:moveTo>
                    <a:pt x="88" y="455"/>
                  </a:moveTo>
                  <a:lnTo>
                    <a:pt x="0" y="96"/>
                  </a:lnTo>
                  <a:lnTo>
                    <a:pt x="282" y="0"/>
                  </a:lnTo>
                  <a:lnTo>
                    <a:pt x="365" y="375"/>
                  </a:lnTo>
                  <a:lnTo>
                    <a:pt x="88" y="45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4"/>
            <p:cNvSpPr/>
            <p:nvPr/>
          </p:nvSpPr>
          <p:spPr bwMode="auto">
            <a:xfrm>
              <a:off x="75532" y="-2668671"/>
              <a:ext cx="1060928" cy="1058107"/>
            </a:xfrm>
            <a:custGeom>
              <a:avLst/>
              <a:gdLst>
                <a:gd name="T0" fmla="*/ 0 w 376"/>
                <a:gd name="T1" fmla="*/ 375 h 375"/>
                <a:gd name="T2" fmla="*/ 102 w 376"/>
                <a:gd name="T3" fmla="*/ 0 h 375"/>
                <a:gd name="T4" fmla="*/ 376 w 376"/>
                <a:gd name="T5" fmla="*/ 265 h 375"/>
                <a:gd name="T6" fmla="*/ 0 w 376"/>
                <a:gd name="T7" fmla="*/ 375 h 375"/>
              </a:gdLst>
              <a:ahLst/>
              <a:cxnLst>
                <a:cxn ang="0">
                  <a:pos x="T0" y="T1"/>
                </a:cxn>
                <a:cxn ang="0">
                  <a:pos x="T2" y="T3"/>
                </a:cxn>
                <a:cxn ang="0">
                  <a:pos x="T4" y="T5"/>
                </a:cxn>
                <a:cxn ang="0">
                  <a:pos x="T6" y="T7"/>
                </a:cxn>
              </a:cxnLst>
              <a:rect l="0" t="0" r="r" b="b"/>
              <a:pathLst>
                <a:path w="376" h="375">
                  <a:moveTo>
                    <a:pt x="0" y="375"/>
                  </a:moveTo>
                  <a:lnTo>
                    <a:pt x="102" y="0"/>
                  </a:lnTo>
                  <a:lnTo>
                    <a:pt x="376" y="265"/>
                  </a:lnTo>
                  <a:lnTo>
                    <a:pt x="0" y="37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5"/>
            <p:cNvSpPr/>
            <p:nvPr/>
          </p:nvSpPr>
          <p:spPr bwMode="auto">
            <a:xfrm>
              <a:off x="2228427" y="-301334"/>
              <a:ext cx="445815" cy="1495457"/>
            </a:xfrm>
            <a:custGeom>
              <a:avLst/>
              <a:gdLst>
                <a:gd name="T0" fmla="*/ 0 w 158"/>
                <a:gd name="T1" fmla="*/ 530 h 530"/>
                <a:gd name="T2" fmla="*/ 21 w 158"/>
                <a:gd name="T3" fmla="*/ 0 h 530"/>
                <a:gd name="T4" fmla="*/ 158 w 158"/>
                <a:gd name="T5" fmla="*/ 16 h 530"/>
                <a:gd name="T6" fmla="*/ 91 w 158"/>
                <a:gd name="T7" fmla="*/ 530 h 530"/>
                <a:gd name="T8" fmla="*/ 0 w 158"/>
                <a:gd name="T9" fmla="*/ 530 h 530"/>
              </a:gdLst>
              <a:ahLst/>
              <a:cxnLst>
                <a:cxn ang="0">
                  <a:pos x="T0" y="T1"/>
                </a:cxn>
                <a:cxn ang="0">
                  <a:pos x="T2" y="T3"/>
                </a:cxn>
                <a:cxn ang="0">
                  <a:pos x="T4" y="T5"/>
                </a:cxn>
                <a:cxn ang="0">
                  <a:pos x="T6" y="T7"/>
                </a:cxn>
                <a:cxn ang="0">
                  <a:pos x="T8" y="T9"/>
                </a:cxn>
              </a:cxnLst>
              <a:rect l="0" t="0" r="r" b="b"/>
              <a:pathLst>
                <a:path w="158" h="530">
                  <a:moveTo>
                    <a:pt x="0" y="530"/>
                  </a:moveTo>
                  <a:lnTo>
                    <a:pt x="21" y="0"/>
                  </a:lnTo>
                  <a:lnTo>
                    <a:pt x="158" y="16"/>
                  </a:lnTo>
                  <a:lnTo>
                    <a:pt x="91" y="530"/>
                  </a:lnTo>
                  <a:lnTo>
                    <a:pt x="0" y="53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6"/>
            <p:cNvSpPr/>
            <p:nvPr/>
          </p:nvSpPr>
          <p:spPr bwMode="auto">
            <a:xfrm>
              <a:off x="2219961" y="-1315983"/>
              <a:ext cx="499427" cy="1142756"/>
            </a:xfrm>
            <a:custGeom>
              <a:avLst/>
              <a:gdLst>
                <a:gd name="T0" fmla="*/ 0 w 66"/>
                <a:gd name="T1" fmla="*/ 133 h 151"/>
                <a:gd name="T2" fmla="*/ 43 w 66"/>
                <a:gd name="T3" fmla="*/ 0 h 151"/>
                <a:gd name="T4" fmla="*/ 66 w 66"/>
                <a:gd name="T5" fmla="*/ 151 h 151"/>
                <a:gd name="T6" fmla="*/ 0 w 66"/>
                <a:gd name="T7" fmla="*/ 133 h 151"/>
              </a:gdLst>
              <a:ahLst/>
              <a:cxnLst>
                <a:cxn ang="0">
                  <a:pos x="T0" y="T1"/>
                </a:cxn>
                <a:cxn ang="0">
                  <a:pos x="T2" y="T3"/>
                </a:cxn>
                <a:cxn ang="0">
                  <a:pos x="T4" y="T5"/>
                </a:cxn>
                <a:cxn ang="0">
                  <a:pos x="T6" y="T7"/>
                </a:cxn>
              </a:cxnLst>
              <a:rect l="0" t="0" r="r" b="b"/>
              <a:pathLst>
                <a:path w="66" h="151">
                  <a:moveTo>
                    <a:pt x="0" y="133"/>
                  </a:moveTo>
                  <a:cubicBezTo>
                    <a:pt x="0" y="133"/>
                    <a:pt x="33" y="68"/>
                    <a:pt x="43" y="0"/>
                  </a:cubicBezTo>
                  <a:cubicBezTo>
                    <a:pt x="43" y="0"/>
                    <a:pt x="58" y="112"/>
                    <a:pt x="66" y="151"/>
                  </a:cubicBezTo>
                  <a:lnTo>
                    <a:pt x="0" y="13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7"/>
            <p:cNvSpPr/>
            <p:nvPr/>
          </p:nvSpPr>
          <p:spPr bwMode="auto">
            <a:xfrm>
              <a:off x="809152" y="1270308"/>
              <a:ext cx="584076" cy="953706"/>
            </a:xfrm>
            <a:custGeom>
              <a:avLst/>
              <a:gdLst>
                <a:gd name="T0" fmla="*/ 207 w 207"/>
                <a:gd name="T1" fmla="*/ 0 h 338"/>
                <a:gd name="T2" fmla="*/ 207 w 207"/>
                <a:gd name="T3" fmla="*/ 338 h 338"/>
                <a:gd name="T4" fmla="*/ 11 w 207"/>
                <a:gd name="T5" fmla="*/ 338 h 338"/>
                <a:gd name="T6" fmla="*/ 0 w 207"/>
                <a:gd name="T7" fmla="*/ 29 h 338"/>
                <a:gd name="T8" fmla="*/ 207 w 207"/>
                <a:gd name="T9" fmla="*/ 0 h 338"/>
              </a:gdLst>
              <a:ahLst/>
              <a:cxnLst>
                <a:cxn ang="0">
                  <a:pos x="T0" y="T1"/>
                </a:cxn>
                <a:cxn ang="0">
                  <a:pos x="T2" y="T3"/>
                </a:cxn>
                <a:cxn ang="0">
                  <a:pos x="T4" y="T5"/>
                </a:cxn>
                <a:cxn ang="0">
                  <a:pos x="T6" y="T7"/>
                </a:cxn>
                <a:cxn ang="0">
                  <a:pos x="T8" y="T9"/>
                </a:cxn>
              </a:cxnLst>
              <a:rect l="0" t="0" r="r" b="b"/>
              <a:pathLst>
                <a:path w="207" h="338">
                  <a:moveTo>
                    <a:pt x="207" y="0"/>
                  </a:moveTo>
                  <a:lnTo>
                    <a:pt x="207" y="338"/>
                  </a:lnTo>
                  <a:lnTo>
                    <a:pt x="11" y="338"/>
                  </a:lnTo>
                  <a:lnTo>
                    <a:pt x="0" y="29"/>
                  </a:lnTo>
                  <a:lnTo>
                    <a:pt x="207" y="0"/>
                  </a:lnTo>
                  <a:close/>
                </a:path>
              </a:pathLst>
            </a:custGeom>
            <a:solidFill>
              <a:srgbClr val="FEB11E"/>
            </a:solidFill>
            <a:ln>
              <a:noFill/>
            </a:ln>
          </p:spPr>
          <p:txBody>
            <a:bodyPr vert="horz" wrap="square" lIns="91440" tIns="45720" rIns="91440" bIns="45720" numCol="1" anchor="t" anchorCtr="0" compatLnSpc="1"/>
            <a:lstStyle/>
            <a:p>
              <a:endParaRPr lang="zh-CN" altLang="en-US"/>
            </a:p>
          </p:txBody>
        </p:sp>
        <p:sp>
          <p:nvSpPr>
            <p:cNvPr id="2056" name="Freeform 38"/>
            <p:cNvSpPr/>
            <p:nvPr/>
          </p:nvSpPr>
          <p:spPr bwMode="auto">
            <a:xfrm>
              <a:off x="-181234" y="1377529"/>
              <a:ext cx="400670" cy="626399"/>
            </a:xfrm>
            <a:custGeom>
              <a:avLst/>
              <a:gdLst>
                <a:gd name="T0" fmla="*/ 0 w 142"/>
                <a:gd name="T1" fmla="*/ 21 h 222"/>
                <a:gd name="T2" fmla="*/ 0 w 142"/>
                <a:gd name="T3" fmla="*/ 222 h 222"/>
                <a:gd name="T4" fmla="*/ 142 w 142"/>
                <a:gd name="T5" fmla="*/ 222 h 222"/>
                <a:gd name="T6" fmla="*/ 142 w 142"/>
                <a:gd name="T7" fmla="*/ 0 h 222"/>
                <a:gd name="T8" fmla="*/ 0 w 142"/>
                <a:gd name="T9" fmla="*/ 21 h 222"/>
              </a:gdLst>
              <a:ahLst/>
              <a:cxnLst>
                <a:cxn ang="0">
                  <a:pos x="T0" y="T1"/>
                </a:cxn>
                <a:cxn ang="0">
                  <a:pos x="T2" y="T3"/>
                </a:cxn>
                <a:cxn ang="0">
                  <a:pos x="T4" y="T5"/>
                </a:cxn>
                <a:cxn ang="0">
                  <a:pos x="T6" y="T7"/>
                </a:cxn>
                <a:cxn ang="0">
                  <a:pos x="T8" y="T9"/>
                </a:cxn>
              </a:cxnLst>
              <a:rect l="0" t="0" r="r" b="b"/>
              <a:pathLst>
                <a:path w="142" h="222">
                  <a:moveTo>
                    <a:pt x="0" y="21"/>
                  </a:moveTo>
                  <a:lnTo>
                    <a:pt x="0" y="222"/>
                  </a:lnTo>
                  <a:lnTo>
                    <a:pt x="142" y="222"/>
                  </a:lnTo>
                  <a:lnTo>
                    <a:pt x="142" y="0"/>
                  </a:lnTo>
                  <a:lnTo>
                    <a:pt x="0" y="21"/>
                  </a:lnTo>
                  <a:close/>
                </a:path>
              </a:pathLst>
            </a:custGeom>
            <a:solidFill>
              <a:srgbClr val="F4A0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6"/>
            <p:cNvSpPr/>
            <p:nvPr/>
          </p:nvSpPr>
          <p:spPr bwMode="auto">
            <a:xfrm>
              <a:off x="1923692" y="1338026"/>
              <a:ext cx="403492" cy="665902"/>
            </a:xfrm>
            <a:custGeom>
              <a:avLst/>
              <a:gdLst>
                <a:gd name="T0" fmla="*/ 143 w 143"/>
                <a:gd name="T1" fmla="*/ 35 h 236"/>
                <a:gd name="T2" fmla="*/ 135 w 143"/>
                <a:gd name="T3" fmla="*/ 236 h 236"/>
                <a:gd name="T4" fmla="*/ 0 w 143"/>
                <a:gd name="T5" fmla="*/ 228 h 236"/>
                <a:gd name="T6" fmla="*/ 14 w 143"/>
                <a:gd name="T7" fmla="*/ 0 h 236"/>
                <a:gd name="T8" fmla="*/ 143 w 143"/>
                <a:gd name="T9" fmla="*/ 35 h 236"/>
              </a:gdLst>
              <a:ahLst/>
              <a:cxnLst>
                <a:cxn ang="0">
                  <a:pos x="T0" y="T1"/>
                </a:cxn>
                <a:cxn ang="0">
                  <a:pos x="T2" y="T3"/>
                </a:cxn>
                <a:cxn ang="0">
                  <a:pos x="T4" y="T5"/>
                </a:cxn>
                <a:cxn ang="0">
                  <a:pos x="T6" y="T7"/>
                </a:cxn>
                <a:cxn ang="0">
                  <a:pos x="T8" y="T9"/>
                </a:cxn>
              </a:cxnLst>
              <a:rect l="0" t="0" r="r" b="b"/>
              <a:pathLst>
                <a:path w="143" h="236">
                  <a:moveTo>
                    <a:pt x="143" y="35"/>
                  </a:moveTo>
                  <a:lnTo>
                    <a:pt x="135" y="236"/>
                  </a:lnTo>
                  <a:lnTo>
                    <a:pt x="0" y="228"/>
                  </a:lnTo>
                  <a:lnTo>
                    <a:pt x="14" y="0"/>
                  </a:lnTo>
                  <a:lnTo>
                    <a:pt x="143" y="35"/>
                  </a:lnTo>
                  <a:close/>
                </a:path>
              </a:pathLst>
            </a:custGeom>
            <a:solidFill>
              <a:srgbClr val="E583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8"/>
            <p:cNvSpPr/>
            <p:nvPr/>
          </p:nvSpPr>
          <p:spPr bwMode="auto">
            <a:xfrm>
              <a:off x="1288827" y="-323907"/>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
            <p:cNvSpPr/>
            <p:nvPr/>
          </p:nvSpPr>
          <p:spPr bwMode="auto">
            <a:xfrm rot="20715460" flipH="1">
              <a:off x="341645" y="-219505"/>
              <a:ext cx="414779" cy="423243"/>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矩形 2060"/>
            <p:cNvSpPr/>
            <p:nvPr/>
          </p:nvSpPr>
          <p:spPr>
            <a:xfrm rot="20700000">
              <a:off x="481915" y="-1674946"/>
              <a:ext cx="448771" cy="448771"/>
            </a:xfrm>
            <a:prstGeom prst="rect">
              <a:avLst/>
            </a:prstGeom>
            <a:solidFill>
              <a:srgbClr val="FCD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48"/>
            <p:cNvSpPr/>
            <p:nvPr/>
          </p:nvSpPr>
          <p:spPr bwMode="auto">
            <a:xfrm rot="21415746" flipH="1">
              <a:off x="2338733" y="-149547"/>
              <a:ext cx="218603" cy="223064"/>
            </a:xfrm>
            <a:custGeom>
              <a:avLst/>
              <a:gdLst>
                <a:gd name="T0" fmla="*/ 129 w 147"/>
                <a:gd name="T1" fmla="*/ 0 h 150"/>
                <a:gd name="T2" fmla="*/ 147 w 147"/>
                <a:gd name="T3" fmla="*/ 128 h 150"/>
                <a:gd name="T4" fmla="*/ 16 w 147"/>
                <a:gd name="T5" fmla="*/ 150 h 150"/>
                <a:gd name="T6" fmla="*/ 0 w 147"/>
                <a:gd name="T7" fmla="*/ 2 h 150"/>
                <a:gd name="T8" fmla="*/ 129 w 147"/>
                <a:gd name="T9" fmla="*/ 0 h 150"/>
              </a:gdLst>
              <a:ahLst/>
              <a:cxnLst>
                <a:cxn ang="0">
                  <a:pos x="T0" y="T1"/>
                </a:cxn>
                <a:cxn ang="0">
                  <a:pos x="T2" y="T3"/>
                </a:cxn>
                <a:cxn ang="0">
                  <a:pos x="T4" y="T5"/>
                </a:cxn>
                <a:cxn ang="0">
                  <a:pos x="T6" y="T7"/>
                </a:cxn>
                <a:cxn ang="0">
                  <a:pos x="T8" y="T9"/>
                </a:cxn>
              </a:cxnLst>
              <a:rect l="0" t="0" r="r" b="b"/>
              <a:pathLst>
                <a:path w="147" h="150">
                  <a:moveTo>
                    <a:pt x="129" y="0"/>
                  </a:moveTo>
                  <a:lnTo>
                    <a:pt x="147" y="128"/>
                  </a:lnTo>
                  <a:lnTo>
                    <a:pt x="16" y="150"/>
                  </a:lnTo>
                  <a:lnTo>
                    <a:pt x="0" y="2"/>
                  </a:lnTo>
                  <a:lnTo>
                    <a:pt x="129" y="0"/>
                  </a:lnTo>
                  <a:close/>
                </a:path>
              </a:pathLst>
            </a:custGeom>
            <a:solidFill>
              <a:srgbClr val="D875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十字形 2062"/>
            <p:cNvSpPr/>
            <p:nvPr/>
          </p:nvSpPr>
          <p:spPr>
            <a:xfrm rot="20710099">
              <a:off x="471213" y="-168423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十字形 62"/>
            <p:cNvSpPr/>
            <p:nvPr/>
          </p:nvSpPr>
          <p:spPr>
            <a:xfrm rot="21154976">
              <a:off x="311193" y="-253087"/>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形 63"/>
            <p:cNvSpPr/>
            <p:nvPr/>
          </p:nvSpPr>
          <p:spPr>
            <a:xfrm rot="21154976">
              <a:off x="1271515" y="-351143"/>
              <a:ext cx="469467" cy="469467"/>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形 64"/>
            <p:cNvSpPr/>
            <p:nvPr/>
          </p:nvSpPr>
          <p:spPr>
            <a:xfrm>
              <a:off x="2344496" y="-159371"/>
              <a:ext cx="218658" cy="218658"/>
            </a:xfrm>
            <a:prstGeom prst="plus">
              <a:avLst>
                <a:gd name="adj" fmla="val 461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4" name="矩形 2063"/>
            <p:cNvSpPr/>
            <p:nvPr/>
          </p:nvSpPr>
          <p:spPr>
            <a:xfrm>
              <a:off x="-9404"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rot="303952">
              <a:off x="2102578" y="1293508"/>
              <a:ext cx="45719" cy="817013"/>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323"/>
          <p:cNvSpPr/>
          <p:nvPr/>
        </p:nvSpPr>
        <p:spPr bwMode="auto">
          <a:xfrm>
            <a:off x="510950" y="587395"/>
            <a:ext cx="731891" cy="299262"/>
          </a:xfrm>
          <a:custGeom>
            <a:avLst/>
            <a:gdLst>
              <a:gd name="T0" fmla="*/ 67 w 84"/>
              <a:gd name="T1" fmla="*/ 0 h 34"/>
              <a:gd name="T2" fmla="*/ 59 w 84"/>
              <a:gd name="T3" fmla="*/ 4 h 34"/>
              <a:gd name="T4" fmla="*/ 47 w 84"/>
              <a:gd name="T5" fmla="*/ 14 h 34"/>
              <a:gd name="T6" fmla="*/ 45 w 84"/>
              <a:gd name="T7" fmla="*/ 8 h 34"/>
              <a:gd name="T8" fmla="*/ 41 w 84"/>
              <a:gd name="T9" fmla="*/ 12 h 34"/>
              <a:gd name="T10" fmla="*/ 40 w 84"/>
              <a:gd name="T11" fmla="*/ 12 h 34"/>
              <a:gd name="T12" fmla="*/ 37 w 84"/>
              <a:gd name="T13" fmla="*/ 10 h 34"/>
              <a:gd name="T14" fmla="*/ 38 w 84"/>
              <a:gd name="T15" fmla="*/ 16 h 34"/>
              <a:gd name="T16" fmla="*/ 21 w 84"/>
              <a:gd name="T17" fmla="*/ 11 h 34"/>
              <a:gd name="T18" fmla="*/ 18 w 84"/>
              <a:gd name="T19" fmla="*/ 10 h 34"/>
              <a:gd name="T20" fmla="*/ 0 w 84"/>
              <a:gd name="T21" fmla="*/ 22 h 34"/>
              <a:gd name="T22" fmla="*/ 7 w 84"/>
              <a:gd name="T23" fmla="*/ 21 h 34"/>
              <a:gd name="T24" fmla="*/ 13 w 84"/>
              <a:gd name="T25" fmla="*/ 26 h 34"/>
              <a:gd name="T26" fmla="*/ 19 w 84"/>
              <a:gd name="T27" fmla="*/ 25 h 34"/>
              <a:gd name="T28" fmla="*/ 23 w 84"/>
              <a:gd name="T29" fmla="*/ 29 h 34"/>
              <a:gd name="T30" fmla="*/ 27 w 84"/>
              <a:gd name="T31" fmla="*/ 26 h 34"/>
              <a:gd name="T32" fmla="*/ 30 w 84"/>
              <a:gd name="T33" fmla="*/ 29 h 34"/>
              <a:gd name="T34" fmla="*/ 35 w 84"/>
              <a:gd name="T35" fmla="*/ 27 h 34"/>
              <a:gd name="T36" fmla="*/ 41 w 84"/>
              <a:gd name="T37" fmla="*/ 30 h 34"/>
              <a:gd name="T38" fmla="*/ 46 w 84"/>
              <a:gd name="T39" fmla="*/ 34 h 34"/>
              <a:gd name="T40" fmla="*/ 46 w 84"/>
              <a:gd name="T41" fmla="*/ 34 h 34"/>
              <a:gd name="T42" fmla="*/ 49 w 84"/>
              <a:gd name="T43" fmla="*/ 28 h 34"/>
              <a:gd name="T44" fmla="*/ 56 w 84"/>
              <a:gd name="T45" fmla="*/ 23 h 34"/>
              <a:gd name="T46" fmla="*/ 58 w 84"/>
              <a:gd name="T47" fmla="*/ 23 h 34"/>
              <a:gd name="T48" fmla="*/ 61 w 84"/>
              <a:gd name="T49" fmla="*/ 20 h 34"/>
              <a:gd name="T50" fmla="*/ 64 w 84"/>
              <a:gd name="T51" fmla="*/ 20 h 34"/>
              <a:gd name="T52" fmla="*/ 69 w 84"/>
              <a:gd name="T53" fmla="*/ 15 h 34"/>
              <a:gd name="T54" fmla="*/ 72 w 84"/>
              <a:gd name="T55" fmla="*/ 16 h 34"/>
              <a:gd name="T56" fmla="*/ 84 w 84"/>
              <a:gd name="T57" fmla="*/ 5 h 34"/>
              <a:gd name="T58" fmla="*/ 67 w 8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4">
                <a:moveTo>
                  <a:pt x="67" y="0"/>
                </a:moveTo>
                <a:cubicBezTo>
                  <a:pt x="64" y="0"/>
                  <a:pt x="60" y="1"/>
                  <a:pt x="59" y="4"/>
                </a:cubicBezTo>
                <a:cubicBezTo>
                  <a:pt x="56" y="8"/>
                  <a:pt x="51" y="12"/>
                  <a:pt x="47" y="14"/>
                </a:cubicBezTo>
                <a:cubicBezTo>
                  <a:pt x="47" y="12"/>
                  <a:pt x="46" y="10"/>
                  <a:pt x="45" y="8"/>
                </a:cubicBezTo>
                <a:cubicBezTo>
                  <a:pt x="45" y="8"/>
                  <a:pt x="45" y="11"/>
                  <a:pt x="41" y="12"/>
                </a:cubicBezTo>
                <a:cubicBezTo>
                  <a:pt x="41" y="12"/>
                  <a:pt x="41" y="12"/>
                  <a:pt x="40" y="12"/>
                </a:cubicBezTo>
                <a:cubicBezTo>
                  <a:pt x="38" y="12"/>
                  <a:pt x="37" y="10"/>
                  <a:pt x="37" y="10"/>
                </a:cubicBezTo>
                <a:cubicBezTo>
                  <a:pt x="36" y="12"/>
                  <a:pt x="37" y="15"/>
                  <a:pt x="38" y="16"/>
                </a:cubicBezTo>
                <a:cubicBezTo>
                  <a:pt x="33" y="16"/>
                  <a:pt x="27" y="14"/>
                  <a:pt x="21" y="11"/>
                </a:cubicBezTo>
                <a:cubicBezTo>
                  <a:pt x="20" y="10"/>
                  <a:pt x="19" y="10"/>
                  <a:pt x="18" y="10"/>
                </a:cubicBezTo>
                <a:cubicBezTo>
                  <a:pt x="10" y="10"/>
                  <a:pt x="0" y="20"/>
                  <a:pt x="0" y="22"/>
                </a:cubicBezTo>
                <a:cubicBezTo>
                  <a:pt x="0" y="22"/>
                  <a:pt x="3" y="21"/>
                  <a:pt x="7" y="21"/>
                </a:cubicBezTo>
                <a:cubicBezTo>
                  <a:pt x="10" y="21"/>
                  <a:pt x="13" y="22"/>
                  <a:pt x="13" y="26"/>
                </a:cubicBezTo>
                <a:cubicBezTo>
                  <a:pt x="13" y="26"/>
                  <a:pt x="16" y="25"/>
                  <a:pt x="19" y="25"/>
                </a:cubicBezTo>
                <a:cubicBezTo>
                  <a:pt x="21" y="25"/>
                  <a:pt x="23" y="25"/>
                  <a:pt x="23" y="29"/>
                </a:cubicBezTo>
                <a:cubicBezTo>
                  <a:pt x="23" y="29"/>
                  <a:pt x="25" y="26"/>
                  <a:pt x="27" y="26"/>
                </a:cubicBezTo>
                <a:cubicBezTo>
                  <a:pt x="28" y="26"/>
                  <a:pt x="29" y="27"/>
                  <a:pt x="30" y="29"/>
                </a:cubicBezTo>
                <a:cubicBezTo>
                  <a:pt x="30" y="29"/>
                  <a:pt x="32" y="27"/>
                  <a:pt x="35" y="27"/>
                </a:cubicBezTo>
                <a:cubicBezTo>
                  <a:pt x="37" y="27"/>
                  <a:pt x="39" y="28"/>
                  <a:pt x="41" y="30"/>
                </a:cubicBezTo>
                <a:cubicBezTo>
                  <a:pt x="41" y="30"/>
                  <a:pt x="44" y="34"/>
                  <a:pt x="46" y="34"/>
                </a:cubicBezTo>
                <a:cubicBezTo>
                  <a:pt x="46" y="34"/>
                  <a:pt x="46" y="34"/>
                  <a:pt x="46" y="34"/>
                </a:cubicBezTo>
                <a:cubicBezTo>
                  <a:pt x="47" y="34"/>
                  <a:pt x="49" y="28"/>
                  <a:pt x="49" y="28"/>
                </a:cubicBezTo>
                <a:cubicBezTo>
                  <a:pt x="51" y="24"/>
                  <a:pt x="54" y="23"/>
                  <a:pt x="56" y="23"/>
                </a:cubicBezTo>
                <a:cubicBezTo>
                  <a:pt x="57" y="23"/>
                  <a:pt x="58" y="23"/>
                  <a:pt x="58" y="23"/>
                </a:cubicBezTo>
                <a:cubicBezTo>
                  <a:pt x="59" y="20"/>
                  <a:pt x="60" y="20"/>
                  <a:pt x="61" y="20"/>
                </a:cubicBezTo>
                <a:cubicBezTo>
                  <a:pt x="63" y="20"/>
                  <a:pt x="64" y="20"/>
                  <a:pt x="64" y="20"/>
                </a:cubicBezTo>
                <a:cubicBezTo>
                  <a:pt x="65" y="16"/>
                  <a:pt x="67" y="15"/>
                  <a:pt x="69" y="15"/>
                </a:cubicBezTo>
                <a:cubicBezTo>
                  <a:pt x="71" y="15"/>
                  <a:pt x="72" y="16"/>
                  <a:pt x="72" y="16"/>
                </a:cubicBezTo>
                <a:cubicBezTo>
                  <a:pt x="69" y="7"/>
                  <a:pt x="84" y="5"/>
                  <a:pt x="84" y="5"/>
                </a:cubicBezTo>
                <a:cubicBezTo>
                  <a:pt x="83" y="4"/>
                  <a:pt x="74" y="0"/>
                  <a:pt x="67" y="0"/>
                </a:cubicBezTo>
              </a:path>
            </a:pathLst>
          </a:custGeom>
          <a:solidFill>
            <a:srgbClr val="312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副标题 2"/>
          <p:cNvSpPr txBox="1"/>
          <p:nvPr/>
        </p:nvSpPr>
        <p:spPr>
          <a:xfrm>
            <a:off x="5390728" y="3607970"/>
            <a:ext cx="3743459" cy="3388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单击此处添加您的副标题</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标题 1"/>
          <p:cNvSpPr txBox="1"/>
          <p:nvPr/>
        </p:nvSpPr>
        <p:spPr>
          <a:xfrm>
            <a:off x="4386789" y="2530190"/>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活动受众分析</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标题 1"/>
          <p:cNvSpPr txBox="1"/>
          <p:nvPr/>
        </p:nvSpPr>
        <p:spPr>
          <a:xfrm>
            <a:off x="6139749" y="957943"/>
            <a:ext cx="2836828" cy="165540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38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3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4">
                                            <p:txEl>
                                              <p:pRg st="0" end="0"/>
                                            </p:txEl>
                                          </p:spTgt>
                                        </p:tgtEl>
                                        <p:attrNameLst>
                                          <p:attrName>style.visibility</p:attrName>
                                        </p:attrNameLst>
                                      </p:cBhvr>
                                      <p:to>
                                        <p:strVal val="visible"/>
                                      </p:to>
                                    </p:set>
                                    <p:animEffect transition="in" filter="fade">
                                      <p:cBhvr>
                                        <p:cTn id="14" dur="1000"/>
                                        <p:tgtEl>
                                          <p:spTgt spid="54">
                                            <p:txEl>
                                              <p:pRg st="0" end="0"/>
                                            </p:txEl>
                                          </p:spTgt>
                                        </p:tgtEl>
                                      </p:cBhvr>
                                    </p:animEffect>
                                    <p:anim calcmode="lin" valueType="num">
                                      <p:cBhvr>
                                        <p:cTn id="15"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bwMode="auto">
          <a:xfrm>
            <a:off x="1800225" y="2747736"/>
            <a:ext cx="906463" cy="1011238"/>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8" name="KSO_Shape"/>
          <p:cNvSpPr/>
          <p:nvPr/>
        </p:nvSpPr>
        <p:spPr bwMode="auto">
          <a:xfrm>
            <a:off x="5591175" y="2781074"/>
            <a:ext cx="1009650" cy="944562"/>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9" name="KSO_Shape"/>
          <p:cNvSpPr/>
          <p:nvPr/>
        </p:nvSpPr>
        <p:spPr bwMode="auto">
          <a:xfrm>
            <a:off x="9274175" y="2900136"/>
            <a:ext cx="1011238" cy="706438"/>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3" name="椭圆 12"/>
          <p:cNvSpPr/>
          <p:nvPr/>
        </p:nvSpPr>
        <p:spPr>
          <a:xfrm>
            <a:off x="1208088" y="2207986"/>
            <a:ext cx="2090737" cy="209073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4" name="椭圆 13"/>
          <p:cNvSpPr/>
          <p:nvPr/>
        </p:nvSpPr>
        <p:spPr>
          <a:xfrm>
            <a:off x="5051425" y="2207986"/>
            <a:ext cx="2089150" cy="209073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5" name="椭圆 14"/>
          <p:cNvSpPr/>
          <p:nvPr/>
        </p:nvSpPr>
        <p:spPr>
          <a:xfrm>
            <a:off x="8734425" y="2207986"/>
            <a:ext cx="2090738" cy="209073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9" name="L 形 18"/>
          <p:cNvSpPr/>
          <p:nvPr/>
        </p:nvSpPr>
        <p:spPr>
          <a:xfrm rot="13509573">
            <a:off x="3546475" y="2884262"/>
            <a:ext cx="674687" cy="665162"/>
          </a:xfrm>
          <a:prstGeom prst="corner">
            <a:avLst>
              <a:gd name="adj1" fmla="val 33246"/>
              <a:gd name="adj2" fmla="val 3024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20" name="L 形 19"/>
          <p:cNvSpPr/>
          <p:nvPr/>
        </p:nvSpPr>
        <p:spPr>
          <a:xfrm rot="13509573">
            <a:off x="7623175" y="2884262"/>
            <a:ext cx="674687" cy="665162"/>
          </a:xfrm>
          <a:prstGeom prst="corner">
            <a:avLst>
              <a:gd name="adj1" fmla="val 33246"/>
              <a:gd name="adj2" fmla="val 3024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grpSp>
        <p:nvGrpSpPr>
          <p:cNvPr id="36" name="组合 35"/>
          <p:cNvGrpSpPr/>
          <p:nvPr/>
        </p:nvGrpSpPr>
        <p:grpSpPr>
          <a:xfrm>
            <a:off x="319767" y="0"/>
            <a:ext cx="3316556" cy="951169"/>
            <a:chOff x="586467" y="272680"/>
            <a:chExt cx="3316556" cy="951169"/>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 y="272680"/>
              <a:ext cx="956583" cy="951169"/>
            </a:xfrm>
            <a:prstGeom prst="rect">
              <a:avLst/>
            </a:prstGeom>
          </p:spPr>
        </p:pic>
        <p:sp>
          <p:nvSpPr>
            <p:cNvPr id="38" name="文本框 37"/>
            <p:cNvSpPr txBox="1"/>
            <p:nvPr/>
          </p:nvSpPr>
          <p:spPr>
            <a:xfrm>
              <a:off x="1563921" y="486081"/>
              <a:ext cx="2339102"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活动受众分析</a:t>
              </a:r>
            </a:p>
          </p:txBody>
        </p:sp>
      </p:grpSp>
      <p:grpSp>
        <p:nvGrpSpPr>
          <p:cNvPr id="39" name="组合 38"/>
          <p:cNvGrpSpPr/>
          <p:nvPr/>
        </p:nvGrpSpPr>
        <p:grpSpPr>
          <a:xfrm>
            <a:off x="1327304" y="4718452"/>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1" name="文本框 40"/>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grpSp>
        <p:nvGrpSpPr>
          <p:cNvPr id="42" name="组合 41"/>
          <p:cNvGrpSpPr/>
          <p:nvPr/>
        </p:nvGrpSpPr>
        <p:grpSpPr>
          <a:xfrm>
            <a:off x="5130046" y="4718452"/>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grpSp>
        <p:nvGrpSpPr>
          <p:cNvPr id="45" name="组合 44"/>
          <p:cNvGrpSpPr/>
          <p:nvPr/>
        </p:nvGrpSpPr>
        <p:grpSpPr>
          <a:xfrm>
            <a:off x="8932788" y="4718452"/>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7" name="文本框 46"/>
            <p:cNvSpPr txBox="1"/>
            <p:nvPr/>
          </p:nvSpPr>
          <p:spPr>
            <a:xfrm>
              <a:off x="1593972" y="2225265"/>
              <a:ext cx="1210588"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参加人群</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00"/>
                                  </p:stCondLst>
                                  <p:childTnLst>
                                    <p:set>
                                      <p:cBhvr>
                                        <p:cTn id="6" dur="1" fill="hold">
                                          <p:stCondLst>
                                            <p:cond delay="0"/>
                                          </p:stCondLst>
                                        </p:cTn>
                                        <p:tgtEl>
                                          <p:spTgt spid="13"/>
                                        </p:tgtEl>
                                        <p:attrNameLst>
                                          <p:attrName>style.visibility</p:attrName>
                                        </p:attrNameLst>
                                      </p:cBhvr>
                                      <p:to>
                                        <p:strVal val="visible"/>
                                      </p:to>
                                    </p:set>
                                    <p:anim calcmode="lin" valueType="num">
                                      <p:cBhvr>
                                        <p:cTn id="7" dur="600" fill="hold"/>
                                        <p:tgtEl>
                                          <p:spTgt spid="13"/>
                                        </p:tgtEl>
                                        <p:attrNameLst>
                                          <p:attrName>ppt_w</p:attrName>
                                        </p:attrNameLst>
                                      </p:cBhvr>
                                      <p:tavLst>
                                        <p:tav tm="0">
                                          <p:val>
                                            <p:fltVal val="0"/>
                                          </p:val>
                                        </p:tav>
                                        <p:tav tm="100000">
                                          <p:val>
                                            <p:strVal val="#ppt_w"/>
                                          </p:val>
                                        </p:tav>
                                      </p:tavLst>
                                    </p:anim>
                                    <p:anim calcmode="lin" valueType="num">
                                      <p:cBhvr>
                                        <p:cTn id="8" dur="600" fill="hold"/>
                                        <p:tgtEl>
                                          <p:spTgt spid="13"/>
                                        </p:tgtEl>
                                        <p:attrNameLst>
                                          <p:attrName>ppt_h</p:attrName>
                                        </p:attrNameLst>
                                      </p:cBhvr>
                                      <p:tavLst>
                                        <p:tav tm="0">
                                          <p:val>
                                            <p:fltVal val="0"/>
                                          </p:val>
                                        </p:tav>
                                        <p:tav tm="100000">
                                          <p:val>
                                            <p:strVal val="#ppt_h"/>
                                          </p:val>
                                        </p:tav>
                                      </p:tavLst>
                                    </p:anim>
                                    <p:anim calcmode="lin" valueType="num">
                                      <p:cBhvr>
                                        <p:cTn id="9" dur="600" fill="hold"/>
                                        <p:tgtEl>
                                          <p:spTgt spid="13"/>
                                        </p:tgtEl>
                                        <p:attrNameLst>
                                          <p:attrName>style.rotation</p:attrName>
                                        </p:attrNameLst>
                                      </p:cBhvr>
                                      <p:tavLst>
                                        <p:tav tm="0">
                                          <p:val>
                                            <p:fltVal val="90"/>
                                          </p:val>
                                        </p:tav>
                                        <p:tav tm="100000">
                                          <p:val>
                                            <p:fltVal val="0"/>
                                          </p:val>
                                        </p:tav>
                                      </p:tavLst>
                                    </p:anim>
                                    <p:animEffect transition="in" filter="fade">
                                      <p:cBhvr>
                                        <p:cTn id="10" dur="600"/>
                                        <p:tgtEl>
                                          <p:spTgt spid="13"/>
                                        </p:tgtEl>
                                      </p:cBhvr>
                                    </p:animEffect>
                                  </p:childTnLst>
                                </p:cTn>
                              </p:par>
                              <p:par>
                                <p:cTn id="11" presetID="10" presetClass="entr" presetSubtype="0" fill="hold" nodeType="withEffect">
                                  <p:stCondLst>
                                    <p:cond delay="8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31" presetClass="entr" presetSubtype="0" fill="hold" grpId="0" nodeType="withEffect">
                                  <p:stCondLst>
                                    <p:cond delay="12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600" fill="hold"/>
                                        <p:tgtEl>
                                          <p:spTgt spid="14"/>
                                        </p:tgtEl>
                                        <p:attrNameLst>
                                          <p:attrName>ppt_w</p:attrName>
                                        </p:attrNameLst>
                                      </p:cBhvr>
                                      <p:tavLst>
                                        <p:tav tm="0">
                                          <p:val>
                                            <p:fltVal val="0"/>
                                          </p:val>
                                        </p:tav>
                                        <p:tav tm="100000">
                                          <p:val>
                                            <p:strVal val="#ppt_w"/>
                                          </p:val>
                                        </p:tav>
                                      </p:tavLst>
                                    </p:anim>
                                    <p:anim calcmode="lin" valueType="num">
                                      <p:cBhvr>
                                        <p:cTn id="20" dur="600" fill="hold"/>
                                        <p:tgtEl>
                                          <p:spTgt spid="14"/>
                                        </p:tgtEl>
                                        <p:attrNameLst>
                                          <p:attrName>ppt_h</p:attrName>
                                        </p:attrNameLst>
                                      </p:cBhvr>
                                      <p:tavLst>
                                        <p:tav tm="0">
                                          <p:val>
                                            <p:fltVal val="0"/>
                                          </p:val>
                                        </p:tav>
                                        <p:tav tm="100000">
                                          <p:val>
                                            <p:strVal val="#ppt_h"/>
                                          </p:val>
                                        </p:tav>
                                      </p:tavLst>
                                    </p:anim>
                                    <p:anim calcmode="lin" valueType="num">
                                      <p:cBhvr>
                                        <p:cTn id="21" dur="600" fill="hold"/>
                                        <p:tgtEl>
                                          <p:spTgt spid="14"/>
                                        </p:tgtEl>
                                        <p:attrNameLst>
                                          <p:attrName>style.rotation</p:attrName>
                                        </p:attrNameLst>
                                      </p:cBhvr>
                                      <p:tavLst>
                                        <p:tav tm="0">
                                          <p:val>
                                            <p:fltVal val="90"/>
                                          </p:val>
                                        </p:tav>
                                        <p:tav tm="100000">
                                          <p:val>
                                            <p:fltVal val="0"/>
                                          </p:val>
                                        </p:tav>
                                      </p:tavLst>
                                    </p:anim>
                                    <p:animEffect transition="in" filter="fade">
                                      <p:cBhvr>
                                        <p:cTn id="22" dur="600"/>
                                        <p:tgtEl>
                                          <p:spTgt spid="14"/>
                                        </p:tgtEl>
                                      </p:cBhvr>
                                    </p:animEffect>
                                  </p:childTnLst>
                                </p:cTn>
                              </p:par>
                              <p:par>
                                <p:cTn id="23" presetID="10" presetClass="entr" presetSubtype="0" fill="hold" nodeType="withEffect">
                                  <p:stCondLst>
                                    <p:cond delay="17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7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31" presetClass="entr" presetSubtype="0" fill="hold" grpId="0" nodeType="withEffect">
                                  <p:stCondLst>
                                    <p:cond delay="20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600" fill="hold"/>
                                        <p:tgtEl>
                                          <p:spTgt spid="15"/>
                                        </p:tgtEl>
                                        <p:attrNameLst>
                                          <p:attrName>ppt_w</p:attrName>
                                        </p:attrNameLst>
                                      </p:cBhvr>
                                      <p:tavLst>
                                        <p:tav tm="0">
                                          <p:val>
                                            <p:fltVal val="0"/>
                                          </p:val>
                                        </p:tav>
                                        <p:tav tm="100000">
                                          <p:val>
                                            <p:strVal val="#ppt_w"/>
                                          </p:val>
                                        </p:tav>
                                      </p:tavLst>
                                    </p:anim>
                                    <p:anim calcmode="lin" valueType="num">
                                      <p:cBhvr>
                                        <p:cTn id="32" dur="600" fill="hold"/>
                                        <p:tgtEl>
                                          <p:spTgt spid="15"/>
                                        </p:tgtEl>
                                        <p:attrNameLst>
                                          <p:attrName>ppt_h</p:attrName>
                                        </p:attrNameLst>
                                      </p:cBhvr>
                                      <p:tavLst>
                                        <p:tav tm="0">
                                          <p:val>
                                            <p:fltVal val="0"/>
                                          </p:val>
                                        </p:tav>
                                        <p:tav tm="100000">
                                          <p:val>
                                            <p:strVal val="#ppt_h"/>
                                          </p:val>
                                        </p:tav>
                                      </p:tavLst>
                                    </p:anim>
                                    <p:anim calcmode="lin" valueType="num">
                                      <p:cBhvr>
                                        <p:cTn id="33" dur="600" fill="hold"/>
                                        <p:tgtEl>
                                          <p:spTgt spid="15"/>
                                        </p:tgtEl>
                                        <p:attrNameLst>
                                          <p:attrName>style.rotation</p:attrName>
                                        </p:attrNameLst>
                                      </p:cBhvr>
                                      <p:tavLst>
                                        <p:tav tm="0">
                                          <p:val>
                                            <p:fltVal val="90"/>
                                          </p:val>
                                        </p:tav>
                                        <p:tav tm="100000">
                                          <p:val>
                                            <p:fltVal val="0"/>
                                          </p:val>
                                        </p:tav>
                                      </p:tavLst>
                                    </p:anim>
                                    <p:animEffect transition="in" filter="fade">
                                      <p:cBhvr>
                                        <p:cTn id="34" dur="600"/>
                                        <p:tgtEl>
                                          <p:spTgt spid="15"/>
                                        </p:tgtEl>
                                      </p:cBhvr>
                                    </p:animEffect>
                                  </p:childTnLst>
                                </p:cTn>
                              </p:par>
                              <p:par>
                                <p:cTn id="35" presetID="10" presetClass="entr" presetSubtype="0" fill="hold" nodeType="withEffect">
                                  <p:stCondLst>
                                    <p:cond delay="24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自定义 30">
      <a:dk1>
        <a:sysClr val="windowText" lastClr="000000"/>
      </a:dk1>
      <a:lt1>
        <a:sysClr val="window" lastClr="FFFFFF"/>
      </a:lt1>
      <a:dk2>
        <a:srgbClr val="44546A"/>
      </a:dk2>
      <a:lt2>
        <a:srgbClr val="E7E6E6"/>
      </a:lt2>
      <a:accent1>
        <a:srgbClr val="3B3838"/>
      </a:accent1>
      <a:accent2>
        <a:srgbClr val="ED7D31"/>
      </a:accent2>
      <a:accent3>
        <a:srgbClr val="ED7D31"/>
      </a:accent3>
      <a:accent4>
        <a:srgbClr val="ED7D31"/>
      </a:accent4>
      <a:accent5>
        <a:srgbClr val="ED7D31"/>
      </a:accent5>
      <a:accent6>
        <a:srgbClr val="ED7D31"/>
      </a:accent6>
      <a:hlink>
        <a:srgbClr val="ED7D31"/>
      </a:hlink>
      <a:folHlink>
        <a:srgbClr val="D5191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宽屏</PresentationFormat>
  <Paragraphs>191</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等线 Light</vt:lpstr>
      <vt:lpstr>方正兰亭中粗黑_GBK</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16</cp:revision>
  <dcterms:created xsi:type="dcterms:W3CDTF">2017-10-11T03:46:00Z</dcterms:created>
  <dcterms:modified xsi:type="dcterms:W3CDTF">2021-01-06T09:17:47Z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