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63" r:id="rId3"/>
    <p:sldId id="258" r:id="rId4"/>
    <p:sldId id="266" r:id="rId5"/>
    <p:sldId id="264" r:id="rId6"/>
    <p:sldId id="265" r:id="rId7"/>
    <p:sldId id="267" r:id="rId8"/>
    <p:sldId id="296" r:id="rId9"/>
    <p:sldId id="275" r:id="rId10"/>
    <p:sldId id="268" r:id="rId11"/>
    <p:sldId id="273" r:id="rId12"/>
    <p:sldId id="274" r:id="rId13"/>
    <p:sldId id="297" r:id="rId14"/>
    <p:sldId id="301" r:id="rId15"/>
    <p:sldId id="277" r:id="rId16"/>
    <p:sldId id="295" r:id="rId17"/>
    <p:sldId id="298" r:id="rId18"/>
    <p:sldId id="288" r:id="rId19"/>
    <p:sldId id="286" r:id="rId20"/>
    <p:sldId id="287" r:id="rId21"/>
    <p:sldId id="300" r:id="rId22"/>
    <p:sldId id="299"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000"/>
    <a:srgbClr val="D6610F"/>
    <a:srgbClr val="E16C0C"/>
    <a:srgbClr val="321C0A"/>
    <a:srgbClr val="FF4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b="1" dirty="0">
                <a:solidFill>
                  <a:schemeClr val="tx1"/>
                </a:solidFill>
                <a:latin typeface="微软雅黑" panose="020B0503020204020204" pitchFamily="34" charset="-122"/>
                <a:ea typeface="微软雅黑" panose="020B0503020204020204" pitchFamily="34" charset="-122"/>
              </a:rPr>
              <a:t>财务分析</a:t>
            </a: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tx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73E-42C5-A771-FDCE6F69FA00}"/>
            </c:ext>
          </c:extLst>
        </c:ser>
        <c:ser>
          <c:idx val="1"/>
          <c:order val="1"/>
          <c:tx>
            <c:strRef>
              <c:f>Sheet1!$C$1</c:f>
              <c:strCache>
                <c:ptCount val="1"/>
                <c:pt idx="0">
                  <c:v>系列 2</c:v>
                </c:pt>
              </c:strCache>
            </c:strRef>
          </c:tx>
          <c:spPr>
            <a:solidFill>
              <a:srgbClr val="E8500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73E-42C5-A771-FDCE6F69FA00}"/>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73E-42C5-A771-FDCE6F69FA00}"/>
            </c:ext>
          </c:extLst>
        </c:ser>
        <c:dLbls>
          <c:showLegendKey val="0"/>
          <c:showVal val="0"/>
          <c:showCatName val="0"/>
          <c:showSerName val="0"/>
          <c:showPercent val="0"/>
          <c:showBubbleSize val="0"/>
        </c:dLbls>
        <c:gapWidth val="219"/>
        <c:overlap val="-27"/>
        <c:axId val="814944848"/>
        <c:axId val="814945408"/>
      </c:barChart>
      <c:catAx>
        <c:axId val="81494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14945408"/>
        <c:crosses val="autoZero"/>
        <c:auto val="1"/>
        <c:lblAlgn val="ctr"/>
        <c:lblOffset val="100"/>
        <c:noMultiLvlLbl val="0"/>
      </c:catAx>
      <c:valAx>
        <c:axId val="814945408"/>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81494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016CB-8D6D-4E6F-8B89-09D45BF286F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84405-2047-4E43-9604-0589E0B7FB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770833-40A4-406C-8985-E9A46F18C67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12C46-CAFC-42CF-A47E-B97220ADC80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F06B1-462A-47DD-A303-EE66B4DE49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C01A0B-290C-476F-B059-39DC4351CB3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284405-2047-4E43-9604-0589E0B7FB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F3B9E1-4897-4A2A-B7E0-B27D82556D0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D21CA-B2DF-4C72-97B8-DD1C95AD1389}" type="slidenum">
              <a:rPr lang="zh-CN" altLang="en-US" smtClean="0"/>
              <a:t>‹#›</a:t>
            </a:fld>
            <a:endParaRPr lang="zh-CN" altLang="en-US"/>
          </a:p>
        </p:txBody>
      </p:sp>
      <p:sp>
        <p:nvSpPr>
          <p:cNvPr id="11" name="矩形 10"/>
          <p:cNvSpPr/>
          <p:nvPr userDrawn="1"/>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DD21CA-B2DF-4C72-97B8-DD1C95AD1389}" type="slidenum">
              <a:rPr lang="zh-CN" altLang="en-US" smtClean="0"/>
              <a:t>‹#›</a:t>
            </a:fld>
            <a:endParaRPr lang="zh-CN" altLang="en-US"/>
          </a:p>
        </p:txBody>
      </p:sp>
      <p:sp>
        <p:nvSpPr>
          <p:cNvPr id="5" name="矩形 4"/>
          <p:cNvSpPr/>
          <p:nvPr userDrawn="1"/>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物体&#10;&#10;已生成高可信度的说明"/>
          <p:cNvPicPr>
            <a:picLocks noChangeAspect="1"/>
          </p:cNvPicPr>
          <p:nvPr userDrawn="1"/>
        </p:nvPicPr>
        <p:blipFill rotWithShape="1">
          <a:blip r:embed="rId3"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7" name="标题 1"/>
          <p:cNvSpPr txBox="1"/>
          <p:nvPr userDrawn="1"/>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活动经费预算</a:t>
            </a:r>
          </a:p>
        </p:txBody>
      </p:sp>
      <p:sp>
        <p:nvSpPr>
          <p:cNvPr id="8" name="矩形 7"/>
          <p:cNvSpPr/>
          <p:nvPr userDrawn="1"/>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D2E6BBE-FDD8-46A5-8ACB-24561321E8F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D21CA-B2DF-4C72-97B8-DD1C95AD13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E6BBE-FDD8-46A5-8ACB-24561321E8F8}"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D21CA-B2DF-4C72-97B8-DD1C95AD13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1" name="Freeform 6"/>
          <p:cNvSpPr/>
          <p:nvPr/>
        </p:nvSpPr>
        <p:spPr bwMode="auto">
          <a:xfrm rot="19817144">
            <a:off x="2506331" y="1622413"/>
            <a:ext cx="1132497" cy="528627"/>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副标题 2"/>
          <p:cNvSpPr txBox="1"/>
          <p:nvPr/>
        </p:nvSpPr>
        <p:spPr>
          <a:xfrm>
            <a:off x="4053917" y="4880053"/>
            <a:ext cx="4029492" cy="3388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活动策划</a:t>
            </a:r>
            <a:r>
              <a:rPr lang="en-US" altLang="zh-CN" dirty="0">
                <a:latin typeface="方正剪纸简体" panose="03000509000000000000" pitchFamily="65" charset="-122"/>
                <a:ea typeface="方正剪纸简体" panose="03000509000000000000" pitchFamily="65" charset="-122"/>
                <a:sym typeface="Arial" panose="020B0604020202020204" pitchFamily="34" charset="0"/>
              </a:rPr>
              <a:t> / </a:t>
            </a:r>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商业宣传 </a:t>
            </a:r>
            <a:r>
              <a:rPr lang="en-US" altLang="zh-CN" dirty="0">
                <a:latin typeface="方正剪纸简体" panose="03000509000000000000" pitchFamily="65" charset="-122"/>
                <a:ea typeface="方正剪纸简体" panose="03000509000000000000" pitchFamily="65" charset="-122"/>
                <a:sym typeface="Arial" panose="020B0604020202020204" pitchFamily="34" charset="0"/>
              </a:rPr>
              <a:t>/ </a:t>
            </a:r>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节日庆典</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2589" t="6906" r="12743" b="12430"/>
          <a:stretch>
            <a:fillRect/>
          </a:stretch>
        </p:blipFill>
        <p:spPr>
          <a:xfrm>
            <a:off x="4449066" y="1004826"/>
            <a:ext cx="2964276" cy="3204299"/>
          </a:xfrm>
          <a:prstGeom prst="rect">
            <a:avLst/>
          </a:prstGeom>
        </p:spPr>
      </p:pic>
      <p:sp>
        <p:nvSpPr>
          <p:cNvPr id="39" name="Freeform 6"/>
          <p:cNvSpPr/>
          <p:nvPr/>
        </p:nvSpPr>
        <p:spPr bwMode="auto">
          <a:xfrm rot="19817144">
            <a:off x="3271230" y="2866990"/>
            <a:ext cx="745459" cy="347965"/>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标题 1"/>
          <p:cNvSpPr txBox="1"/>
          <p:nvPr/>
        </p:nvSpPr>
        <p:spPr>
          <a:xfrm>
            <a:off x="2238906" y="3734961"/>
            <a:ext cx="7384596" cy="1125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ln w="38100">
                  <a:noFill/>
                </a:ln>
                <a:latin typeface="方正剪纸简体" panose="03000509000000000000" pitchFamily="65" charset="-122"/>
                <a:ea typeface="方正剪纸简体" panose="03000509000000000000" pitchFamily="65" charset="-122"/>
                <a:sym typeface="Arial" panose="020B0604020202020204" pitchFamily="34" charset="0"/>
              </a:rPr>
              <a:t>万圣节</a:t>
            </a:r>
            <a:r>
              <a:rPr lang="en-US" altLang="zh-CN" dirty="0">
                <a:ln w="38100">
                  <a:noFill/>
                </a:ln>
                <a:latin typeface="方正剪纸简体" panose="03000509000000000000" pitchFamily="65" charset="-122"/>
                <a:ea typeface="方正剪纸简体" panose="03000509000000000000" pitchFamily="65" charset="-122"/>
                <a:sym typeface="Arial" panose="020B0604020202020204" pitchFamily="34" charset="0"/>
              </a:rPr>
              <a:t>PPT</a:t>
            </a:r>
            <a:r>
              <a:rPr lang="zh-CN" altLang="en-US" dirty="0">
                <a:ln w="38100">
                  <a:noFill/>
                </a:ln>
                <a:latin typeface="方正剪纸简体" panose="03000509000000000000" pitchFamily="65" charset="-122"/>
                <a:ea typeface="方正剪纸简体" panose="03000509000000000000" pitchFamily="65" charset="-122"/>
                <a:sym typeface="Arial" panose="020B0604020202020204" pitchFamily="34" charset="0"/>
              </a:rPr>
              <a:t>模板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1000"/>
                                        <p:tgtEl>
                                          <p:spTgt spid="38">
                                            <p:txEl>
                                              <p:pRg st="0" end="0"/>
                                            </p:txEl>
                                          </p:spTgt>
                                        </p:tgtEl>
                                      </p:cBhvr>
                                    </p:animEffect>
                                    <p:anim calcmode="lin" valueType="num">
                                      <p:cBhvr>
                                        <p:cTn id="1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9" name="矩形 78"/>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0" name="图片 79"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81"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活动受众分析</a:t>
            </a:r>
          </a:p>
        </p:txBody>
      </p:sp>
      <p:sp>
        <p:nvSpPr>
          <p:cNvPr id="82" name="矩形 81"/>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grpSp>
        <p:nvGrpSpPr>
          <p:cNvPr id="2" name="组合 1"/>
          <p:cNvGrpSpPr/>
          <p:nvPr/>
        </p:nvGrpSpPr>
        <p:grpSpPr>
          <a:xfrm>
            <a:off x="3252967" y="1485901"/>
            <a:ext cx="5178101" cy="4283160"/>
            <a:chOff x="496888" y="1168400"/>
            <a:chExt cx="5235575" cy="4330700"/>
          </a:xfrm>
          <a:solidFill>
            <a:srgbClr val="E16C0C"/>
          </a:solidFill>
        </p:grpSpPr>
        <p:sp>
          <p:nvSpPr>
            <p:cNvPr id="13" name="Freeform 5"/>
            <p:cNvSpPr/>
            <p:nvPr/>
          </p:nvSpPr>
          <p:spPr bwMode="auto">
            <a:xfrm>
              <a:off x="2695575" y="1223963"/>
              <a:ext cx="2292350" cy="1955800"/>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4" name="Freeform 6"/>
            <p:cNvSpPr/>
            <p:nvPr/>
          </p:nvSpPr>
          <p:spPr bwMode="auto">
            <a:xfrm>
              <a:off x="2254250" y="2547938"/>
              <a:ext cx="1465263" cy="1239837"/>
            </a:xfrm>
            <a:custGeom>
              <a:avLst/>
              <a:gdLst>
                <a:gd name="T0" fmla="*/ 2147483646 w 456"/>
                <a:gd name="T1" fmla="*/ 2147483646 h 386"/>
                <a:gd name="T2" fmla="*/ 2147483646 w 456"/>
                <a:gd name="T3" fmla="*/ 2147483646 h 386"/>
                <a:gd name="T4" fmla="*/ 2147483646 w 456"/>
                <a:gd name="T5" fmla="*/ 2147483646 h 386"/>
                <a:gd name="T6" fmla="*/ 2147483646 w 456"/>
                <a:gd name="T7" fmla="*/ 2147483646 h 386"/>
                <a:gd name="T8" fmla="*/ 2147483646 w 456"/>
                <a:gd name="T9" fmla="*/ 2147483646 h 386"/>
                <a:gd name="T10" fmla="*/ 2147483646 w 456"/>
                <a:gd name="T11" fmla="*/ 2147483646 h 386"/>
                <a:gd name="T12" fmla="*/ 2147483646 w 456"/>
                <a:gd name="T13" fmla="*/ 2147483646 h 386"/>
                <a:gd name="T14" fmla="*/ 2147483646 w 456"/>
                <a:gd name="T15" fmla="*/ 2147483646 h 386"/>
                <a:gd name="T16" fmla="*/ 2147483646 w 456"/>
                <a:gd name="T17" fmla="*/ 2147483646 h 386"/>
                <a:gd name="T18" fmla="*/ 2147483646 w 456"/>
                <a:gd name="T19" fmla="*/ 2147483646 h 386"/>
                <a:gd name="T20" fmla="*/ 2147483646 w 456"/>
                <a:gd name="T21" fmla="*/ 2147483646 h 386"/>
                <a:gd name="T22" fmla="*/ 2147483646 w 456"/>
                <a:gd name="T23" fmla="*/ 2147483646 h 386"/>
                <a:gd name="T24" fmla="*/ 2147483646 w 456"/>
                <a:gd name="T25" fmla="*/ 2147483646 h 386"/>
                <a:gd name="T26" fmla="*/ 2147483646 w 456"/>
                <a:gd name="T27" fmla="*/ 2147483646 h 386"/>
                <a:gd name="T28" fmla="*/ 2147483646 w 456"/>
                <a:gd name="T29" fmla="*/ 2147483646 h 386"/>
                <a:gd name="T30" fmla="*/ 2147483646 w 456"/>
                <a:gd name="T31" fmla="*/ 2147483646 h 386"/>
                <a:gd name="T32" fmla="*/ 2147483646 w 456"/>
                <a:gd name="T33" fmla="*/ 2147483646 h 386"/>
                <a:gd name="T34" fmla="*/ 2147483646 w 456"/>
                <a:gd name="T35" fmla="*/ 2147483646 h 386"/>
                <a:gd name="T36" fmla="*/ 2147483646 w 456"/>
                <a:gd name="T37" fmla="*/ 2147483646 h 386"/>
                <a:gd name="T38" fmla="*/ 2147483646 w 456"/>
                <a:gd name="T39" fmla="*/ 2147483646 h 386"/>
                <a:gd name="T40" fmla="*/ 2147483646 w 456"/>
                <a:gd name="T41" fmla="*/ 2147483646 h 386"/>
                <a:gd name="T42" fmla="*/ 2147483646 w 456"/>
                <a:gd name="T43" fmla="*/ 2147483646 h 386"/>
                <a:gd name="T44" fmla="*/ 2147483646 w 456"/>
                <a:gd name="T45" fmla="*/ 2147483646 h 386"/>
                <a:gd name="T46" fmla="*/ 2147483646 w 456"/>
                <a:gd name="T47" fmla="*/ 2147483646 h 386"/>
                <a:gd name="T48" fmla="*/ 2147483646 w 456"/>
                <a:gd name="T49" fmla="*/ 2147483646 h 386"/>
                <a:gd name="T50" fmla="*/ 2147483646 w 456"/>
                <a:gd name="T51" fmla="*/ 2147483646 h 386"/>
                <a:gd name="T52" fmla="*/ 2147483646 w 456"/>
                <a:gd name="T53" fmla="*/ 2147483646 h 386"/>
                <a:gd name="T54" fmla="*/ 2147483646 w 456"/>
                <a:gd name="T55" fmla="*/ 2147483646 h 386"/>
                <a:gd name="T56" fmla="*/ 2147483646 w 456"/>
                <a:gd name="T57" fmla="*/ 2147483646 h 386"/>
                <a:gd name="T58" fmla="*/ 2147483646 w 456"/>
                <a:gd name="T59" fmla="*/ 2147483646 h 386"/>
                <a:gd name="T60" fmla="*/ 2147483646 w 456"/>
                <a:gd name="T61" fmla="*/ 2147483646 h 386"/>
                <a:gd name="T62" fmla="*/ 2147483646 w 456"/>
                <a:gd name="T63" fmla="*/ 2147483646 h 386"/>
                <a:gd name="T64" fmla="*/ 2147483646 w 456"/>
                <a:gd name="T65" fmla="*/ 2147483646 h 386"/>
                <a:gd name="T66" fmla="*/ 2147483646 w 456"/>
                <a:gd name="T67" fmla="*/ 2147483646 h 386"/>
                <a:gd name="T68" fmla="*/ 2147483646 w 456"/>
                <a:gd name="T69" fmla="*/ 2147483646 h 386"/>
                <a:gd name="T70" fmla="*/ 2147483646 w 456"/>
                <a:gd name="T71" fmla="*/ 2147483646 h 386"/>
                <a:gd name="T72" fmla="*/ 2147483646 w 456"/>
                <a:gd name="T73" fmla="*/ 2147483646 h 386"/>
                <a:gd name="T74" fmla="*/ 2147483646 w 456"/>
                <a:gd name="T75" fmla="*/ 2147483646 h 386"/>
                <a:gd name="T76" fmla="*/ 2147483646 w 456"/>
                <a:gd name="T77" fmla="*/ 2147483646 h 386"/>
                <a:gd name="T78" fmla="*/ 2147483646 w 456"/>
                <a:gd name="T79" fmla="*/ 2147483646 h 386"/>
                <a:gd name="T80" fmla="*/ 2147483646 w 456"/>
                <a:gd name="T81" fmla="*/ 2147483646 h 386"/>
                <a:gd name="T82" fmla="*/ 2147483646 w 456"/>
                <a:gd name="T83" fmla="*/ 2147483646 h 386"/>
                <a:gd name="T84" fmla="*/ 2147483646 w 456"/>
                <a:gd name="T85" fmla="*/ 2147483646 h 386"/>
                <a:gd name="T86" fmla="*/ 2147483646 w 456"/>
                <a:gd name="T87" fmla="*/ 2147483646 h 386"/>
                <a:gd name="T88" fmla="*/ 2147483646 w 456"/>
                <a:gd name="T89" fmla="*/ 2147483646 h 386"/>
                <a:gd name="T90" fmla="*/ 2147483646 w 456"/>
                <a:gd name="T91" fmla="*/ 2147483646 h 386"/>
                <a:gd name="T92" fmla="*/ 2147483646 w 456"/>
                <a:gd name="T93" fmla="*/ 2147483646 h 386"/>
                <a:gd name="T94" fmla="*/ 2147483646 w 456"/>
                <a:gd name="T95" fmla="*/ 2147483646 h 386"/>
                <a:gd name="T96" fmla="*/ 2147483646 w 456"/>
                <a:gd name="T97" fmla="*/ 2147483646 h 386"/>
                <a:gd name="T98" fmla="*/ 2147483646 w 456"/>
                <a:gd name="T99" fmla="*/ 2147483646 h 386"/>
                <a:gd name="T100" fmla="*/ 2147483646 w 456"/>
                <a:gd name="T101" fmla="*/ 2147483646 h 386"/>
                <a:gd name="T102" fmla="*/ 2147483646 w 456"/>
                <a:gd name="T103" fmla="*/ 2147483646 h 386"/>
                <a:gd name="T104" fmla="*/ 2147483646 w 456"/>
                <a:gd name="T105" fmla="*/ 2147483646 h 386"/>
                <a:gd name="T106" fmla="*/ 2147483646 w 456"/>
                <a:gd name="T107" fmla="*/ 2147483646 h 386"/>
                <a:gd name="T108" fmla="*/ 2147483646 w 456"/>
                <a:gd name="T109" fmla="*/ 2147483646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a:noFill/>
            </a:ln>
          </p:spPr>
          <p:txBody>
            <a:bodyPr/>
            <a:lstStyle/>
            <a:p>
              <a:endParaRPr lang="zh-CN" altLang="en-US"/>
            </a:p>
          </p:txBody>
        </p:sp>
        <p:sp>
          <p:nvSpPr>
            <p:cNvPr id="15" name="Freeform 7"/>
            <p:cNvSpPr/>
            <p:nvPr/>
          </p:nvSpPr>
          <p:spPr bwMode="auto">
            <a:xfrm>
              <a:off x="3294063" y="2978150"/>
              <a:ext cx="296862" cy="487363"/>
            </a:xfrm>
            <a:custGeom>
              <a:avLst/>
              <a:gdLst>
                <a:gd name="T0" fmla="*/ 2147483646 w 92"/>
                <a:gd name="T1" fmla="*/ 2147483646 h 152"/>
                <a:gd name="T2" fmla="*/ 2147483646 w 92"/>
                <a:gd name="T3" fmla="*/ 2147483646 h 152"/>
                <a:gd name="T4" fmla="*/ 2147483646 w 92"/>
                <a:gd name="T5" fmla="*/ 2147483646 h 152"/>
                <a:gd name="T6" fmla="*/ 2147483646 w 92"/>
                <a:gd name="T7" fmla="*/ 2147483646 h 152"/>
                <a:gd name="T8" fmla="*/ 2147483646 w 92"/>
                <a:gd name="T9" fmla="*/ 2147483646 h 152"/>
                <a:gd name="T10" fmla="*/ 2147483646 w 92"/>
                <a:gd name="T11" fmla="*/ 2147483646 h 152"/>
                <a:gd name="T12" fmla="*/ 2147483646 w 92"/>
                <a:gd name="T13" fmla="*/ 2147483646 h 152"/>
                <a:gd name="T14" fmla="*/ 2147483646 w 92"/>
                <a:gd name="T15" fmla="*/ 2147483646 h 152"/>
                <a:gd name="T16" fmla="*/ 2147483646 w 92"/>
                <a:gd name="T17" fmla="*/ 2147483646 h 152"/>
                <a:gd name="T18" fmla="*/ 2147483646 w 92"/>
                <a:gd name="T19" fmla="*/ 2147483646 h 152"/>
                <a:gd name="T20" fmla="*/ 2147483646 w 92"/>
                <a:gd name="T21" fmla="*/ 2147483646 h 152"/>
                <a:gd name="T22" fmla="*/ 2147483646 w 92"/>
                <a:gd name="T23" fmla="*/ 2147483646 h 152"/>
                <a:gd name="T24" fmla="*/ 2147483646 w 92"/>
                <a:gd name="T25" fmla="*/ 2147483646 h 152"/>
                <a:gd name="T26" fmla="*/ 2147483646 w 92"/>
                <a:gd name="T27" fmla="*/ 2147483646 h 152"/>
                <a:gd name="T28" fmla="*/ 2147483646 w 92"/>
                <a:gd name="T29" fmla="*/ 2147483646 h 152"/>
                <a:gd name="T30" fmla="*/ 2147483646 w 92"/>
                <a:gd name="T31" fmla="*/ 2147483646 h 152"/>
                <a:gd name="T32" fmla="*/ 2147483646 w 92"/>
                <a:gd name="T33" fmla="*/ 2147483646 h 152"/>
                <a:gd name="T34" fmla="*/ 2147483646 w 92"/>
                <a:gd name="T35" fmla="*/ 2147483646 h 152"/>
                <a:gd name="T36" fmla="*/ 2147483646 w 92"/>
                <a:gd name="T37" fmla="*/ 2147483646 h 152"/>
                <a:gd name="T38" fmla="*/ 2147483646 w 92"/>
                <a:gd name="T39" fmla="*/ 2147483646 h 152"/>
                <a:gd name="T40" fmla="*/ 2147483646 w 92"/>
                <a:gd name="T41" fmla="*/ 2147483646 h 152"/>
                <a:gd name="T42" fmla="*/ 2147483646 w 92"/>
                <a:gd name="T43" fmla="*/ 2147483646 h 152"/>
                <a:gd name="T44" fmla="*/ 2147483646 w 92"/>
                <a:gd name="T45" fmla="*/ 2147483646 h 152"/>
                <a:gd name="T46" fmla="*/ 2147483646 w 92"/>
                <a:gd name="T47" fmla="*/ 2147483646 h 152"/>
                <a:gd name="T48" fmla="*/ 2147483646 w 92"/>
                <a:gd name="T49" fmla="*/ 2147483646 h 152"/>
                <a:gd name="T50" fmla="*/ 2147483646 w 92"/>
                <a:gd name="T51" fmla="*/ 2147483646 h 152"/>
                <a:gd name="T52" fmla="*/ 2147483646 w 92"/>
                <a:gd name="T53" fmla="*/ 2147483646 h 152"/>
                <a:gd name="T54" fmla="*/ 2147483646 w 92"/>
                <a:gd name="T55" fmla="*/ 2147483646 h 152"/>
                <a:gd name="T56" fmla="*/ 2147483646 w 92"/>
                <a:gd name="T57" fmla="*/ 2147483646 h 152"/>
                <a:gd name="T58" fmla="*/ 2147483646 w 92"/>
                <a:gd name="T59" fmla="*/ 2147483646 h 152"/>
                <a:gd name="T60" fmla="*/ 2147483646 w 92"/>
                <a:gd name="T61" fmla="*/ 2147483646 h 152"/>
                <a:gd name="T62" fmla="*/ 2147483646 w 92"/>
                <a:gd name="T63" fmla="*/ 2147483646 h 152"/>
                <a:gd name="T64" fmla="*/ 2147483646 w 92"/>
                <a:gd name="T65" fmla="*/ 2147483646 h 152"/>
                <a:gd name="T66" fmla="*/ 2147483646 w 92"/>
                <a:gd name="T67" fmla="*/ 2147483646 h 152"/>
                <a:gd name="T68" fmla="*/ 2147483646 w 92"/>
                <a:gd name="T69" fmla="*/ 2147483646 h 152"/>
                <a:gd name="T70" fmla="*/ 2147483646 w 92"/>
                <a:gd name="T71" fmla="*/ 2147483646 h 152"/>
                <a:gd name="T72" fmla="*/ 2147483646 w 92"/>
                <a:gd name="T73" fmla="*/ 2147483646 h 152"/>
                <a:gd name="T74" fmla="*/ 2147483646 w 92"/>
                <a:gd name="T75" fmla="*/ 2147483646 h 152"/>
                <a:gd name="T76" fmla="*/ 2147483646 w 92"/>
                <a:gd name="T77" fmla="*/ 2147483646 h 152"/>
                <a:gd name="T78" fmla="*/ 2147483646 w 92"/>
                <a:gd name="T79" fmla="*/ 2147483646 h 152"/>
                <a:gd name="T80" fmla="*/ 2147483646 w 92"/>
                <a:gd name="T81" fmla="*/ 0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a:noFill/>
            </a:ln>
          </p:spPr>
          <p:txBody>
            <a:bodyPr/>
            <a:lstStyle/>
            <a:p>
              <a:endParaRPr lang="zh-CN" altLang="en-US"/>
            </a:p>
          </p:txBody>
        </p:sp>
        <p:sp>
          <p:nvSpPr>
            <p:cNvPr id="16" name="Freeform 8"/>
            <p:cNvSpPr/>
            <p:nvPr/>
          </p:nvSpPr>
          <p:spPr bwMode="auto">
            <a:xfrm>
              <a:off x="496888" y="1692275"/>
              <a:ext cx="2095500" cy="1584325"/>
            </a:xfrm>
            <a:custGeom>
              <a:avLst/>
              <a:gdLst>
                <a:gd name="T0" fmla="*/ 2147483646 w 652"/>
                <a:gd name="T1" fmla="*/ 2147483646 h 493"/>
                <a:gd name="T2" fmla="*/ 2147483646 w 652"/>
                <a:gd name="T3" fmla="*/ 2147483646 h 493"/>
                <a:gd name="T4" fmla="*/ 2147483646 w 652"/>
                <a:gd name="T5" fmla="*/ 2147483646 h 493"/>
                <a:gd name="T6" fmla="*/ 2147483646 w 652"/>
                <a:gd name="T7" fmla="*/ 2147483646 h 493"/>
                <a:gd name="T8" fmla="*/ 2147483646 w 652"/>
                <a:gd name="T9" fmla="*/ 2147483646 h 493"/>
                <a:gd name="T10" fmla="*/ 2147483646 w 652"/>
                <a:gd name="T11" fmla="*/ 2147483646 h 493"/>
                <a:gd name="T12" fmla="*/ 2147483646 w 652"/>
                <a:gd name="T13" fmla="*/ 2147483646 h 493"/>
                <a:gd name="T14" fmla="*/ 2147483646 w 652"/>
                <a:gd name="T15" fmla="*/ 2147483646 h 493"/>
                <a:gd name="T16" fmla="*/ 2147483646 w 652"/>
                <a:gd name="T17" fmla="*/ 2147483646 h 493"/>
                <a:gd name="T18" fmla="*/ 2147483646 w 652"/>
                <a:gd name="T19" fmla="*/ 2147483646 h 493"/>
                <a:gd name="T20" fmla="*/ 2147483646 w 652"/>
                <a:gd name="T21" fmla="*/ 2147483646 h 493"/>
                <a:gd name="T22" fmla="*/ 2147483646 w 652"/>
                <a:gd name="T23" fmla="*/ 2147483646 h 493"/>
                <a:gd name="T24" fmla="*/ 2147483646 w 652"/>
                <a:gd name="T25" fmla="*/ 2147483646 h 493"/>
                <a:gd name="T26" fmla="*/ 2147483646 w 652"/>
                <a:gd name="T27" fmla="*/ 2147483646 h 493"/>
                <a:gd name="T28" fmla="*/ 2147483646 w 652"/>
                <a:gd name="T29" fmla="*/ 2147483646 h 493"/>
                <a:gd name="T30" fmla="*/ 2147483646 w 652"/>
                <a:gd name="T31" fmla="*/ 2147483646 h 493"/>
                <a:gd name="T32" fmla="*/ 2147483646 w 652"/>
                <a:gd name="T33" fmla="*/ 2147483646 h 493"/>
                <a:gd name="T34" fmla="*/ 2147483646 w 652"/>
                <a:gd name="T35" fmla="*/ 2147483646 h 493"/>
                <a:gd name="T36" fmla="*/ 2147483646 w 652"/>
                <a:gd name="T37" fmla="*/ 2147483646 h 493"/>
                <a:gd name="T38" fmla="*/ 2147483646 w 652"/>
                <a:gd name="T39" fmla="*/ 2147483646 h 493"/>
                <a:gd name="T40" fmla="*/ 2147483646 w 652"/>
                <a:gd name="T41" fmla="*/ 2147483646 h 493"/>
                <a:gd name="T42" fmla="*/ 2147483646 w 652"/>
                <a:gd name="T43" fmla="*/ 2147483646 h 493"/>
                <a:gd name="T44" fmla="*/ 2147483646 w 652"/>
                <a:gd name="T45" fmla="*/ 2147483646 h 493"/>
                <a:gd name="T46" fmla="*/ 2147483646 w 652"/>
                <a:gd name="T47" fmla="*/ 2147483646 h 493"/>
                <a:gd name="T48" fmla="*/ 2147483646 w 652"/>
                <a:gd name="T49" fmla="*/ 2147483646 h 493"/>
                <a:gd name="T50" fmla="*/ 2147483646 w 652"/>
                <a:gd name="T51" fmla="*/ 2147483646 h 493"/>
                <a:gd name="T52" fmla="*/ 2147483646 w 652"/>
                <a:gd name="T53" fmla="*/ 2147483646 h 493"/>
                <a:gd name="T54" fmla="*/ 2147483646 w 652"/>
                <a:gd name="T55" fmla="*/ 2147483646 h 493"/>
                <a:gd name="T56" fmla="*/ 2147483646 w 652"/>
                <a:gd name="T57" fmla="*/ 2147483646 h 493"/>
                <a:gd name="T58" fmla="*/ 2147483646 w 652"/>
                <a:gd name="T59" fmla="*/ 2147483646 h 493"/>
                <a:gd name="T60" fmla="*/ 2147483646 w 652"/>
                <a:gd name="T61" fmla="*/ 2147483646 h 493"/>
                <a:gd name="T62" fmla="*/ 2147483646 w 652"/>
                <a:gd name="T63" fmla="*/ 2147483646 h 493"/>
                <a:gd name="T64" fmla="*/ 2147483646 w 652"/>
                <a:gd name="T65" fmla="*/ 2147483646 h 493"/>
                <a:gd name="T66" fmla="*/ 2147483646 w 652"/>
                <a:gd name="T67" fmla="*/ 2147483646 h 493"/>
                <a:gd name="T68" fmla="*/ 2147483646 w 652"/>
                <a:gd name="T69" fmla="*/ 2147483646 h 493"/>
                <a:gd name="T70" fmla="*/ 2147483646 w 652"/>
                <a:gd name="T71" fmla="*/ 2147483646 h 493"/>
                <a:gd name="T72" fmla="*/ 2147483646 w 652"/>
                <a:gd name="T73" fmla="*/ 2147483646 h 493"/>
                <a:gd name="T74" fmla="*/ 2147483646 w 652"/>
                <a:gd name="T75" fmla="*/ 2147483646 h 493"/>
                <a:gd name="T76" fmla="*/ 2147483646 w 652"/>
                <a:gd name="T77" fmla="*/ 2147483646 h 493"/>
                <a:gd name="T78" fmla="*/ 2147483646 w 652"/>
                <a:gd name="T79" fmla="*/ 2147483646 h 493"/>
                <a:gd name="T80" fmla="*/ 2147483646 w 652"/>
                <a:gd name="T81" fmla="*/ 2147483646 h 493"/>
                <a:gd name="T82" fmla="*/ 2147483646 w 652"/>
                <a:gd name="T83" fmla="*/ 2147483646 h 493"/>
                <a:gd name="T84" fmla="*/ 2147483646 w 652"/>
                <a:gd name="T85" fmla="*/ 2147483646 h 493"/>
                <a:gd name="T86" fmla="*/ 2147483646 w 652"/>
                <a:gd name="T87" fmla="*/ 2147483646 h 493"/>
                <a:gd name="T88" fmla="*/ 2147483646 w 652"/>
                <a:gd name="T89" fmla="*/ 2147483646 h 493"/>
                <a:gd name="T90" fmla="*/ 2147483646 w 652"/>
                <a:gd name="T91" fmla="*/ 2147483646 h 493"/>
                <a:gd name="T92" fmla="*/ 2147483646 w 652"/>
                <a:gd name="T93" fmla="*/ 2147483646 h 493"/>
                <a:gd name="T94" fmla="*/ 2147483646 w 652"/>
                <a:gd name="T95" fmla="*/ 2147483646 h 493"/>
                <a:gd name="T96" fmla="*/ 2147483646 w 652"/>
                <a:gd name="T97" fmla="*/ 2147483646 h 493"/>
                <a:gd name="T98" fmla="*/ 2147483646 w 652"/>
                <a:gd name="T99" fmla="*/ 2147483646 h 493"/>
                <a:gd name="T100" fmla="*/ 2147483646 w 652"/>
                <a:gd name="T101" fmla="*/ 2147483646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a:noFill/>
            </a:ln>
          </p:spPr>
          <p:txBody>
            <a:bodyPr/>
            <a:lstStyle/>
            <a:p>
              <a:endParaRPr lang="zh-CN" altLang="en-US"/>
            </a:p>
          </p:txBody>
        </p:sp>
        <p:sp>
          <p:nvSpPr>
            <p:cNvPr id="17" name="Freeform 9"/>
            <p:cNvSpPr/>
            <p:nvPr/>
          </p:nvSpPr>
          <p:spPr bwMode="auto">
            <a:xfrm>
              <a:off x="1857375" y="2935288"/>
              <a:ext cx="1303338" cy="935037"/>
            </a:xfrm>
            <a:custGeom>
              <a:avLst/>
              <a:gdLst>
                <a:gd name="T0" fmla="*/ 2147483646 w 406"/>
                <a:gd name="T1" fmla="*/ 2147483646 h 291"/>
                <a:gd name="T2" fmla="*/ 2147483646 w 406"/>
                <a:gd name="T3" fmla="*/ 2147483646 h 291"/>
                <a:gd name="T4" fmla="*/ 2147483646 w 406"/>
                <a:gd name="T5" fmla="*/ 2147483646 h 291"/>
                <a:gd name="T6" fmla="*/ 2147483646 w 406"/>
                <a:gd name="T7" fmla="*/ 2147483646 h 291"/>
                <a:gd name="T8" fmla="*/ 2147483646 w 406"/>
                <a:gd name="T9" fmla="*/ 2147483646 h 291"/>
                <a:gd name="T10" fmla="*/ 2147483646 w 406"/>
                <a:gd name="T11" fmla="*/ 2147483646 h 291"/>
                <a:gd name="T12" fmla="*/ 2147483646 w 406"/>
                <a:gd name="T13" fmla="*/ 2147483646 h 291"/>
                <a:gd name="T14" fmla="*/ 2147483646 w 406"/>
                <a:gd name="T15" fmla="*/ 2147483646 h 291"/>
                <a:gd name="T16" fmla="*/ 2147483646 w 406"/>
                <a:gd name="T17" fmla="*/ 2147483646 h 291"/>
                <a:gd name="T18" fmla="*/ 2147483646 w 406"/>
                <a:gd name="T19" fmla="*/ 2147483646 h 291"/>
                <a:gd name="T20" fmla="*/ 2147483646 w 406"/>
                <a:gd name="T21" fmla="*/ 2147483646 h 291"/>
                <a:gd name="T22" fmla="*/ 2147483646 w 406"/>
                <a:gd name="T23" fmla="*/ 2147483646 h 291"/>
                <a:gd name="T24" fmla="*/ 2147483646 w 406"/>
                <a:gd name="T25" fmla="*/ 2147483646 h 291"/>
                <a:gd name="T26" fmla="*/ 2147483646 w 406"/>
                <a:gd name="T27" fmla="*/ 2147483646 h 291"/>
                <a:gd name="T28" fmla="*/ 2147483646 w 406"/>
                <a:gd name="T29" fmla="*/ 2147483646 h 291"/>
                <a:gd name="T30" fmla="*/ 2147483646 w 406"/>
                <a:gd name="T31" fmla="*/ 2147483646 h 291"/>
                <a:gd name="T32" fmla="*/ 2147483646 w 406"/>
                <a:gd name="T33" fmla="*/ 2147483646 h 291"/>
                <a:gd name="T34" fmla="*/ 2147483646 w 406"/>
                <a:gd name="T35" fmla="*/ 2147483646 h 291"/>
                <a:gd name="T36" fmla="*/ 2147483646 w 406"/>
                <a:gd name="T37" fmla="*/ 2147483646 h 291"/>
                <a:gd name="T38" fmla="*/ 2147483646 w 406"/>
                <a:gd name="T39" fmla="*/ 2147483646 h 291"/>
                <a:gd name="T40" fmla="*/ 2147483646 w 406"/>
                <a:gd name="T41" fmla="*/ 2147483646 h 291"/>
                <a:gd name="T42" fmla="*/ 2147483646 w 406"/>
                <a:gd name="T43" fmla="*/ 2147483646 h 291"/>
                <a:gd name="T44" fmla="*/ 2147483646 w 406"/>
                <a:gd name="T45" fmla="*/ 2147483646 h 291"/>
                <a:gd name="T46" fmla="*/ 2147483646 w 406"/>
                <a:gd name="T47" fmla="*/ 2147483646 h 291"/>
                <a:gd name="T48" fmla="*/ 2147483646 w 406"/>
                <a:gd name="T49" fmla="*/ 2147483646 h 291"/>
                <a:gd name="T50" fmla="*/ 2147483646 w 406"/>
                <a:gd name="T51" fmla="*/ 2147483646 h 291"/>
                <a:gd name="T52" fmla="*/ 2147483646 w 406"/>
                <a:gd name="T53" fmla="*/ 2147483646 h 291"/>
                <a:gd name="T54" fmla="*/ 2147483646 w 406"/>
                <a:gd name="T55" fmla="*/ 2147483646 h 291"/>
                <a:gd name="T56" fmla="*/ 2147483646 w 406"/>
                <a:gd name="T57" fmla="*/ 2147483646 h 291"/>
                <a:gd name="T58" fmla="*/ 2147483646 w 406"/>
                <a:gd name="T59" fmla="*/ 2147483646 h 291"/>
                <a:gd name="T60" fmla="*/ 2147483646 w 406"/>
                <a:gd name="T61" fmla="*/ 2147483646 h 291"/>
                <a:gd name="T62" fmla="*/ 2147483646 w 406"/>
                <a:gd name="T63" fmla="*/ 2147483646 h 291"/>
                <a:gd name="T64" fmla="*/ 2147483646 w 406"/>
                <a:gd name="T65" fmla="*/ 2147483646 h 291"/>
                <a:gd name="T66" fmla="*/ 2147483646 w 406"/>
                <a:gd name="T67" fmla="*/ 2147483646 h 291"/>
                <a:gd name="T68" fmla="*/ 2147483646 w 406"/>
                <a:gd name="T69" fmla="*/ 2147483646 h 291"/>
                <a:gd name="T70" fmla="*/ 2147483646 w 406"/>
                <a:gd name="T71" fmla="*/ 2147483646 h 291"/>
                <a:gd name="T72" fmla="*/ 2147483646 w 406"/>
                <a:gd name="T73" fmla="*/ 2147483646 h 291"/>
                <a:gd name="T74" fmla="*/ 2147483646 w 406"/>
                <a:gd name="T75" fmla="*/ 2147483646 h 291"/>
                <a:gd name="T76" fmla="*/ 2147483646 w 406"/>
                <a:gd name="T77" fmla="*/ 2147483646 h 291"/>
                <a:gd name="T78" fmla="*/ 2147483646 w 406"/>
                <a:gd name="T79" fmla="*/ 2147483646 h 291"/>
                <a:gd name="T80" fmla="*/ 2147483646 w 406"/>
                <a:gd name="T81" fmla="*/ 2147483646 h 291"/>
                <a:gd name="T82" fmla="*/ 2147483646 w 406"/>
                <a:gd name="T83" fmla="*/ 2147483646 h 291"/>
                <a:gd name="T84" fmla="*/ 2147483646 w 406"/>
                <a:gd name="T85" fmla="*/ 2147483646 h 291"/>
                <a:gd name="T86" fmla="*/ 2147483646 w 406"/>
                <a:gd name="T87" fmla="*/ 2147483646 h 291"/>
                <a:gd name="T88" fmla="*/ 2147483646 w 406"/>
                <a:gd name="T89" fmla="*/ 2147483646 h 291"/>
                <a:gd name="T90" fmla="*/ 2147483646 w 406"/>
                <a:gd name="T91" fmla="*/ 2147483646 h 291"/>
                <a:gd name="T92" fmla="*/ 2147483646 w 406"/>
                <a:gd name="T93" fmla="*/ 2147483646 h 291"/>
                <a:gd name="T94" fmla="*/ 2147483646 w 406"/>
                <a:gd name="T95" fmla="*/ 2147483646 h 291"/>
                <a:gd name="T96" fmla="*/ 2147483646 w 406"/>
                <a:gd name="T97" fmla="*/ 2147483646 h 291"/>
                <a:gd name="T98" fmla="*/ 2147483646 w 406"/>
                <a:gd name="T99" fmla="*/ 2147483646 h 291"/>
                <a:gd name="T100" fmla="*/ 2147483646 w 406"/>
                <a:gd name="T101" fmla="*/ 2147483646 h 291"/>
                <a:gd name="T102" fmla="*/ 2147483646 w 406"/>
                <a:gd name="T103" fmla="*/ 2147483646 h 291"/>
                <a:gd name="T104" fmla="*/ 2147483646 w 406"/>
                <a:gd name="T105" fmla="*/ 2147483646 h 291"/>
                <a:gd name="T106" fmla="*/ 2147483646 w 406"/>
                <a:gd name="T107" fmla="*/ 2147483646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grpFill/>
            <a:ln>
              <a:noFill/>
            </a:ln>
          </p:spPr>
          <p:txBody>
            <a:bodyPr/>
            <a:lstStyle/>
            <a:p>
              <a:endParaRPr lang="zh-CN" altLang="en-US"/>
            </a:p>
          </p:txBody>
        </p:sp>
        <p:sp>
          <p:nvSpPr>
            <p:cNvPr id="18" name="Freeform 10"/>
            <p:cNvSpPr/>
            <p:nvPr/>
          </p:nvSpPr>
          <p:spPr bwMode="auto">
            <a:xfrm>
              <a:off x="2603500" y="3590925"/>
              <a:ext cx="1128713" cy="990600"/>
            </a:xfrm>
            <a:custGeom>
              <a:avLst/>
              <a:gdLst>
                <a:gd name="T0" fmla="*/ 2147483646 w 351"/>
                <a:gd name="T1" fmla="*/ 2147483646 h 308"/>
                <a:gd name="T2" fmla="*/ 2147483646 w 351"/>
                <a:gd name="T3" fmla="*/ 2147483646 h 308"/>
                <a:gd name="T4" fmla="*/ 2147483646 w 351"/>
                <a:gd name="T5" fmla="*/ 2147483646 h 308"/>
                <a:gd name="T6" fmla="*/ 2147483646 w 351"/>
                <a:gd name="T7" fmla="*/ 2147483646 h 308"/>
                <a:gd name="T8" fmla="*/ 2147483646 w 351"/>
                <a:gd name="T9" fmla="*/ 2147483646 h 308"/>
                <a:gd name="T10" fmla="*/ 2147483646 w 351"/>
                <a:gd name="T11" fmla="*/ 2147483646 h 308"/>
                <a:gd name="T12" fmla="*/ 2147483646 w 351"/>
                <a:gd name="T13" fmla="*/ 2147483646 h 308"/>
                <a:gd name="T14" fmla="*/ 2147483646 w 351"/>
                <a:gd name="T15" fmla="*/ 2147483646 h 308"/>
                <a:gd name="T16" fmla="*/ 2147483646 w 351"/>
                <a:gd name="T17" fmla="*/ 2147483646 h 308"/>
                <a:gd name="T18" fmla="*/ 2147483646 w 351"/>
                <a:gd name="T19" fmla="*/ 2147483646 h 308"/>
                <a:gd name="T20" fmla="*/ 2147483646 w 351"/>
                <a:gd name="T21" fmla="*/ 2147483646 h 308"/>
                <a:gd name="T22" fmla="*/ 2147483646 w 351"/>
                <a:gd name="T23" fmla="*/ 2147483646 h 308"/>
                <a:gd name="T24" fmla="*/ 2147483646 w 351"/>
                <a:gd name="T25" fmla="*/ 2147483646 h 308"/>
                <a:gd name="T26" fmla="*/ 2147483646 w 351"/>
                <a:gd name="T27" fmla="*/ 2147483646 h 308"/>
                <a:gd name="T28" fmla="*/ 2147483646 w 351"/>
                <a:gd name="T29" fmla="*/ 2147483646 h 308"/>
                <a:gd name="T30" fmla="*/ 2147483646 w 351"/>
                <a:gd name="T31" fmla="*/ 2147483646 h 308"/>
                <a:gd name="T32" fmla="*/ 2147483646 w 351"/>
                <a:gd name="T33" fmla="*/ 2147483646 h 308"/>
                <a:gd name="T34" fmla="*/ 2147483646 w 351"/>
                <a:gd name="T35" fmla="*/ 2147483646 h 308"/>
                <a:gd name="T36" fmla="*/ 2147483646 w 351"/>
                <a:gd name="T37" fmla="*/ 2147483646 h 308"/>
                <a:gd name="T38" fmla="*/ 2147483646 w 351"/>
                <a:gd name="T39" fmla="*/ 2147483646 h 308"/>
                <a:gd name="T40" fmla="*/ 2147483646 w 351"/>
                <a:gd name="T41" fmla="*/ 2147483646 h 308"/>
                <a:gd name="T42" fmla="*/ 2147483646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2147483646 h 308"/>
                <a:gd name="T62" fmla="*/ 2147483646 w 351"/>
                <a:gd name="T63" fmla="*/ 2147483646 h 308"/>
                <a:gd name="T64" fmla="*/ 2147483646 w 351"/>
                <a:gd name="T65" fmla="*/ 2147483646 h 308"/>
                <a:gd name="T66" fmla="*/ 2147483646 w 351"/>
                <a:gd name="T67" fmla="*/ 2147483646 h 308"/>
                <a:gd name="T68" fmla="*/ 2147483646 w 351"/>
                <a:gd name="T69" fmla="*/ 2147483646 h 308"/>
                <a:gd name="T70" fmla="*/ 2147483646 w 351"/>
                <a:gd name="T71" fmla="*/ 2147483646 h 308"/>
                <a:gd name="T72" fmla="*/ 2147483646 w 351"/>
                <a:gd name="T73" fmla="*/ 2147483646 h 308"/>
                <a:gd name="T74" fmla="*/ 2147483646 w 351"/>
                <a:gd name="T75" fmla="*/ 2147483646 h 308"/>
                <a:gd name="T76" fmla="*/ 2147483646 w 351"/>
                <a:gd name="T77" fmla="*/ 2147483646 h 308"/>
                <a:gd name="T78" fmla="*/ 2147483646 w 351"/>
                <a:gd name="T79" fmla="*/ 2147483646 h 308"/>
                <a:gd name="T80" fmla="*/ 2147483646 w 351"/>
                <a:gd name="T81" fmla="*/ 2147483646 h 308"/>
                <a:gd name="T82" fmla="*/ 2147483646 w 351"/>
                <a:gd name="T83" fmla="*/ 2147483646 h 308"/>
                <a:gd name="T84" fmla="*/ 2147483646 w 351"/>
                <a:gd name="T85" fmla="*/ 2147483646 h 308"/>
                <a:gd name="T86" fmla="*/ 2147483646 w 351"/>
                <a:gd name="T87" fmla="*/ 2147483646 h 308"/>
                <a:gd name="T88" fmla="*/ 2147483646 w 351"/>
                <a:gd name="T89" fmla="*/ 2147483646 h 308"/>
                <a:gd name="T90" fmla="*/ 2147483646 w 351"/>
                <a:gd name="T91" fmla="*/ 2147483646 h 308"/>
                <a:gd name="T92" fmla="*/ 2147483646 w 351"/>
                <a:gd name="T93" fmla="*/ 2147483646 h 308"/>
                <a:gd name="T94" fmla="*/ 2147483646 w 351"/>
                <a:gd name="T95" fmla="*/ 2147483646 h 308"/>
                <a:gd name="T96" fmla="*/ 2147483646 w 351"/>
                <a:gd name="T97" fmla="*/ 2147483646 h 308"/>
                <a:gd name="T98" fmla="*/ 2147483646 w 351"/>
                <a:gd name="T99" fmla="*/ 2147483646 h 308"/>
                <a:gd name="T100" fmla="*/ 2147483646 w 351"/>
                <a:gd name="T101" fmla="*/ 2147483646 h 308"/>
                <a:gd name="T102" fmla="*/ 2147483646 w 351"/>
                <a:gd name="T103" fmla="*/ 2147483646 h 308"/>
                <a:gd name="T104" fmla="*/ 2147483646 w 351"/>
                <a:gd name="T105" fmla="*/ 2147483646 h 308"/>
                <a:gd name="T106" fmla="*/ 2147483646 w 351"/>
                <a:gd name="T107" fmla="*/ 2147483646 h 308"/>
                <a:gd name="T108" fmla="*/ 2147483646 w 351"/>
                <a:gd name="T109" fmla="*/ 2147483646 h 308"/>
                <a:gd name="T110" fmla="*/ 2147483646 w 351"/>
                <a:gd name="T111" fmla="*/ 2147483646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grpFill/>
            <a:ln>
              <a:noFill/>
            </a:ln>
          </p:spPr>
          <p:txBody>
            <a:bodyPr/>
            <a:lstStyle/>
            <a:p>
              <a:endParaRPr lang="zh-CN" altLang="en-US"/>
            </a:p>
          </p:txBody>
        </p:sp>
        <p:sp>
          <p:nvSpPr>
            <p:cNvPr id="19" name="Freeform 11"/>
            <p:cNvSpPr/>
            <p:nvPr/>
          </p:nvSpPr>
          <p:spPr bwMode="auto">
            <a:xfrm>
              <a:off x="728663" y="3190875"/>
              <a:ext cx="2020887" cy="1225550"/>
            </a:xfrm>
            <a:custGeom>
              <a:avLst/>
              <a:gdLst>
                <a:gd name="T0" fmla="*/ 2147483646 w 629"/>
                <a:gd name="T1" fmla="*/ 2147483646 h 382"/>
                <a:gd name="T2" fmla="*/ 2147483646 w 629"/>
                <a:gd name="T3" fmla="*/ 2147483646 h 382"/>
                <a:gd name="T4" fmla="*/ 2147483646 w 629"/>
                <a:gd name="T5" fmla="*/ 2147483646 h 382"/>
                <a:gd name="T6" fmla="*/ 2147483646 w 629"/>
                <a:gd name="T7" fmla="*/ 2147483646 h 382"/>
                <a:gd name="T8" fmla="*/ 2147483646 w 629"/>
                <a:gd name="T9" fmla="*/ 2147483646 h 382"/>
                <a:gd name="T10" fmla="*/ 2147483646 w 629"/>
                <a:gd name="T11" fmla="*/ 2147483646 h 382"/>
                <a:gd name="T12" fmla="*/ 2147483646 w 629"/>
                <a:gd name="T13" fmla="*/ 2147483646 h 382"/>
                <a:gd name="T14" fmla="*/ 2147483646 w 629"/>
                <a:gd name="T15" fmla="*/ 2147483646 h 382"/>
                <a:gd name="T16" fmla="*/ 2147483646 w 629"/>
                <a:gd name="T17" fmla="*/ 2147483646 h 382"/>
                <a:gd name="T18" fmla="*/ 2147483646 w 629"/>
                <a:gd name="T19" fmla="*/ 2147483646 h 382"/>
                <a:gd name="T20" fmla="*/ 2147483646 w 629"/>
                <a:gd name="T21" fmla="*/ 2147483646 h 382"/>
                <a:gd name="T22" fmla="*/ 2147483646 w 629"/>
                <a:gd name="T23" fmla="*/ 2147483646 h 382"/>
                <a:gd name="T24" fmla="*/ 2147483646 w 629"/>
                <a:gd name="T25" fmla="*/ 2147483646 h 382"/>
                <a:gd name="T26" fmla="*/ 2147483646 w 629"/>
                <a:gd name="T27" fmla="*/ 2147483646 h 382"/>
                <a:gd name="T28" fmla="*/ 2147483646 w 629"/>
                <a:gd name="T29" fmla="*/ 2147483646 h 382"/>
                <a:gd name="T30" fmla="*/ 2147483646 w 629"/>
                <a:gd name="T31" fmla="*/ 2147483646 h 382"/>
                <a:gd name="T32" fmla="*/ 2147483646 w 629"/>
                <a:gd name="T33" fmla="*/ 2147483646 h 382"/>
                <a:gd name="T34" fmla="*/ 2147483646 w 629"/>
                <a:gd name="T35" fmla="*/ 2147483646 h 382"/>
                <a:gd name="T36" fmla="*/ 2147483646 w 629"/>
                <a:gd name="T37" fmla="*/ 2147483646 h 382"/>
                <a:gd name="T38" fmla="*/ 2147483646 w 629"/>
                <a:gd name="T39" fmla="*/ 2147483646 h 382"/>
                <a:gd name="T40" fmla="*/ 2147483646 w 629"/>
                <a:gd name="T41" fmla="*/ 2147483646 h 382"/>
                <a:gd name="T42" fmla="*/ 2147483646 w 629"/>
                <a:gd name="T43" fmla="*/ 2147483646 h 382"/>
                <a:gd name="T44" fmla="*/ 2147483646 w 629"/>
                <a:gd name="T45" fmla="*/ 2147483646 h 382"/>
                <a:gd name="T46" fmla="*/ 2147483646 w 629"/>
                <a:gd name="T47" fmla="*/ 2147483646 h 382"/>
                <a:gd name="T48" fmla="*/ 2147483646 w 629"/>
                <a:gd name="T49" fmla="*/ 2147483646 h 382"/>
                <a:gd name="T50" fmla="*/ 2147483646 w 629"/>
                <a:gd name="T51" fmla="*/ 2147483646 h 382"/>
                <a:gd name="T52" fmla="*/ 2147483646 w 629"/>
                <a:gd name="T53" fmla="*/ 2147483646 h 382"/>
                <a:gd name="T54" fmla="*/ 2147483646 w 629"/>
                <a:gd name="T55" fmla="*/ 2147483646 h 382"/>
                <a:gd name="T56" fmla="*/ 2147483646 w 629"/>
                <a:gd name="T57" fmla="*/ 2147483646 h 382"/>
                <a:gd name="T58" fmla="*/ 2147483646 w 629"/>
                <a:gd name="T59" fmla="*/ 2147483646 h 382"/>
                <a:gd name="T60" fmla="*/ 2147483646 w 629"/>
                <a:gd name="T61" fmla="*/ 2147483646 h 382"/>
                <a:gd name="T62" fmla="*/ 2147483646 w 629"/>
                <a:gd name="T63" fmla="*/ 2147483646 h 382"/>
                <a:gd name="T64" fmla="*/ 2147483646 w 629"/>
                <a:gd name="T65" fmla="*/ 2147483646 h 382"/>
                <a:gd name="T66" fmla="*/ 2147483646 w 629"/>
                <a:gd name="T67" fmla="*/ 2147483646 h 382"/>
                <a:gd name="T68" fmla="*/ 2147483646 w 629"/>
                <a:gd name="T69" fmla="*/ 2147483646 h 382"/>
                <a:gd name="T70" fmla="*/ 2147483646 w 629"/>
                <a:gd name="T71" fmla="*/ 2147483646 h 382"/>
                <a:gd name="T72" fmla="*/ 2147483646 w 629"/>
                <a:gd name="T73" fmla="*/ 2147483646 h 382"/>
                <a:gd name="T74" fmla="*/ 2147483646 w 629"/>
                <a:gd name="T75" fmla="*/ 2147483646 h 382"/>
                <a:gd name="T76" fmla="*/ 2147483646 w 629"/>
                <a:gd name="T77" fmla="*/ 2147483646 h 382"/>
                <a:gd name="T78" fmla="*/ 2147483646 w 629"/>
                <a:gd name="T79" fmla="*/ 2147483646 h 382"/>
                <a:gd name="T80" fmla="*/ 2147483646 w 629"/>
                <a:gd name="T81" fmla="*/ 2147483646 h 382"/>
                <a:gd name="T82" fmla="*/ 2147483646 w 629"/>
                <a:gd name="T83" fmla="*/ 2147483646 h 382"/>
                <a:gd name="T84" fmla="*/ 2147483646 w 629"/>
                <a:gd name="T85" fmla="*/ 2147483646 h 382"/>
                <a:gd name="T86" fmla="*/ 2147483646 w 629"/>
                <a:gd name="T87" fmla="*/ 2147483646 h 382"/>
                <a:gd name="T88" fmla="*/ 2147483646 w 629"/>
                <a:gd name="T89" fmla="*/ 2147483646 h 382"/>
                <a:gd name="T90" fmla="*/ 2147483646 w 629"/>
                <a:gd name="T91" fmla="*/ 2147483646 h 382"/>
                <a:gd name="T92" fmla="*/ 2147483646 w 629"/>
                <a:gd name="T93" fmla="*/ 2147483646 h 382"/>
                <a:gd name="T94" fmla="*/ 2147483646 w 629"/>
                <a:gd name="T95" fmla="*/ 2147483646 h 382"/>
                <a:gd name="T96" fmla="*/ 2147483646 w 629"/>
                <a:gd name="T97" fmla="*/ 0 h 382"/>
                <a:gd name="T98" fmla="*/ 2147483646 w 629"/>
                <a:gd name="T99" fmla="*/ 2147483646 h 382"/>
                <a:gd name="T100" fmla="*/ 2147483646 w 629"/>
                <a:gd name="T101" fmla="*/ 2147483646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grpFill/>
            <a:ln>
              <a:noFill/>
            </a:ln>
          </p:spPr>
          <p:txBody>
            <a:bodyPr/>
            <a:lstStyle/>
            <a:p>
              <a:endParaRPr lang="zh-CN" altLang="en-US"/>
            </a:p>
          </p:txBody>
        </p:sp>
        <p:sp>
          <p:nvSpPr>
            <p:cNvPr id="20" name="Freeform 12"/>
            <p:cNvSpPr/>
            <p:nvPr/>
          </p:nvSpPr>
          <p:spPr bwMode="auto">
            <a:xfrm>
              <a:off x="2568575" y="4210050"/>
              <a:ext cx="912813" cy="950913"/>
            </a:xfrm>
            <a:custGeom>
              <a:avLst/>
              <a:gdLst>
                <a:gd name="T0" fmla="*/ 2147483646 w 284"/>
                <a:gd name="T1" fmla="*/ 2147483646 h 296"/>
                <a:gd name="T2" fmla="*/ 2147483646 w 284"/>
                <a:gd name="T3" fmla="*/ 2147483646 h 296"/>
                <a:gd name="T4" fmla="*/ 2147483646 w 284"/>
                <a:gd name="T5" fmla="*/ 2147483646 h 296"/>
                <a:gd name="T6" fmla="*/ 2147483646 w 284"/>
                <a:gd name="T7" fmla="*/ 2147483646 h 296"/>
                <a:gd name="T8" fmla="*/ 2147483646 w 284"/>
                <a:gd name="T9" fmla="*/ 2147483646 h 296"/>
                <a:gd name="T10" fmla="*/ 2147483646 w 284"/>
                <a:gd name="T11" fmla="*/ 2147483646 h 296"/>
                <a:gd name="T12" fmla="*/ 2147483646 w 284"/>
                <a:gd name="T13" fmla="*/ 2147483646 h 296"/>
                <a:gd name="T14" fmla="*/ 2147483646 w 284"/>
                <a:gd name="T15" fmla="*/ 2147483646 h 296"/>
                <a:gd name="T16" fmla="*/ 2147483646 w 284"/>
                <a:gd name="T17" fmla="*/ 2147483646 h 296"/>
                <a:gd name="T18" fmla="*/ 2147483646 w 284"/>
                <a:gd name="T19" fmla="*/ 2147483646 h 296"/>
                <a:gd name="T20" fmla="*/ 2147483646 w 284"/>
                <a:gd name="T21" fmla="*/ 2147483646 h 296"/>
                <a:gd name="T22" fmla="*/ 2147483646 w 284"/>
                <a:gd name="T23" fmla="*/ 2147483646 h 296"/>
                <a:gd name="T24" fmla="*/ 2147483646 w 284"/>
                <a:gd name="T25" fmla="*/ 2147483646 h 296"/>
                <a:gd name="T26" fmla="*/ 2147483646 w 284"/>
                <a:gd name="T27" fmla="*/ 2147483646 h 296"/>
                <a:gd name="T28" fmla="*/ 2147483646 w 284"/>
                <a:gd name="T29" fmla="*/ 2147483646 h 296"/>
                <a:gd name="T30" fmla="*/ 2147483646 w 284"/>
                <a:gd name="T31" fmla="*/ 2147483646 h 296"/>
                <a:gd name="T32" fmla="*/ 2147483646 w 284"/>
                <a:gd name="T33" fmla="*/ 2147483646 h 296"/>
                <a:gd name="T34" fmla="*/ 2147483646 w 284"/>
                <a:gd name="T35" fmla="*/ 2147483646 h 296"/>
                <a:gd name="T36" fmla="*/ 2147483646 w 284"/>
                <a:gd name="T37" fmla="*/ 2147483646 h 296"/>
                <a:gd name="T38" fmla="*/ 2147483646 w 284"/>
                <a:gd name="T39" fmla="*/ 2147483646 h 296"/>
                <a:gd name="T40" fmla="*/ 2147483646 w 284"/>
                <a:gd name="T41" fmla="*/ 2147483646 h 296"/>
                <a:gd name="T42" fmla="*/ 2147483646 w 284"/>
                <a:gd name="T43" fmla="*/ 2147483646 h 296"/>
                <a:gd name="T44" fmla="*/ 2147483646 w 284"/>
                <a:gd name="T45" fmla="*/ 2147483646 h 296"/>
                <a:gd name="T46" fmla="*/ 2147483646 w 284"/>
                <a:gd name="T47" fmla="*/ 2147483646 h 296"/>
                <a:gd name="T48" fmla="*/ 2147483646 w 284"/>
                <a:gd name="T49" fmla="*/ 2147483646 h 296"/>
                <a:gd name="T50" fmla="*/ 2147483646 w 284"/>
                <a:gd name="T51" fmla="*/ 2147483646 h 296"/>
                <a:gd name="T52" fmla="*/ 2147483646 w 284"/>
                <a:gd name="T53" fmla="*/ 2147483646 h 296"/>
                <a:gd name="T54" fmla="*/ 2147483646 w 284"/>
                <a:gd name="T55" fmla="*/ 2147483646 h 296"/>
                <a:gd name="T56" fmla="*/ 2147483646 w 284"/>
                <a:gd name="T57" fmla="*/ 2147483646 h 296"/>
                <a:gd name="T58" fmla="*/ 2147483646 w 284"/>
                <a:gd name="T59" fmla="*/ 2147483646 h 296"/>
                <a:gd name="T60" fmla="*/ 2147483646 w 284"/>
                <a:gd name="T61" fmla="*/ 2147483646 h 296"/>
                <a:gd name="T62" fmla="*/ 2147483646 w 284"/>
                <a:gd name="T63" fmla="*/ 2147483646 h 296"/>
                <a:gd name="T64" fmla="*/ 2147483646 w 284"/>
                <a:gd name="T65" fmla="*/ 2147483646 h 296"/>
                <a:gd name="T66" fmla="*/ 2147483646 w 284"/>
                <a:gd name="T67" fmla="*/ 2147483646 h 296"/>
                <a:gd name="T68" fmla="*/ 2147483646 w 284"/>
                <a:gd name="T69" fmla="*/ 2147483646 h 296"/>
                <a:gd name="T70" fmla="*/ 2147483646 w 284"/>
                <a:gd name="T71" fmla="*/ 2147483646 h 296"/>
                <a:gd name="T72" fmla="*/ 2147483646 w 284"/>
                <a:gd name="T73" fmla="*/ 2147483646 h 296"/>
                <a:gd name="T74" fmla="*/ 2147483646 w 284"/>
                <a:gd name="T75" fmla="*/ 2147483646 h 296"/>
                <a:gd name="T76" fmla="*/ 2147483646 w 284"/>
                <a:gd name="T77" fmla="*/ 2147483646 h 296"/>
                <a:gd name="T78" fmla="*/ 2147483646 w 284"/>
                <a:gd name="T79" fmla="*/ 2147483646 h 296"/>
                <a:gd name="T80" fmla="*/ 2147483646 w 284"/>
                <a:gd name="T81" fmla="*/ 2147483646 h 296"/>
                <a:gd name="T82" fmla="*/ 2147483646 w 284"/>
                <a:gd name="T83" fmla="*/ 2147483646 h 296"/>
                <a:gd name="T84" fmla="*/ 2147483646 w 284"/>
                <a:gd name="T85" fmla="*/ 2147483646 h 296"/>
                <a:gd name="T86" fmla="*/ 2147483646 w 284"/>
                <a:gd name="T87" fmla="*/ 2147483646 h 296"/>
                <a:gd name="T88" fmla="*/ 2147483646 w 284"/>
                <a:gd name="T89" fmla="*/ 2147483646 h 296"/>
                <a:gd name="T90" fmla="*/ 2147483646 w 284"/>
                <a:gd name="T91" fmla="*/ 2147483646 h 296"/>
                <a:gd name="T92" fmla="*/ 2147483646 w 284"/>
                <a:gd name="T93" fmla="*/ 2147483646 h 296"/>
                <a:gd name="T94" fmla="*/ 2147483646 w 284"/>
                <a:gd name="T95" fmla="*/ 2147483646 h 296"/>
                <a:gd name="T96" fmla="*/ 2147483646 w 284"/>
                <a:gd name="T97" fmla="*/ 2147483646 h 296"/>
                <a:gd name="T98" fmla="*/ 2147483646 w 284"/>
                <a:gd name="T99" fmla="*/ 2147483646 h 296"/>
                <a:gd name="T100" fmla="*/ 2147483646 w 284"/>
                <a:gd name="T101" fmla="*/ 2147483646 h 296"/>
                <a:gd name="T102" fmla="*/ 2147483646 w 284"/>
                <a:gd name="T103" fmla="*/ 2147483646 h 296"/>
                <a:gd name="T104" fmla="*/ 2147483646 w 284"/>
                <a:gd name="T105" fmla="*/ 2147483646 h 296"/>
                <a:gd name="T106" fmla="*/ 2147483646 w 284"/>
                <a:gd name="T107" fmla="*/ 2147483646 h 296"/>
                <a:gd name="T108" fmla="*/ 2147483646 w 284"/>
                <a:gd name="T109" fmla="*/ 2147483646 h 296"/>
                <a:gd name="T110" fmla="*/ 2147483646 w 284"/>
                <a:gd name="T111" fmla="*/ 2147483646 h 296"/>
                <a:gd name="T112" fmla="*/ 2147483646 w 284"/>
                <a:gd name="T113" fmla="*/ 2147483646 h 296"/>
                <a:gd name="T114" fmla="*/ 2147483646 w 284"/>
                <a:gd name="T115" fmla="*/ 2147483646 h 296"/>
                <a:gd name="T116" fmla="*/ 2147483646 w 284"/>
                <a:gd name="T117" fmla="*/ 2147483646 h 296"/>
                <a:gd name="T118" fmla="*/ 2147483646 w 284"/>
                <a:gd name="T119" fmla="*/ 2147483646 h 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a:noFill/>
            </a:ln>
          </p:spPr>
          <p:txBody>
            <a:bodyPr/>
            <a:lstStyle/>
            <a:p>
              <a:endParaRPr lang="zh-CN" altLang="en-US"/>
            </a:p>
          </p:txBody>
        </p:sp>
        <p:sp>
          <p:nvSpPr>
            <p:cNvPr id="21" name="Freeform 13"/>
            <p:cNvSpPr/>
            <p:nvPr/>
          </p:nvSpPr>
          <p:spPr bwMode="auto">
            <a:xfrm>
              <a:off x="3224213" y="4198938"/>
              <a:ext cx="617537" cy="533400"/>
            </a:xfrm>
            <a:custGeom>
              <a:avLst/>
              <a:gdLst>
                <a:gd name="T0" fmla="*/ 2147483646 w 192"/>
                <a:gd name="T1" fmla="*/ 2147483646 h 166"/>
                <a:gd name="T2" fmla="*/ 2147483646 w 192"/>
                <a:gd name="T3" fmla="*/ 2147483646 h 166"/>
                <a:gd name="T4" fmla="*/ 2147483646 w 192"/>
                <a:gd name="T5" fmla="*/ 0 h 166"/>
                <a:gd name="T6" fmla="*/ 2147483646 w 192"/>
                <a:gd name="T7" fmla="*/ 2147483646 h 166"/>
                <a:gd name="T8" fmla="*/ 2147483646 w 192"/>
                <a:gd name="T9" fmla="*/ 2147483646 h 166"/>
                <a:gd name="T10" fmla="*/ 2147483646 w 192"/>
                <a:gd name="T11" fmla="*/ 2147483646 h 166"/>
                <a:gd name="T12" fmla="*/ 2147483646 w 192"/>
                <a:gd name="T13" fmla="*/ 2147483646 h 166"/>
                <a:gd name="T14" fmla="*/ 2147483646 w 192"/>
                <a:gd name="T15" fmla="*/ 2147483646 h 166"/>
                <a:gd name="T16" fmla="*/ 2147483646 w 192"/>
                <a:gd name="T17" fmla="*/ 2147483646 h 166"/>
                <a:gd name="T18" fmla="*/ 2147483646 w 192"/>
                <a:gd name="T19" fmla="*/ 2147483646 h 166"/>
                <a:gd name="T20" fmla="*/ 2147483646 w 192"/>
                <a:gd name="T21" fmla="*/ 2147483646 h 166"/>
                <a:gd name="T22" fmla="*/ 2147483646 w 192"/>
                <a:gd name="T23" fmla="*/ 2147483646 h 166"/>
                <a:gd name="T24" fmla="*/ 2147483646 w 192"/>
                <a:gd name="T25" fmla="*/ 2147483646 h 166"/>
                <a:gd name="T26" fmla="*/ 2147483646 w 192"/>
                <a:gd name="T27" fmla="*/ 2147483646 h 166"/>
                <a:gd name="T28" fmla="*/ 2147483646 w 192"/>
                <a:gd name="T29" fmla="*/ 2147483646 h 166"/>
                <a:gd name="T30" fmla="*/ 2147483646 w 192"/>
                <a:gd name="T31" fmla="*/ 2147483646 h 166"/>
                <a:gd name="T32" fmla="*/ 2147483646 w 192"/>
                <a:gd name="T33" fmla="*/ 2147483646 h 166"/>
                <a:gd name="T34" fmla="*/ 2147483646 w 192"/>
                <a:gd name="T35" fmla="*/ 2147483646 h 166"/>
                <a:gd name="T36" fmla="*/ 2147483646 w 192"/>
                <a:gd name="T37" fmla="*/ 2147483646 h 166"/>
                <a:gd name="T38" fmla="*/ 2147483646 w 192"/>
                <a:gd name="T39" fmla="*/ 2147483646 h 166"/>
                <a:gd name="T40" fmla="*/ 2147483646 w 192"/>
                <a:gd name="T41" fmla="*/ 2147483646 h 166"/>
                <a:gd name="T42" fmla="*/ 2147483646 w 192"/>
                <a:gd name="T43" fmla="*/ 2147483646 h 166"/>
                <a:gd name="T44" fmla="*/ 2147483646 w 192"/>
                <a:gd name="T45" fmla="*/ 2147483646 h 166"/>
                <a:gd name="T46" fmla="*/ 2147483646 w 192"/>
                <a:gd name="T47" fmla="*/ 2147483646 h 166"/>
                <a:gd name="T48" fmla="*/ 2147483646 w 192"/>
                <a:gd name="T49" fmla="*/ 2147483646 h 166"/>
                <a:gd name="T50" fmla="*/ 2147483646 w 192"/>
                <a:gd name="T51" fmla="*/ 2147483646 h 166"/>
                <a:gd name="T52" fmla="*/ 2147483646 w 192"/>
                <a:gd name="T53" fmla="*/ 2147483646 h 166"/>
                <a:gd name="T54" fmla="*/ 2147483646 w 192"/>
                <a:gd name="T55" fmla="*/ 2147483646 h 166"/>
                <a:gd name="T56" fmla="*/ 2147483646 w 192"/>
                <a:gd name="T57" fmla="*/ 2147483646 h 166"/>
                <a:gd name="T58" fmla="*/ 2147483646 w 192"/>
                <a:gd name="T59" fmla="*/ 2147483646 h 166"/>
                <a:gd name="T60" fmla="*/ 2147483646 w 192"/>
                <a:gd name="T61" fmla="*/ 2147483646 h 166"/>
                <a:gd name="T62" fmla="*/ 2147483646 w 192"/>
                <a:gd name="T63" fmla="*/ 2147483646 h 166"/>
                <a:gd name="T64" fmla="*/ 2147483646 w 192"/>
                <a:gd name="T65" fmla="*/ 2147483646 h 166"/>
                <a:gd name="T66" fmla="*/ 2147483646 w 192"/>
                <a:gd name="T67" fmla="*/ 2147483646 h 166"/>
                <a:gd name="T68" fmla="*/ 2147483646 w 192"/>
                <a:gd name="T69" fmla="*/ 2147483646 h 166"/>
                <a:gd name="T70" fmla="*/ 2147483646 w 192"/>
                <a:gd name="T71" fmla="*/ 2147483646 h 166"/>
                <a:gd name="T72" fmla="*/ 2147483646 w 192"/>
                <a:gd name="T73" fmla="*/ 2147483646 h 166"/>
                <a:gd name="T74" fmla="*/ 2147483646 w 192"/>
                <a:gd name="T75" fmla="*/ 2147483646 h 166"/>
                <a:gd name="T76" fmla="*/ 2147483646 w 192"/>
                <a:gd name="T77" fmla="*/ 2147483646 h 166"/>
                <a:gd name="T78" fmla="*/ 2147483646 w 192"/>
                <a:gd name="T79" fmla="*/ 2147483646 h 166"/>
                <a:gd name="T80" fmla="*/ 2147483646 w 192"/>
                <a:gd name="T81" fmla="*/ 2147483646 h 166"/>
                <a:gd name="T82" fmla="*/ 2147483646 w 192"/>
                <a:gd name="T83" fmla="*/ 2147483646 h 166"/>
                <a:gd name="T84" fmla="*/ 2147483646 w 192"/>
                <a:gd name="T85" fmla="*/ 2147483646 h 166"/>
                <a:gd name="T86" fmla="*/ 2147483646 w 192"/>
                <a:gd name="T87" fmla="*/ 2147483646 h 166"/>
                <a:gd name="T88" fmla="*/ 2147483646 w 192"/>
                <a:gd name="T89" fmla="*/ 2147483646 h 166"/>
                <a:gd name="T90" fmla="*/ 2147483646 w 192"/>
                <a:gd name="T91" fmla="*/ 2147483646 h 166"/>
                <a:gd name="T92" fmla="*/ 2147483646 w 192"/>
                <a:gd name="T93" fmla="*/ 2147483646 h 166"/>
                <a:gd name="T94" fmla="*/ 2147483646 w 192"/>
                <a:gd name="T95" fmla="*/ 2147483646 h 166"/>
                <a:gd name="T96" fmla="*/ 2147483646 w 192"/>
                <a:gd name="T97" fmla="*/ 2147483646 h 166"/>
                <a:gd name="T98" fmla="*/ 2147483646 w 192"/>
                <a:gd name="T99" fmla="*/ 2147483646 h 166"/>
                <a:gd name="T100" fmla="*/ 2147483646 w 192"/>
                <a:gd name="T101" fmla="*/ 2147483646 h 166"/>
                <a:gd name="T102" fmla="*/ 2147483646 w 192"/>
                <a:gd name="T103" fmla="*/ 2147483646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grpFill/>
            <a:ln>
              <a:noFill/>
            </a:ln>
          </p:spPr>
          <p:txBody>
            <a:bodyPr/>
            <a:lstStyle/>
            <a:p>
              <a:endParaRPr lang="zh-CN" altLang="en-US"/>
            </a:p>
          </p:txBody>
        </p:sp>
        <p:sp>
          <p:nvSpPr>
            <p:cNvPr id="22" name="Freeform 14"/>
            <p:cNvSpPr/>
            <p:nvPr/>
          </p:nvSpPr>
          <p:spPr bwMode="auto">
            <a:xfrm>
              <a:off x="3324225" y="4525963"/>
              <a:ext cx="806450" cy="614362"/>
            </a:xfrm>
            <a:custGeom>
              <a:avLst/>
              <a:gdLst>
                <a:gd name="T0" fmla="*/ 2147483646 w 251"/>
                <a:gd name="T1" fmla="*/ 2147483646 h 191"/>
                <a:gd name="T2" fmla="*/ 2147483646 w 251"/>
                <a:gd name="T3" fmla="*/ 2147483646 h 191"/>
                <a:gd name="T4" fmla="*/ 2147483646 w 251"/>
                <a:gd name="T5" fmla="*/ 2147483646 h 191"/>
                <a:gd name="T6" fmla="*/ 2147483646 w 251"/>
                <a:gd name="T7" fmla="*/ 2147483646 h 191"/>
                <a:gd name="T8" fmla="*/ 2147483646 w 251"/>
                <a:gd name="T9" fmla="*/ 2147483646 h 191"/>
                <a:gd name="T10" fmla="*/ 2147483646 w 251"/>
                <a:gd name="T11" fmla="*/ 2147483646 h 191"/>
                <a:gd name="T12" fmla="*/ 2147483646 w 251"/>
                <a:gd name="T13" fmla="*/ 2147483646 h 191"/>
                <a:gd name="T14" fmla="*/ 2147483646 w 251"/>
                <a:gd name="T15" fmla="*/ 2147483646 h 191"/>
                <a:gd name="T16" fmla="*/ 2147483646 w 251"/>
                <a:gd name="T17" fmla="*/ 2147483646 h 191"/>
                <a:gd name="T18" fmla="*/ 2147483646 w 251"/>
                <a:gd name="T19" fmla="*/ 2147483646 h 191"/>
                <a:gd name="T20" fmla="*/ 2147483646 w 251"/>
                <a:gd name="T21" fmla="*/ 2147483646 h 191"/>
                <a:gd name="T22" fmla="*/ 2147483646 w 251"/>
                <a:gd name="T23" fmla="*/ 2147483646 h 191"/>
                <a:gd name="T24" fmla="*/ 2147483646 w 251"/>
                <a:gd name="T25" fmla="*/ 2147483646 h 191"/>
                <a:gd name="T26" fmla="*/ 2147483646 w 251"/>
                <a:gd name="T27" fmla="*/ 2147483646 h 191"/>
                <a:gd name="T28" fmla="*/ 2147483646 w 251"/>
                <a:gd name="T29" fmla="*/ 2147483646 h 191"/>
                <a:gd name="T30" fmla="*/ 2147483646 w 251"/>
                <a:gd name="T31" fmla="*/ 2147483646 h 191"/>
                <a:gd name="T32" fmla="*/ 2147483646 w 251"/>
                <a:gd name="T33" fmla="*/ 2147483646 h 191"/>
                <a:gd name="T34" fmla="*/ 2147483646 w 251"/>
                <a:gd name="T35" fmla="*/ 2147483646 h 191"/>
                <a:gd name="T36" fmla="*/ 2147483646 w 251"/>
                <a:gd name="T37" fmla="*/ 2147483646 h 191"/>
                <a:gd name="T38" fmla="*/ 2147483646 w 251"/>
                <a:gd name="T39" fmla="*/ 2147483646 h 191"/>
                <a:gd name="T40" fmla="*/ 2147483646 w 251"/>
                <a:gd name="T41" fmla="*/ 2147483646 h 191"/>
                <a:gd name="T42" fmla="*/ 2147483646 w 251"/>
                <a:gd name="T43" fmla="*/ 2147483646 h 191"/>
                <a:gd name="T44" fmla="*/ 2147483646 w 251"/>
                <a:gd name="T45" fmla="*/ 2147483646 h 191"/>
                <a:gd name="T46" fmla="*/ 2147483646 w 251"/>
                <a:gd name="T47" fmla="*/ 2147483646 h 191"/>
                <a:gd name="T48" fmla="*/ 2147483646 w 251"/>
                <a:gd name="T49" fmla="*/ 2147483646 h 191"/>
                <a:gd name="T50" fmla="*/ 2147483646 w 251"/>
                <a:gd name="T51" fmla="*/ 2147483646 h 191"/>
                <a:gd name="T52" fmla="*/ 2147483646 w 251"/>
                <a:gd name="T53" fmla="*/ 2147483646 h 191"/>
                <a:gd name="T54" fmla="*/ 2147483646 w 251"/>
                <a:gd name="T55" fmla="*/ 2147483646 h 191"/>
                <a:gd name="T56" fmla="*/ 2147483646 w 251"/>
                <a:gd name="T57" fmla="*/ 2147483646 h 191"/>
                <a:gd name="T58" fmla="*/ 2147483646 w 251"/>
                <a:gd name="T59" fmla="*/ 2147483646 h 191"/>
                <a:gd name="T60" fmla="*/ 2147483646 w 251"/>
                <a:gd name="T61" fmla="*/ 2147483646 h 191"/>
                <a:gd name="T62" fmla="*/ 2147483646 w 251"/>
                <a:gd name="T63" fmla="*/ 2147483646 h 191"/>
                <a:gd name="T64" fmla="*/ 2147483646 w 251"/>
                <a:gd name="T65" fmla="*/ 2147483646 h 191"/>
                <a:gd name="T66" fmla="*/ 2147483646 w 251"/>
                <a:gd name="T67" fmla="*/ 2147483646 h 191"/>
                <a:gd name="T68" fmla="*/ 2147483646 w 251"/>
                <a:gd name="T69" fmla="*/ 2147483646 h 191"/>
                <a:gd name="T70" fmla="*/ 2147483646 w 251"/>
                <a:gd name="T71" fmla="*/ 2147483646 h 191"/>
                <a:gd name="T72" fmla="*/ 2147483646 w 251"/>
                <a:gd name="T73" fmla="*/ 2147483646 h 191"/>
                <a:gd name="T74" fmla="*/ 2147483646 w 251"/>
                <a:gd name="T75" fmla="*/ 2147483646 h 191"/>
                <a:gd name="T76" fmla="*/ 2147483646 w 251"/>
                <a:gd name="T77" fmla="*/ 2147483646 h 191"/>
                <a:gd name="T78" fmla="*/ 2147483646 w 251"/>
                <a:gd name="T79" fmla="*/ 2147483646 h 191"/>
                <a:gd name="T80" fmla="*/ 2147483646 w 251"/>
                <a:gd name="T81" fmla="*/ 2147483646 h 191"/>
                <a:gd name="T82" fmla="*/ 2147483646 w 251"/>
                <a:gd name="T83" fmla="*/ 2147483646 h 191"/>
                <a:gd name="T84" fmla="*/ 2147483646 w 251"/>
                <a:gd name="T85" fmla="*/ 2147483646 h 191"/>
                <a:gd name="T86" fmla="*/ 2147483646 w 251"/>
                <a:gd name="T87" fmla="*/ 2147483646 h 191"/>
                <a:gd name="T88" fmla="*/ 2147483646 w 251"/>
                <a:gd name="T89" fmla="*/ 2147483646 h 191"/>
                <a:gd name="T90" fmla="*/ 2147483646 w 251"/>
                <a:gd name="T91" fmla="*/ 2147483646 h 191"/>
                <a:gd name="T92" fmla="*/ 2147483646 w 251"/>
                <a:gd name="T93" fmla="*/ 2147483646 h 191"/>
                <a:gd name="T94" fmla="*/ 2147483646 w 251"/>
                <a:gd name="T95" fmla="*/ 2147483646 h 191"/>
                <a:gd name="T96" fmla="*/ 2147483646 w 251"/>
                <a:gd name="T97" fmla="*/ 2147483646 h 191"/>
                <a:gd name="T98" fmla="*/ 2147483646 w 251"/>
                <a:gd name="T99" fmla="*/ 2147483646 h 191"/>
                <a:gd name="T100" fmla="*/ 2147483646 w 251"/>
                <a:gd name="T101" fmla="*/ 2147483646 h 191"/>
                <a:gd name="T102" fmla="*/ 2147483646 w 251"/>
                <a:gd name="T103" fmla="*/ 2147483646 h 191"/>
                <a:gd name="T104" fmla="*/ 2147483646 w 251"/>
                <a:gd name="T105" fmla="*/ 2147483646 h 191"/>
                <a:gd name="T106" fmla="*/ 2147483646 w 251"/>
                <a:gd name="T107" fmla="*/ 2147483646 h 191"/>
                <a:gd name="T108" fmla="*/ 2147483646 w 251"/>
                <a:gd name="T109" fmla="*/ 2147483646 h 191"/>
                <a:gd name="T110" fmla="*/ 2147483646 w 251"/>
                <a:gd name="T111" fmla="*/ 2147483646 h 191"/>
                <a:gd name="T112" fmla="*/ 2147483646 w 251"/>
                <a:gd name="T113" fmla="*/ 2147483646 h 191"/>
                <a:gd name="T114" fmla="*/ 2147483646 w 251"/>
                <a:gd name="T115" fmla="*/ 0 h 191"/>
                <a:gd name="T116" fmla="*/ 2147483646 w 251"/>
                <a:gd name="T117" fmla="*/ 2147483646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grpFill/>
            <a:ln>
              <a:noFill/>
            </a:ln>
          </p:spPr>
          <p:txBody>
            <a:bodyPr/>
            <a:lstStyle/>
            <a:p>
              <a:endParaRPr lang="zh-CN" altLang="en-US"/>
            </a:p>
          </p:txBody>
        </p:sp>
        <p:sp>
          <p:nvSpPr>
            <p:cNvPr id="23" name="Freeform 15"/>
            <p:cNvSpPr/>
            <p:nvPr/>
          </p:nvSpPr>
          <p:spPr bwMode="auto">
            <a:xfrm>
              <a:off x="3435350" y="3851275"/>
              <a:ext cx="457200" cy="461963"/>
            </a:xfrm>
            <a:custGeom>
              <a:avLst/>
              <a:gdLst>
                <a:gd name="T0" fmla="*/ 2147483646 w 142"/>
                <a:gd name="T1" fmla="*/ 2147483646 h 144"/>
                <a:gd name="T2" fmla="*/ 2147483646 w 142"/>
                <a:gd name="T3" fmla="*/ 2147483646 h 144"/>
                <a:gd name="T4" fmla="*/ 2147483646 w 142"/>
                <a:gd name="T5" fmla="*/ 2147483646 h 144"/>
                <a:gd name="T6" fmla="*/ 2147483646 w 142"/>
                <a:gd name="T7" fmla="*/ 2147483646 h 144"/>
                <a:gd name="T8" fmla="*/ 2147483646 w 142"/>
                <a:gd name="T9" fmla="*/ 2147483646 h 144"/>
                <a:gd name="T10" fmla="*/ 2147483646 w 142"/>
                <a:gd name="T11" fmla="*/ 2147483646 h 144"/>
                <a:gd name="T12" fmla="*/ 2147483646 w 142"/>
                <a:gd name="T13" fmla="*/ 2147483646 h 144"/>
                <a:gd name="T14" fmla="*/ 2147483646 w 142"/>
                <a:gd name="T15" fmla="*/ 2147483646 h 144"/>
                <a:gd name="T16" fmla="*/ 2147483646 w 142"/>
                <a:gd name="T17" fmla="*/ 2147483646 h 144"/>
                <a:gd name="T18" fmla="*/ 2147483646 w 142"/>
                <a:gd name="T19" fmla="*/ 2147483646 h 144"/>
                <a:gd name="T20" fmla="*/ 2147483646 w 142"/>
                <a:gd name="T21" fmla="*/ 2147483646 h 144"/>
                <a:gd name="T22" fmla="*/ 2147483646 w 142"/>
                <a:gd name="T23" fmla="*/ 2147483646 h 144"/>
                <a:gd name="T24" fmla="*/ 2147483646 w 142"/>
                <a:gd name="T25" fmla="*/ 2147483646 h 144"/>
                <a:gd name="T26" fmla="*/ 2147483646 w 142"/>
                <a:gd name="T27" fmla="*/ 2147483646 h 144"/>
                <a:gd name="T28" fmla="*/ 0 w 142"/>
                <a:gd name="T29" fmla="*/ 2147483646 h 144"/>
                <a:gd name="T30" fmla="*/ 2147483646 w 142"/>
                <a:gd name="T31" fmla="*/ 2147483646 h 144"/>
                <a:gd name="T32" fmla="*/ 2147483646 w 142"/>
                <a:gd name="T33" fmla="*/ 2147483646 h 144"/>
                <a:gd name="T34" fmla="*/ 2147483646 w 142"/>
                <a:gd name="T35" fmla="*/ 2147483646 h 144"/>
                <a:gd name="T36" fmla="*/ 2147483646 w 142"/>
                <a:gd name="T37" fmla="*/ 2147483646 h 144"/>
                <a:gd name="T38" fmla="*/ 2147483646 w 142"/>
                <a:gd name="T39" fmla="*/ 2147483646 h 144"/>
                <a:gd name="T40" fmla="*/ 2147483646 w 142"/>
                <a:gd name="T41" fmla="*/ 2147483646 h 144"/>
                <a:gd name="T42" fmla="*/ 2147483646 w 142"/>
                <a:gd name="T43" fmla="*/ 2147483646 h 144"/>
                <a:gd name="T44" fmla="*/ 2147483646 w 142"/>
                <a:gd name="T45" fmla="*/ 2147483646 h 144"/>
                <a:gd name="T46" fmla="*/ 2147483646 w 142"/>
                <a:gd name="T47" fmla="*/ 2147483646 h 144"/>
                <a:gd name="T48" fmla="*/ 2147483646 w 142"/>
                <a:gd name="T49" fmla="*/ 2147483646 h 144"/>
                <a:gd name="T50" fmla="*/ 2147483646 w 142"/>
                <a:gd name="T51" fmla="*/ 2147483646 h 144"/>
                <a:gd name="T52" fmla="*/ 2147483646 w 142"/>
                <a:gd name="T53" fmla="*/ 2147483646 h 144"/>
                <a:gd name="T54" fmla="*/ 2147483646 w 142"/>
                <a:gd name="T55" fmla="*/ 2147483646 h 144"/>
                <a:gd name="T56" fmla="*/ 2147483646 w 142"/>
                <a:gd name="T57" fmla="*/ 2147483646 h 144"/>
                <a:gd name="T58" fmla="*/ 2147483646 w 142"/>
                <a:gd name="T59" fmla="*/ 2147483646 h 144"/>
                <a:gd name="T60" fmla="*/ 2147483646 w 142"/>
                <a:gd name="T61" fmla="*/ 2147483646 h 144"/>
                <a:gd name="T62" fmla="*/ 2147483646 w 142"/>
                <a:gd name="T63" fmla="*/ 2147483646 h 144"/>
                <a:gd name="T64" fmla="*/ 2147483646 w 142"/>
                <a:gd name="T65" fmla="*/ 2147483646 h 144"/>
                <a:gd name="T66" fmla="*/ 2147483646 w 142"/>
                <a:gd name="T67" fmla="*/ 2147483646 h 144"/>
                <a:gd name="T68" fmla="*/ 2147483646 w 142"/>
                <a:gd name="T69" fmla="*/ 2147483646 h 144"/>
                <a:gd name="T70" fmla="*/ 2147483646 w 142"/>
                <a:gd name="T71" fmla="*/ 2147483646 h 144"/>
                <a:gd name="T72" fmla="*/ 2147483646 w 142"/>
                <a:gd name="T73" fmla="*/ 2147483646 h 144"/>
                <a:gd name="T74" fmla="*/ 2147483646 w 142"/>
                <a:gd name="T75" fmla="*/ 2147483646 h 144"/>
                <a:gd name="T76" fmla="*/ 2147483646 w 142"/>
                <a:gd name="T77" fmla="*/ 2147483646 h 144"/>
                <a:gd name="T78" fmla="*/ 2147483646 w 142"/>
                <a:gd name="T79" fmla="*/ 2147483646 h 144"/>
                <a:gd name="T80" fmla="*/ 2147483646 w 142"/>
                <a:gd name="T81" fmla="*/ 2147483646 h 144"/>
                <a:gd name="T82" fmla="*/ 2147483646 w 142"/>
                <a:gd name="T83" fmla="*/ 2147483646 h 144"/>
                <a:gd name="T84" fmla="*/ 2147483646 w 142"/>
                <a:gd name="T85" fmla="*/ 2147483646 h 144"/>
                <a:gd name="T86" fmla="*/ 2147483646 w 142"/>
                <a:gd name="T87" fmla="*/ 2147483646 h 144"/>
                <a:gd name="T88" fmla="*/ 2147483646 w 142"/>
                <a:gd name="T89" fmla="*/ 2147483646 h 144"/>
                <a:gd name="T90" fmla="*/ 2147483646 w 142"/>
                <a:gd name="T91" fmla="*/ 2147483646 h 144"/>
                <a:gd name="T92" fmla="*/ 2147483646 w 142"/>
                <a:gd name="T93" fmla="*/ 2147483646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a:noFill/>
            </a:ln>
          </p:spPr>
          <p:txBody>
            <a:bodyPr/>
            <a:lstStyle/>
            <a:p>
              <a:endParaRPr lang="zh-CN" altLang="en-US"/>
            </a:p>
          </p:txBody>
        </p:sp>
        <p:sp>
          <p:nvSpPr>
            <p:cNvPr id="24" name="Freeform 16"/>
            <p:cNvSpPr/>
            <p:nvPr/>
          </p:nvSpPr>
          <p:spPr bwMode="auto">
            <a:xfrm>
              <a:off x="3435350" y="2951163"/>
              <a:ext cx="520700" cy="930275"/>
            </a:xfrm>
            <a:custGeom>
              <a:avLst/>
              <a:gdLst>
                <a:gd name="T0" fmla="*/ 2147483646 w 162"/>
                <a:gd name="T1" fmla="*/ 2147483646 h 289"/>
                <a:gd name="T2" fmla="*/ 2147483646 w 162"/>
                <a:gd name="T3" fmla="*/ 2147483646 h 289"/>
                <a:gd name="T4" fmla="*/ 2147483646 w 162"/>
                <a:gd name="T5" fmla="*/ 2147483646 h 289"/>
                <a:gd name="T6" fmla="*/ 2147483646 w 162"/>
                <a:gd name="T7" fmla="*/ 2147483646 h 289"/>
                <a:gd name="T8" fmla="*/ 2147483646 w 162"/>
                <a:gd name="T9" fmla="*/ 2147483646 h 289"/>
                <a:gd name="T10" fmla="*/ 2147483646 w 162"/>
                <a:gd name="T11" fmla="*/ 2147483646 h 289"/>
                <a:gd name="T12" fmla="*/ 2147483646 w 162"/>
                <a:gd name="T13" fmla="*/ 2147483646 h 289"/>
                <a:gd name="T14" fmla="*/ 2147483646 w 162"/>
                <a:gd name="T15" fmla="*/ 2147483646 h 289"/>
                <a:gd name="T16" fmla="*/ 2147483646 w 162"/>
                <a:gd name="T17" fmla="*/ 2147483646 h 289"/>
                <a:gd name="T18" fmla="*/ 2147483646 w 162"/>
                <a:gd name="T19" fmla="*/ 2147483646 h 289"/>
                <a:gd name="T20" fmla="*/ 2147483646 w 162"/>
                <a:gd name="T21" fmla="*/ 2147483646 h 289"/>
                <a:gd name="T22" fmla="*/ 2147483646 w 162"/>
                <a:gd name="T23" fmla="*/ 2147483646 h 289"/>
                <a:gd name="T24" fmla="*/ 2147483646 w 162"/>
                <a:gd name="T25" fmla="*/ 2147483646 h 289"/>
                <a:gd name="T26" fmla="*/ 2147483646 w 162"/>
                <a:gd name="T27" fmla="*/ 2147483646 h 289"/>
                <a:gd name="T28" fmla="*/ 2147483646 w 162"/>
                <a:gd name="T29" fmla="*/ 2147483646 h 289"/>
                <a:gd name="T30" fmla="*/ 2147483646 w 162"/>
                <a:gd name="T31" fmla="*/ 2147483646 h 289"/>
                <a:gd name="T32" fmla="*/ 2147483646 w 162"/>
                <a:gd name="T33" fmla="*/ 2147483646 h 289"/>
                <a:gd name="T34" fmla="*/ 2147483646 w 162"/>
                <a:gd name="T35" fmla="*/ 2147483646 h 289"/>
                <a:gd name="T36" fmla="*/ 2147483646 w 162"/>
                <a:gd name="T37" fmla="*/ 2147483646 h 289"/>
                <a:gd name="T38" fmla="*/ 2147483646 w 162"/>
                <a:gd name="T39" fmla="*/ 2147483646 h 289"/>
                <a:gd name="T40" fmla="*/ 2147483646 w 162"/>
                <a:gd name="T41" fmla="*/ 2147483646 h 289"/>
                <a:gd name="T42" fmla="*/ 2147483646 w 162"/>
                <a:gd name="T43" fmla="*/ 2147483646 h 289"/>
                <a:gd name="T44" fmla="*/ 2147483646 w 162"/>
                <a:gd name="T45" fmla="*/ 2147483646 h 289"/>
                <a:gd name="T46" fmla="*/ 2147483646 w 162"/>
                <a:gd name="T47" fmla="*/ 2147483646 h 289"/>
                <a:gd name="T48" fmla="*/ 2147483646 w 162"/>
                <a:gd name="T49" fmla="*/ 2147483646 h 289"/>
                <a:gd name="T50" fmla="*/ 2147483646 w 162"/>
                <a:gd name="T51" fmla="*/ 2147483646 h 289"/>
                <a:gd name="T52" fmla="*/ 2147483646 w 162"/>
                <a:gd name="T53" fmla="*/ 2147483646 h 289"/>
                <a:gd name="T54" fmla="*/ 2147483646 w 162"/>
                <a:gd name="T55" fmla="*/ 2147483646 h 289"/>
                <a:gd name="T56" fmla="*/ 2147483646 w 162"/>
                <a:gd name="T57" fmla="*/ 2147483646 h 289"/>
                <a:gd name="T58" fmla="*/ 2147483646 w 162"/>
                <a:gd name="T59" fmla="*/ 2147483646 h 289"/>
                <a:gd name="T60" fmla="*/ 2147483646 w 162"/>
                <a:gd name="T61" fmla="*/ 2147483646 h 289"/>
                <a:gd name="T62" fmla="*/ 2147483646 w 162"/>
                <a:gd name="T63" fmla="*/ 2147483646 h 289"/>
                <a:gd name="T64" fmla="*/ 2147483646 w 162"/>
                <a:gd name="T65" fmla="*/ 2147483646 h 289"/>
                <a:gd name="T66" fmla="*/ 2147483646 w 162"/>
                <a:gd name="T67" fmla="*/ 2147483646 h 289"/>
                <a:gd name="T68" fmla="*/ 2147483646 w 162"/>
                <a:gd name="T69" fmla="*/ 2147483646 h 289"/>
                <a:gd name="T70" fmla="*/ 2147483646 w 162"/>
                <a:gd name="T71" fmla="*/ 2147483646 h 289"/>
                <a:gd name="T72" fmla="*/ 2147483646 w 162"/>
                <a:gd name="T73" fmla="*/ 2147483646 h 289"/>
                <a:gd name="T74" fmla="*/ 2147483646 w 162"/>
                <a:gd name="T75" fmla="*/ 2147483646 h 289"/>
                <a:gd name="T76" fmla="*/ 2147483646 w 162"/>
                <a:gd name="T77" fmla="*/ 2147483646 h 289"/>
                <a:gd name="T78" fmla="*/ 2147483646 w 162"/>
                <a:gd name="T79" fmla="*/ 2147483646 h 289"/>
                <a:gd name="T80" fmla="*/ 2147483646 w 162"/>
                <a:gd name="T81" fmla="*/ 2147483646 h 289"/>
                <a:gd name="T82" fmla="*/ 2147483646 w 162"/>
                <a:gd name="T83" fmla="*/ 2147483646 h 289"/>
                <a:gd name="T84" fmla="*/ 2147483646 w 162"/>
                <a:gd name="T85" fmla="*/ 2147483646 h 289"/>
                <a:gd name="T86" fmla="*/ 2147483646 w 162"/>
                <a:gd name="T87" fmla="*/ 2147483646 h 289"/>
                <a:gd name="T88" fmla="*/ 2147483646 w 162"/>
                <a:gd name="T89" fmla="*/ 2147483646 h 289"/>
                <a:gd name="T90" fmla="*/ 2147483646 w 162"/>
                <a:gd name="T91" fmla="*/ 2147483646 h 289"/>
                <a:gd name="T92" fmla="*/ 2147483646 w 162"/>
                <a:gd name="T93" fmla="*/ 2147483646 h 289"/>
                <a:gd name="T94" fmla="*/ 2147483646 w 162"/>
                <a:gd name="T95" fmla="*/ 2147483646 h 289"/>
                <a:gd name="T96" fmla="*/ 2147483646 w 162"/>
                <a:gd name="T97" fmla="*/ 2147483646 h 289"/>
                <a:gd name="T98" fmla="*/ 2147483646 w 162"/>
                <a:gd name="T99" fmla="*/ 2147483646 h 289"/>
                <a:gd name="T100" fmla="*/ 2147483646 w 162"/>
                <a:gd name="T101" fmla="*/ 2147483646 h 289"/>
                <a:gd name="T102" fmla="*/ 2147483646 w 162"/>
                <a:gd name="T103" fmla="*/ 0 h 289"/>
                <a:gd name="T104" fmla="*/ 2147483646 w 162"/>
                <a:gd name="T105" fmla="*/ 2147483646 h 289"/>
                <a:gd name="T106" fmla="*/ 2147483646 w 162"/>
                <a:gd name="T107" fmla="*/ 2147483646 h 289"/>
                <a:gd name="T108" fmla="*/ 2147483646 w 162"/>
                <a:gd name="T109" fmla="*/ 2147483646 h 289"/>
                <a:gd name="T110" fmla="*/ 2147483646 w 162"/>
                <a:gd name="T111" fmla="*/ 2147483646 h 289"/>
                <a:gd name="T112" fmla="*/ 2147483646 w 162"/>
                <a:gd name="T113" fmla="*/ 2147483646 h 289"/>
                <a:gd name="T114" fmla="*/ 2147483646 w 162"/>
                <a:gd name="T115" fmla="*/ 2147483646 h 289"/>
                <a:gd name="T116" fmla="*/ 2147483646 w 162"/>
                <a:gd name="T117" fmla="*/ 2147483646 h 289"/>
                <a:gd name="T118" fmla="*/ 2147483646 w 162"/>
                <a:gd name="T119" fmla="*/ 2147483646 h 289"/>
                <a:gd name="T120" fmla="*/ 2147483646 w 162"/>
                <a:gd name="T121" fmla="*/ 2147483646 h 289"/>
                <a:gd name="T122" fmla="*/ 2147483646 w 162"/>
                <a:gd name="T123" fmla="*/ 2147483646 h 289"/>
                <a:gd name="T124" fmla="*/ 2147483646 w 162"/>
                <a:gd name="T125" fmla="*/ 2147483646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grpFill/>
            <a:ln>
              <a:noFill/>
            </a:ln>
          </p:spPr>
          <p:txBody>
            <a:bodyPr/>
            <a:lstStyle/>
            <a:p>
              <a:endParaRPr lang="zh-CN" altLang="en-US"/>
            </a:p>
          </p:txBody>
        </p:sp>
        <p:sp>
          <p:nvSpPr>
            <p:cNvPr id="25" name="Freeform 17"/>
            <p:cNvSpPr/>
            <p:nvPr/>
          </p:nvSpPr>
          <p:spPr bwMode="auto">
            <a:xfrm>
              <a:off x="3886200" y="2778125"/>
              <a:ext cx="347663" cy="762000"/>
            </a:xfrm>
            <a:custGeom>
              <a:avLst/>
              <a:gdLst>
                <a:gd name="T0" fmla="*/ 2147483646 w 108"/>
                <a:gd name="T1" fmla="*/ 2147483646 h 237"/>
                <a:gd name="T2" fmla="*/ 2147483646 w 108"/>
                <a:gd name="T3" fmla="*/ 2147483646 h 237"/>
                <a:gd name="T4" fmla="*/ 2147483646 w 108"/>
                <a:gd name="T5" fmla="*/ 2147483646 h 237"/>
                <a:gd name="T6" fmla="*/ 2147483646 w 108"/>
                <a:gd name="T7" fmla="*/ 2147483646 h 237"/>
                <a:gd name="T8" fmla="*/ 2147483646 w 108"/>
                <a:gd name="T9" fmla="*/ 2147483646 h 237"/>
                <a:gd name="T10" fmla="*/ 2147483646 w 108"/>
                <a:gd name="T11" fmla="*/ 2147483646 h 237"/>
                <a:gd name="T12" fmla="*/ 2147483646 w 108"/>
                <a:gd name="T13" fmla="*/ 2147483646 h 237"/>
                <a:gd name="T14" fmla="*/ 2147483646 w 108"/>
                <a:gd name="T15" fmla="*/ 2147483646 h 237"/>
                <a:gd name="T16" fmla="*/ 2147483646 w 108"/>
                <a:gd name="T17" fmla="*/ 2147483646 h 237"/>
                <a:gd name="T18" fmla="*/ 2147483646 w 108"/>
                <a:gd name="T19" fmla="*/ 2147483646 h 237"/>
                <a:gd name="T20" fmla="*/ 2147483646 w 108"/>
                <a:gd name="T21" fmla="*/ 2147483646 h 237"/>
                <a:gd name="T22" fmla="*/ 2147483646 w 108"/>
                <a:gd name="T23" fmla="*/ 2147483646 h 237"/>
                <a:gd name="T24" fmla="*/ 2147483646 w 108"/>
                <a:gd name="T25" fmla="*/ 2147483646 h 237"/>
                <a:gd name="T26" fmla="*/ 2147483646 w 108"/>
                <a:gd name="T27" fmla="*/ 2147483646 h 237"/>
                <a:gd name="T28" fmla="*/ 2147483646 w 108"/>
                <a:gd name="T29" fmla="*/ 2147483646 h 237"/>
                <a:gd name="T30" fmla="*/ 2147483646 w 108"/>
                <a:gd name="T31" fmla="*/ 2147483646 h 237"/>
                <a:gd name="T32" fmla="*/ 2147483646 w 108"/>
                <a:gd name="T33" fmla="*/ 2147483646 h 237"/>
                <a:gd name="T34" fmla="*/ 2147483646 w 108"/>
                <a:gd name="T35" fmla="*/ 2147483646 h 237"/>
                <a:gd name="T36" fmla="*/ 2147483646 w 108"/>
                <a:gd name="T37" fmla="*/ 2147483646 h 237"/>
                <a:gd name="T38" fmla="*/ 2147483646 w 108"/>
                <a:gd name="T39" fmla="*/ 2147483646 h 237"/>
                <a:gd name="T40" fmla="*/ 2147483646 w 108"/>
                <a:gd name="T41" fmla="*/ 2147483646 h 237"/>
                <a:gd name="T42" fmla="*/ 2147483646 w 108"/>
                <a:gd name="T43" fmla="*/ 2147483646 h 237"/>
                <a:gd name="T44" fmla="*/ 2147483646 w 108"/>
                <a:gd name="T45" fmla="*/ 2147483646 h 237"/>
                <a:gd name="T46" fmla="*/ 2147483646 w 108"/>
                <a:gd name="T47" fmla="*/ 2147483646 h 237"/>
                <a:gd name="T48" fmla="*/ 2147483646 w 108"/>
                <a:gd name="T49" fmla="*/ 2147483646 h 237"/>
                <a:gd name="T50" fmla="*/ 2147483646 w 108"/>
                <a:gd name="T51" fmla="*/ 2147483646 h 237"/>
                <a:gd name="T52" fmla="*/ 2147483646 w 108"/>
                <a:gd name="T53" fmla="*/ 2147483646 h 237"/>
                <a:gd name="T54" fmla="*/ 2147483646 w 108"/>
                <a:gd name="T55" fmla="*/ 2147483646 h 237"/>
                <a:gd name="T56" fmla="*/ 2147483646 w 108"/>
                <a:gd name="T57" fmla="*/ 2147483646 h 237"/>
                <a:gd name="T58" fmla="*/ 2147483646 w 108"/>
                <a:gd name="T59" fmla="*/ 2147483646 h 237"/>
                <a:gd name="T60" fmla="*/ 2147483646 w 108"/>
                <a:gd name="T61" fmla="*/ 2147483646 h 237"/>
                <a:gd name="T62" fmla="*/ 2147483646 w 108"/>
                <a:gd name="T63" fmla="*/ 2147483646 h 237"/>
                <a:gd name="T64" fmla="*/ 2147483646 w 108"/>
                <a:gd name="T65" fmla="*/ 2147483646 h 237"/>
                <a:gd name="T66" fmla="*/ 2147483646 w 108"/>
                <a:gd name="T67" fmla="*/ 2147483646 h 237"/>
                <a:gd name="T68" fmla="*/ 2147483646 w 108"/>
                <a:gd name="T69" fmla="*/ 2147483646 h 237"/>
                <a:gd name="T70" fmla="*/ 2147483646 w 108"/>
                <a:gd name="T71" fmla="*/ 2147483646 h 237"/>
                <a:gd name="T72" fmla="*/ 2147483646 w 108"/>
                <a:gd name="T73" fmla="*/ 2147483646 h 237"/>
                <a:gd name="T74" fmla="*/ 2147483646 w 108"/>
                <a:gd name="T75" fmla="*/ 2147483646 h 237"/>
                <a:gd name="T76" fmla="*/ 2147483646 w 108"/>
                <a:gd name="T77" fmla="*/ 2147483646 h 237"/>
                <a:gd name="T78" fmla="*/ 2147483646 w 108"/>
                <a:gd name="T79" fmla="*/ 2147483646 h 237"/>
                <a:gd name="T80" fmla="*/ 2147483646 w 108"/>
                <a:gd name="T81" fmla="*/ 2147483646 h 237"/>
                <a:gd name="T82" fmla="*/ 2147483646 w 108"/>
                <a:gd name="T83" fmla="*/ 2147483646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a:noFill/>
            </a:ln>
          </p:spPr>
          <p:txBody>
            <a:bodyPr/>
            <a:lstStyle/>
            <a:p>
              <a:endParaRPr lang="zh-CN" altLang="en-US" dirty="0"/>
            </a:p>
          </p:txBody>
        </p:sp>
        <p:sp>
          <p:nvSpPr>
            <p:cNvPr id="26" name="Freeform 18"/>
            <p:cNvSpPr/>
            <p:nvPr/>
          </p:nvSpPr>
          <p:spPr bwMode="auto">
            <a:xfrm>
              <a:off x="3797300" y="4076700"/>
              <a:ext cx="554038" cy="641350"/>
            </a:xfrm>
            <a:custGeom>
              <a:avLst/>
              <a:gdLst>
                <a:gd name="T0" fmla="*/ 2147483646 w 173"/>
                <a:gd name="T1" fmla="*/ 2147483646 h 200"/>
                <a:gd name="T2" fmla="*/ 2147483646 w 173"/>
                <a:gd name="T3" fmla="*/ 2147483646 h 200"/>
                <a:gd name="T4" fmla="*/ 2147483646 w 173"/>
                <a:gd name="T5" fmla="*/ 2147483646 h 200"/>
                <a:gd name="T6" fmla="*/ 2147483646 w 173"/>
                <a:gd name="T7" fmla="*/ 2147483646 h 200"/>
                <a:gd name="T8" fmla="*/ 2147483646 w 173"/>
                <a:gd name="T9" fmla="*/ 2147483646 h 200"/>
                <a:gd name="T10" fmla="*/ 2147483646 w 173"/>
                <a:gd name="T11" fmla="*/ 2147483646 h 200"/>
                <a:gd name="T12" fmla="*/ 2147483646 w 173"/>
                <a:gd name="T13" fmla="*/ 2147483646 h 200"/>
                <a:gd name="T14" fmla="*/ 2147483646 w 173"/>
                <a:gd name="T15" fmla="*/ 2147483646 h 200"/>
                <a:gd name="T16" fmla="*/ 2147483646 w 173"/>
                <a:gd name="T17" fmla="*/ 2147483646 h 200"/>
                <a:gd name="T18" fmla="*/ 2147483646 w 173"/>
                <a:gd name="T19" fmla="*/ 2147483646 h 200"/>
                <a:gd name="T20" fmla="*/ 2147483646 w 173"/>
                <a:gd name="T21" fmla="*/ 2147483646 h 200"/>
                <a:gd name="T22" fmla="*/ 2147483646 w 173"/>
                <a:gd name="T23" fmla="*/ 2147483646 h 200"/>
                <a:gd name="T24" fmla="*/ 2147483646 w 173"/>
                <a:gd name="T25" fmla="*/ 2147483646 h 200"/>
                <a:gd name="T26" fmla="*/ 2147483646 w 173"/>
                <a:gd name="T27" fmla="*/ 0 h 200"/>
                <a:gd name="T28" fmla="*/ 2147483646 w 173"/>
                <a:gd name="T29" fmla="*/ 2147483646 h 200"/>
                <a:gd name="T30" fmla="*/ 2147483646 w 173"/>
                <a:gd name="T31" fmla="*/ 2147483646 h 200"/>
                <a:gd name="T32" fmla="*/ 2147483646 w 173"/>
                <a:gd name="T33" fmla="*/ 2147483646 h 200"/>
                <a:gd name="T34" fmla="*/ 2147483646 w 173"/>
                <a:gd name="T35" fmla="*/ 2147483646 h 200"/>
                <a:gd name="T36" fmla="*/ 2147483646 w 173"/>
                <a:gd name="T37" fmla="*/ 2147483646 h 200"/>
                <a:gd name="T38" fmla="*/ 2147483646 w 173"/>
                <a:gd name="T39" fmla="*/ 2147483646 h 200"/>
                <a:gd name="T40" fmla="*/ 2147483646 w 173"/>
                <a:gd name="T41" fmla="*/ 2147483646 h 200"/>
                <a:gd name="T42" fmla="*/ 2147483646 w 173"/>
                <a:gd name="T43" fmla="*/ 2147483646 h 200"/>
                <a:gd name="T44" fmla="*/ 2147483646 w 173"/>
                <a:gd name="T45" fmla="*/ 2147483646 h 200"/>
                <a:gd name="T46" fmla="*/ 2147483646 w 173"/>
                <a:gd name="T47" fmla="*/ 2147483646 h 200"/>
                <a:gd name="T48" fmla="*/ 2147483646 w 173"/>
                <a:gd name="T49" fmla="*/ 2147483646 h 200"/>
                <a:gd name="T50" fmla="*/ 2147483646 w 173"/>
                <a:gd name="T51" fmla="*/ 2147483646 h 200"/>
                <a:gd name="T52" fmla="*/ 2147483646 w 173"/>
                <a:gd name="T53" fmla="*/ 2147483646 h 200"/>
                <a:gd name="T54" fmla="*/ 2147483646 w 173"/>
                <a:gd name="T55" fmla="*/ 2147483646 h 200"/>
                <a:gd name="T56" fmla="*/ 2147483646 w 173"/>
                <a:gd name="T57" fmla="*/ 2147483646 h 200"/>
                <a:gd name="T58" fmla="*/ 2147483646 w 173"/>
                <a:gd name="T59" fmla="*/ 2147483646 h 200"/>
                <a:gd name="T60" fmla="*/ 2147483646 w 173"/>
                <a:gd name="T61" fmla="*/ 2147483646 h 200"/>
                <a:gd name="T62" fmla="*/ 2147483646 w 173"/>
                <a:gd name="T63" fmla="*/ 2147483646 h 200"/>
                <a:gd name="T64" fmla="*/ 2147483646 w 173"/>
                <a:gd name="T65" fmla="*/ 2147483646 h 200"/>
                <a:gd name="T66" fmla="*/ 2147483646 w 173"/>
                <a:gd name="T67" fmla="*/ 2147483646 h 200"/>
                <a:gd name="T68" fmla="*/ 2147483646 w 173"/>
                <a:gd name="T69" fmla="*/ 2147483646 h 200"/>
                <a:gd name="T70" fmla="*/ 2147483646 w 173"/>
                <a:gd name="T71" fmla="*/ 2147483646 h 200"/>
                <a:gd name="T72" fmla="*/ 2147483646 w 173"/>
                <a:gd name="T73" fmla="*/ 2147483646 h 200"/>
                <a:gd name="T74" fmla="*/ 2147483646 w 173"/>
                <a:gd name="T75" fmla="*/ 2147483646 h 200"/>
                <a:gd name="T76" fmla="*/ 2147483646 w 173"/>
                <a:gd name="T77" fmla="*/ 2147483646 h 200"/>
                <a:gd name="T78" fmla="*/ 2147483646 w 173"/>
                <a:gd name="T79" fmla="*/ 2147483646 h 200"/>
                <a:gd name="T80" fmla="*/ 2147483646 w 173"/>
                <a:gd name="T81" fmla="*/ 2147483646 h 200"/>
                <a:gd name="T82" fmla="*/ 2147483646 w 173"/>
                <a:gd name="T83" fmla="*/ 2147483646 h 200"/>
                <a:gd name="T84" fmla="*/ 2147483646 w 173"/>
                <a:gd name="T85" fmla="*/ 2147483646 h 200"/>
                <a:gd name="T86" fmla="*/ 2147483646 w 173"/>
                <a:gd name="T87" fmla="*/ 2147483646 h 200"/>
                <a:gd name="T88" fmla="*/ 2147483646 w 173"/>
                <a:gd name="T89" fmla="*/ 2147483646 h 200"/>
                <a:gd name="T90" fmla="*/ 2147483646 w 173"/>
                <a:gd name="T91" fmla="*/ 2147483646 h 200"/>
                <a:gd name="T92" fmla="*/ 2147483646 w 173"/>
                <a:gd name="T93" fmla="*/ 2147483646 h 200"/>
                <a:gd name="T94" fmla="*/ 2147483646 w 173"/>
                <a:gd name="T95" fmla="*/ 2147483646 h 200"/>
                <a:gd name="T96" fmla="*/ 2147483646 w 173"/>
                <a:gd name="T97" fmla="*/ 2147483646 h 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a:noFill/>
            </a:ln>
          </p:spPr>
          <p:txBody>
            <a:bodyPr/>
            <a:lstStyle/>
            <a:p>
              <a:endParaRPr lang="zh-CN" altLang="en-US"/>
            </a:p>
          </p:txBody>
        </p:sp>
        <p:sp>
          <p:nvSpPr>
            <p:cNvPr id="27" name="Freeform 19"/>
            <p:cNvSpPr/>
            <p:nvPr/>
          </p:nvSpPr>
          <p:spPr bwMode="auto">
            <a:xfrm>
              <a:off x="3732213" y="3706813"/>
              <a:ext cx="784225" cy="492125"/>
            </a:xfrm>
            <a:custGeom>
              <a:avLst/>
              <a:gdLst>
                <a:gd name="T0" fmla="*/ 2147483646 w 244"/>
                <a:gd name="T1" fmla="*/ 2147483646 h 153"/>
                <a:gd name="T2" fmla="*/ 2147483646 w 244"/>
                <a:gd name="T3" fmla="*/ 2147483646 h 153"/>
                <a:gd name="T4" fmla="*/ 2147483646 w 244"/>
                <a:gd name="T5" fmla="*/ 2147483646 h 153"/>
                <a:gd name="T6" fmla="*/ 2147483646 w 244"/>
                <a:gd name="T7" fmla="*/ 2147483646 h 153"/>
                <a:gd name="T8" fmla="*/ 2147483646 w 244"/>
                <a:gd name="T9" fmla="*/ 2147483646 h 153"/>
                <a:gd name="T10" fmla="*/ 2147483646 w 244"/>
                <a:gd name="T11" fmla="*/ 2147483646 h 153"/>
                <a:gd name="T12" fmla="*/ 2147483646 w 244"/>
                <a:gd name="T13" fmla="*/ 2147483646 h 153"/>
                <a:gd name="T14" fmla="*/ 2147483646 w 244"/>
                <a:gd name="T15" fmla="*/ 2147483646 h 153"/>
                <a:gd name="T16" fmla="*/ 2147483646 w 244"/>
                <a:gd name="T17" fmla="*/ 2147483646 h 153"/>
                <a:gd name="T18" fmla="*/ 2147483646 w 244"/>
                <a:gd name="T19" fmla="*/ 2147483646 h 153"/>
                <a:gd name="T20" fmla="*/ 2147483646 w 244"/>
                <a:gd name="T21" fmla="*/ 2147483646 h 153"/>
                <a:gd name="T22" fmla="*/ 2147483646 w 244"/>
                <a:gd name="T23" fmla="*/ 2147483646 h 153"/>
                <a:gd name="T24" fmla="*/ 2147483646 w 244"/>
                <a:gd name="T25" fmla="*/ 2147483646 h 153"/>
                <a:gd name="T26" fmla="*/ 2147483646 w 244"/>
                <a:gd name="T27" fmla="*/ 2147483646 h 153"/>
                <a:gd name="T28" fmla="*/ 2147483646 w 244"/>
                <a:gd name="T29" fmla="*/ 2147483646 h 153"/>
                <a:gd name="T30" fmla="*/ 2147483646 w 244"/>
                <a:gd name="T31" fmla="*/ 2147483646 h 153"/>
                <a:gd name="T32" fmla="*/ 2147483646 w 244"/>
                <a:gd name="T33" fmla="*/ 2147483646 h 153"/>
                <a:gd name="T34" fmla="*/ 2147483646 w 244"/>
                <a:gd name="T35" fmla="*/ 2147483646 h 153"/>
                <a:gd name="T36" fmla="*/ 2147483646 w 244"/>
                <a:gd name="T37" fmla="*/ 2147483646 h 153"/>
                <a:gd name="T38" fmla="*/ 2147483646 w 244"/>
                <a:gd name="T39" fmla="*/ 2147483646 h 153"/>
                <a:gd name="T40" fmla="*/ 2147483646 w 244"/>
                <a:gd name="T41" fmla="*/ 2147483646 h 153"/>
                <a:gd name="T42" fmla="*/ 2147483646 w 244"/>
                <a:gd name="T43" fmla="*/ 2147483646 h 153"/>
                <a:gd name="T44" fmla="*/ 2147483646 w 244"/>
                <a:gd name="T45" fmla="*/ 2147483646 h 153"/>
                <a:gd name="T46" fmla="*/ 2147483646 w 244"/>
                <a:gd name="T47" fmla="*/ 2147483646 h 153"/>
                <a:gd name="T48" fmla="*/ 2147483646 w 244"/>
                <a:gd name="T49" fmla="*/ 2147483646 h 153"/>
                <a:gd name="T50" fmla="*/ 2147483646 w 244"/>
                <a:gd name="T51" fmla="*/ 2147483646 h 153"/>
                <a:gd name="T52" fmla="*/ 2147483646 w 244"/>
                <a:gd name="T53" fmla="*/ 2147483646 h 153"/>
                <a:gd name="T54" fmla="*/ 2147483646 w 244"/>
                <a:gd name="T55" fmla="*/ 2147483646 h 153"/>
                <a:gd name="T56" fmla="*/ 2147483646 w 244"/>
                <a:gd name="T57" fmla="*/ 2147483646 h 153"/>
                <a:gd name="T58" fmla="*/ 2147483646 w 244"/>
                <a:gd name="T59" fmla="*/ 2147483646 h 153"/>
                <a:gd name="T60" fmla="*/ 2147483646 w 244"/>
                <a:gd name="T61" fmla="*/ 2147483646 h 153"/>
                <a:gd name="T62" fmla="*/ 2147483646 w 244"/>
                <a:gd name="T63" fmla="*/ 2147483646 h 153"/>
                <a:gd name="T64" fmla="*/ 2147483646 w 244"/>
                <a:gd name="T65" fmla="*/ 2147483646 h 153"/>
                <a:gd name="T66" fmla="*/ 2147483646 w 244"/>
                <a:gd name="T67" fmla="*/ 2147483646 h 153"/>
                <a:gd name="T68" fmla="*/ 2147483646 w 244"/>
                <a:gd name="T69" fmla="*/ 2147483646 h 153"/>
                <a:gd name="T70" fmla="*/ 2147483646 w 244"/>
                <a:gd name="T71" fmla="*/ 2147483646 h 153"/>
                <a:gd name="T72" fmla="*/ 2147483646 w 244"/>
                <a:gd name="T73" fmla="*/ 2147483646 h 153"/>
                <a:gd name="T74" fmla="*/ 2147483646 w 244"/>
                <a:gd name="T75" fmla="*/ 2147483646 h 153"/>
                <a:gd name="T76" fmla="*/ 2147483646 w 244"/>
                <a:gd name="T77" fmla="*/ 2147483646 h 153"/>
                <a:gd name="T78" fmla="*/ 2147483646 w 244"/>
                <a:gd name="T79" fmla="*/ 2147483646 h 153"/>
                <a:gd name="T80" fmla="*/ 2147483646 w 244"/>
                <a:gd name="T81" fmla="*/ 2147483646 h 153"/>
                <a:gd name="T82" fmla="*/ 2147483646 w 244"/>
                <a:gd name="T83" fmla="*/ 2147483646 h 153"/>
                <a:gd name="T84" fmla="*/ 2147483646 w 244"/>
                <a:gd name="T85" fmla="*/ 2147483646 h 153"/>
                <a:gd name="T86" fmla="*/ 2147483646 w 244"/>
                <a:gd name="T87" fmla="*/ 2147483646 h 153"/>
                <a:gd name="T88" fmla="*/ 2147483646 w 244"/>
                <a:gd name="T89" fmla="*/ 2147483646 h 153"/>
                <a:gd name="T90" fmla="*/ 2147483646 w 244"/>
                <a:gd name="T91" fmla="*/ 0 h 153"/>
                <a:gd name="T92" fmla="*/ 2147483646 w 244"/>
                <a:gd name="T93" fmla="*/ 2147483646 h 153"/>
                <a:gd name="T94" fmla="*/ 2147483646 w 244"/>
                <a:gd name="T95" fmla="*/ 2147483646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tx1"/>
            </a:solidFill>
            <a:ln>
              <a:noFill/>
            </a:ln>
          </p:spPr>
          <p:txBody>
            <a:bodyPr/>
            <a:lstStyle/>
            <a:p>
              <a:endParaRPr lang="zh-CN" altLang="en-US"/>
            </a:p>
          </p:txBody>
        </p:sp>
        <p:sp>
          <p:nvSpPr>
            <p:cNvPr id="28" name="Freeform 20"/>
            <p:cNvSpPr/>
            <p:nvPr/>
          </p:nvSpPr>
          <p:spPr bwMode="auto">
            <a:xfrm>
              <a:off x="3905250" y="4610100"/>
              <a:ext cx="815975" cy="644525"/>
            </a:xfrm>
            <a:custGeom>
              <a:avLst/>
              <a:gdLst>
                <a:gd name="T0" fmla="*/ 2147483646 w 254"/>
                <a:gd name="T1" fmla="*/ 2147483646 h 201"/>
                <a:gd name="T2" fmla="*/ 2147483646 w 254"/>
                <a:gd name="T3" fmla="*/ 2147483646 h 201"/>
                <a:gd name="T4" fmla="*/ 2147483646 w 254"/>
                <a:gd name="T5" fmla="*/ 2147483646 h 201"/>
                <a:gd name="T6" fmla="*/ 2147483646 w 254"/>
                <a:gd name="T7" fmla="*/ 2147483646 h 201"/>
                <a:gd name="T8" fmla="*/ 2147483646 w 254"/>
                <a:gd name="T9" fmla="*/ 2147483646 h 201"/>
                <a:gd name="T10" fmla="*/ 2147483646 w 254"/>
                <a:gd name="T11" fmla="*/ 2147483646 h 201"/>
                <a:gd name="T12" fmla="*/ 2147483646 w 254"/>
                <a:gd name="T13" fmla="*/ 2147483646 h 201"/>
                <a:gd name="T14" fmla="*/ 2147483646 w 254"/>
                <a:gd name="T15" fmla="*/ 2147483646 h 201"/>
                <a:gd name="T16" fmla="*/ 2147483646 w 254"/>
                <a:gd name="T17" fmla="*/ 2147483646 h 201"/>
                <a:gd name="T18" fmla="*/ 2147483646 w 254"/>
                <a:gd name="T19" fmla="*/ 2147483646 h 201"/>
                <a:gd name="T20" fmla="*/ 2147483646 w 254"/>
                <a:gd name="T21" fmla="*/ 2147483646 h 201"/>
                <a:gd name="T22" fmla="*/ 2147483646 w 254"/>
                <a:gd name="T23" fmla="*/ 2147483646 h 201"/>
                <a:gd name="T24" fmla="*/ 2147483646 w 254"/>
                <a:gd name="T25" fmla="*/ 2147483646 h 201"/>
                <a:gd name="T26" fmla="*/ 2147483646 w 254"/>
                <a:gd name="T27" fmla="*/ 2147483646 h 201"/>
                <a:gd name="T28" fmla="*/ 2147483646 w 254"/>
                <a:gd name="T29" fmla="*/ 2147483646 h 201"/>
                <a:gd name="T30" fmla="*/ 2147483646 w 254"/>
                <a:gd name="T31" fmla="*/ 2147483646 h 201"/>
                <a:gd name="T32" fmla="*/ 2147483646 w 254"/>
                <a:gd name="T33" fmla="*/ 2147483646 h 201"/>
                <a:gd name="T34" fmla="*/ 2147483646 w 254"/>
                <a:gd name="T35" fmla="*/ 2147483646 h 201"/>
                <a:gd name="T36" fmla="*/ 2147483646 w 254"/>
                <a:gd name="T37" fmla="*/ 2147483646 h 201"/>
                <a:gd name="T38" fmla="*/ 2147483646 w 254"/>
                <a:gd name="T39" fmla="*/ 2147483646 h 201"/>
                <a:gd name="T40" fmla="*/ 2147483646 w 254"/>
                <a:gd name="T41" fmla="*/ 2147483646 h 201"/>
                <a:gd name="T42" fmla="*/ 2147483646 w 254"/>
                <a:gd name="T43" fmla="*/ 2147483646 h 201"/>
                <a:gd name="T44" fmla="*/ 2147483646 w 254"/>
                <a:gd name="T45" fmla="*/ 2147483646 h 201"/>
                <a:gd name="T46" fmla="*/ 2147483646 w 254"/>
                <a:gd name="T47" fmla="*/ 2147483646 h 201"/>
                <a:gd name="T48" fmla="*/ 2147483646 w 254"/>
                <a:gd name="T49" fmla="*/ 2147483646 h 201"/>
                <a:gd name="T50" fmla="*/ 2147483646 w 254"/>
                <a:gd name="T51" fmla="*/ 2147483646 h 201"/>
                <a:gd name="T52" fmla="*/ 2147483646 w 254"/>
                <a:gd name="T53" fmla="*/ 2147483646 h 201"/>
                <a:gd name="T54" fmla="*/ 2147483646 w 254"/>
                <a:gd name="T55" fmla="*/ 2147483646 h 201"/>
                <a:gd name="T56" fmla="*/ 2147483646 w 254"/>
                <a:gd name="T57" fmla="*/ 2147483646 h 201"/>
                <a:gd name="T58" fmla="*/ 2147483646 w 254"/>
                <a:gd name="T59" fmla="*/ 2147483646 h 201"/>
                <a:gd name="T60" fmla="*/ 2147483646 w 254"/>
                <a:gd name="T61" fmla="*/ 2147483646 h 201"/>
                <a:gd name="T62" fmla="*/ 2147483646 w 254"/>
                <a:gd name="T63" fmla="*/ 2147483646 h 201"/>
                <a:gd name="T64" fmla="*/ 2147483646 w 254"/>
                <a:gd name="T65" fmla="*/ 2147483646 h 201"/>
                <a:gd name="T66" fmla="*/ 2147483646 w 254"/>
                <a:gd name="T67" fmla="*/ 2147483646 h 201"/>
                <a:gd name="T68" fmla="*/ 2147483646 w 254"/>
                <a:gd name="T69" fmla="*/ 2147483646 h 201"/>
                <a:gd name="T70" fmla="*/ 2147483646 w 254"/>
                <a:gd name="T71" fmla="*/ 2147483646 h 201"/>
                <a:gd name="T72" fmla="*/ 2147483646 w 254"/>
                <a:gd name="T73" fmla="*/ 2147483646 h 201"/>
                <a:gd name="T74" fmla="*/ 2147483646 w 254"/>
                <a:gd name="T75" fmla="*/ 2147483646 h 201"/>
                <a:gd name="T76" fmla="*/ 2147483646 w 254"/>
                <a:gd name="T77" fmla="*/ 2147483646 h 201"/>
                <a:gd name="T78" fmla="*/ 2147483646 w 254"/>
                <a:gd name="T79" fmla="*/ 2147483646 h 201"/>
                <a:gd name="T80" fmla="*/ 2147483646 w 254"/>
                <a:gd name="T81" fmla="*/ 2147483646 h 201"/>
                <a:gd name="T82" fmla="*/ 2147483646 w 254"/>
                <a:gd name="T83" fmla="*/ 2147483646 h 201"/>
                <a:gd name="T84" fmla="*/ 2147483646 w 254"/>
                <a:gd name="T85" fmla="*/ 2147483646 h 201"/>
                <a:gd name="T86" fmla="*/ 2147483646 w 254"/>
                <a:gd name="T87" fmla="*/ 2147483646 h 201"/>
                <a:gd name="T88" fmla="*/ 2147483646 w 254"/>
                <a:gd name="T89" fmla="*/ 2147483646 h 201"/>
                <a:gd name="T90" fmla="*/ 2147483646 w 254"/>
                <a:gd name="T91" fmla="*/ 2147483646 h 201"/>
                <a:gd name="T92" fmla="*/ 2147483646 w 254"/>
                <a:gd name="T93" fmla="*/ 2147483646 h 201"/>
                <a:gd name="T94" fmla="*/ 2147483646 w 254"/>
                <a:gd name="T95" fmla="*/ 2147483646 h 201"/>
                <a:gd name="T96" fmla="*/ 2147483646 w 254"/>
                <a:gd name="T97" fmla="*/ 2147483646 h 2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pFill/>
            <a:ln>
              <a:noFill/>
            </a:ln>
          </p:spPr>
          <p:txBody>
            <a:bodyPr/>
            <a:lstStyle/>
            <a:p>
              <a:endParaRPr lang="zh-CN" altLang="en-US"/>
            </a:p>
          </p:txBody>
        </p:sp>
        <p:sp>
          <p:nvSpPr>
            <p:cNvPr id="29" name="Freeform 21"/>
            <p:cNvSpPr/>
            <p:nvPr/>
          </p:nvSpPr>
          <p:spPr bwMode="auto">
            <a:xfrm>
              <a:off x="4291013" y="4051300"/>
              <a:ext cx="487362" cy="663575"/>
            </a:xfrm>
            <a:custGeom>
              <a:avLst/>
              <a:gdLst>
                <a:gd name="T0" fmla="*/ 2147483646 w 152"/>
                <a:gd name="T1" fmla="*/ 2147483646 h 207"/>
                <a:gd name="T2" fmla="*/ 2147483646 w 152"/>
                <a:gd name="T3" fmla="*/ 2147483646 h 207"/>
                <a:gd name="T4" fmla="*/ 2147483646 w 152"/>
                <a:gd name="T5" fmla="*/ 2147483646 h 207"/>
                <a:gd name="T6" fmla="*/ 2147483646 w 152"/>
                <a:gd name="T7" fmla="*/ 2147483646 h 207"/>
                <a:gd name="T8" fmla="*/ 2147483646 w 152"/>
                <a:gd name="T9" fmla="*/ 2147483646 h 207"/>
                <a:gd name="T10" fmla="*/ 2147483646 w 152"/>
                <a:gd name="T11" fmla="*/ 2147483646 h 207"/>
                <a:gd name="T12" fmla="*/ 2147483646 w 152"/>
                <a:gd name="T13" fmla="*/ 2147483646 h 207"/>
                <a:gd name="T14" fmla="*/ 2147483646 w 152"/>
                <a:gd name="T15" fmla="*/ 2147483646 h 207"/>
                <a:gd name="T16" fmla="*/ 2147483646 w 152"/>
                <a:gd name="T17" fmla="*/ 2147483646 h 207"/>
                <a:gd name="T18" fmla="*/ 2147483646 w 152"/>
                <a:gd name="T19" fmla="*/ 2147483646 h 207"/>
                <a:gd name="T20" fmla="*/ 2147483646 w 152"/>
                <a:gd name="T21" fmla="*/ 2147483646 h 207"/>
                <a:gd name="T22" fmla="*/ 2147483646 w 152"/>
                <a:gd name="T23" fmla="*/ 2147483646 h 207"/>
                <a:gd name="T24" fmla="*/ 2147483646 w 152"/>
                <a:gd name="T25" fmla="*/ 2147483646 h 207"/>
                <a:gd name="T26" fmla="*/ 2147483646 w 152"/>
                <a:gd name="T27" fmla="*/ 2147483646 h 207"/>
                <a:gd name="T28" fmla="*/ 0 w 152"/>
                <a:gd name="T29" fmla="*/ 2147483646 h 207"/>
                <a:gd name="T30" fmla="*/ 2147483646 w 152"/>
                <a:gd name="T31" fmla="*/ 2147483646 h 207"/>
                <a:gd name="T32" fmla="*/ 2147483646 w 152"/>
                <a:gd name="T33" fmla="*/ 2147483646 h 207"/>
                <a:gd name="T34" fmla="*/ 2147483646 w 152"/>
                <a:gd name="T35" fmla="*/ 2147483646 h 207"/>
                <a:gd name="T36" fmla="*/ 2147483646 w 152"/>
                <a:gd name="T37" fmla="*/ 2147483646 h 207"/>
                <a:gd name="T38" fmla="*/ 2147483646 w 152"/>
                <a:gd name="T39" fmla="*/ 2147483646 h 207"/>
                <a:gd name="T40" fmla="*/ 2147483646 w 152"/>
                <a:gd name="T41" fmla="*/ 2147483646 h 207"/>
                <a:gd name="T42" fmla="*/ 2147483646 w 152"/>
                <a:gd name="T43" fmla="*/ 2147483646 h 207"/>
                <a:gd name="T44" fmla="*/ 2147483646 w 152"/>
                <a:gd name="T45" fmla="*/ 2147483646 h 207"/>
                <a:gd name="T46" fmla="*/ 2147483646 w 152"/>
                <a:gd name="T47" fmla="*/ 2147483646 h 207"/>
                <a:gd name="T48" fmla="*/ 2147483646 w 152"/>
                <a:gd name="T49" fmla="*/ 2147483646 h 207"/>
                <a:gd name="T50" fmla="*/ 2147483646 w 152"/>
                <a:gd name="T51" fmla="*/ 2147483646 h 207"/>
                <a:gd name="T52" fmla="*/ 2147483646 w 152"/>
                <a:gd name="T53" fmla="*/ 2147483646 h 207"/>
                <a:gd name="T54" fmla="*/ 2147483646 w 152"/>
                <a:gd name="T55" fmla="*/ 2147483646 h 207"/>
                <a:gd name="T56" fmla="*/ 2147483646 w 152"/>
                <a:gd name="T57" fmla="*/ 2147483646 h 207"/>
                <a:gd name="T58" fmla="*/ 2147483646 w 152"/>
                <a:gd name="T59" fmla="*/ 2147483646 h 207"/>
                <a:gd name="T60" fmla="*/ 2147483646 w 152"/>
                <a:gd name="T61" fmla="*/ 2147483646 h 207"/>
                <a:gd name="T62" fmla="*/ 2147483646 w 152"/>
                <a:gd name="T63" fmla="*/ 2147483646 h 207"/>
                <a:gd name="T64" fmla="*/ 2147483646 w 152"/>
                <a:gd name="T65" fmla="*/ 2147483646 h 207"/>
                <a:gd name="T66" fmla="*/ 2147483646 w 152"/>
                <a:gd name="T67" fmla="*/ 2147483646 h 207"/>
                <a:gd name="T68" fmla="*/ 2147483646 w 152"/>
                <a:gd name="T69" fmla="*/ 2147483646 h 207"/>
                <a:gd name="T70" fmla="*/ 2147483646 w 152"/>
                <a:gd name="T71" fmla="*/ 2147483646 h 207"/>
                <a:gd name="T72" fmla="*/ 2147483646 w 152"/>
                <a:gd name="T73" fmla="*/ 2147483646 h 207"/>
                <a:gd name="T74" fmla="*/ 2147483646 w 152"/>
                <a:gd name="T75" fmla="*/ 2147483646 h 207"/>
                <a:gd name="T76" fmla="*/ 2147483646 w 152"/>
                <a:gd name="T77" fmla="*/ 2147483646 h 207"/>
                <a:gd name="T78" fmla="*/ 2147483646 w 152"/>
                <a:gd name="T79" fmla="*/ 2147483646 h 207"/>
                <a:gd name="T80" fmla="*/ 2147483646 w 152"/>
                <a:gd name="T81" fmla="*/ 2147483646 h 207"/>
                <a:gd name="T82" fmla="*/ 2147483646 w 152"/>
                <a:gd name="T83" fmla="*/ 2147483646 h 207"/>
                <a:gd name="T84" fmla="*/ 2147483646 w 152"/>
                <a:gd name="T85" fmla="*/ 2147483646 h 207"/>
                <a:gd name="T86" fmla="*/ 2147483646 w 152"/>
                <a:gd name="T87" fmla="*/ 2147483646 h 207"/>
                <a:gd name="T88" fmla="*/ 2147483646 w 152"/>
                <a:gd name="T89" fmla="*/ 2147483646 h 207"/>
                <a:gd name="T90" fmla="*/ 2147483646 w 152"/>
                <a:gd name="T91" fmla="*/ 2147483646 h 207"/>
                <a:gd name="T92" fmla="*/ 2147483646 w 152"/>
                <a:gd name="T93" fmla="*/ 2147483646 h 207"/>
                <a:gd name="T94" fmla="*/ 2147483646 w 152"/>
                <a:gd name="T95" fmla="*/ 2147483646 h 207"/>
                <a:gd name="T96" fmla="*/ 2147483646 w 152"/>
                <a:gd name="T97" fmla="*/ 2147483646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grpFill/>
            <a:ln>
              <a:noFill/>
            </a:ln>
          </p:spPr>
          <p:txBody>
            <a:bodyPr/>
            <a:lstStyle/>
            <a:p>
              <a:endParaRPr lang="zh-CN" altLang="en-US"/>
            </a:p>
          </p:txBody>
        </p:sp>
        <p:sp>
          <p:nvSpPr>
            <p:cNvPr id="30" name="Freeform 22"/>
            <p:cNvSpPr/>
            <p:nvPr/>
          </p:nvSpPr>
          <p:spPr bwMode="auto">
            <a:xfrm>
              <a:off x="4543425" y="4224338"/>
              <a:ext cx="454025" cy="554037"/>
            </a:xfrm>
            <a:custGeom>
              <a:avLst/>
              <a:gdLst>
                <a:gd name="T0" fmla="*/ 2147483646 w 141"/>
                <a:gd name="T1" fmla="*/ 2147483646 h 173"/>
                <a:gd name="T2" fmla="*/ 2147483646 w 141"/>
                <a:gd name="T3" fmla="*/ 2147483646 h 173"/>
                <a:gd name="T4" fmla="*/ 2147483646 w 141"/>
                <a:gd name="T5" fmla="*/ 2147483646 h 173"/>
                <a:gd name="T6" fmla="*/ 2147483646 w 141"/>
                <a:gd name="T7" fmla="*/ 2147483646 h 173"/>
                <a:gd name="T8" fmla="*/ 2147483646 w 141"/>
                <a:gd name="T9" fmla="*/ 2147483646 h 173"/>
                <a:gd name="T10" fmla="*/ 2147483646 w 141"/>
                <a:gd name="T11" fmla="*/ 2147483646 h 173"/>
                <a:gd name="T12" fmla="*/ 2147483646 w 141"/>
                <a:gd name="T13" fmla="*/ 2147483646 h 173"/>
                <a:gd name="T14" fmla="*/ 2147483646 w 141"/>
                <a:gd name="T15" fmla="*/ 2147483646 h 173"/>
                <a:gd name="T16" fmla="*/ 2147483646 w 141"/>
                <a:gd name="T17" fmla="*/ 2147483646 h 173"/>
                <a:gd name="T18" fmla="*/ 2147483646 w 141"/>
                <a:gd name="T19" fmla="*/ 2147483646 h 173"/>
                <a:gd name="T20" fmla="*/ 2147483646 w 141"/>
                <a:gd name="T21" fmla="*/ 2147483646 h 173"/>
                <a:gd name="T22" fmla="*/ 2147483646 w 141"/>
                <a:gd name="T23" fmla="*/ 2147483646 h 173"/>
                <a:gd name="T24" fmla="*/ 2147483646 w 141"/>
                <a:gd name="T25" fmla="*/ 2147483646 h 173"/>
                <a:gd name="T26" fmla="*/ 2147483646 w 141"/>
                <a:gd name="T27" fmla="*/ 2147483646 h 173"/>
                <a:gd name="T28" fmla="*/ 2147483646 w 141"/>
                <a:gd name="T29" fmla="*/ 2147483646 h 173"/>
                <a:gd name="T30" fmla="*/ 2147483646 w 141"/>
                <a:gd name="T31" fmla="*/ 2147483646 h 173"/>
                <a:gd name="T32" fmla="*/ 0 w 141"/>
                <a:gd name="T33" fmla="*/ 2147483646 h 173"/>
                <a:gd name="T34" fmla="*/ 2147483646 w 141"/>
                <a:gd name="T35" fmla="*/ 2147483646 h 173"/>
                <a:gd name="T36" fmla="*/ 2147483646 w 141"/>
                <a:gd name="T37" fmla="*/ 2147483646 h 173"/>
                <a:gd name="T38" fmla="*/ 2147483646 w 141"/>
                <a:gd name="T39" fmla="*/ 2147483646 h 173"/>
                <a:gd name="T40" fmla="*/ 2147483646 w 141"/>
                <a:gd name="T41" fmla="*/ 2147483646 h 173"/>
                <a:gd name="T42" fmla="*/ 2147483646 w 141"/>
                <a:gd name="T43" fmla="*/ 2147483646 h 173"/>
                <a:gd name="T44" fmla="*/ 2147483646 w 141"/>
                <a:gd name="T45" fmla="*/ 2147483646 h 173"/>
                <a:gd name="T46" fmla="*/ 2147483646 w 141"/>
                <a:gd name="T47" fmla="*/ 2147483646 h 173"/>
                <a:gd name="T48" fmla="*/ 2147483646 w 141"/>
                <a:gd name="T49" fmla="*/ 2147483646 h 173"/>
                <a:gd name="T50" fmla="*/ 2147483646 w 141"/>
                <a:gd name="T51" fmla="*/ 2147483646 h 173"/>
                <a:gd name="T52" fmla="*/ 2147483646 w 141"/>
                <a:gd name="T53" fmla="*/ 2147483646 h 173"/>
                <a:gd name="T54" fmla="*/ 2147483646 w 141"/>
                <a:gd name="T55" fmla="*/ 2147483646 h 173"/>
                <a:gd name="T56" fmla="*/ 2147483646 w 141"/>
                <a:gd name="T57" fmla="*/ 2147483646 h 173"/>
                <a:gd name="T58" fmla="*/ 2147483646 w 141"/>
                <a:gd name="T59" fmla="*/ 2147483646 h 173"/>
                <a:gd name="T60" fmla="*/ 2147483646 w 141"/>
                <a:gd name="T61" fmla="*/ 2147483646 h 173"/>
                <a:gd name="T62" fmla="*/ 2147483646 w 141"/>
                <a:gd name="T63" fmla="*/ 2147483646 h 173"/>
                <a:gd name="T64" fmla="*/ 2147483646 w 141"/>
                <a:gd name="T65" fmla="*/ 2147483646 h 173"/>
                <a:gd name="T66" fmla="*/ 2147483646 w 141"/>
                <a:gd name="T67" fmla="*/ 2147483646 h 173"/>
                <a:gd name="T68" fmla="*/ 2147483646 w 141"/>
                <a:gd name="T69" fmla="*/ 2147483646 h 173"/>
                <a:gd name="T70" fmla="*/ 2147483646 w 141"/>
                <a:gd name="T71" fmla="*/ 2147483646 h 173"/>
                <a:gd name="T72" fmla="*/ 2147483646 w 141"/>
                <a:gd name="T73" fmla="*/ 2147483646 h 173"/>
                <a:gd name="T74" fmla="*/ 2147483646 w 141"/>
                <a:gd name="T75" fmla="*/ 2147483646 h 173"/>
                <a:gd name="T76" fmla="*/ 2147483646 w 141"/>
                <a:gd name="T77" fmla="*/ 2147483646 h 173"/>
                <a:gd name="T78" fmla="*/ 2147483646 w 141"/>
                <a:gd name="T79" fmla="*/ 2147483646 h 173"/>
                <a:gd name="T80" fmla="*/ 2147483646 w 141"/>
                <a:gd name="T81" fmla="*/ 2147483646 h 173"/>
                <a:gd name="T82" fmla="*/ 2147483646 w 141"/>
                <a:gd name="T83" fmla="*/ 2147483646 h 173"/>
                <a:gd name="T84" fmla="*/ 2147483646 w 141"/>
                <a:gd name="T85" fmla="*/ 2147483646 h 173"/>
                <a:gd name="T86" fmla="*/ 2147483646 w 141"/>
                <a:gd name="T87" fmla="*/ 2147483646 h 173"/>
                <a:gd name="T88" fmla="*/ 2147483646 w 141"/>
                <a:gd name="T89" fmla="*/ 2147483646 h 173"/>
                <a:gd name="T90" fmla="*/ 2147483646 w 141"/>
                <a:gd name="T91" fmla="*/ 2147483646 h 173"/>
                <a:gd name="T92" fmla="*/ 2147483646 w 141"/>
                <a:gd name="T93" fmla="*/ 2147483646 h 173"/>
                <a:gd name="T94" fmla="*/ 2147483646 w 141"/>
                <a:gd name="T95" fmla="*/ 2147483646 h 173"/>
                <a:gd name="T96" fmla="*/ 2147483646 w 141"/>
                <a:gd name="T97" fmla="*/ 2147483646 h 173"/>
                <a:gd name="T98" fmla="*/ 2147483646 w 141"/>
                <a:gd name="T99" fmla="*/ 2147483646 h 173"/>
                <a:gd name="T100" fmla="*/ 2147483646 w 141"/>
                <a:gd name="T101" fmla="*/ 2147483646 h 173"/>
                <a:gd name="T102" fmla="*/ 2147483646 w 141"/>
                <a:gd name="T103" fmla="*/ 2147483646 h 173"/>
                <a:gd name="T104" fmla="*/ 2147483646 w 141"/>
                <a:gd name="T105" fmla="*/ 2147483646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grpFill/>
            <a:ln>
              <a:noFill/>
            </a:ln>
          </p:spPr>
          <p:txBody>
            <a:bodyPr/>
            <a:lstStyle/>
            <a:p>
              <a:endParaRPr lang="zh-CN" altLang="en-US"/>
            </a:p>
          </p:txBody>
        </p:sp>
        <p:sp>
          <p:nvSpPr>
            <p:cNvPr id="31" name="Freeform 23"/>
            <p:cNvSpPr/>
            <p:nvPr/>
          </p:nvSpPr>
          <p:spPr bwMode="auto">
            <a:xfrm>
              <a:off x="4743450" y="3876675"/>
              <a:ext cx="392113" cy="450850"/>
            </a:xfrm>
            <a:custGeom>
              <a:avLst/>
              <a:gdLst>
                <a:gd name="T0" fmla="*/ 2147483646 w 122"/>
                <a:gd name="T1" fmla="*/ 2147483646 h 140"/>
                <a:gd name="T2" fmla="*/ 2147483646 w 122"/>
                <a:gd name="T3" fmla="*/ 2147483646 h 140"/>
                <a:gd name="T4" fmla="*/ 2147483646 w 122"/>
                <a:gd name="T5" fmla="*/ 2147483646 h 140"/>
                <a:gd name="T6" fmla="*/ 2147483646 w 122"/>
                <a:gd name="T7" fmla="*/ 2147483646 h 140"/>
                <a:gd name="T8" fmla="*/ 2147483646 w 122"/>
                <a:gd name="T9" fmla="*/ 2147483646 h 140"/>
                <a:gd name="T10" fmla="*/ 2147483646 w 122"/>
                <a:gd name="T11" fmla="*/ 2147483646 h 140"/>
                <a:gd name="T12" fmla="*/ 2147483646 w 122"/>
                <a:gd name="T13" fmla="*/ 2147483646 h 140"/>
                <a:gd name="T14" fmla="*/ 2147483646 w 122"/>
                <a:gd name="T15" fmla="*/ 2147483646 h 140"/>
                <a:gd name="T16" fmla="*/ 2147483646 w 122"/>
                <a:gd name="T17" fmla="*/ 2147483646 h 140"/>
                <a:gd name="T18" fmla="*/ 2147483646 w 122"/>
                <a:gd name="T19" fmla="*/ 2147483646 h 140"/>
                <a:gd name="T20" fmla="*/ 2147483646 w 122"/>
                <a:gd name="T21" fmla="*/ 2147483646 h 140"/>
                <a:gd name="T22" fmla="*/ 2147483646 w 122"/>
                <a:gd name="T23" fmla="*/ 2147483646 h 140"/>
                <a:gd name="T24" fmla="*/ 2147483646 w 122"/>
                <a:gd name="T25" fmla="*/ 2147483646 h 140"/>
                <a:gd name="T26" fmla="*/ 2147483646 w 122"/>
                <a:gd name="T27" fmla="*/ 2147483646 h 140"/>
                <a:gd name="T28" fmla="*/ 2147483646 w 122"/>
                <a:gd name="T29" fmla="*/ 2147483646 h 140"/>
                <a:gd name="T30" fmla="*/ 2147483646 w 122"/>
                <a:gd name="T31" fmla="*/ 2147483646 h 140"/>
                <a:gd name="T32" fmla="*/ 2147483646 w 122"/>
                <a:gd name="T33" fmla="*/ 2147483646 h 140"/>
                <a:gd name="T34" fmla="*/ 2147483646 w 122"/>
                <a:gd name="T35" fmla="*/ 2147483646 h 140"/>
                <a:gd name="T36" fmla="*/ 2147483646 w 122"/>
                <a:gd name="T37" fmla="*/ 2147483646 h 140"/>
                <a:gd name="T38" fmla="*/ 2147483646 w 122"/>
                <a:gd name="T39" fmla="*/ 2147483646 h 140"/>
                <a:gd name="T40" fmla="*/ 2147483646 w 122"/>
                <a:gd name="T41" fmla="*/ 2147483646 h 140"/>
                <a:gd name="T42" fmla="*/ 2147483646 w 122"/>
                <a:gd name="T43" fmla="*/ 2147483646 h 140"/>
                <a:gd name="T44" fmla="*/ 2147483646 w 122"/>
                <a:gd name="T45" fmla="*/ 2147483646 h 140"/>
                <a:gd name="T46" fmla="*/ 2147483646 w 122"/>
                <a:gd name="T47" fmla="*/ 2147483646 h 140"/>
                <a:gd name="T48" fmla="*/ 2147483646 w 122"/>
                <a:gd name="T49" fmla="*/ 2147483646 h 140"/>
                <a:gd name="T50" fmla="*/ 2147483646 w 122"/>
                <a:gd name="T51" fmla="*/ 2147483646 h 140"/>
                <a:gd name="T52" fmla="*/ 2147483646 w 122"/>
                <a:gd name="T53" fmla="*/ 2147483646 h 140"/>
                <a:gd name="T54" fmla="*/ 2147483646 w 122"/>
                <a:gd name="T55" fmla="*/ 2147483646 h 140"/>
                <a:gd name="T56" fmla="*/ 2147483646 w 122"/>
                <a:gd name="T57" fmla="*/ 2147483646 h 140"/>
                <a:gd name="T58" fmla="*/ 2147483646 w 122"/>
                <a:gd name="T59" fmla="*/ 2147483646 h 140"/>
                <a:gd name="T60" fmla="*/ 2147483646 w 122"/>
                <a:gd name="T61" fmla="*/ 2147483646 h 140"/>
                <a:gd name="T62" fmla="*/ 2147483646 w 122"/>
                <a:gd name="T63" fmla="*/ 2147483646 h 140"/>
                <a:gd name="T64" fmla="*/ 2147483646 w 122"/>
                <a:gd name="T65" fmla="*/ 2147483646 h 140"/>
                <a:gd name="T66" fmla="*/ 2147483646 w 122"/>
                <a:gd name="T67" fmla="*/ 2147483646 h 140"/>
                <a:gd name="T68" fmla="*/ 2147483646 w 122"/>
                <a:gd name="T69" fmla="*/ 2147483646 h 140"/>
                <a:gd name="T70" fmla="*/ 2147483646 w 122"/>
                <a:gd name="T71" fmla="*/ 2147483646 h 140"/>
                <a:gd name="T72" fmla="*/ 2147483646 w 122"/>
                <a:gd name="T73" fmla="*/ 2147483646 h 140"/>
                <a:gd name="T74" fmla="*/ 2147483646 w 122"/>
                <a:gd name="T75" fmla="*/ 2147483646 h 140"/>
                <a:gd name="T76" fmla="*/ 2147483646 w 122"/>
                <a:gd name="T77" fmla="*/ 2147483646 h 140"/>
                <a:gd name="T78" fmla="*/ 2147483646 w 122"/>
                <a:gd name="T79" fmla="*/ 2147483646 h 140"/>
                <a:gd name="T80" fmla="*/ 2147483646 w 122"/>
                <a:gd name="T81" fmla="*/ 2147483646 h 140"/>
                <a:gd name="T82" fmla="*/ 2147483646 w 122"/>
                <a:gd name="T83" fmla="*/ 2147483646 h 140"/>
                <a:gd name="T84" fmla="*/ 2147483646 w 122"/>
                <a:gd name="T85" fmla="*/ 2147483646 h 140"/>
                <a:gd name="T86" fmla="*/ 2147483646 w 122"/>
                <a:gd name="T87" fmla="*/ 2147483646 h 140"/>
                <a:gd name="T88" fmla="*/ 2147483646 w 122"/>
                <a:gd name="T89" fmla="*/ 2147483646 h 140"/>
                <a:gd name="T90" fmla="*/ 2147483646 w 122"/>
                <a:gd name="T91" fmla="*/ 2147483646 h 140"/>
                <a:gd name="T92" fmla="*/ 2147483646 w 122"/>
                <a:gd name="T93" fmla="*/ 0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a:noFill/>
            </a:ln>
          </p:spPr>
          <p:txBody>
            <a:bodyPr/>
            <a:lstStyle/>
            <a:p>
              <a:endParaRPr lang="zh-CN" altLang="en-US"/>
            </a:p>
          </p:txBody>
        </p:sp>
        <p:sp>
          <p:nvSpPr>
            <p:cNvPr id="32" name="Freeform 24"/>
            <p:cNvSpPr/>
            <p:nvPr/>
          </p:nvSpPr>
          <p:spPr bwMode="auto">
            <a:xfrm>
              <a:off x="4367213" y="3489325"/>
              <a:ext cx="492125" cy="598488"/>
            </a:xfrm>
            <a:custGeom>
              <a:avLst/>
              <a:gdLst>
                <a:gd name="T0" fmla="*/ 2147483646 w 153"/>
                <a:gd name="T1" fmla="*/ 2147483646 h 187"/>
                <a:gd name="T2" fmla="*/ 2147483646 w 153"/>
                <a:gd name="T3" fmla="*/ 2147483646 h 187"/>
                <a:gd name="T4" fmla="*/ 2147483646 w 153"/>
                <a:gd name="T5" fmla="*/ 2147483646 h 187"/>
                <a:gd name="T6" fmla="*/ 2147483646 w 153"/>
                <a:gd name="T7" fmla="*/ 0 h 187"/>
                <a:gd name="T8" fmla="*/ 2147483646 w 153"/>
                <a:gd name="T9" fmla="*/ 2147483646 h 187"/>
                <a:gd name="T10" fmla="*/ 2147483646 w 153"/>
                <a:gd name="T11" fmla="*/ 2147483646 h 187"/>
                <a:gd name="T12" fmla="*/ 2147483646 w 153"/>
                <a:gd name="T13" fmla="*/ 2147483646 h 187"/>
                <a:gd name="T14" fmla="*/ 2147483646 w 153"/>
                <a:gd name="T15" fmla="*/ 2147483646 h 187"/>
                <a:gd name="T16" fmla="*/ 2147483646 w 153"/>
                <a:gd name="T17" fmla="*/ 2147483646 h 187"/>
                <a:gd name="T18" fmla="*/ 2147483646 w 153"/>
                <a:gd name="T19" fmla="*/ 2147483646 h 187"/>
                <a:gd name="T20" fmla="*/ 2147483646 w 153"/>
                <a:gd name="T21" fmla="*/ 2147483646 h 187"/>
                <a:gd name="T22" fmla="*/ 2147483646 w 153"/>
                <a:gd name="T23" fmla="*/ 2147483646 h 187"/>
                <a:gd name="T24" fmla="*/ 2147483646 w 153"/>
                <a:gd name="T25" fmla="*/ 2147483646 h 187"/>
                <a:gd name="T26" fmla="*/ 2147483646 w 153"/>
                <a:gd name="T27" fmla="*/ 2147483646 h 187"/>
                <a:gd name="T28" fmla="*/ 2147483646 w 153"/>
                <a:gd name="T29" fmla="*/ 2147483646 h 187"/>
                <a:gd name="T30" fmla="*/ 2147483646 w 153"/>
                <a:gd name="T31" fmla="*/ 2147483646 h 187"/>
                <a:gd name="T32" fmla="*/ 2147483646 w 153"/>
                <a:gd name="T33" fmla="*/ 2147483646 h 187"/>
                <a:gd name="T34" fmla="*/ 2147483646 w 153"/>
                <a:gd name="T35" fmla="*/ 2147483646 h 187"/>
                <a:gd name="T36" fmla="*/ 2147483646 w 153"/>
                <a:gd name="T37" fmla="*/ 2147483646 h 187"/>
                <a:gd name="T38" fmla="*/ 2147483646 w 153"/>
                <a:gd name="T39" fmla="*/ 2147483646 h 187"/>
                <a:gd name="T40" fmla="*/ 2147483646 w 153"/>
                <a:gd name="T41" fmla="*/ 2147483646 h 187"/>
                <a:gd name="T42" fmla="*/ 2147483646 w 153"/>
                <a:gd name="T43" fmla="*/ 2147483646 h 187"/>
                <a:gd name="T44" fmla="*/ 2147483646 w 153"/>
                <a:gd name="T45" fmla="*/ 2147483646 h 187"/>
                <a:gd name="T46" fmla="*/ 2147483646 w 153"/>
                <a:gd name="T47" fmla="*/ 2147483646 h 187"/>
                <a:gd name="T48" fmla="*/ 2147483646 w 153"/>
                <a:gd name="T49" fmla="*/ 2147483646 h 187"/>
                <a:gd name="T50" fmla="*/ 2147483646 w 153"/>
                <a:gd name="T51" fmla="*/ 2147483646 h 187"/>
                <a:gd name="T52" fmla="*/ 2147483646 w 153"/>
                <a:gd name="T53" fmla="*/ 2147483646 h 187"/>
                <a:gd name="T54" fmla="*/ 2147483646 w 153"/>
                <a:gd name="T55" fmla="*/ 2147483646 h 187"/>
                <a:gd name="T56" fmla="*/ 2147483646 w 153"/>
                <a:gd name="T57" fmla="*/ 2147483646 h 187"/>
                <a:gd name="T58" fmla="*/ 2147483646 w 153"/>
                <a:gd name="T59" fmla="*/ 2147483646 h 187"/>
                <a:gd name="T60" fmla="*/ 2147483646 w 153"/>
                <a:gd name="T61" fmla="*/ 2147483646 h 187"/>
                <a:gd name="T62" fmla="*/ 2147483646 w 153"/>
                <a:gd name="T63" fmla="*/ 2147483646 h 187"/>
                <a:gd name="T64" fmla="*/ 2147483646 w 153"/>
                <a:gd name="T65" fmla="*/ 2147483646 h 187"/>
                <a:gd name="T66" fmla="*/ 2147483646 w 153"/>
                <a:gd name="T67" fmla="*/ 2147483646 h 187"/>
                <a:gd name="T68" fmla="*/ 2147483646 w 153"/>
                <a:gd name="T69" fmla="*/ 2147483646 h 187"/>
                <a:gd name="T70" fmla="*/ 2147483646 w 153"/>
                <a:gd name="T71" fmla="*/ 2147483646 h 187"/>
                <a:gd name="T72" fmla="*/ 2147483646 w 153"/>
                <a:gd name="T73" fmla="*/ 2147483646 h 187"/>
                <a:gd name="T74" fmla="*/ 2147483646 w 153"/>
                <a:gd name="T75" fmla="*/ 2147483646 h 187"/>
                <a:gd name="T76" fmla="*/ 2147483646 w 153"/>
                <a:gd name="T77" fmla="*/ 2147483646 h 187"/>
                <a:gd name="T78" fmla="*/ 2147483646 w 153"/>
                <a:gd name="T79" fmla="*/ 2147483646 h 187"/>
                <a:gd name="T80" fmla="*/ 2147483646 w 153"/>
                <a:gd name="T81" fmla="*/ 2147483646 h 187"/>
                <a:gd name="T82" fmla="*/ 2147483646 w 153"/>
                <a:gd name="T83" fmla="*/ 2147483646 h 187"/>
                <a:gd name="T84" fmla="*/ 2147483646 w 153"/>
                <a:gd name="T85" fmla="*/ 2147483646 h 187"/>
                <a:gd name="T86" fmla="*/ 2147483646 w 153"/>
                <a:gd name="T87" fmla="*/ 2147483646 h 187"/>
                <a:gd name="T88" fmla="*/ 2147483646 w 153"/>
                <a:gd name="T89" fmla="*/ 2147483646 h 187"/>
                <a:gd name="T90" fmla="*/ 2147483646 w 153"/>
                <a:gd name="T91" fmla="*/ 2147483646 h 187"/>
                <a:gd name="T92" fmla="*/ 2147483646 w 153"/>
                <a:gd name="T93" fmla="*/ 2147483646 h 187"/>
                <a:gd name="T94" fmla="*/ 2147483646 w 153"/>
                <a:gd name="T95" fmla="*/ 2147483646 h 187"/>
                <a:gd name="T96" fmla="*/ 2147483646 w 153"/>
                <a:gd name="T97" fmla="*/ 2147483646 h 187"/>
                <a:gd name="T98" fmla="*/ 2147483646 w 153"/>
                <a:gd name="T99" fmla="*/ 2147483646 h 187"/>
                <a:gd name="T100" fmla="*/ 2147483646 w 153"/>
                <a:gd name="T101" fmla="*/ 2147483646 h 187"/>
                <a:gd name="T102" fmla="*/ 2147483646 w 153"/>
                <a:gd name="T103" fmla="*/ 2147483646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a:noFill/>
            </a:ln>
          </p:spPr>
          <p:txBody>
            <a:bodyPr/>
            <a:lstStyle/>
            <a:p>
              <a:endParaRPr lang="zh-CN" altLang="en-US"/>
            </a:p>
          </p:txBody>
        </p:sp>
        <p:sp>
          <p:nvSpPr>
            <p:cNvPr id="33" name="Freeform 25"/>
            <p:cNvSpPr/>
            <p:nvPr/>
          </p:nvSpPr>
          <p:spPr bwMode="auto">
            <a:xfrm>
              <a:off x="4460875" y="2794000"/>
              <a:ext cx="131763" cy="187325"/>
            </a:xfrm>
            <a:custGeom>
              <a:avLst/>
              <a:gdLst>
                <a:gd name="T0" fmla="*/ 2147483646 w 41"/>
                <a:gd name="T1" fmla="*/ 2147483646 h 58"/>
                <a:gd name="T2" fmla="*/ 2147483646 w 41"/>
                <a:gd name="T3" fmla="*/ 0 h 58"/>
                <a:gd name="T4" fmla="*/ 2147483646 w 41"/>
                <a:gd name="T5" fmla="*/ 2147483646 h 58"/>
                <a:gd name="T6" fmla="*/ 2147483646 w 41"/>
                <a:gd name="T7" fmla="*/ 2147483646 h 58"/>
                <a:gd name="T8" fmla="*/ 2147483646 w 41"/>
                <a:gd name="T9" fmla="*/ 2147483646 h 58"/>
                <a:gd name="T10" fmla="*/ 2147483646 w 41"/>
                <a:gd name="T11" fmla="*/ 2147483646 h 58"/>
                <a:gd name="T12" fmla="*/ 2147483646 w 41"/>
                <a:gd name="T13" fmla="*/ 2147483646 h 58"/>
                <a:gd name="T14" fmla="*/ 2147483646 w 41"/>
                <a:gd name="T15" fmla="*/ 2147483646 h 58"/>
                <a:gd name="T16" fmla="*/ 2147483646 w 41"/>
                <a:gd name="T17" fmla="*/ 2147483646 h 58"/>
                <a:gd name="T18" fmla="*/ 2147483646 w 41"/>
                <a:gd name="T19" fmla="*/ 2147483646 h 58"/>
                <a:gd name="T20" fmla="*/ 2147483646 w 41"/>
                <a:gd name="T21" fmla="*/ 2147483646 h 58"/>
                <a:gd name="T22" fmla="*/ 2147483646 w 41"/>
                <a:gd name="T23" fmla="*/ 2147483646 h 58"/>
                <a:gd name="T24" fmla="*/ 2147483646 w 41"/>
                <a:gd name="T25" fmla="*/ 2147483646 h 58"/>
                <a:gd name="T26" fmla="*/ 2147483646 w 41"/>
                <a:gd name="T27" fmla="*/ 2147483646 h 58"/>
                <a:gd name="T28" fmla="*/ 2147483646 w 41"/>
                <a:gd name="T29" fmla="*/ 2147483646 h 58"/>
                <a:gd name="T30" fmla="*/ 2147483646 w 41"/>
                <a:gd name="T31" fmla="*/ 2147483646 h 58"/>
                <a:gd name="T32" fmla="*/ 2147483646 w 41"/>
                <a:gd name="T33" fmla="*/ 2147483646 h 58"/>
                <a:gd name="T34" fmla="*/ 2147483646 w 41"/>
                <a:gd name="T35" fmla="*/ 2147483646 h 58"/>
                <a:gd name="T36" fmla="*/ 2147483646 w 41"/>
                <a:gd name="T37" fmla="*/ 2147483646 h 58"/>
                <a:gd name="T38" fmla="*/ 2147483646 w 41"/>
                <a:gd name="T39" fmla="*/ 2147483646 h 58"/>
                <a:gd name="T40" fmla="*/ 2147483646 w 41"/>
                <a:gd name="T41" fmla="*/ 2147483646 h 58"/>
                <a:gd name="T42" fmla="*/ 2147483646 w 41"/>
                <a:gd name="T43" fmla="*/ 2147483646 h 58"/>
                <a:gd name="T44" fmla="*/ 2147483646 w 41"/>
                <a:gd name="T45" fmla="*/ 2147483646 h 58"/>
                <a:gd name="T46" fmla="*/ 2147483646 w 41"/>
                <a:gd name="T47" fmla="*/ 2147483646 h 58"/>
                <a:gd name="T48" fmla="*/ 2147483646 w 41"/>
                <a:gd name="T49" fmla="*/ 2147483646 h 58"/>
                <a:gd name="T50" fmla="*/ 2147483646 w 41"/>
                <a:gd name="T51" fmla="*/ 2147483646 h 58"/>
                <a:gd name="T52" fmla="*/ 2147483646 w 41"/>
                <a:gd name="T53" fmla="*/ 2147483646 h 58"/>
                <a:gd name="T54" fmla="*/ 2147483646 w 41"/>
                <a:gd name="T55" fmla="*/ 2147483646 h 58"/>
                <a:gd name="T56" fmla="*/ 2147483646 w 41"/>
                <a:gd name="T57" fmla="*/ 2147483646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grpFill/>
            <a:ln>
              <a:noFill/>
            </a:ln>
          </p:spPr>
          <p:txBody>
            <a:bodyPr/>
            <a:lstStyle/>
            <a:p>
              <a:endParaRPr lang="zh-CN" altLang="en-US"/>
            </a:p>
          </p:txBody>
        </p:sp>
        <p:sp>
          <p:nvSpPr>
            <p:cNvPr id="34" name="Freeform 26"/>
            <p:cNvSpPr/>
            <p:nvPr/>
          </p:nvSpPr>
          <p:spPr bwMode="auto">
            <a:xfrm>
              <a:off x="4335463" y="2711450"/>
              <a:ext cx="171450" cy="18256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2147483646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2147483646 w 53"/>
                <a:gd name="T21" fmla="*/ 2147483646 h 57"/>
                <a:gd name="T22" fmla="*/ 2147483646 w 53"/>
                <a:gd name="T23" fmla="*/ 2147483646 h 57"/>
                <a:gd name="T24" fmla="*/ 2147483646 w 53"/>
                <a:gd name="T25" fmla="*/ 2147483646 h 57"/>
                <a:gd name="T26" fmla="*/ 0 w 53"/>
                <a:gd name="T27" fmla="*/ 2147483646 h 57"/>
                <a:gd name="T28" fmla="*/ 2147483646 w 53"/>
                <a:gd name="T29" fmla="*/ 2147483646 h 57"/>
                <a:gd name="T30" fmla="*/ 2147483646 w 53"/>
                <a:gd name="T31" fmla="*/ 2147483646 h 57"/>
                <a:gd name="T32" fmla="*/ 2147483646 w 53"/>
                <a:gd name="T33" fmla="*/ 2147483646 h 57"/>
                <a:gd name="T34" fmla="*/ 2147483646 w 53"/>
                <a:gd name="T35" fmla="*/ 2147483646 h 57"/>
                <a:gd name="T36" fmla="*/ 2147483646 w 53"/>
                <a:gd name="T37" fmla="*/ 2147483646 h 57"/>
                <a:gd name="T38" fmla="*/ 2147483646 w 53"/>
                <a:gd name="T39" fmla="*/ 2147483646 h 57"/>
                <a:gd name="T40" fmla="*/ 2147483646 w 53"/>
                <a:gd name="T41" fmla="*/ 2147483646 h 57"/>
                <a:gd name="T42" fmla="*/ 2147483646 w 53"/>
                <a:gd name="T43" fmla="*/ 2147483646 h 57"/>
                <a:gd name="T44" fmla="*/ 2147483646 w 53"/>
                <a:gd name="T45" fmla="*/ 2147483646 h 57"/>
                <a:gd name="T46" fmla="*/ 2147483646 w 53"/>
                <a:gd name="T47" fmla="*/ 2147483646 h 57"/>
                <a:gd name="T48" fmla="*/ 2147483646 w 53"/>
                <a:gd name="T49" fmla="*/ 2147483646 h 57"/>
                <a:gd name="T50" fmla="*/ 2147483646 w 53"/>
                <a:gd name="T51" fmla="*/ 2147483646 h 57"/>
                <a:gd name="T52" fmla="*/ 2147483646 w 53"/>
                <a:gd name="T53" fmla="*/ 2147483646 h 57"/>
                <a:gd name="T54" fmla="*/ 2147483646 w 53"/>
                <a:gd name="T55" fmla="*/ 2147483646 h 57"/>
                <a:gd name="T56" fmla="*/ 2147483646 w 53"/>
                <a:gd name="T57" fmla="*/ 2147483646 h 57"/>
                <a:gd name="T58" fmla="*/ 2147483646 w 53"/>
                <a:gd name="T59" fmla="*/ 2147483646 h 57"/>
                <a:gd name="T60" fmla="*/ 2147483646 w 53"/>
                <a:gd name="T61" fmla="*/ 2147483646 h 57"/>
                <a:gd name="T62" fmla="*/ 2147483646 w 53"/>
                <a:gd name="T63" fmla="*/ 2147483646 h 57"/>
                <a:gd name="T64" fmla="*/ 2147483646 w 53"/>
                <a:gd name="T65" fmla="*/ 2147483646 h 57"/>
                <a:gd name="T66" fmla="*/ 2147483646 w 53"/>
                <a:gd name="T67" fmla="*/ 2147483646 h 57"/>
                <a:gd name="T68" fmla="*/ 2147483646 w 53"/>
                <a:gd name="T69" fmla="*/ 2147483646 h 57"/>
                <a:gd name="T70" fmla="*/ 2147483646 w 53"/>
                <a:gd name="T71" fmla="*/ 2147483646 h 57"/>
                <a:gd name="T72" fmla="*/ 2147483646 w 53"/>
                <a:gd name="T73" fmla="*/ 2147483646 h 57"/>
                <a:gd name="T74" fmla="*/ 2147483646 w 53"/>
                <a:gd name="T75" fmla="*/ 2147483646 h 57"/>
                <a:gd name="T76" fmla="*/ 2147483646 w 53"/>
                <a:gd name="T77" fmla="*/ 2147483646 h 57"/>
                <a:gd name="T78" fmla="*/ 2147483646 w 53"/>
                <a:gd name="T79" fmla="*/ 2147483646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grpFill/>
            <a:ln>
              <a:noFill/>
            </a:ln>
          </p:spPr>
          <p:txBody>
            <a:bodyPr/>
            <a:lstStyle/>
            <a:p>
              <a:endParaRPr lang="zh-CN" altLang="en-US"/>
            </a:p>
          </p:txBody>
        </p:sp>
        <p:sp>
          <p:nvSpPr>
            <p:cNvPr id="35" name="Freeform 27"/>
            <p:cNvSpPr/>
            <p:nvPr/>
          </p:nvSpPr>
          <p:spPr bwMode="auto">
            <a:xfrm>
              <a:off x="4624388" y="2347913"/>
              <a:ext cx="603250" cy="574675"/>
            </a:xfrm>
            <a:custGeom>
              <a:avLst/>
              <a:gdLst>
                <a:gd name="T0" fmla="*/ 2147483646 w 188"/>
                <a:gd name="T1" fmla="*/ 2147483646 h 179"/>
                <a:gd name="T2" fmla="*/ 2147483646 w 188"/>
                <a:gd name="T3" fmla="*/ 2147483646 h 179"/>
                <a:gd name="T4" fmla="*/ 2147483646 w 188"/>
                <a:gd name="T5" fmla="*/ 2147483646 h 179"/>
                <a:gd name="T6" fmla="*/ 2147483646 w 188"/>
                <a:gd name="T7" fmla="*/ 2147483646 h 179"/>
                <a:gd name="T8" fmla="*/ 2147483646 w 188"/>
                <a:gd name="T9" fmla="*/ 2147483646 h 179"/>
                <a:gd name="T10" fmla="*/ 2147483646 w 188"/>
                <a:gd name="T11" fmla="*/ 2147483646 h 179"/>
                <a:gd name="T12" fmla="*/ 2147483646 w 188"/>
                <a:gd name="T13" fmla="*/ 2147483646 h 179"/>
                <a:gd name="T14" fmla="*/ 2147483646 w 188"/>
                <a:gd name="T15" fmla="*/ 2147483646 h 179"/>
                <a:gd name="T16" fmla="*/ 2147483646 w 188"/>
                <a:gd name="T17" fmla="*/ 2147483646 h 179"/>
                <a:gd name="T18" fmla="*/ 2147483646 w 188"/>
                <a:gd name="T19" fmla="*/ 2147483646 h 179"/>
                <a:gd name="T20" fmla="*/ 0 w 188"/>
                <a:gd name="T21" fmla="*/ 2147483646 h 179"/>
                <a:gd name="T22" fmla="*/ 2147483646 w 188"/>
                <a:gd name="T23" fmla="*/ 2147483646 h 179"/>
                <a:gd name="T24" fmla="*/ 2147483646 w 188"/>
                <a:gd name="T25" fmla="*/ 2147483646 h 179"/>
                <a:gd name="T26" fmla="*/ 2147483646 w 188"/>
                <a:gd name="T27" fmla="*/ 2147483646 h 179"/>
                <a:gd name="T28" fmla="*/ 2147483646 w 188"/>
                <a:gd name="T29" fmla="*/ 2147483646 h 179"/>
                <a:gd name="T30" fmla="*/ 2147483646 w 188"/>
                <a:gd name="T31" fmla="*/ 2147483646 h 179"/>
                <a:gd name="T32" fmla="*/ 2147483646 w 188"/>
                <a:gd name="T33" fmla="*/ 2147483646 h 179"/>
                <a:gd name="T34" fmla="*/ 2147483646 w 188"/>
                <a:gd name="T35" fmla="*/ 2147483646 h 179"/>
                <a:gd name="T36" fmla="*/ 2147483646 w 188"/>
                <a:gd name="T37" fmla="*/ 2147483646 h 179"/>
                <a:gd name="T38" fmla="*/ 2147483646 w 188"/>
                <a:gd name="T39" fmla="*/ 2147483646 h 179"/>
                <a:gd name="T40" fmla="*/ 2147483646 w 188"/>
                <a:gd name="T41" fmla="*/ 2147483646 h 179"/>
                <a:gd name="T42" fmla="*/ 2147483646 w 188"/>
                <a:gd name="T43" fmla="*/ 2147483646 h 179"/>
                <a:gd name="T44" fmla="*/ 2147483646 w 188"/>
                <a:gd name="T45" fmla="*/ 2147483646 h 179"/>
                <a:gd name="T46" fmla="*/ 2147483646 w 188"/>
                <a:gd name="T47" fmla="*/ 2147483646 h 179"/>
                <a:gd name="T48" fmla="*/ 2147483646 w 188"/>
                <a:gd name="T49" fmla="*/ 2147483646 h 179"/>
                <a:gd name="T50" fmla="*/ 2147483646 w 188"/>
                <a:gd name="T51" fmla="*/ 2147483646 h 179"/>
                <a:gd name="T52" fmla="*/ 2147483646 w 188"/>
                <a:gd name="T53" fmla="*/ 2147483646 h 179"/>
                <a:gd name="T54" fmla="*/ 2147483646 w 188"/>
                <a:gd name="T55" fmla="*/ 2147483646 h 179"/>
                <a:gd name="T56" fmla="*/ 2147483646 w 188"/>
                <a:gd name="T57" fmla="*/ 2147483646 h 179"/>
                <a:gd name="T58" fmla="*/ 2147483646 w 188"/>
                <a:gd name="T59" fmla="*/ 2147483646 h 179"/>
                <a:gd name="T60" fmla="*/ 2147483646 w 188"/>
                <a:gd name="T61" fmla="*/ 2147483646 h 179"/>
                <a:gd name="T62" fmla="*/ 2147483646 w 188"/>
                <a:gd name="T63" fmla="*/ 2147483646 h 179"/>
                <a:gd name="T64" fmla="*/ 2147483646 w 188"/>
                <a:gd name="T65" fmla="*/ 2147483646 h 179"/>
                <a:gd name="T66" fmla="*/ 2147483646 w 188"/>
                <a:gd name="T67" fmla="*/ 2147483646 h 179"/>
                <a:gd name="T68" fmla="*/ 2147483646 w 188"/>
                <a:gd name="T69" fmla="*/ 2147483646 h 179"/>
                <a:gd name="T70" fmla="*/ 2147483646 w 188"/>
                <a:gd name="T71" fmla="*/ 2147483646 h 179"/>
                <a:gd name="T72" fmla="*/ 2147483646 w 188"/>
                <a:gd name="T73" fmla="*/ 2147483646 h 179"/>
                <a:gd name="T74" fmla="*/ 2147483646 w 188"/>
                <a:gd name="T75" fmla="*/ 2147483646 h 179"/>
                <a:gd name="T76" fmla="*/ 2147483646 w 188"/>
                <a:gd name="T77" fmla="*/ 2147483646 h 179"/>
                <a:gd name="T78" fmla="*/ 2147483646 w 188"/>
                <a:gd name="T79" fmla="*/ 2147483646 h 179"/>
                <a:gd name="T80" fmla="*/ 2147483646 w 188"/>
                <a:gd name="T81" fmla="*/ 2147483646 h 179"/>
                <a:gd name="T82" fmla="*/ 2147483646 w 188"/>
                <a:gd name="T83" fmla="*/ 2147483646 h 179"/>
                <a:gd name="T84" fmla="*/ 2147483646 w 188"/>
                <a:gd name="T85" fmla="*/ 2147483646 h 179"/>
                <a:gd name="T86" fmla="*/ 2147483646 w 188"/>
                <a:gd name="T87" fmla="*/ 2147483646 h 179"/>
                <a:gd name="T88" fmla="*/ 2147483646 w 188"/>
                <a:gd name="T89" fmla="*/ 2147483646 h 179"/>
                <a:gd name="T90" fmla="*/ 2147483646 w 188"/>
                <a:gd name="T91" fmla="*/ 2147483646 h 179"/>
                <a:gd name="T92" fmla="*/ 2147483646 w 188"/>
                <a:gd name="T93" fmla="*/ 2147483646 h 179"/>
                <a:gd name="T94" fmla="*/ 2147483646 w 188"/>
                <a:gd name="T95" fmla="*/ 2147483646 h 179"/>
                <a:gd name="T96" fmla="*/ 2147483646 w 188"/>
                <a:gd name="T97" fmla="*/ 2147483646 h 179"/>
                <a:gd name="T98" fmla="*/ 2147483646 w 188"/>
                <a:gd name="T99" fmla="*/ 2147483646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grpFill/>
            <a:ln>
              <a:noFill/>
            </a:ln>
          </p:spPr>
          <p:txBody>
            <a:bodyPr/>
            <a:lstStyle/>
            <a:p>
              <a:endParaRPr lang="zh-CN" altLang="en-US"/>
            </a:p>
          </p:txBody>
        </p:sp>
        <p:sp>
          <p:nvSpPr>
            <p:cNvPr id="36" name="Freeform 28"/>
            <p:cNvSpPr/>
            <p:nvPr/>
          </p:nvSpPr>
          <p:spPr bwMode="auto">
            <a:xfrm>
              <a:off x="4759325" y="2001838"/>
              <a:ext cx="860425" cy="584200"/>
            </a:xfrm>
            <a:custGeom>
              <a:avLst/>
              <a:gdLst>
                <a:gd name="T0" fmla="*/ 2147483646 w 268"/>
                <a:gd name="T1" fmla="*/ 2147483646 h 182"/>
                <a:gd name="T2" fmla="*/ 2147483646 w 268"/>
                <a:gd name="T3" fmla="*/ 2147483646 h 182"/>
                <a:gd name="T4" fmla="*/ 2147483646 w 268"/>
                <a:gd name="T5" fmla="*/ 2147483646 h 182"/>
                <a:gd name="T6" fmla="*/ 2147483646 w 268"/>
                <a:gd name="T7" fmla="*/ 2147483646 h 182"/>
                <a:gd name="T8" fmla="*/ 2147483646 w 268"/>
                <a:gd name="T9" fmla="*/ 2147483646 h 182"/>
                <a:gd name="T10" fmla="*/ 2147483646 w 268"/>
                <a:gd name="T11" fmla="*/ 2147483646 h 182"/>
                <a:gd name="T12" fmla="*/ 0 w 268"/>
                <a:gd name="T13" fmla="*/ 2147483646 h 182"/>
                <a:gd name="T14" fmla="*/ 2147483646 w 268"/>
                <a:gd name="T15" fmla="*/ 2147483646 h 182"/>
                <a:gd name="T16" fmla="*/ 2147483646 w 268"/>
                <a:gd name="T17" fmla="*/ 2147483646 h 182"/>
                <a:gd name="T18" fmla="*/ 2147483646 w 268"/>
                <a:gd name="T19" fmla="*/ 2147483646 h 182"/>
                <a:gd name="T20" fmla="*/ 2147483646 w 268"/>
                <a:gd name="T21" fmla="*/ 2147483646 h 182"/>
                <a:gd name="T22" fmla="*/ 2147483646 w 268"/>
                <a:gd name="T23" fmla="*/ 2147483646 h 182"/>
                <a:gd name="T24" fmla="*/ 2147483646 w 268"/>
                <a:gd name="T25" fmla="*/ 2147483646 h 182"/>
                <a:gd name="T26" fmla="*/ 2147483646 w 268"/>
                <a:gd name="T27" fmla="*/ 2147483646 h 182"/>
                <a:gd name="T28" fmla="*/ 2147483646 w 268"/>
                <a:gd name="T29" fmla="*/ 2147483646 h 182"/>
                <a:gd name="T30" fmla="*/ 2147483646 w 268"/>
                <a:gd name="T31" fmla="*/ 2147483646 h 182"/>
                <a:gd name="T32" fmla="*/ 2147483646 w 268"/>
                <a:gd name="T33" fmla="*/ 2147483646 h 182"/>
                <a:gd name="T34" fmla="*/ 2147483646 w 268"/>
                <a:gd name="T35" fmla="*/ 2147483646 h 182"/>
                <a:gd name="T36" fmla="*/ 2147483646 w 268"/>
                <a:gd name="T37" fmla="*/ 2147483646 h 182"/>
                <a:gd name="T38" fmla="*/ 2147483646 w 268"/>
                <a:gd name="T39" fmla="*/ 2147483646 h 182"/>
                <a:gd name="T40" fmla="*/ 2147483646 w 268"/>
                <a:gd name="T41" fmla="*/ 2147483646 h 182"/>
                <a:gd name="T42" fmla="*/ 2147483646 w 268"/>
                <a:gd name="T43" fmla="*/ 2147483646 h 182"/>
                <a:gd name="T44" fmla="*/ 2147483646 w 268"/>
                <a:gd name="T45" fmla="*/ 2147483646 h 182"/>
                <a:gd name="T46" fmla="*/ 2147483646 w 268"/>
                <a:gd name="T47" fmla="*/ 2147483646 h 182"/>
                <a:gd name="T48" fmla="*/ 2147483646 w 268"/>
                <a:gd name="T49" fmla="*/ 2147483646 h 182"/>
                <a:gd name="T50" fmla="*/ 2147483646 w 268"/>
                <a:gd name="T51" fmla="*/ 2147483646 h 182"/>
                <a:gd name="T52" fmla="*/ 2147483646 w 268"/>
                <a:gd name="T53" fmla="*/ 2147483646 h 182"/>
                <a:gd name="T54" fmla="*/ 2147483646 w 268"/>
                <a:gd name="T55" fmla="*/ 2147483646 h 182"/>
                <a:gd name="T56" fmla="*/ 2147483646 w 268"/>
                <a:gd name="T57" fmla="*/ 2147483646 h 182"/>
                <a:gd name="T58" fmla="*/ 2147483646 w 268"/>
                <a:gd name="T59" fmla="*/ 2147483646 h 182"/>
                <a:gd name="T60" fmla="*/ 2147483646 w 268"/>
                <a:gd name="T61" fmla="*/ 2147483646 h 182"/>
                <a:gd name="T62" fmla="*/ 2147483646 w 268"/>
                <a:gd name="T63" fmla="*/ 2147483646 h 182"/>
                <a:gd name="T64" fmla="*/ 2147483646 w 268"/>
                <a:gd name="T65" fmla="*/ 2147483646 h 182"/>
                <a:gd name="T66" fmla="*/ 2147483646 w 268"/>
                <a:gd name="T67" fmla="*/ 2147483646 h 182"/>
                <a:gd name="T68" fmla="*/ 2147483646 w 268"/>
                <a:gd name="T69" fmla="*/ 2147483646 h 182"/>
                <a:gd name="T70" fmla="*/ 2147483646 w 268"/>
                <a:gd name="T71" fmla="*/ 2147483646 h 182"/>
                <a:gd name="T72" fmla="*/ 2147483646 w 268"/>
                <a:gd name="T73" fmla="*/ 2147483646 h 182"/>
                <a:gd name="T74" fmla="*/ 2147483646 w 268"/>
                <a:gd name="T75" fmla="*/ 2147483646 h 182"/>
                <a:gd name="T76" fmla="*/ 2147483646 w 268"/>
                <a:gd name="T77" fmla="*/ 2147483646 h 182"/>
                <a:gd name="T78" fmla="*/ 2147483646 w 268"/>
                <a:gd name="T79" fmla="*/ 2147483646 h 182"/>
                <a:gd name="T80" fmla="*/ 2147483646 w 268"/>
                <a:gd name="T81" fmla="*/ 2147483646 h 182"/>
                <a:gd name="T82" fmla="*/ 2147483646 w 268"/>
                <a:gd name="T83" fmla="*/ 2147483646 h 182"/>
                <a:gd name="T84" fmla="*/ 2147483646 w 268"/>
                <a:gd name="T85" fmla="*/ 2147483646 h 182"/>
                <a:gd name="T86" fmla="*/ 2147483646 w 268"/>
                <a:gd name="T87" fmla="*/ 2147483646 h 182"/>
                <a:gd name="T88" fmla="*/ 2147483646 w 268"/>
                <a:gd name="T89" fmla="*/ 2147483646 h 182"/>
                <a:gd name="T90" fmla="*/ 2147483646 w 268"/>
                <a:gd name="T91" fmla="*/ 2147483646 h 182"/>
                <a:gd name="T92" fmla="*/ 2147483646 w 268"/>
                <a:gd name="T93" fmla="*/ 2147483646 h 182"/>
                <a:gd name="T94" fmla="*/ 2147483646 w 268"/>
                <a:gd name="T95" fmla="*/ 2147483646 h 182"/>
                <a:gd name="T96" fmla="*/ 2147483646 w 268"/>
                <a:gd name="T97" fmla="*/ 2147483646 h 182"/>
                <a:gd name="T98" fmla="*/ 2147483646 w 268"/>
                <a:gd name="T99" fmla="*/ 2147483646 h 182"/>
                <a:gd name="T100" fmla="*/ 2147483646 w 268"/>
                <a:gd name="T101" fmla="*/ 2147483646 h 182"/>
                <a:gd name="T102" fmla="*/ 2147483646 w 268"/>
                <a:gd name="T103" fmla="*/ 2147483646 h 182"/>
                <a:gd name="T104" fmla="*/ 2147483646 w 268"/>
                <a:gd name="T105" fmla="*/ 2147483646 h 182"/>
                <a:gd name="T106" fmla="*/ 2147483646 w 268"/>
                <a:gd name="T107" fmla="*/ 2147483646 h 182"/>
                <a:gd name="T108" fmla="*/ 2147483646 w 268"/>
                <a:gd name="T109" fmla="*/ 2147483646 h 182"/>
                <a:gd name="T110" fmla="*/ 2147483646 w 268"/>
                <a:gd name="T111" fmla="*/ 2147483646 h 182"/>
                <a:gd name="T112" fmla="*/ 2147483646 w 268"/>
                <a:gd name="T113" fmla="*/ 2147483646 h 182"/>
                <a:gd name="T114" fmla="*/ 2147483646 w 268"/>
                <a:gd name="T115" fmla="*/ 2147483646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grpFill/>
            <a:ln>
              <a:noFill/>
            </a:ln>
          </p:spPr>
          <p:txBody>
            <a:bodyPr/>
            <a:lstStyle/>
            <a:p>
              <a:endParaRPr lang="zh-CN" altLang="en-US"/>
            </a:p>
          </p:txBody>
        </p:sp>
        <p:sp>
          <p:nvSpPr>
            <p:cNvPr id="37" name="Freeform 29"/>
            <p:cNvSpPr/>
            <p:nvPr/>
          </p:nvSpPr>
          <p:spPr bwMode="auto">
            <a:xfrm>
              <a:off x="4576763" y="1168400"/>
              <a:ext cx="1155700" cy="1054100"/>
            </a:xfrm>
            <a:custGeom>
              <a:avLst/>
              <a:gdLst>
                <a:gd name="T0" fmla="*/ 2147483646 w 360"/>
                <a:gd name="T1" fmla="*/ 2147483646 h 328"/>
                <a:gd name="T2" fmla="*/ 2147483646 w 360"/>
                <a:gd name="T3" fmla="*/ 2147483646 h 328"/>
                <a:gd name="T4" fmla="*/ 2147483646 w 360"/>
                <a:gd name="T5" fmla="*/ 2147483646 h 328"/>
                <a:gd name="T6" fmla="*/ 2147483646 w 360"/>
                <a:gd name="T7" fmla="*/ 2147483646 h 328"/>
                <a:gd name="T8" fmla="*/ 2147483646 w 360"/>
                <a:gd name="T9" fmla="*/ 2147483646 h 328"/>
                <a:gd name="T10" fmla="*/ 2147483646 w 360"/>
                <a:gd name="T11" fmla="*/ 2147483646 h 328"/>
                <a:gd name="T12" fmla="*/ 2147483646 w 360"/>
                <a:gd name="T13" fmla="*/ 2147483646 h 328"/>
                <a:gd name="T14" fmla="*/ 2147483646 w 360"/>
                <a:gd name="T15" fmla="*/ 2147483646 h 328"/>
                <a:gd name="T16" fmla="*/ 2147483646 w 360"/>
                <a:gd name="T17" fmla="*/ 2147483646 h 328"/>
                <a:gd name="T18" fmla="*/ 2147483646 w 360"/>
                <a:gd name="T19" fmla="*/ 2147483646 h 328"/>
                <a:gd name="T20" fmla="*/ 2147483646 w 360"/>
                <a:gd name="T21" fmla="*/ 2147483646 h 328"/>
                <a:gd name="T22" fmla="*/ 2147483646 w 360"/>
                <a:gd name="T23" fmla="*/ 2147483646 h 328"/>
                <a:gd name="T24" fmla="*/ 2147483646 w 360"/>
                <a:gd name="T25" fmla="*/ 2147483646 h 328"/>
                <a:gd name="T26" fmla="*/ 2147483646 w 360"/>
                <a:gd name="T27" fmla="*/ 2147483646 h 328"/>
                <a:gd name="T28" fmla="*/ 2147483646 w 360"/>
                <a:gd name="T29" fmla="*/ 2147483646 h 328"/>
                <a:gd name="T30" fmla="*/ 2147483646 w 360"/>
                <a:gd name="T31" fmla="*/ 2147483646 h 328"/>
                <a:gd name="T32" fmla="*/ 2147483646 w 360"/>
                <a:gd name="T33" fmla="*/ 2147483646 h 328"/>
                <a:gd name="T34" fmla="*/ 2147483646 w 360"/>
                <a:gd name="T35" fmla="*/ 2147483646 h 328"/>
                <a:gd name="T36" fmla="*/ 2147483646 w 360"/>
                <a:gd name="T37" fmla="*/ 2147483646 h 328"/>
                <a:gd name="T38" fmla="*/ 2147483646 w 360"/>
                <a:gd name="T39" fmla="*/ 2147483646 h 328"/>
                <a:gd name="T40" fmla="*/ 2147483646 w 360"/>
                <a:gd name="T41" fmla="*/ 2147483646 h 328"/>
                <a:gd name="T42" fmla="*/ 2147483646 w 360"/>
                <a:gd name="T43" fmla="*/ 2147483646 h 328"/>
                <a:gd name="T44" fmla="*/ 2147483646 w 360"/>
                <a:gd name="T45" fmla="*/ 2147483646 h 328"/>
                <a:gd name="T46" fmla="*/ 2147483646 w 360"/>
                <a:gd name="T47" fmla="*/ 2147483646 h 328"/>
                <a:gd name="T48" fmla="*/ 2147483646 w 360"/>
                <a:gd name="T49" fmla="*/ 2147483646 h 328"/>
                <a:gd name="T50" fmla="*/ 2147483646 w 360"/>
                <a:gd name="T51" fmla="*/ 2147483646 h 328"/>
                <a:gd name="T52" fmla="*/ 2147483646 w 360"/>
                <a:gd name="T53" fmla="*/ 2147483646 h 328"/>
                <a:gd name="T54" fmla="*/ 2147483646 w 360"/>
                <a:gd name="T55" fmla="*/ 2147483646 h 328"/>
                <a:gd name="T56" fmla="*/ 2147483646 w 360"/>
                <a:gd name="T57" fmla="*/ 2147483646 h 328"/>
                <a:gd name="T58" fmla="*/ 2147483646 w 360"/>
                <a:gd name="T59" fmla="*/ 2147483646 h 328"/>
                <a:gd name="T60" fmla="*/ 2147483646 w 360"/>
                <a:gd name="T61" fmla="*/ 2147483646 h 328"/>
                <a:gd name="T62" fmla="*/ 2147483646 w 360"/>
                <a:gd name="T63" fmla="*/ 2147483646 h 328"/>
                <a:gd name="T64" fmla="*/ 2147483646 w 360"/>
                <a:gd name="T65" fmla="*/ 2147483646 h 328"/>
                <a:gd name="T66" fmla="*/ 2147483646 w 360"/>
                <a:gd name="T67" fmla="*/ 2147483646 h 328"/>
                <a:gd name="T68" fmla="*/ 2147483646 w 360"/>
                <a:gd name="T69" fmla="*/ 2147483646 h 328"/>
                <a:gd name="T70" fmla="*/ 2147483646 w 360"/>
                <a:gd name="T71" fmla="*/ 2147483646 h 328"/>
                <a:gd name="T72" fmla="*/ 2147483646 w 360"/>
                <a:gd name="T73" fmla="*/ 2147483646 h 328"/>
                <a:gd name="T74" fmla="*/ 2147483646 w 360"/>
                <a:gd name="T75" fmla="*/ 2147483646 h 328"/>
                <a:gd name="T76" fmla="*/ 2147483646 w 360"/>
                <a:gd name="T77" fmla="*/ 2147483646 h 328"/>
                <a:gd name="T78" fmla="*/ 2147483646 w 360"/>
                <a:gd name="T79" fmla="*/ 2147483646 h 328"/>
                <a:gd name="T80" fmla="*/ 2147483646 w 360"/>
                <a:gd name="T81" fmla="*/ 2147483646 h 328"/>
                <a:gd name="T82" fmla="*/ 2147483646 w 360"/>
                <a:gd name="T83" fmla="*/ 2147483646 h 328"/>
                <a:gd name="T84" fmla="*/ 2147483646 w 360"/>
                <a:gd name="T85" fmla="*/ 2147483646 h 328"/>
                <a:gd name="T86" fmla="*/ 2147483646 w 360"/>
                <a:gd name="T87" fmla="*/ 2147483646 h 328"/>
                <a:gd name="T88" fmla="*/ 2147483646 w 360"/>
                <a:gd name="T89" fmla="*/ 2147483646 h 328"/>
                <a:gd name="T90" fmla="*/ 2147483646 w 360"/>
                <a:gd name="T91" fmla="*/ 2147483646 h 328"/>
                <a:gd name="T92" fmla="*/ 2147483646 w 360"/>
                <a:gd name="T93" fmla="*/ 2147483646 h 328"/>
                <a:gd name="T94" fmla="*/ 2147483646 w 360"/>
                <a:gd name="T95" fmla="*/ 2147483646 h 328"/>
                <a:gd name="T96" fmla="*/ 2147483646 w 360"/>
                <a:gd name="T97" fmla="*/ 2147483646 h 328"/>
                <a:gd name="T98" fmla="*/ 2147483646 w 360"/>
                <a:gd name="T99" fmla="*/ 2147483646 h 328"/>
                <a:gd name="T100" fmla="*/ 2147483646 w 360"/>
                <a:gd name="T101" fmla="*/ 2147483646 h 328"/>
                <a:gd name="T102" fmla="*/ 2147483646 w 360"/>
                <a:gd name="T103" fmla="*/ 2147483646 h 328"/>
                <a:gd name="T104" fmla="*/ 2147483646 w 360"/>
                <a:gd name="T105" fmla="*/ 2147483646 h 328"/>
                <a:gd name="T106" fmla="*/ 2147483646 w 360"/>
                <a:gd name="T107" fmla="*/ 2147483646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grpFill/>
            <a:ln>
              <a:noFill/>
            </a:ln>
          </p:spPr>
          <p:txBody>
            <a:bodyPr/>
            <a:lstStyle/>
            <a:p>
              <a:endParaRPr lang="zh-CN" altLang="en-US"/>
            </a:p>
          </p:txBody>
        </p:sp>
        <p:sp>
          <p:nvSpPr>
            <p:cNvPr id="38" name="Freeform 30"/>
            <p:cNvSpPr/>
            <p:nvPr/>
          </p:nvSpPr>
          <p:spPr bwMode="auto">
            <a:xfrm>
              <a:off x="4348163" y="3054350"/>
              <a:ext cx="696912" cy="436563"/>
            </a:xfrm>
            <a:custGeom>
              <a:avLst/>
              <a:gdLst>
                <a:gd name="T0" fmla="*/ 2147483646 w 217"/>
                <a:gd name="T1" fmla="*/ 2147483646 h 136"/>
                <a:gd name="T2" fmla="*/ 2147483646 w 217"/>
                <a:gd name="T3" fmla="*/ 2147483646 h 136"/>
                <a:gd name="T4" fmla="*/ 2147483646 w 217"/>
                <a:gd name="T5" fmla="*/ 2147483646 h 136"/>
                <a:gd name="T6" fmla="*/ 2147483646 w 217"/>
                <a:gd name="T7" fmla="*/ 2147483646 h 136"/>
                <a:gd name="T8" fmla="*/ 2147483646 w 217"/>
                <a:gd name="T9" fmla="*/ 2147483646 h 136"/>
                <a:gd name="T10" fmla="*/ 2147483646 w 217"/>
                <a:gd name="T11" fmla="*/ 0 h 136"/>
                <a:gd name="T12" fmla="*/ 2147483646 w 217"/>
                <a:gd name="T13" fmla="*/ 2147483646 h 136"/>
                <a:gd name="T14" fmla="*/ 2147483646 w 217"/>
                <a:gd name="T15" fmla="*/ 2147483646 h 136"/>
                <a:gd name="T16" fmla="*/ 2147483646 w 217"/>
                <a:gd name="T17" fmla="*/ 2147483646 h 136"/>
                <a:gd name="T18" fmla="*/ 2147483646 w 217"/>
                <a:gd name="T19" fmla="*/ 2147483646 h 136"/>
                <a:gd name="T20" fmla="*/ 2147483646 w 217"/>
                <a:gd name="T21" fmla="*/ 2147483646 h 136"/>
                <a:gd name="T22" fmla="*/ 2147483646 w 217"/>
                <a:gd name="T23" fmla="*/ 2147483646 h 136"/>
                <a:gd name="T24" fmla="*/ 2147483646 w 217"/>
                <a:gd name="T25" fmla="*/ 2147483646 h 136"/>
                <a:gd name="T26" fmla="*/ 2147483646 w 217"/>
                <a:gd name="T27" fmla="*/ 2147483646 h 136"/>
                <a:gd name="T28" fmla="*/ 0 w 217"/>
                <a:gd name="T29" fmla="*/ 2147483646 h 136"/>
                <a:gd name="T30" fmla="*/ 2147483646 w 217"/>
                <a:gd name="T31" fmla="*/ 2147483646 h 136"/>
                <a:gd name="T32" fmla="*/ 2147483646 w 217"/>
                <a:gd name="T33" fmla="*/ 2147483646 h 136"/>
                <a:gd name="T34" fmla="*/ 2147483646 w 217"/>
                <a:gd name="T35" fmla="*/ 2147483646 h 136"/>
                <a:gd name="T36" fmla="*/ 2147483646 w 217"/>
                <a:gd name="T37" fmla="*/ 2147483646 h 136"/>
                <a:gd name="T38" fmla="*/ 2147483646 w 217"/>
                <a:gd name="T39" fmla="*/ 2147483646 h 136"/>
                <a:gd name="T40" fmla="*/ 2147483646 w 217"/>
                <a:gd name="T41" fmla="*/ 2147483646 h 136"/>
                <a:gd name="T42" fmla="*/ 2147483646 w 217"/>
                <a:gd name="T43" fmla="*/ 2147483646 h 136"/>
                <a:gd name="T44" fmla="*/ 2147483646 w 217"/>
                <a:gd name="T45" fmla="*/ 2147483646 h 136"/>
                <a:gd name="T46" fmla="*/ 2147483646 w 217"/>
                <a:gd name="T47" fmla="*/ 2147483646 h 136"/>
                <a:gd name="T48" fmla="*/ 2147483646 w 217"/>
                <a:gd name="T49" fmla="*/ 2147483646 h 136"/>
                <a:gd name="T50" fmla="*/ 2147483646 w 217"/>
                <a:gd name="T51" fmla="*/ 2147483646 h 136"/>
                <a:gd name="T52" fmla="*/ 2147483646 w 217"/>
                <a:gd name="T53" fmla="*/ 2147483646 h 136"/>
                <a:gd name="T54" fmla="*/ 2147483646 w 217"/>
                <a:gd name="T55" fmla="*/ 2147483646 h 136"/>
                <a:gd name="T56" fmla="*/ 2147483646 w 217"/>
                <a:gd name="T57" fmla="*/ 2147483646 h 136"/>
                <a:gd name="T58" fmla="*/ 2147483646 w 217"/>
                <a:gd name="T59" fmla="*/ 2147483646 h 136"/>
                <a:gd name="T60" fmla="*/ 2147483646 w 217"/>
                <a:gd name="T61" fmla="*/ 2147483646 h 136"/>
                <a:gd name="T62" fmla="*/ 2147483646 w 217"/>
                <a:gd name="T63" fmla="*/ 2147483646 h 136"/>
                <a:gd name="T64" fmla="*/ 2147483646 w 217"/>
                <a:gd name="T65" fmla="*/ 2147483646 h 136"/>
                <a:gd name="T66" fmla="*/ 2147483646 w 217"/>
                <a:gd name="T67" fmla="*/ 2147483646 h 136"/>
                <a:gd name="T68" fmla="*/ 2147483646 w 217"/>
                <a:gd name="T69" fmla="*/ 2147483646 h 136"/>
                <a:gd name="T70" fmla="*/ 2147483646 w 217"/>
                <a:gd name="T71" fmla="*/ 2147483646 h 136"/>
                <a:gd name="T72" fmla="*/ 2147483646 w 217"/>
                <a:gd name="T73" fmla="*/ 2147483646 h 136"/>
                <a:gd name="T74" fmla="*/ 2147483646 w 217"/>
                <a:gd name="T75" fmla="*/ 2147483646 h 136"/>
                <a:gd name="T76" fmla="*/ 2147483646 w 217"/>
                <a:gd name="T77" fmla="*/ 2147483646 h 136"/>
                <a:gd name="T78" fmla="*/ 2147483646 w 217"/>
                <a:gd name="T79" fmla="*/ 2147483646 h 136"/>
                <a:gd name="T80" fmla="*/ 2147483646 w 217"/>
                <a:gd name="T81" fmla="*/ 2147483646 h 136"/>
                <a:gd name="T82" fmla="*/ 2147483646 w 217"/>
                <a:gd name="T83" fmla="*/ 2147483646 h 136"/>
                <a:gd name="T84" fmla="*/ 2147483646 w 217"/>
                <a:gd name="T85" fmla="*/ 2147483646 h 136"/>
                <a:gd name="T86" fmla="*/ 2147483646 w 217"/>
                <a:gd name="T87" fmla="*/ 2147483646 h 136"/>
                <a:gd name="T88" fmla="*/ 2147483646 w 217"/>
                <a:gd name="T89" fmla="*/ 2147483646 h 136"/>
                <a:gd name="T90" fmla="*/ 2147483646 w 217"/>
                <a:gd name="T91" fmla="*/ 2147483646 h 136"/>
                <a:gd name="T92" fmla="*/ 2147483646 w 217"/>
                <a:gd name="T93" fmla="*/ 2147483646 h 136"/>
                <a:gd name="T94" fmla="*/ 2147483646 w 217"/>
                <a:gd name="T95" fmla="*/ 2147483646 h 136"/>
                <a:gd name="T96" fmla="*/ 2147483646 w 217"/>
                <a:gd name="T97" fmla="*/ 2147483646 h 136"/>
                <a:gd name="T98" fmla="*/ 2147483646 w 217"/>
                <a:gd name="T99" fmla="*/ 2147483646 h 136"/>
                <a:gd name="T100" fmla="*/ 2147483646 w 217"/>
                <a:gd name="T101" fmla="*/ 2147483646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tx1"/>
            </a:solidFill>
            <a:ln>
              <a:noFill/>
            </a:ln>
          </p:spPr>
          <p:txBody>
            <a:bodyPr/>
            <a:lstStyle/>
            <a:p>
              <a:endParaRPr lang="zh-CN" altLang="en-US"/>
            </a:p>
          </p:txBody>
        </p:sp>
        <p:sp>
          <p:nvSpPr>
            <p:cNvPr id="39" name="Freeform 31"/>
            <p:cNvSpPr/>
            <p:nvPr/>
          </p:nvSpPr>
          <p:spPr bwMode="auto">
            <a:xfrm>
              <a:off x="5000625" y="3778250"/>
              <a:ext cx="109538" cy="98425"/>
            </a:xfrm>
            <a:custGeom>
              <a:avLst/>
              <a:gdLst>
                <a:gd name="T0" fmla="*/ 2147483646 w 34"/>
                <a:gd name="T1" fmla="*/ 2147483646 h 31"/>
                <a:gd name="T2" fmla="*/ 2147483646 w 34"/>
                <a:gd name="T3" fmla="*/ 2147483646 h 31"/>
                <a:gd name="T4" fmla="*/ 2147483646 w 34"/>
                <a:gd name="T5" fmla="*/ 2147483646 h 31"/>
                <a:gd name="T6" fmla="*/ 2147483646 w 34"/>
                <a:gd name="T7" fmla="*/ 2147483646 h 31"/>
                <a:gd name="T8" fmla="*/ 2147483646 w 34"/>
                <a:gd name="T9" fmla="*/ 2147483646 h 31"/>
                <a:gd name="T10" fmla="*/ 2147483646 w 34"/>
                <a:gd name="T11" fmla="*/ 2147483646 h 31"/>
                <a:gd name="T12" fmla="*/ 2147483646 w 34"/>
                <a:gd name="T13" fmla="*/ 2147483646 h 31"/>
                <a:gd name="T14" fmla="*/ 2147483646 w 34"/>
                <a:gd name="T15" fmla="*/ 2147483646 h 31"/>
                <a:gd name="T16" fmla="*/ 2147483646 w 34"/>
                <a:gd name="T17" fmla="*/ 2147483646 h 31"/>
                <a:gd name="T18" fmla="*/ 2147483646 w 34"/>
                <a:gd name="T19" fmla="*/ 2147483646 h 31"/>
                <a:gd name="T20" fmla="*/ 0 w 34"/>
                <a:gd name="T21" fmla="*/ 2147483646 h 31"/>
                <a:gd name="T22" fmla="*/ 2147483646 w 34"/>
                <a:gd name="T23" fmla="*/ 2147483646 h 31"/>
                <a:gd name="T24" fmla="*/ 2147483646 w 34"/>
                <a:gd name="T25" fmla="*/ 2147483646 h 31"/>
                <a:gd name="T26" fmla="*/ 2147483646 w 34"/>
                <a:gd name="T27" fmla="*/ 2147483646 h 31"/>
                <a:gd name="T28" fmla="*/ 2147483646 w 34"/>
                <a:gd name="T29" fmla="*/ 2147483646 h 31"/>
                <a:gd name="T30" fmla="*/ 2147483646 w 34"/>
                <a:gd name="T31" fmla="*/ 2147483646 h 31"/>
                <a:gd name="T32" fmla="*/ 2147483646 w 34"/>
                <a:gd name="T33" fmla="*/ 2147483646 h 31"/>
                <a:gd name="T34" fmla="*/ 2147483646 w 34"/>
                <a:gd name="T35" fmla="*/ 2147483646 h 31"/>
                <a:gd name="T36" fmla="*/ 2147483646 w 34"/>
                <a:gd name="T37" fmla="*/ 214748364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grpFill/>
            <a:ln>
              <a:noFill/>
            </a:ln>
          </p:spPr>
          <p:txBody>
            <a:bodyPr/>
            <a:lstStyle/>
            <a:p>
              <a:endParaRPr lang="zh-CN" altLang="en-US"/>
            </a:p>
          </p:txBody>
        </p:sp>
        <p:sp>
          <p:nvSpPr>
            <p:cNvPr id="40" name="Freeform 32"/>
            <p:cNvSpPr/>
            <p:nvPr/>
          </p:nvSpPr>
          <p:spPr bwMode="auto">
            <a:xfrm>
              <a:off x="4489450" y="3411538"/>
              <a:ext cx="606425" cy="469900"/>
            </a:xfrm>
            <a:custGeom>
              <a:avLst/>
              <a:gdLst>
                <a:gd name="T0" fmla="*/ 2147483646 w 189"/>
                <a:gd name="T1" fmla="*/ 2147483646 h 146"/>
                <a:gd name="T2" fmla="*/ 2147483646 w 189"/>
                <a:gd name="T3" fmla="*/ 2147483646 h 146"/>
                <a:gd name="T4" fmla="*/ 2147483646 w 189"/>
                <a:gd name="T5" fmla="*/ 2147483646 h 146"/>
                <a:gd name="T6" fmla="*/ 2147483646 w 189"/>
                <a:gd name="T7" fmla="*/ 0 h 146"/>
                <a:gd name="T8" fmla="*/ 2147483646 w 189"/>
                <a:gd name="T9" fmla="*/ 2147483646 h 146"/>
                <a:gd name="T10" fmla="*/ 2147483646 w 189"/>
                <a:gd name="T11" fmla="*/ 2147483646 h 146"/>
                <a:gd name="T12" fmla="*/ 2147483646 w 189"/>
                <a:gd name="T13" fmla="*/ 2147483646 h 146"/>
                <a:gd name="T14" fmla="*/ 2147483646 w 189"/>
                <a:gd name="T15" fmla="*/ 2147483646 h 146"/>
                <a:gd name="T16" fmla="*/ 2147483646 w 189"/>
                <a:gd name="T17" fmla="*/ 2147483646 h 146"/>
                <a:gd name="T18" fmla="*/ 2147483646 w 189"/>
                <a:gd name="T19" fmla="*/ 2147483646 h 146"/>
                <a:gd name="T20" fmla="*/ 2147483646 w 189"/>
                <a:gd name="T21" fmla="*/ 2147483646 h 146"/>
                <a:gd name="T22" fmla="*/ 0 w 189"/>
                <a:gd name="T23" fmla="*/ 2147483646 h 146"/>
                <a:gd name="T24" fmla="*/ 2147483646 w 189"/>
                <a:gd name="T25" fmla="*/ 2147483646 h 146"/>
                <a:gd name="T26" fmla="*/ 2147483646 w 189"/>
                <a:gd name="T27" fmla="*/ 2147483646 h 146"/>
                <a:gd name="T28" fmla="*/ 2147483646 w 189"/>
                <a:gd name="T29" fmla="*/ 2147483646 h 146"/>
                <a:gd name="T30" fmla="*/ 2147483646 w 189"/>
                <a:gd name="T31" fmla="*/ 2147483646 h 146"/>
                <a:gd name="T32" fmla="*/ 2147483646 w 189"/>
                <a:gd name="T33" fmla="*/ 2147483646 h 146"/>
                <a:gd name="T34" fmla="*/ 2147483646 w 189"/>
                <a:gd name="T35" fmla="*/ 2147483646 h 146"/>
                <a:gd name="T36" fmla="*/ 2147483646 w 189"/>
                <a:gd name="T37" fmla="*/ 2147483646 h 146"/>
                <a:gd name="T38" fmla="*/ 2147483646 w 189"/>
                <a:gd name="T39" fmla="*/ 2147483646 h 146"/>
                <a:gd name="T40" fmla="*/ 2147483646 w 189"/>
                <a:gd name="T41" fmla="*/ 2147483646 h 146"/>
                <a:gd name="T42" fmla="*/ 2147483646 w 189"/>
                <a:gd name="T43" fmla="*/ 2147483646 h 146"/>
                <a:gd name="T44" fmla="*/ 2147483646 w 189"/>
                <a:gd name="T45" fmla="*/ 2147483646 h 146"/>
                <a:gd name="T46" fmla="*/ 2147483646 w 189"/>
                <a:gd name="T47" fmla="*/ 2147483646 h 146"/>
                <a:gd name="T48" fmla="*/ 2147483646 w 189"/>
                <a:gd name="T49" fmla="*/ 2147483646 h 146"/>
                <a:gd name="T50" fmla="*/ 2147483646 w 189"/>
                <a:gd name="T51" fmla="*/ 2147483646 h 146"/>
                <a:gd name="T52" fmla="*/ 2147483646 w 189"/>
                <a:gd name="T53" fmla="*/ 2147483646 h 146"/>
                <a:gd name="T54" fmla="*/ 2147483646 w 189"/>
                <a:gd name="T55" fmla="*/ 2147483646 h 146"/>
                <a:gd name="T56" fmla="*/ 2147483646 w 189"/>
                <a:gd name="T57" fmla="*/ 2147483646 h 146"/>
                <a:gd name="T58" fmla="*/ 2147483646 w 189"/>
                <a:gd name="T59" fmla="*/ 2147483646 h 146"/>
                <a:gd name="T60" fmla="*/ 2147483646 w 189"/>
                <a:gd name="T61" fmla="*/ 2147483646 h 146"/>
                <a:gd name="T62" fmla="*/ 2147483646 w 189"/>
                <a:gd name="T63" fmla="*/ 2147483646 h 146"/>
                <a:gd name="T64" fmla="*/ 2147483646 w 189"/>
                <a:gd name="T65" fmla="*/ 2147483646 h 146"/>
                <a:gd name="T66" fmla="*/ 2147483646 w 189"/>
                <a:gd name="T67" fmla="*/ 2147483646 h 146"/>
                <a:gd name="T68" fmla="*/ 2147483646 w 189"/>
                <a:gd name="T69" fmla="*/ 2147483646 h 146"/>
                <a:gd name="T70" fmla="*/ 2147483646 w 189"/>
                <a:gd name="T71" fmla="*/ 2147483646 h 146"/>
                <a:gd name="T72" fmla="*/ 2147483646 w 189"/>
                <a:gd name="T73" fmla="*/ 2147483646 h 146"/>
                <a:gd name="T74" fmla="*/ 2147483646 w 189"/>
                <a:gd name="T75" fmla="*/ 2147483646 h 146"/>
                <a:gd name="T76" fmla="*/ 2147483646 w 189"/>
                <a:gd name="T77" fmla="*/ 2147483646 h 146"/>
                <a:gd name="T78" fmla="*/ 2147483646 w 189"/>
                <a:gd name="T79" fmla="*/ 2147483646 h 146"/>
                <a:gd name="T80" fmla="*/ 2147483646 w 189"/>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pFill/>
            <a:ln>
              <a:noFill/>
            </a:ln>
          </p:spPr>
          <p:txBody>
            <a:bodyPr/>
            <a:lstStyle/>
            <a:p>
              <a:endParaRPr lang="zh-CN" altLang="en-US"/>
            </a:p>
          </p:txBody>
        </p:sp>
        <p:sp>
          <p:nvSpPr>
            <p:cNvPr id="41" name="Freeform 33"/>
            <p:cNvSpPr/>
            <p:nvPr/>
          </p:nvSpPr>
          <p:spPr bwMode="auto">
            <a:xfrm>
              <a:off x="4171950" y="2514600"/>
              <a:ext cx="565150" cy="808038"/>
            </a:xfrm>
            <a:custGeom>
              <a:avLst/>
              <a:gdLst>
                <a:gd name="T0" fmla="*/ 2147483646 w 176"/>
                <a:gd name="T1" fmla="*/ 2147483646 h 251"/>
                <a:gd name="T2" fmla="*/ 2147483646 w 176"/>
                <a:gd name="T3" fmla="*/ 2147483646 h 251"/>
                <a:gd name="T4" fmla="*/ 2147483646 w 176"/>
                <a:gd name="T5" fmla="*/ 2147483646 h 251"/>
                <a:gd name="T6" fmla="*/ 2147483646 w 176"/>
                <a:gd name="T7" fmla="*/ 2147483646 h 251"/>
                <a:gd name="T8" fmla="*/ 2147483646 w 176"/>
                <a:gd name="T9" fmla="*/ 2147483646 h 251"/>
                <a:gd name="T10" fmla="*/ 2147483646 w 176"/>
                <a:gd name="T11" fmla="*/ 2147483646 h 251"/>
                <a:gd name="T12" fmla="*/ 2147483646 w 176"/>
                <a:gd name="T13" fmla="*/ 2147483646 h 251"/>
                <a:gd name="T14" fmla="*/ 2147483646 w 176"/>
                <a:gd name="T15" fmla="*/ 2147483646 h 251"/>
                <a:gd name="T16" fmla="*/ 2147483646 w 176"/>
                <a:gd name="T17" fmla="*/ 0 h 251"/>
                <a:gd name="T18" fmla="*/ 2147483646 w 176"/>
                <a:gd name="T19" fmla="*/ 2147483646 h 251"/>
                <a:gd name="T20" fmla="*/ 2147483646 w 176"/>
                <a:gd name="T21" fmla="*/ 2147483646 h 251"/>
                <a:gd name="T22" fmla="*/ 2147483646 w 176"/>
                <a:gd name="T23" fmla="*/ 2147483646 h 251"/>
                <a:gd name="T24" fmla="*/ 2147483646 w 176"/>
                <a:gd name="T25" fmla="*/ 2147483646 h 251"/>
                <a:gd name="T26" fmla="*/ 2147483646 w 176"/>
                <a:gd name="T27" fmla="*/ 2147483646 h 251"/>
                <a:gd name="T28" fmla="*/ 2147483646 w 176"/>
                <a:gd name="T29" fmla="*/ 2147483646 h 251"/>
                <a:gd name="T30" fmla="*/ 2147483646 w 176"/>
                <a:gd name="T31" fmla="*/ 2147483646 h 251"/>
                <a:gd name="T32" fmla="*/ 2147483646 w 176"/>
                <a:gd name="T33" fmla="*/ 2147483646 h 251"/>
                <a:gd name="T34" fmla="*/ 2147483646 w 176"/>
                <a:gd name="T35" fmla="*/ 2147483646 h 251"/>
                <a:gd name="T36" fmla="*/ 2147483646 w 176"/>
                <a:gd name="T37" fmla="*/ 2147483646 h 251"/>
                <a:gd name="T38" fmla="*/ 2147483646 w 176"/>
                <a:gd name="T39" fmla="*/ 2147483646 h 251"/>
                <a:gd name="T40" fmla="*/ 2147483646 w 176"/>
                <a:gd name="T41" fmla="*/ 2147483646 h 251"/>
                <a:gd name="T42" fmla="*/ 2147483646 w 176"/>
                <a:gd name="T43" fmla="*/ 2147483646 h 251"/>
                <a:gd name="T44" fmla="*/ 2147483646 w 176"/>
                <a:gd name="T45" fmla="*/ 2147483646 h 251"/>
                <a:gd name="T46" fmla="*/ 2147483646 w 176"/>
                <a:gd name="T47" fmla="*/ 2147483646 h 251"/>
                <a:gd name="T48" fmla="*/ 2147483646 w 176"/>
                <a:gd name="T49" fmla="*/ 2147483646 h 251"/>
                <a:gd name="T50" fmla="*/ 2147483646 w 176"/>
                <a:gd name="T51" fmla="*/ 2147483646 h 251"/>
                <a:gd name="T52" fmla="*/ 2147483646 w 176"/>
                <a:gd name="T53" fmla="*/ 2147483646 h 251"/>
                <a:gd name="T54" fmla="*/ 2147483646 w 176"/>
                <a:gd name="T55" fmla="*/ 2147483646 h 251"/>
                <a:gd name="T56" fmla="*/ 2147483646 w 176"/>
                <a:gd name="T57" fmla="*/ 2147483646 h 251"/>
                <a:gd name="T58" fmla="*/ 2147483646 w 176"/>
                <a:gd name="T59" fmla="*/ 2147483646 h 251"/>
                <a:gd name="T60" fmla="*/ 2147483646 w 176"/>
                <a:gd name="T61" fmla="*/ 2147483646 h 251"/>
                <a:gd name="T62" fmla="*/ 2147483646 w 176"/>
                <a:gd name="T63" fmla="*/ 2147483646 h 251"/>
                <a:gd name="T64" fmla="*/ 2147483646 w 176"/>
                <a:gd name="T65" fmla="*/ 2147483646 h 251"/>
                <a:gd name="T66" fmla="*/ 2147483646 w 176"/>
                <a:gd name="T67" fmla="*/ 2147483646 h 251"/>
                <a:gd name="T68" fmla="*/ 2147483646 w 176"/>
                <a:gd name="T69" fmla="*/ 2147483646 h 251"/>
                <a:gd name="T70" fmla="*/ 2147483646 w 176"/>
                <a:gd name="T71" fmla="*/ 2147483646 h 251"/>
                <a:gd name="T72" fmla="*/ 2147483646 w 176"/>
                <a:gd name="T73" fmla="*/ 2147483646 h 251"/>
                <a:gd name="T74" fmla="*/ 2147483646 w 176"/>
                <a:gd name="T75" fmla="*/ 2147483646 h 251"/>
                <a:gd name="T76" fmla="*/ 2147483646 w 176"/>
                <a:gd name="T77" fmla="*/ 2147483646 h 251"/>
                <a:gd name="T78" fmla="*/ 2147483646 w 176"/>
                <a:gd name="T79" fmla="*/ 2147483646 h 251"/>
                <a:gd name="T80" fmla="*/ 2147483646 w 176"/>
                <a:gd name="T81" fmla="*/ 2147483646 h 251"/>
                <a:gd name="T82" fmla="*/ 2147483646 w 176"/>
                <a:gd name="T83" fmla="*/ 2147483646 h 251"/>
                <a:gd name="T84" fmla="*/ 2147483646 w 176"/>
                <a:gd name="T85" fmla="*/ 2147483646 h 251"/>
                <a:gd name="T86" fmla="*/ 2147483646 w 176"/>
                <a:gd name="T87" fmla="*/ 2147483646 h 251"/>
                <a:gd name="T88" fmla="*/ 2147483646 w 176"/>
                <a:gd name="T89" fmla="*/ 2147483646 h 251"/>
                <a:gd name="T90" fmla="*/ 2147483646 w 176"/>
                <a:gd name="T91" fmla="*/ 2147483646 h 251"/>
                <a:gd name="T92" fmla="*/ 2147483646 w 176"/>
                <a:gd name="T93" fmla="*/ 2147483646 h 251"/>
                <a:gd name="T94" fmla="*/ 2147483646 w 176"/>
                <a:gd name="T95" fmla="*/ 2147483646 h 251"/>
                <a:gd name="T96" fmla="*/ 2147483646 w 176"/>
                <a:gd name="T97" fmla="*/ 2147483646 h 251"/>
                <a:gd name="T98" fmla="*/ 2147483646 w 176"/>
                <a:gd name="T99" fmla="*/ 2147483646 h 251"/>
                <a:gd name="T100" fmla="*/ 2147483646 w 176"/>
                <a:gd name="T101" fmla="*/ 2147483646 h 251"/>
                <a:gd name="T102" fmla="*/ 2147483646 w 176"/>
                <a:gd name="T103" fmla="*/ 2147483646 h 251"/>
                <a:gd name="T104" fmla="*/ 2147483646 w 176"/>
                <a:gd name="T105" fmla="*/ 2147483646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grpFill/>
            <a:ln>
              <a:noFill/>
            </a:ln>
          </p:spPr>
          <p:txBody>
            <a:bodyPr/>
            <a:lstStyle/>
            <a:p>
              <a:endParaRPr lang="zh-CN" altLang="en-US"/>
            </a:p>
          </p:txBody>
        </p:sp>
        <p:sp>
          <p:nvSpPr>
            <p:cNvPr id="42" name="Freeform 34"/>
            <p:cNvSpPr/>
            <p:nvPr/>
          </p:nvSpPr>
          <p:spPr bwMode="auto">
            <a:xfrm>
              <a:off x="3911600" y="3289300"/>
              <a:ext cx="596900" cy="587375"/>
            </a:xfrm>
            <a:custGeom>
              <a:avLst/>
              <a:gdLst>
                <a:gd name="T0" fmla="*/ 2147483646 w 186"/>
                <a:gd name="T1" fmla="*/ 2147483646 h 183"/>
                <a:gd name="T2" fmla="*/ 2147483646 w 186"/>
                <a:gd name="T3" fmla="*/ 2147483646 h 183"/>
                <a:gd name="T4" fmla="*/ 2147483646 w 186"/>
                <a:gd name="T5" fmla="*/ 2147483646 h 183"/>
                <a:gd name="T6" fmla="*/ 2147483646 w 186"/>
                <a:gd name="T7" fmla="*/ 2147483646 h 183"/>
                <a:gd name="T8" fmla="*/ 2147483646 w 186"/>
                <a:gd name="T9" fmla="*/ 2147483646 h 183"/>
                <a:gd name="T10" fmla="*/ 2147483646 w 186"/>
                <a:gd name="T11" fmla="*/ 2147483646 h 183"/>
                <a:gd name="T12" fmla="*/ 2147483646 w 186"/>
                <a:gd name="T13" fmla="*/ 2147483646 h 183"/>
                <a:gd name="T14" fmla="*/ 2147483646 w 186"/>
                <a:gd name="T15" fmla="*/ 2147483646 h 183"/>
                <a:gd name="T16" fmla="*/ 2147483646 w 186"/>
                <a:gd name="T17" fmla="*/ 2147483646 h 183"/>
                <a:gd name="T18" fmla="*/ 2147483646 w 186"/>
                <a:gd name="T19" fmla="*/ 2147483646 h 183"/>
                <a:gd name="T20" fmla="*/ 2147483646 w 186"/>
                <a:gd name="T21" fmla="*/ 2147483646 h 183"/>
                <a:gd name="T22" fmla="*/ 2147483646 w 186"/>
                <a:gd name="T23" fmla="*/ 2147483646 h 183"/>
                <a:gd name="T24" fmla="*/ 2147483646 w 186"/>
                <a:gd name="T25" fmla="*/ 2147483646 h 183"/>
                <a:gd name="T26" fmla="*/ 2147483646 w 186"/>
                <a:gd name="T27" fmla="*/ 2147483646 h 183"/>
                <a:gd name="T28" fmla="*/ 2147483646 w 186"/>
                <a:gd name="T29" fmla="*/ 2147483646 h 183"/>
                <a:gd name="T30" fmla="*/ 2147483646 w 186"/>
                <a:gd name="T31" fmla="*/ 2147483646 h 183"/>
                <a:gd name="T32" fmla="*/ 2147483646 w 186"/>
                <a:gd name="T33" fmla="*/ 2147483646 h 183"/>
                <a:gd name="T34" fmla="*/ 2147483646 w 186"/>
                <a:gd name="T35" fmla="*/ 2147483646 h 183"/>
                <a:gd name="T36" fmla="*/ 2147483646 w 186"/>
                <a:gd name="T37" fmla="*/ 2147483646 h 183"/>
                <a:gd name="T38" fmla="*/ 2147483646 w 186"/>
                <a:gd name="T39" fmla="*/ 2147483646 h 183"/>
                <a:gd name="T40" fmla="*/ 2147483646 w 186"/>
                <a:gd name="T41" fmla="*/ 2147483646 h 183"/>
                <a:gd name="T42" fmla="*/ 2147483646 w 186"/>
                <a:gd name="T43" fmla="*/ 2147483646 h 183"/>
                <a:gd name="T44" fmla="*/ 2147483646 w 186"/>
                <a:gd name="T45" fmla="*/ 2147483646 h 183"/>
                <a:gd name="T46" fmla="*/ 2147483646 w 186"/>
                <a:gd name="T47" fmla="*/ 2147483646 h 183"/>
                <a:gd name="T48" fmla="*/ 2147483646 w 186"/>
                <a:gd name="T49" fmla="*/ 2147483646 h 183"/>
                <a:gd name="T50" fmla="*/ 2147483646 w 186"/>
                <a:gd name="T51" fmla="*/ 2147483646 h 183"/>
                <a:gd name="T52" fmla="*/ 2147483646 w 186"/>
                <a:gd name="T53" fmla="*/ 2147483646 h 183"/>
                <a:gd name="T54" fmla="*/ 2147483646 w 186"/>
                <a:gd name="T55" fmla="*/ 2147483646 h 183"/>
                <a:gd name="T56" fmla="*/ 2147483646 w 186"/>
                <a:gd name="T57" fmla="*/ 2147483646 h 183"/>
                <a:gd name="T58" fmla="*/ 2147483646 w 186"/>
                <a:gd name="T59" fmla="*/ 2147483646 h 183"/>
                <a:gd name="T60" fmla="*/ 2147483646 w 186"/>
                <a:gd name="T61" fmla="*/ 2147483646 h 183"/>
                <a:gd name="T62" fmla="*/ 2147483646 w 186"/>
                <a:gd name="T63" fmla="*/ 2147483646 h 183"/>
                <a:gd name="T64" fmla="*/ 2147483646 w 186"/>
                <a:gd name="T65" fmla="*/ 2147483646 h 183"/>
                <a:gd name="T66" fmla="*/ 2147483646 w 186"/>
                <a:gd name="T67" fmla="*/ 2147483646 h 183"/>
                <a:gd name="T68" fmla="*/ 2147483646 w 186"/>
                <a:gd name="T69" fmla="*/ 2147483646 h 183"/>
                <a:gd name="T70" fmla="*/ 2147483646 w 186"/>
                <a:gd name="T71" fmla="*/ 2147483646 h 183"/>
                <a:gd name="T72" fmla="*/ 2147483646 w 186"/>
                <a:gd name="T73" fmla="*/ 2147483646 h 183"/>
                <a:gd name="T74" fmla="*/ 2147483646 w 186"/>
                <a:gd name="T75" fmla="*/ 2147483646 h 183"/>
                <a:gd name="T76" fmla="*/ 2147483646 w 186"/>
                <a:gd name="T77" fmla="*/ 0 h 183"/>
                <a:gd name="T78" fmla="*/ 2147483646 w 186"/>
                <a:gd name="T79" fmla="*/ 2147483646 h 183"/>
                <a:gd name="T80" fmla="*/ 2147483646 w 186"/>
                <a:gd name="T81" fmla="*/ 2147483646 h 183"/>
                <a:gd name="T82" fmla="*/ 2147483646 w 186"/>
                <a:gd name="T83" fmla="*/ 2147483646 h 183"/>
                <a:gd name="T84" fmla="*/ 2147483646 w 186"/>
                <a:gd name="T85" fmla="*/ 2147483646 h 183"/>
                <a:gd name="T86" fmla="*/ 2147483646 w 186"/>
                <a:gd name="T87" fmla="*/ 2147483646 h 183"/>
                <a:gd name="T88" fmla="*/ 2147483646 w 186"/>
                <a:gd name="T89" fmla="*/ 2147483646 h 183"/>
                <a:gd name="T90" fmla="*/ 2147483646 w 186"/>
                <a:gd name="T91" fmla="*/ 214748364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grpFill/>
            <a:ln>
              <a:noFill/>
            </a:ln>
          </p:spPr>
          <p:txBody>
            <a:bodyPr/>
            <a:lstStyle/>
            <a:p>
              <a:endParaRPr lang="zh-CN" altLang="en-US"/>
            </a:p>
          </p:txBody>
        </p:sp>
        <p:sp>
          <p:nvSpPr>
            <p:cNvPr id="43" name="Freeform 35"/>
            <p:cNvSpPr/>
            <p:nvPr/>
          </p:nvSpPr>
          <p:spPr bwMode="auto">
            <a:xfrm>
              <a:off x="5032375" y="4545013"/>
              <a:ext cx="169863" cy="411162"/>
            </a:xfrm>
            <a:custGeom>
              <a:avLst/>
              <a:gdLst>
                <a:gd name="T0" fmla="*/ 2147483646 w 53"/>
                <a:gd name="T1" fmla="*/ 0 h 128"/>
                <a:gd name="T2" fmla="*/ 2147483646 w 53"/>
                <a:gd name="T3" fmla="*/ 2147483646 h 128"/>
                <a:gd name="T4" fmla="*/ 0 w 53"/>
                <a:gd name="T5" fmla="*/ 2147483646 h 128"/>
                <a:gd name="T6" fmla="*/ 2147483646 w 53"/>
                <a:gd name="T7" fmla="*/ 2147483646 h 128"/>
                <a:gd name="T8" fmla="*/ 2147483646 w 53"/>
                <a:gd name="T9" fmla="*/ 2147483646 h 128"/>
                <a:gd name="T10" fmla="*/ 2147483646 w 53"/>
                <a:gd name="T11" fmla="*/ 2147483646 h 128"/>
                <a:gd name="T12" fmla="*/ 2147483646 w 53"/>
                <a:gd name="T13" fmla="*/ 2147483646 h 128"/>
                <a:gd name="T14" fmla="*/ 2147483646 w 53"/>
                <a:gd name="T15" fmla="*/ 2147483646 h 128"/>
                <a:gd name="T16" fmla="*/ 2147483646 w 53"/>
                <a:gd name="T17" fmla="*/ 2147483646 h 128"/>
                <a:gd name="T18" fmla="*/ 2147483646 w 53"/>
                <a:gd name="T19" fmla="*/ 2147483646 h 128"/>
                <a:gd name="T20" fmla="*/ 2147483646 w 53"/>
                <a:gd name="T21" fmla="*/ 2147483646 h 128"/>
                <a:gd name="T22" fmla="*/ 2147483646 w 53"/>
                <a:gd name="T23" fmla="*/ 2147483646 h 128"/>
                <a:gd name="T24" fmla="*/ 2147483646 w 53"/>
                <a:gd name="T25" fmla="*/ 2147483646 h 128"/>
                <a:gd name="T26" fmla="*/ 2147483646 w 53"/>
                <a:gd name="T27" fmla="*/ 2147483646 h 128"/>
                <a:gd name="T28" fmla="*/ 2147483646 w 53"/>
                <a:gd name="T29" fmla="*/ 2147483646 h 128"/>
                <a:gd name="T30" fmla="*/ 2147483646 w 53"/>
                <a:gd name="T31" fmla="*/ 2147483646 h 128"/>
                <a:gd name="T32" fmla="*/ 2147483646 w 53"/>
                <a:gd name="T33" fmla="*/ 2147483646 h 128"/>
                <a:gd name="T34" fmla="*/ 2147483646 w 53"/>
                <a:gd name="T35" fmla="*/ 2147483646 h 128"/>
                <a:gd name="T36" fmla="*/ 2147483646 w 53"/>
                <a:gd name="T37" fmla="*/ 2147483646 h 128"/>
                <a:gd name="T38" fmla="*/ 2147483646 w 53"/>
                <a:gd name="T39" fmla="*/ 2147483646 h 128"/>
                <a:gd name="T40" fmla="*/ 2147483646 w 53"/>
                <a:gd name="T41" fmla="*/ 2147483646 h 128"/>
                <a:gd name="T42" fmla="*/ 2147483646 w 53"/>
                <a:gd name="T43" fmla="*/ 2147483646 h 128"/>
                <a:gd name="T44" fmla="*/ 2147483646 w 53"/>
                <a:gd name="T45" fmla="*/ 2147483646 h 128"/>
                <a:gd name="T46" fmla="*/ 2147483646 w 53"/>
                <a:gd name="T47" fmla="*/ 2147483646 h 128"/>
                <a:gd name="T48" fmla="*/ 2147483646 w 53"/>
                <a:gd name="T49" fmla="*/ 2147483646 h 128"/>
                <a:gd name="T50" fmla="*/ 2147483646 w 53"/>
                <a:gd name="T51" fmla="*/ 2147483646 h 128"/>
                <a:gd name="T52" fmla="*/ 2147483646 w 53"/>
                <a:gd name="T53" fmla="*/ 2147483646 h 128"/>
                <a:gd name="T54" fmla="*/ 2147483646 w 53"/>
                <a:gd name="T55" fmla="*/ 2147483646 h 128"/>
                <a:gd name="T56" fmla="*/ 2147483646 w 53"/>
                <a:gd name="T57" fmla="*/ 2147483646 h 128"/>
                <a:gd name="T58" fmla="*/ 2147483646 w 53"/>
                <a:gd name="T59" fmla="*/ 2147483646 h 128"/>
                <a:gd name="T60" fmla="*/ 2147483646 w 53"/>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grpFill/>
            <a:ln>
              <a:noFill/>
            </a:ln>
          </p:spPr>
          <p:txBody>
            <a:bodyPr/>
            <a:lstStyle/>
            <a:p>
              <a:endParaRPr lang="zh-CN" altLang="en-US"/>
            </a:p>
          </p:txBody>
        </p:sp>
        <p:sp>
          <p:nvSpPr>
            <p:cNvPr id="44" name="Freeform 36"/>
            <p:cNvSpPr/>
            <p:nvPr/>
          </p:nvSpPr>
          <p:spPr bwMode="auto">
            <a:xfrm>
              <a:off x="3776663" y="5273675"/>
              <a:ext cx="263525" cy="225425"/>
            </a:xfrm>
            <a:custGeom>
              <a:avLst/>
              <a:gdLst>
                <a:gd name="T0" fmla="*/ 2147483646 w 82"/>
                <a:gd name="T1" fmla="*/ 2147483646 h 70"/>
                <a:gd name="T2" fmla="*/ 2147483646 w 82"/>
                <a:gd name="T3" fmla="*/ 2147483646 h 70"/>
                <a:gd name="T4" fmla="*/ 2147483646 w 82"/>
                <a:gd name="T5" fmla="*/ 2147483646 h 70"/>
                <a:gd name="T6" fmla="*/ 2147483646 w 82"/>
                <a:gd name="T7" fmla="*/ 2147483646 h 70"/>
                <a:gd name="T8" fmla="*/ 2147483646 w 82"/>
                <a:gd name="T9" fmla="*/ 2147483646 h 70"/>
                <a:gd name="T10" fmla="*/ 2147483646 w 82"/>
                <a:gd name="T11" fmla="*/ 2147483646 h 70"/>
                <a:gd name="T12" fmla="*/ 2147483646 w 82"/>
                <a:gd name="T13" fmla="*/ 2147483646 h 70"/>
                <a:gd name="T14" fmla="*/ 2147483646 w 82"/>
                <a:gd name="T15" fmla="*/ 2147483646 h 70"/>
                <a:gd name="T16" fmla="*/ 2147483646 w 82"/>
                <a:gd name="T17" fmla="*/ 2147483646 h 70"/>
                <a:gd name="T18" fmla="*/ 2147483646 w 82"/>
                <a:gd name="T19" fmla="*/ 2147483646 h 70"/>
                <a:gd name="T20" fmla="*/ 2147483646 w 82"/>
                <a:gd name="T21" fmla="*/ 2147483646 h 70"/>
                <a:gd name="T22" fmla="*/ 2147483646 w 82"/>
                <a:gd name="T23" fmla="*/ 2147483646 h 70"/>
                <a:gd name="T24" fmla="*/ 2147483646 w 82"/>
                <a:gd name="T25" fmla="*/ 2147483646 h 70"/>
                <a:gd name="T26" fmla="*/ 2147483646 w 82"/>
                <a:gd name="T27" fmla="*/ 2147483646 h 70"/>
                <a:gd name="T28" fmla="*/ 2147483646 w 82"/>
                <a:gd name="T29" fmla="*/ 2147483646 h 70"/>
                <a:gd name="T30" fmla="*/ 2147483646 w 82"/>
                <a:gd name="T31" fmla="*/ 2147483646 h 70"/>
                <a:gd name="T32" fmla="*/ 2147483646 w 82"/>
                <a:gd name="T33" fmla="*/ 2147483646 h 70"/>
                <a:gd name="T34" fmla="*/ 2147483646 w 82"/>
                <a:gd name="T35" fmla="*/ 2147483646 h 70"/>
                <a:gd name="T36" fmla="*/ 2147483646 w 82"/>
                <a:gd name="T37" fmla="*/ 2147483646 h 70"/>
                <a:gd name="T38" fmla="*/ 2147483646 w 82"/>
                <a:gd name="T39" fmla="*/ 2147483646 h 70"/>
                <a:gd name="T40" fmla="*/ 2147483646 w 82"/>
                <a:gd name="T41" fmla="*/ 2147483646 h 70"/>
                <a:gd name="T42" fmla="*/ 2147483646 w 82"/>
                <a:gd name="T43" fmla="*/ 2147483646 h 70"/>
                <a:gd name="T44" fmla="*/ 2147483646 w 82"/>
                <a:gd name="T45" fmla="*/ 2147483646 h 70"/>
                <a:gd name="T46" fmla="*/ 2147483646 w 82"/>
                <a:gd name="T47" fmla="*/ 2147483646 h 70"/>
                <a:gd name="T48" fmla="*/ 2147483646 w 82"/>
                <a:gd name="T49" fmla="*/ 2147483646 h 70"/>
                <a:gd name="T50" fmla="*/ 2147483646 w 82"/>
                <a:gd name="T51" fmla="*/ 2147483646 h 70"/>
                <a:gd name="T52" fmla="*/ 2147483646 w 82"/>
                <a:gd name="T53" fmla="*/ 2147483646 h 70"/>
                <a:gd name="T54" fmla="*/ 2147483646 w 82"/>
                <a:gd name="T55" fmla="*/ 0 h 70"/>
                <a:gd name="T56" fmla="*/ 2147483646 w 82"/>
                <a:gd name="T57" fmla="*/ 2147483646 h 70"/>
                <a:gd name="T58" fmla="*/ 2147483646 w 82"/>
                <a:gd name="T59" fmla="*/ 2147483646 h 70"/>
                <a:gd name="T60" fmla="*/ 2147483646 w 82"/>
                <a:gd name="T61" fmla="*/ 2147483646 h 70"/>
                <a:gd name="T62" fmla="*/ 2147483646 w 82"/>
                <a:gd name="T63" fmla="*/ 2147483646 h 70"/>
                <a:gd name="T64" fmla="*/ 2147483646 w 82"/>
                <a:gd name="T65" fmla="*/ 2147483646 h 70"/>
                <a:gd name="T66" fmla="*/ 2147483646 w 82"/>
                <a:gd name="T67" fmla="*/ 2147483646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grpFill/>
            <a:ln>
              <a:noFill/>
            </a:ln>
          </p:spPr>
          <p:txBody>
            <a:bodyPr/>
            <a:lstStyle/>
            <a:p>
              <a:endParaRPr lang="zh-CN" altLang="en-US"/>
            </a:p>
          </p:txBody>
        </p:sp>
      </p:grpSp>
      <p:grpSp>
        <p:nvGrpSpPr>
          <p:cNvPr id="67" name="组合 66"/>
          <p:cNvGrpSpPr/>
          <p:nvPr/>
        </p:nvGrpSpPr>
        <p:grpSpPr>
          <a:xfrm>
            <a:off x="785873" y="2017684"/>
            <a:ext cx="2158542" cy="1154619"/>
            <a:chOff x="1507090" y="2069199"/>
            <a:chExt cx="2158542" cy="1154619"/>
          </a:xfrm>
        </p:grpSpPr>
        <p:sp>
          <p:nvSpPr>
            <p:cNvPr id="68" name="TextBox 21"/>
            <p:cNvSpPr>
              <a:spLocks noChangeArrowheads="1"/>
            </p:cNvSpPr>
            <p:nvPr/>
          </p:nvSpPr>
          <p:spPr bwMode="auto">
            <a:xfrm>
              <a:off x="1507090" y="2508237"/>
              <a:ext cx="2115035" cy="715581"/>
            </a:xfrm>
            <a:prstGeom prst="rect">
              <a:avLst/>
            </a:prstGeom>
            <a:noFill/>
            <a:ln w="9525">
              <a:noFill/>
              <a:miter lim="800000"/>
            </a:ln>
          </p:spPr>
          <p:txBody>
            <a:bodyPr wrap="square">
              <a:spAutoFit/>
            </a:bodyPr>
            <a:lstStyle/>
            <a:p>
              <a:pPr algn="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9" name="文本框 68"/>
            <p:cNvSpPr txBox="1"/>
            <p:nvPr/>
          </p:nvSpPr>
          <p:spPr>
            <a:xfrm>
              <a:off x="2455044" y="2069199"/>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0" name="组合 69"/>
          <p:cNvGrpSpPr/>
          <p:nvPr/>
        </p:nvGrpSpPr>
        <p:grpSpPr>
          <a:xfrm>
            <a:off x="775985" y="4491948"/>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gn="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2273611" y="2225265"/>
              <a:ext cx="1210588" cy="400110"/>
            </a:xfrm>
            <a:prstGeom prst="rect">
              <a:avLst/>
            </a:prstGeom>
            <a:noFill/>
          </p:spPr>
          <p:txBody>
            <a:bodyPr wrap="none" rtlCol="0">
              <a:spAutoFit/>
            </a:bodyPr>
            <a:lstStyle/>
            <a:p>
              <a:pPr algn="r"/>
              <a:r>
                <a:rPr lang="zh-CN" altLang="en-US" sz="2000" b="1" dirty="0">
                  <a:latin typeface="微软雅黑" panose="020B0503020204020204" pitchFamily="34" charset="-122"/>
                  <a:ea typeface="微软雅黑" panose="020B0503020204020204" pitchFamily="34" charset="-122"/>
                </a:rPr>
                <a:t>添加标题</a:t>
              </a:r>
            </a:p>
          </p:txBody>
        </p:sp>
      </p:grpSp>
      <p:grpSp>
        <p:nvGrpSpPr>
          <p:cNvPr id="73" name="组合 72"/>
          <p:cNvGrpSpPr/>
          <p:nvPr/>
        </p:nvGrpSpPr>
        <p:grpSpPr>
          <a:xfrm>
            <a:off x="8835850" y="2017684"/>
            <a:ext cx="2137286" cy="1154619"/>
            <a:chOff x="1455920" y="2225265"/>
            <a:chExt cx="2137286"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5" name="文本框 74"/>
            <p:cNvSpPr txBox="1"/>
            <p:nvPr/>
          </p:nvSpPr>
          <p:spPr>
            <a:xfrm>
              <a:off x="1455920"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6" name="组合 75"/>
          <p:cNvGrpSpPr/>
          <p:nvPr/>
        </p:nvGrpSpPr>
        <p:grpSpPr>
          <a:xfrm>
            <a:off x="8915619" y="4314748"/>
            <a:ext cx="2125689" cy="1154619"/>
            <a:chOff x="1467517" y="2225265"/>
            <a:chExt cx="2125689"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467517"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anim calcmode="lin" valueType="num">
                                      <p:cBhvr>
                                        <p:cTn id="29" dur="1000" fill="hold"/>
                                        <p:tgtEl>
                                          <p:spTgt spid="76"/>
                                        </p:tgtEl>
                                        <p:attrNameLst>
                                          <p:attrName>ppt_x</p:attrName>
                                        </p:attrNameLst>
                                      </p:cBhvr>
                                      <p:tavLst>
                                        <p:tav tm="0">
                                          <p:val>
                                            <p:strVal val="#ppt_x"/>
                                          </p:val>
                                        </p:tav>
                                        <p:tav tm="100000">
                                          <p:val>
                                            <p:strVal val="#ppt_x"/>
                                          </p:val>
                                        </p:tav>
                                      </p:tavLst>
                                    </p:anim>
                                    <p:anim calcmode="lin" valueType="num">
                                      <p:cBhvr>
                                        <p:cTn id="3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27" name="矩形 126"/>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9" name="图片 138"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140"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活动受众分析</a:t>
            </a:r>
          </a:p>
        </p:txBody>
      </p:sp>
      <p:sp>
        <p:nvSpPr>
          <p:cNvPr id="141" name="矩形 140"/>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grpSp>
        <p:nvGrpSpPr>
          <p:cNvPr id="145" name="组合 144"/>
          <p:cNvGrpSpPr/>
          <p:nvPr/>
        </p:nvGrpSpPr>
        <p:grpSpPr>
          <a:xfrm>
            <a:off x="1991989" y="2063018"/>
            <a:ext cx="4890968" cy="1177702"/>
            <a:chOff x="1478171" y="2225265"/>
            <a:chExt cx="4890968" cy="1177702"/>
          </a:xfrm>
        </p:grpSpPr>
        <p:sp>
          <p:nvSpPr>
            <p:cNvPr id="146" name="TextBox 21"/>
            <p:cNvSpPr>
              <a:spLocks noChangeArrowheads="1"/>
            </p:cNvSpPr>
            <p:nvPr/>
          </p:nvSpPr>
          <p:spPr bwMode="auto">
            <a:xfrm>
              <a:off x="1478171" y="2664303"/>
              <a:ext cx="4890968" cy="738664"/>
            </a:xfrm>
            <a:prstGeom prst="rect">
              <a:avLst/>
            </a:prstGeom>
            <a:noFill/>
            <a:ln w="9525">
              <a:noFill/>
              <a:miter lim="800000"/>
            </a:ln>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47" name="文本框 146"/>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pic>
        <p:nvPicPr>
          <p:cNvPr id="5" name="图片 4" descr="图片包含 物体&#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0046" y="958069"/>
            <a:ext cx="4601782" cy="4947431"/>
          </a:xfrm>
          <a:prstGeom prst="rect">
            <a:avLst/>
          </a:prstGeom>
        </p:spPr>
      </p:pic>
      <p:grpSp>
        <p:nvGrpSpPr>
          <p:cNvPr id="148" name="组合 147"/>
          <p:cNvGrpSpPr/>
          <p:nvPr/>
        </p:nvGrpSpPr>
        <p:grpSpPr>
          <a:xfrm>
            <a:off x="2007457" y="3984259"/>
            <a:ext cx="4890968" cy="1177702"/>
            <a:chOff x="1478171" y="2225265"/>
            <a:chExt cx="4890968" cy="1177702"/>
          </a:xfrm>
        </p:grpSpPr>
        <p:sp>
          <p:nvSpPr>
            <p:cNvPr id="149" name="TextBox 21"/>
            <p:cNvSpPr>
              <a:spLocks noChangeArrowheads="1"/>
            </p:cNvSpPr>
            <p:nvPr/>
          </p:nvSpPr>
          <p:spPr bwMode="auto">
            <a:xfrm>
              <a:off x="1478171" y="2664303"/>
              <a:ext cx="4890968" cy="738664"/>
            </a:xfrm>
            <a:prstGeom prst="rect">
              <a:avLst/>
            </a:prstGeom>
            <a:noFill/>
            <a:ln w="9525">
              <a:noFill/>
              <a:miter lim="800000"/>
            </a:ln>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50" name="文本框 149"/>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pic>
        <p:nvPicPr>
          <p:cNvPr id="7" name="图片 6" descr="图片包含 物体, 灯具&#10;&#10;已生成极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35555" t="33472" r="33611" b="34306"/>
          <a:stretch>
            <a:fillRect/>
          </a:stretch>
        </p:blipFill>
        <p:spPr>
          <a:xfrm>
            <a:off x="850642" y="2008564"/>
            <a:ext cx="1106262" cy="1156094"/>
          </a:xfrm>
          <a:prstGeom prst="rect">
            <a:avLst/>
          </a:prstGeom>
        </p:spPr>
      </p:pic>
      <p:pic>
        <p:nvPicPr>
          <p:cNvPr id="151" name="图片 150" descr="图片包含 物体, 灯具&#10;&#10;已生成极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35555" t="33472" r="33611" b="34306"/>
          <a:stretch>
            <a:fillRect/>
          </a:stretch>
        </p:blipFill>
        <p:spPr>
          <a:xfrm>
            <a:off x="875918" y="4040511"/>
            <a:ext cx="1106262" cy="1156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down)">
                                      <p:cBhvr>
                                        <p:cTn id="7" dur="580">
                                          <p:stCondLst>
                                            <p:cond delay="0"/>
                                          </p:stCondLst>
                                        </p:cTn>
                                        <p:tgtEl>
                                          <p:spTgt spid="151"/>
                                        </p:tgtEl>
                                      </p:cBhvr>
                                    </p:animEffect>
                                    <p:anim calcmode="lin" valueType="num">
                                      <p:cBhvr>
                                        <p:cTn id="8" dur="1822" tmFilter="0,0; 0.14,0.36; 0.43,0.73; 0.71,0.91; 1.0,1.0">
                                          <p:stCondLst>
                                            <p:cond delay="0"/>
                                          </p:stCondLst>
                                        </p:cTn>
                                        <p:tgtEl>
                                          <p:spTgt spid="1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1"/>
                                        </p:tgtEl>
                                        <p:attrNameLst>
                                          <p:attrName>ppt_y</p:attrName>
                                        </p:attrNameLst>
                                      </p:cBhvr>
                                      <p:tavLst>
                                        <p:tav tm="0" fmla="#ppt_y-sin(pi*$)/81">
                                          <p:val>
                                            <p:fltVal val="0"/>
                                          </p:val>
                                        </p:tav>
                                        <p:tav tm="100000">
                                          <p:val>
                                            <p:fltVal val="1"/>
                                          </p:val>
                                        </p:tav>
                                      </p:tavLst>
                                    </p:anim>
                                    <p:animScale>
                                      <p:cBhvr>
                                        <p:cTn id="13" dur="26">
                                          <p:stCondLst>
                                            <p:cond delay="650"/>
                                          </p:stCondLst>
                                        </p:cTn>
                                        <p:tgtEl>
                                          <p:spTgt spid="151"/>
                                        </p:tgtEl>
                                      </p:cBhvr>
                                      <p:to x="100000" y="60000"/>
                                    </p:animScale>
                                    <p:animScale>
                                      <p:cBhvr>
                                        <p:cTn id="14" dur="166" decel="50000">
                                          <p:stCondLst>
                                            <p:cond delay="676"/>
                                          </p:stCondLst>
                                        </p:cTn>
                                        <p:tgtEl>
                                          <p:spTgt spid="151"/>
                                        </p:tgtEl>
                                      </p:cBhvr>
                                      <p:to x="100000" y="100000"/>
                                    </p:animScale>
                                    <p:animScale>
                                      <p:cBhvr>
                                        <p:cTn id="15" dur="26">
                                          <p:stCondLst>
                                            <p:cond delay="1312"/>
                                          </p:stCondLst>
                                        </p:cTn>
                                        <p:tgtEl>
                                          <p:spTgt spid="151"/>
                                        </p:tgtEl>
                                      </p:cBhvr>
                                      <p:to x="100000" y="80000"/>
                                    </p:animScale>
                                    <p:animScale>
                                      <p:cBhvr>
                                        <p:cTn id="16" dur="166" decel="50000">
                                          <p:stCondLst>
                                            <p:cond delay="1338"/>
                                          </p:stCondLst>
                                        </p:cTn>
                                        <p:tgtEl>
                                          <p:spTgt spid="151"/>
                                        </p:tgtEl>
                                      </p:cBhvr>
                                      <p:to x="100000" y="100000"/>
                                    </p:animScale>
                                    <p:animScale>
                                      <p:cBhvr>
                                        <p:cTn id="17" dur="26">
                                          <p:stCondLst>
                                            <p:cond delay="1642"/>
                                          </p:stCondLst>
                                        </p:cTn>
                                        <p:tgtEl>
                                          <p:spTgt spid="151"/>
                                        </p:tgtEl>
                                      </p:cBhvr>
                                      <p:to x="100000" y="90000"/>
                                    </p:animScale>
                                    <p:animScale>
                                      <p:cBhvr>
                                        <p:cTn id="18" dur="166" decel="50000">
                                          <p:stCondLst>
                                            <p:cond delay="1668"/>
                                          </p:stCondLst>
                                        </p:cTn>
                                        <p:tgtEl>
                                          <p:spTgt spid="151"/>
                                        </p:tgtEl>
                                      </p:cBhvr>
                                      <p:to x="100000" y="100000"/>
                                    </p:animScale>
                                    <p:animScale>
                                      <p:cBhvr>
                                        <p:cTn id="19" dur="26">
                                          <p:stCondLst>
                                            <p:cond delay="1808"/>
                                          </p:stCondLst>
                                        </p:cTn>
                                        <p:tgtEl>
                                          <p:spTgt spid="151"/>
                                        </p:tgtEl>
                                      </p:cBhvr>
                                      <p:to x="100000" y="95000"/>
                                    </p:animScale>
                                    <p:animScale>
                                      <p:cBhvr>
                                        <p:cTn id="20" dur="166" decel="50000">
                                          <p:stCondLst>
                                            <p:cond delay="1834"/>
                                          </p:stCondLst>
                                        </p:cTn>
                                        <p:tgtEl>
                                          <p:spTgt spid="15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1000"/>
                                        <p:tgtEl>
                                          <p:spTgt spid="145"/>
                                        </p:tgtEl>
                                      </p:cBhvr>
                                    </p:animEffect>
                                    <p:anim calcmode="lin" valueType="num">
                                      <p:cBhvr>
                                        <p:cTn id="33" dur="1000" fill="hold"/>
                                        <p:tgtEl>
                                          <p:spTgt spid="145"/>
                                        </p:tgtEl>
                                        <p:attrNameLst>
                                          <p:attrName>ppt_x</p:attrName>
                                        </p:attrNameLst>
                                      </p:cBhvr>
                                      <p:tavLst>
                                        <p:tav tm="0">
                                          <p:val>
                                            <p:strVal val="#ppt_x"/>
                                          </p:val>
                                        </p:tav>
                                        <p:tav tm="100000">
                                          <p:val>
                                            <p:strVal val="#ppt_x"/>
                                          </p:val>
                                        </p:tav>
                                      </p:tavLst>
                                    </p:anim>
                                    <p:anim calcmode="lin" valueType="num">
                                      <p:cBhvr>
                                        <p:cTn id="34"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48"/>
                                        </p:tgtEl>
                                        <p:attrNameLst>
                                          <p:attrName>style.visibility</p:attrName>
                                        </p:attrNameLst>
                                      </p:cBhvr>
                                      <p:to>
                                        <p:strVal val="visible"/>
                                      </p:to>
                                    </p:set>
                                    <p:animEffect transition="in" filter="fade">
                                      <p:cBhvr>
                                        <p:cTn id="57" dur="1000"/>
                                        <p:tgtEl>
                                          <p:spTgt spid="148"/>
                                        </p:tgtEl>
                                      </p:cBhvr>
                                    </p:animEffect>
                                    <p:anim calcmode="lin" valueType="num">
                                      <p:cBhvr>
                                        <p:cTn id="58" dur="1000" fill="hold"/>
                                        <p:tgtEl>
                                          <p:spTgt spid="148"/>
                                        </p:tgtEl>
                                        <p:attrNameLst>
                                          <p:attrName>ppt_x</p:attrName>
                                        </p:attrNameLst>
                                      </p:cBhvr>
                                      <p:tavLst>
                                        <p:tav tm="0">
                                          <p:val>
                                            <p:strVal val="#ppt_x"/>
                                          </p:val>
                                        </p:tav>
                                        <p:tav tm="100000">
                                          <p:val>
                                            <p:strVal val="#ppt_x"/>
                                          </p:val>
                                        </p:tav>
                                      </p:tavLst>
                                    </p:anim>
                                    <p:anim calcmode="lin" valueType="num">
                                      <p:cBhvr>
                                        <p:cTn id="5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07" name="矩形 106"/>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8" name="图片 107"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109"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活动受众分析</a:t>
            </a:r>
          </a:p>
        </p:txBody>
      </p:sp>
      <p:sp>
        <p:nvSpPr>
          <p:cNvPr id="110" name="矩形 109"/>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sp>
        <p:nvSpPr>
          <p:cNvPr id="111" name="도넛 111"/>
          <p:cNvSpPr/>
          <p:nvPr/>
        </p:nvSpPr>
        <p:spPr bwMode="auto">
          <a:xfrm>
            <a:off x="6526642" y="4074252"/>
            <a:ext cx="1728788" cy="1727200"/>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도넛 123"/>
          <p:cNvSpPr/>
          <p:nvPr/>
        </p:nvSpPr>
        <p:spPr bwMode="auto">
          <a:xfrm>
            <a:off x="4012936" y="4074251"/>
            <a:ext cx="1727891" cy="1727681"/>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도넛 135"/>
          <p:cNvSpPr/>
          <p:nvPr/>
        </p:nvSpPr>
        <p:spPr bwMode="auto">
          <a:xfrm>
            <a:off x="1478391" y="4074252"/>
            <a:ext cx="1728788" cy="1727200"/>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도넛 104"/>
          <p:cNvSpPr/>
          <p:nvPr/>
        </p:nvSpPr>
        <p:spPr bwMode="auto">
          <a:xfrm>
            <a:off x="6526642" y="1683477"/>
            <a:ext cx="1728297" cy="1728027"/>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도넛 96"/>
          <p:cNvSpPr/>
          <p:nvPr/>
        </p:nvSpPr>
        <p:spPr bwMode="auto">
          <a:xfrm>
            <a:off x="4012041" y="1683477"/>
            <a:ext cx="1728787" cy="1728788"/>
          </a:xfrm>
          <a:prstGeom prst="donut">
            <a:avLst/>
          </a:prstGeom>
          <a:solidFill>
            <a:srgbClr val="D6610F"/>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도넛 86"/>
          <p:cNvSpPr/>
          <p:nvPr/>
        </p:nvSpPr>
        <p:spPr bwMode="auto">
          <a:xfrm>
            <a:off x="1478391" y="1683477"/>
            <a:ext cx="1729260" cy="1728026"/>
          </a:xfrm>
          <a:prstGeom prst="donut">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오른쪽 화살표 54"/>
          <p:cNvSpPr/>
          <p:nvPr/>
        </p:nvSpPr>
        <p:spPr>
          <a:xfrm>
            <a:off x="3427841" y="2331177"/>
            <a:ext cx="411162" cy="458788"/>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오른쪽 화살표 55"/>
          <p:cNvSpPr/>
          <p:nvPr/>
        </p:nvSpPr>
        <p:spPr>
          <a:xfrm>
            <a:off x="5964666" y="2331177"/>
            <a:ext cx="411162" cy="458788"/>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오른쪽 화살표 70"/>
          <p:cNvSpPr/>
          <p:nvPr/>
        </p:nvSpPr>
        <p:spPr>
          <a:xfrm rot="10800000">
            <a:off x="3384978" y="4717190"/>
            <a:ext cx="411163" cy="457200"/>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오른쪽 화살표 71"/>
          <p:cNvSpPr/>
          <p:nvPr/>
        </p:nvSpPr>
        <p:spPr>
          <a:xfrm rot="10800000">
            <a:off x="5901166" y="4717190"/>
            <a:ext cx="411162" cy="457200"/>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오른쪽 화살표 72"/>
          <p:cNvSpPr/>
          <p:nvPr/>
        </p:nvSpPr>
        <p:spPr>
          <a:xfrm rot="5400000">
            <a:off x="7203709" y="3536884"/>
            <a:ext cx="411163" cy="457200"/>
          </a:xfrm>
          <a:prstGeom prst="rightArrow">
            <a:avLst>
              <a:gd name="adj1" fmla="val 50000"/>
              <a:gd name="adj2" fmla="val 63933"/>
            </a:avLst>
          </a:prstGeom>
          <a:solidFill>
            <a:schemeClr val="tx1"/>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오른쪽 화살표 73"/>
          <p:cNvSpPr/>
          <p:nvPr/>
        </p:nvSpPr>
        <p:spPr>
          <a:xfrm rot="16200000">
            <a:off x="2149110" y="3500371"/>
            <a:ext cx="411162" cy="457200"/>
          </a:xfrm>
          <a:prstGeom prst="rightArrow">
            <a:avLst>
              <a:gd name="adj1" fmla="val 50000"/>
              <a:gd name="adj2" fmla="val 63933"/>
            </a:avLst>
          </a:prstGeom>
          <a:solidFill>
            <a:srgbClr val="E16C0C"/>
          </a:solid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ko-KR" alt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TextBox 13"/>
          <p:cNvSpPr txBox="1"/>
          <p:nvPr/>
        </p:nvSpPr>
        <p:spPr>
          <a:xfrm>
            <a:off x="1967976" y="2424379"/>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TextBox 13"/>
          <p:cNvSpPr txBox="1"/>
          <p:nvPr/>
        </p:nvSpPr>
        <p:spPr>
          <a:xfrm>
            <a:off x="4506051" y="2424379"/>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TextBox 13"/>
          <p:cNvSpPr txBox="1"/>
          <p:nvPr/>
        </p:nvSpPr>
        <p:spPr>
          <a:xfrm>
            <a:off x="7028142" y="2424379"/>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TextBox 13"/>
          <p:cNvSpPr txBox="1"/>
          <p:nvPr/>
        </p:nvSpPr>
        <p:spPr>
          <a:xfrm>
            <a:off x="1967976" y="4823445"/>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TextBox 13"/>
          <p:cNvSpPr txBox="1"/>
          <p:nvPr/>
        </p:nvSpPr>
        <p:spPr>
          <a:xfrm>
            <a:off x="4499567" y="4823445"/>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TextBox 13"/>
          <p:cNvSpPr txBox="1"/>
          <p:nvPr/>
        </p:nvSpPr>
        <p:spPr>
          <a:xfrm>
            <a:off x="7038460" y="4823445"/>
            <a:ext cx="74166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en-US" sz="1600" b="1" dirty="0">
              <a:solidFill>
                <a:srgbClr val="D6610F"/>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169" y="1005332"/>
            <a:ext cx="3691244" cy="55203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50"/>
                                        <p:tgtEl>
                                          <p:spTgt spid="111"/>
                                        </p:tgtEl>
                                      </p:cBhvr>
                                    </p:animEffect>
                                    <p:anim calcmode="lin" valueType="num">
                                      <p:cBhvr>
                                        <p:cTn id="8" dur="250" fill="hold"/>
                                        <p:tgtEl>
                                          <p:spTgt spid="111"/>
                                        </p:tgtEl>
                                        <p:attrNameLst>
                                          <p:attrName>ppt_x</p:attrName>
                                        </p:attrNameLst>
                                      </p:cBhvr>
                                      <p:tavLst>
                                        <p:tav tm="0">
                                          <p:val>
                                            <p:strVal val="#ppt_x"/>
                                          </p:val>
                                        </p:tav>
                                        <p:tav tm="100000">
                                          <p:val>
                                            <p:strVal val="#ppt_x"/>
                                          </p:val>
                                        </p:tav>
                                      </p:tavLst>
                                    </p:anim>
                                    <p:anim calcmode="lin" valueType="num">
                                      <p:cBhvr>
                                        <p:cTn id="9" dur="25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250"/>
                                        <p:tgtEl>
                                          <p:spTgt spid="112"/>
                                        </p:tgtEl>
                                      </p:cBhvr>
                                    </p:animEffect>
                                    <p:anim calcmode="lin" valueType="num">
                                      <p:cBhvr>
                                        <p:cTn id="14" dur="250" fill="hold"/>
                                        <p:tgtEl>
                                          <p:spTgt spid="112"/>
                                        </p:tgtEl>
                                        <p:attrNameLst>
                                          <p:attrName>ppt_x</p:attrName>
                                        </p:attrNameLst>
                                      </p:cBhvr>
                                      <p:tavLst>
                                        <p:tav tm="0">
                                          <p:val>
                                            <p:strVal val="#ppt_x"/>
                                          </p:val>
                                        </p:tav>
                                        <p:tav tm="100000">
                                          <p:val>
                                            <p:strVal val="#ppt_x"/>
                                          </p:val>
                                        </p:tav>
                                      </p:tavLst>
                                    </p:anim>
                                    <p:anim calcmode="lin" valueType="num">
                                      <p:cBhvr>
                                        <p:cTn id="15" dur="250" fill="hold"/>
                                        <p:tgtEl>
                                          <p:spTgt spid="1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250"/>
                                        <p:tgtEl>
                                          <p:spTgt spid="113"/>
                                        </p:tgtEl>
                                      </p:cBhvr>
                                    </p:animEffect>
                                    <p:anim calcmode="lin" valueType="num">
                                      <p:cBhvr>
                                        <p:cTn id="20" dur="250" fill="hold"/>
                                        <p:tgtEl>
                                          <p:spTgt spid="113"/>
                                        </p:tgtEl>
                                        <p:attrNameLst>
                                          <p:attrName>ppt_x</p:attrName>
                                        </p:attrNameLst>
                                      </p:cBhvr>
                                      <p:tavLst>
                                        <p:tav tm="0">
                                          <p:val>
                                            <p:strVal val="#ppt_x"/>
                                          </p:val>
                                        </p:tav>
                                        <p:tav tm="100000">
                                          <p:val>
                                            <p:strVal val="#ppt_x"/>
                                          </p:val>
                                        </p:tav>
                                      </p:tavLst>
                                    </p:anim>
                                    <p:anim calcmode="lin" valueType="num">
                                      <p:cBhvr>
                                        <p:cTn id="21" dur="250" fill="hold"/>
                                        <p:tgtEl>
                                          <p:spTgt spid="1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anim calcmode="lin" valueType="num">
                                      <p:cBhvr>
                                        <p:cTn id="26" dur="250" fill="hold"/>
                                        <p:tgtEl>
                                          <p:spTgt spid="114"/>
                                        </p:tgtEl>
                                        <p:attrNameLst>
                                          <p:attrName>ppt_x</p:attrName>
                                        </p:attrNameLst>
                                      </p:cBhvr>
                                      <p:tavLst>
                                        <p:tav tm="0">
                                          <p:val>
                                            <p:strVal val="#ppt_x"/>
                                          </p:val>
                                        </p:tav>
                                        <p:tav tm="100000">
                                          <p:val>
                                            <p:strVal val="#ppt_x"/>
                                          </p:val>
                                        </p:tav>
                                      </p:tavLst>
                                    </p:anim>
                                    <p:anim calcmode="lin" valueType="num">
                                      <p:cBhvr>
                                        <p:cTn id="27" dur="250" fill="hold"/>
                                        <p:tgtEl>
                                          <p:spTgt spid="1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250"/>
                                        <p:tgtEl>
                                          <p:spTgt spid="115"/>
                                        </p:tgtEl>
                                      </p:cBhvr>
                                    </p:animEffect>
                                    <p:anim calcmode="lin" valueType="num">
                                      <p:cBhvr>
                                        <p:cTn id="32" dur="250" fill="hold"/>
                                        <p:tgtEl>
                                          <p:spTgt spid="115"/>
                                        </p:tgtEl>
                                        <p:attrNameLst>
                                          <p:attrName>ppt_x</p:attrName>
                                        </p:attrNameLst>
                                      </p:cBhvr>
                                      <p:tavLst>
                                        <p:tav tm="0">
                                          <p:val>
                                            <p:strVal val="#ppt_x"/>
                                          </p:val>
                                        </p:tav>
                                        <p:tav tm="100000">
                                          <p:val>
                                            <p:strVal val="#ppt_x"/>
                                          </p:val>
                                        </p:tav>
                                      </p:tavLst>
                                    </p:anim>
                                    <p:anim calcmode="lin" valueType="num">
                                      <p:cBhvr>
                                        <p:cTn id="33" dur="250" fill="hold"/>
                                        <p:tgtEl>
                                          <p:spTgt spid="1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250"/>
                                        <p:tgtEl>
                                          <p:spTgt spid="116"/>
                                        </p:tgtEl>
                                      </p:cBhvr>
                                    </p:animEffect>
                                    <p:anim calcmode="lin" valueType="num">
                                      <p:cBhvr>
                                        <p:cTn id="38" dur="250" fill="hold"/>
                                        <p:tgtEl>
                                          <p:spTgt spid="116"/>
                                        </p:tgtEl>
                                        <p:attrNameLst>
                                          <p:attrName>ppt_x</p:attrName>
                                        </p:attrNameLst>
                                      </p:cBhvr>
                                      <p:tavLst>
                                        <p:tav tm="0">
                                          <p:val>
                                            <p:strVal val="#ppt_x"/>
                                          </p:val>
                                        </p:tav>
                                        <p:tav tm="100000">
                                          <p:val>
                                            <p:strVal val="#ppt_x"/>
                                          </p:val>
                                        </p:tav>
                                      </p:tavLst>
                                    </p:anim>
                                    <p:anim calcmode="lin" valueType="num">
                                      <p:cBhvr>
                                        <p:cTn id="39" dur="250" fill="hold"/>
                                        <p:tgtEl>
                                          <p:spTgt spid="1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250"/>
                                        <p:tgtEl>
                                          <p:spTgt spid="117"/>
                                        </p:tgtEl>
                                      </p:cBhvr>
                                    </p:animEffect>
                                    <p:anim calcmode="lin" valueType="num">
                                      <p:cBhvr>
                                        <p:cTn id="44" dur="250" fill="hold"/>
                                        <p:tgtEl>
                                          <p:spTgt spid="117"/>
                                        </p:tgtEl>
                                        <p:attrNameLst>
                                          <p:attrName>ppt_x</p:attrName>
                                        </p:attrNameLst>
                                      </p:cBhvr>
                                      <p:tavLst>
                                        <p:tav tm="0">
                                          <p:val>
                                            <p:strVal val="#ppt_x"/>
                                          </p:val>
                                        </p:tav>
                                        <p:tav tm="100000">
                                          <p:val>
                                            <p:strVal val="#ppt_x"/>
                                          </p:val>
                                        </p:tav>
                                      </p:tavLst>
                                    </p:anim>
                                    <p:anim calcmode="lin" valueType="num">
                                      <p:cBhvr>
                                        <p:cTn id="45" dur="250" fill="hold"/>
                                        <p:tgtEl>
                                          <p:spTgt spid="1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250"/>
                                        <p:tgtEl>
                                          <p:spTgt spid="118"/>
                                        </p:tgtEl>
                                      </p:cBhvr>
                                    </p:animEffect>
                                    <p:anim calcmode="lin" valueType="num">
                                      <p:cBhvr>
                                        <p:cTn id="50" dur="250" fill="hold"/>
                                        <p:tgtEl>
                                          <p:spTgt spid="118"/>
                                        </p:tgtEl>
                                        <p:attrNameLst>
                                          <p:attrName>ppt_x</p:attrName>
                                        </p:attrNameLst>
                                      </p:cBhvr>
                                      <p:tavLst>
                                        <p:tav tm="0">
                                          <p:val>
                                            <p:strVal val="#ppt_x"/>
                                          </p:val>
                                        </p:tav>
                                        <p:tav tm="100000">
                                          <p:val>
                                            <p:strVal val="#ppt_x"/>
                                          </p:val>
                                        </p:tav>
                                      </p:tavLst>
                                    </p:anim>
                                    <p:anim calcmode="lin" valueType="num">
                                      <p:cBhvr>
                                        <p:cTn id="51" dur="250" fill="hold"/>
                                        <p:tgtEl>
                                          <p:spTgt spid="1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250"/>
                                        <p:tgtEl>
                                          <p:spTgt spid="119"/>
                                        </p:tgtEl>
                                      </p:cBhvr>
                                    </p:animEffect>
                                    <p:anim calcmode="lin" valueType="num">
                                      <p:cBhvr>
                                        <p:cTn id="56" dur="250" fill="hold"/>
                                        <p:tgtEl>
                                          <p:spTgt spid="119"/>
                                        </p:tgtEl>
                                        <p:attrNameLst>
                                          <p:attrName>ppt_x</p:attrName>
                                        </p:attrNameLst>
                                      </p:cBhvr>
                                      <p:tavLst>
                                        <p:tav tm="0">
                                          <p:val>
                                            <p:strVal val="#ppt_x"/>
                                          </p:val>
                                        </p:tav>
                                        <p:tav tm="100000">
                                          <p:val>
                                            <p:strVal val="#ppt_x"/>
                                          </p:val>
                                        </p:tav>
                                      </p:tavLst>
                                    </p:anim>
                                    <p:anim calcmode="lin" valueType="num">
                                      <p:cBhvr>
                                        <p:cTn id="57" dur="250" fill="hold"/>
                                        <p:tgtEl>
                                          <p:spTgt spid="1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250"/>
                                        <p:tgtEl>
                                          <p:spTgt spid="120"/>
                                        </p:tgtEl>
                                      </p:cBhvr>
                                    </p:animEffect>
                                    <p:anim calcmode="lin" valueType="num">
                                      <p:cBhvr>
                                        <p:cTn id="62" dur="250" fill="hold"/>
                                        <p:tgtEl>
                                          <p:spTgt spid="120"/>
                                        </p:tgtEl>
                                        <p:attrNameLst>
                                          <p:attrName>ppt_x</p:attrName>
                                        </p:attrNameLst>
                                      </p:cBhvr>
                                      <p:tavLst>
                                        <p:tav tm="0">
                                          <p:val>
                                            <p:strVal val="#ppt_x"/>
                                          </p:val>
                                        </p:tav>
                                        <p:tav tm="100000">
                                          <p:val>
                                            <p:strVal val="#ppt_x"/>
                                          </p:val>
                                        </p:tav>
                                      </p:tavLst>
                                    </p:anim>
                                    <p:anim calcmode="lin" valueType="num">
                                      <p:cBhvr>
                                        <p:cTn id="63" dur="250" fill="hold"/>
                                        <p:tgtEl>
                                          <p:spTgt spid="1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250"/>
                                        <p:tgtEl>
                                          <p:spTgt spid="121"/>
                                        </p:tgtEl>
                                      </p:cBhvr>
                                    </p:animEffect>
                                    <p:anim calcmode="lin" valueType="num">
                                      <p:cBhvr>
                                        <p:cTn id="68" dur="250" fill="hold"/>
                                        <p:tgtEl>
                                          <p:spTgt spid="121"/>
                                        </p:tgtEl>
                                        <p:attrNameLst>
                                          <p:attrName>ppt_x</p:attrName>
                                        </p:attrNameLst>
                                      </p:cBhvr>
                                      <p:tavLst>
                                        <p:tav tm="0">
                                          <p:val>
                                            <p:strVal val="#ppt_x"/>
                                          </p:val>
                                        </p:tav>
                                        <p:tav tm="100000">
                                          <p:val>
                                            <p:strVal val="#ppt_x"/>
                                          </p:val>
                                        </p:tav>
                                      </p:tavLst>
                                    </p:anim>
                                    <p:anim calcmode="lin" valueType="num">
                                      <p:cBhvr>
                                        <p:cTn id="69" dur="250" fill="hold"/>
                                        <p:tgtEl>
                                          <p:spTgt spid="1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250"/>
                                        <p:tgtEl>
                                          <p:spTgt spid="122"/>
                                        </p:tgtEl>
                                      </p:cBhvr>
                                    </p:animEffect>
                                    <p:anim calcmode="lin" valueType="num">
                                      <p:cBhvr>
                                        <p:cTn id="74" dur="250" fill="hold"/>
                                        <p:tgtEl>
                                          <p:spTgt spid="122"/>
                                        </p:tgtEl>
                                        <p:attrNameLst>
                                          <p:attrName>ppt_x</p:attrName>
                                        </p:attrNameLst>
                                      </p:cBhvr>
                                      <p:tavLst>
                                        <p:tav tm="0">
                                          <p:val>
                                            <p:strVal val="#ppt_x"/>
                                          </p:val>
                                        </p:tav>
                                        <p:tav tm="100000">
                                          <p:val>
                                            <p:strVal val="#ppt_x"/>
                                          </p:val>
                                        </p:tav>
                                      </p:tavLst>
                                    </p:anim>
                                    <p:anim calcmode="lin" valueType="num">
                                      <p:cBhvr>
                                        <p:cTn id="75" dur="250" fill="hold"/>
                                        <p:tgtEl>
                                          <p:spTgt spid="1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23"/>
                                        </p:tgtEl>
                                        <p:attrNameLst>
                                          <p:attrName>style.visibility</p:attrName>
                                        </p:attrNameLst>
                                      </p:cBhvr>
                                      <p:to>
                                        <p:strVal val="visible"/>
                                      </p:to>
                                    </p:set>
                                    <p:animEffect transition="in" filter="fade">
                                      <p:cBhvr>
                                        <p:cTn id="79" dur="250"/>
                                        <p:tgtEl>
                                          <p:spTgt spid="123"/>
                                        </p:tgtEl>
                                      </p:cBhvr>
                                    </p:animEffect>
                                    <p:anim calcmode="lin" valueType="num">
                                      <p:cBhvr>
                                        <p:cTn id="80" dur="250" fill="hold"/>
                                        <p:tgtEl>
                                          <p:spTgt spid="123"/>
                                        </p:tgtEl>
                                        <p:attrNameLst>
                                          <p:attrName>ppt_x</p:attrName>
                                        </p:attrNameLst>
                                      </p:cBhvr>
                                      <p:tavLst>
                                        <p:tav tm="0">
                                          <p:val>
                                            <p:strVal val="#ppt_x"/>
                                          </p:val>
                                        </p:tav>
                                        <p:tav tm="100000">
                                          <p:val>
                                            <p:strVal val="#ppt_x"/>
                                          </p:val>
                                        </p:tav>
                                      </p:tavLst>
                                    </p:anim>
                                    <p:anim calcmode="lin" valueType="num">
                                      <p:cBhvr>
                                        <p:cTn id="81" dur="250" fill="hold"/>
                                        <p:tgtEl>
                                          <p:spTgt spid="1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250"/>
                                        <p:tgtEl>
                                          <p:spTgt spid="124"/>
                                        </p:tgtEl>
                                      </p:cBhvr>
                                    </p:animEffect>
                                    <p:anim calcmode="lin" valueType="num">
                                      <p:cBhvr>
                                        <p:cTn id="86" dur="250" fill="hold"/>
                                        <p:tgtEl>
                                          <p:spTgt spid="124"/>
                                        </p:tgtEl>
                                        <p:attrNameLst>
                                          <p:attrName>ppt_x</p:attrName>
                                        </p:attrNameLst>
                                      </p:cBhvr>
                                      <p:tavLst>
                                        <p:tav tm="0">
                                          <p:val>
                                            <p:strVal val="#ppt_x"/>
                                          </p:val>
                                        </p:tav>
                                        <p:tav tm="100000">
                                          <p:val>
                                            <p:strVal val="#ppt_x"/>
                                          </p:val>
                                        </p:tav>
                                      </p:tavLst>
                                    </p:anim>
                                    <p:anim calcmode="lin" valueType="num">
                                      <p:cBhvr>
                                        <p:cTn id="87" dur="250" fill="hold"/>
                                        <p:tgtEl>
                                          <p:spTgt spid="1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250"/>
                                        <p:tgtEl>
                                          <p:spTgt spid="144"/>
                                        </p:tgtEl>
                                      </p:cBhvr>
                                    </p:animEffect>
                                    <p:anim calcmode="lin" valueType="num">
                                      <p:cBhvr>
                                        <p:cTn id="92" dur="250" fill="hold"/>
                                        <p:tgtEl>
                                          <p:spTgt spid="144"/>
                                        </p:tgtEl>
                                        <p:attrNameLst>
                                          <p:attrName>ppt_x</p:attrName>
                                        </p:attrNameLst>
                                      </p:cBhvr>
                                      <p:tavLst>
                                        <p:tav tm="0">
                                          <p:val>
                                            <p:strVal val="#ppt_x"/>
                                          </p:val>
                                        </p:tav>
                                        <p:tav tm="100000">
                                          <p:val>
                                            <p:strVal val="#ppt_x"/>
                                          </p:val>
                                        </p:tav>
                                      </p:tavLst>
                                    </p:anim>
                                    <p:anim calcmode="lin" valueType="num">
                                      <p:cBhvr>
                                        <p:cTn id="93" dur="250" fill="hold"/>
                                        <p:tgtEl>
                                          <p:spTgt spid="144"/>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fade">
                                      <p:cBhvr>
                                        <p:cTn id="97" dur="250"/>
                                        <p:tgtEl>
                                          <p:spTgt spid="145"/>
                                        </p:tgtEl>
                                      </p:cBhvr>
                                    </p:animEffect>
                                    <p:anim calcmode="lin" valueType="num">
                                      <p:cBhvr>
                                        <p:cTn id="98" dur="250" fill="hold"/>
                                        <p:tgtEl>
                                          <p:spTgt spid="145"/>
                                        </p:tgtEl>
                                        <p:attrNameLst>
                                          <p:attrName>ppt_x</p:attrName>
                                        </p:attrNameLst>
                                      </p:cBhvr>
                                      <p:tavLst>
                                        <p:tav tm="0">
                                          <p:val>
                                            <p:strVal val="#ppt_x"/>
                                          </p:val>
                                        </p:tav>
                                        <p:tav tm="100000">
                                          <p:val>
                                            <p:strVal val="#ppt_x"/>
                                          </p:val>
                                        </p:tav>
                                      </p:tavLst>
                                    </p:anim>
                                    <p:anim calcmode="lin" valueType="num">
                                      <p:cBhvr>
                                        <p:cTn id="99" dur="250" fill="hold"/>
                                        <p:tgtEl>
                                          <p:spTgt spid="145"/>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146"/>
                                        </p:tgtEl>
                                        <p:attrNameLst>
                                          <p:attrName>style.visibility</p:attrName>
                                        </p:attrNameLst>
                                      </p:cBhvr>
                                      <p:to>
                                        <p:strVal val="visible"/>
                                      </p:to>
                                    </p:set>
                                    <p:animEffect transition="in" filter="fade">
                                      <p:cBhvr>
                                        <p:cTn id="103" dur="250"/>
                                        <p:tgtEl>
                                          <p:spTgt spid="146"/>
                                        </p:tgtEl>
                                      </p:cBhvr>
                                    </p:animEffect>
                                    <p:anim calcmode="lin" valueType="num">
                                      <p:cBhvr>
                                        <p:cTn id="104" dur="250" fill="hold"/>
                                        <p:tgtEl>
                                          <p:spTgt spid="146"/>
                                        </p:tgtEl>
                                        <p:attrNameLst>
                                          <p:attrName>ppt_x</p:attrName>
                                        </p:attrNameLst>
                                      </p:cBhvr>
                                      <p:tavLst>
                                        <p:tav tm="0">
                                          <p:val>
                                            <p:strVal val="#ppt_x"/>
                                          </p:val>
                                        </p:tav>
                                        <p:tav tm="100000">
                                          <p:val>
                                            <p:strVal val="#ppt_x"/>
                                          </p:val>
                                        </p:tav>
                                      </p:tavLst>
                                    </p:anim>
                                    <p:anim calcmode="lin" valueType="num">
                                      <p:cBhvr>
                                        <p:cTn id="105" dur="250" fill="hold"/>
                                        <p:tgtEl>
                                          <p:spTgt spid="146"/>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fade">
                                      <p:cBhvr>
                                        <p:cTn id="109" dur="250"/>
                                        <p:tgtEl>
                                          <p:spTgt spid="147"/>
                                        </p:tgtEl>
                                      </p:cBhvr>
                                    </p:animEffect>
                                    <p:anim calcmode="lin" valueType="num">
                                      <p:cBhvr>
                                        <p:cTn id="110" dur="250" fill="hold"/>
                                        <p:tgtEl>
                                          <p:spTgt spid="147"/>
                                        </p:tgtEl>
                                        <p:attrNameLst>
                                          <p:attrName>ppt_x</p:attrName>
                                        </p:attrNameLst>
                                      </p:cBhvr>
                                      <p:tavLst>
                                        <p:tav tm="0">
                                          <p:val>
                                            <p:strVal val="#ppt_x"/>
                                          </p:val>
                                        </p:tav>
                                        <p:tav tm="100000">
                                          <p:val>
                                            <p:strVal val="#ppt_x"/>
                                          </p:val>
                                        </p:tav>
                                      </p:tavLst>
                                    </p:anim>
                                    <p:anim calcmode="lin" valueType="num">
                                      <p:cBhvr>
                                        <p:cTn id="111" dur="25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additive="base">
                                        <p:cTn id="116" dur="500" fill="hold"/>
                                        <p:tgtEl>
                                          <p:spTgt spid="19"/>
                                        </p:tgtEl>
                                        <p:attrNameLst>
                                          <p:attrName>ppt_x</p:attrName>
                                        </p:attrNameLst>
                                      </p:cBhvr>
                                      <p:tavLst>
                                        <p:tav tm="0">
                                          <p:val>
                                            <p:strVal val="#ppt_x"/>
                                          </p:val>
                                        </p:tav>
                                        <p:tav tm="100000">
                                          <p:val>
                                            <p:strVal val="#ppt_x"/>
                                          </p:val>
                                        </p:tav>
                                      </p:tavLst>
                                    </p:anim>
                                    <p:anim calcmode="lin" valueType="num">
                                      <p:cBhvr additive="base">
                                        <p:cTn id="1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p:bldP spid="124"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 name="标题 1"/>
          <p:cNvSpPr txBox="1"/>
          <p:nvPr/>
        </p:nvSpPr>
        <p:spPr>
          <a:xfrm>
            <a:off x="2724019" y="3648957"/>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活动执行流程</a:t>
            </a: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364" y="1282310"/>
            <a:ext cx="2337515" cy="2337515"/>
          </a:xfrm>
          <a:prstGeom prst="rect">
            <a:avLst/>
          </a:prstGeom>
        </p:spPr>
      </p:pic>
      <p:sp>
        <p:nvSpPr>
          <p:cNvPr id="2" name="矩形 1"/>
          <p:cNvSpPr/>
          <p:nvPr/>
        </p:nvSpPr>
        <p:spPr>
          <a:xfrm>
            <a:off x="3633585" y="4596966"/>
            <a:ext cx="4625518" cy="400110"/>
          </a:xfrm>
          <a:prstGeom prst="rect">
            <a:avLst/>
          </a:prstGeom>
        </p:spPr>
        <p:txBody>
          <a:bodyPr wrap="square">
            <a:spAutoFit/>
          </a:bodyPr>
          <a:lstStyle/>
          <a:p>
            <a:r>
              <a:rPr lang="zh-CN" altLang="en-US" sz="2000" dirty="0">
                <a:latin typeface="方正剪纸简体" panose="03000509000000000000" pitchFamily="65" charset="-122"/>
                <a:ea typeface="方正剪纸简体" panose="03000509000000000000" pitchFamily="65" charset="-122"/>
              </a:rPr>
              <a:t>Introduction of activity background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511" y="1516150"/>
            <a:ext cx="3576682" cy="4094075"/>
          </a:xfrm>
          <a:prstGeom prst="rect">
            <a:avLst/>
          </a:prstGeom>
        </p:spPr>
      </p:pic>
      <p:grpSp>
        <p:nvGrpSpPr>
          <p:cNvPr id="4" name="组合 3"/>
          <p:cNvGrpSpPr/>
          <p:nvPr/>
        </p:nvGrpSpPr>
        <p:grpSpPr>
          <a:xfrm>
            <a:off x="8187533" y="1803038"/>
            <a:ext cx="3338226" cy="1039202"/>
            <a:chOff x="1478171" y="2225265"/>
            <a:chExt cx="3338226" cy="1039202"/>
          </a:xfrm>
        </p:grpSpPr>
        <p:sp>
          <p:nvSpPr>
            <p:cNvPr id="5" name="TextBox 21"/>
            <p:cNvSpPr>
              <a:spLocks noChangeArrowheads="1"/>
            </p:cNvSpPr>
            <p:nvPr/>
          </p:nvSpPr>
          <p:spPr bwMode="auto">
            <a:xfrm>
              <a:off x="1478171" y="2664303"/>
              <a:ext cx="3338226" cy="600164"/>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 name="文本框 5"/>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 name="组合 6"/>
          <p:cNvGrpSpPr/>
          <p:nvPr/>
        </p:nvGrpSpPr>
        <p:grpSpPr>
          <a:xfrm>
            <a:off x="533883" y="1878007"/>
            <a:ext cx="3338226" cy="1009322"/>
            <a:chOff x="1478171" y="2225265"/>
            <a:chExt cx="3338226" cy="1009322"/>
          </a:xfrm>
        </p:grpSpPr>
        <p:sp>
          <p:nvSpPr>
            <p:cNvPr id="8" name="TextBox 21"/>
            <p:cNvSpPr>
              <a:spLocks noChangeArrowheads="1"/>
            </p:cNvSpPr>
            <p:nvPr/>
          </p:nvSpPr>
          <p:spPr bwMode="auto">
            <a:xfrm>
              <a:off x="1478171" y="2664303"/>
              <a:ext cx="3338226" cy="570284"/>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35458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10" name="组合 9"/>
          <p:cNvGrpSpPr/>
          <p:nvPr/>
        </p:nvGrpSpPr>
        <p:grpSpPr>
          <a:xfrm>
            <a:off x="7788193" y="4029525"/>
            <a:ext cx="3338226" cy="1039202"/>
            <a:chOff x="1478171" y="2225265"/>
            <a:chExt cx="3338226" cy="1039202"/>
          </a:xfrm>
        </p:grpSpPr>
        <p:sp>
          <p:nvSpPr>
            <p:cNvPr id="11" name="TextBox 21"/>
            <p:cNvSpPr>
              <a:spLocks noChangeArrowheads="1"/>
            </p:cNvSpPr>
            <p:nvPr/>
          </p:nvSpPr>
          <p:spPr bwMode="auto">
            <a:xfrm>
              <a:off x="1478171" y="2664303"/>
              <a:ext cx="3338226" cy="600164"/>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2" name="文本框 11"/>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13" name="组合 12"/>
          <p:cNvGrpSpPr/>
          <p:nvPr/>
        </p:nvGrpSpPr>
        <p:grpSpPr>
          <a:xfrm>
            <a:off x="873285" y="4029525"/>
            <a:ext cx="3338226" cy="1009322"/>
            <a:chOff x="1478171" y="2225265"/>
            <a:chExt cx="3338226" cy="1009322"/>
          </a:xfrm>
        </p:grpSpPr>
        <p:sp>
          <p:nvSpPr>
            <p:cNvPr id="14" name="TextBox 21"/>
            <p:cNvSpPr>
              <a:spLocks noChangeArrowheads="1"/>
            </p:cNvSpPr>
            <p:nvPr/>
          </p:nvSpPr>
          <p:spPr bwMode="auto">
            <a:xfrm>
              <a:off x="1478171" y="2664303"/>
              <a:ext cx="3338226" cy="570284"/>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5" name="文本框 14"/>
            <p:cNvSpPr txBox="1"/>
            <p:nvPr/>
          </p:nvSpPr>
          <p:spPr>
            <a:xfrm>
              <a:off x="35458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614977" y="2847765"/>
            <a:ext cx="10513167" cy="1661996"/>
            <a:chOff x="-1223381" y="3166398"/>
            <a:chExt cx="14258915" cy="2254150"/>
          </a:xfrm>
          <a:solidFill>
            <a:srgbClr val="D6610F"/>
          </a:solidFill>
        </p:grpSpPr>
        <p:sp>
          <p:nvSpPr>
            <p:cNvPr id="72"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 name="组合 73"/>
            <p:cNvGrpSpPr/>
            <p:nvPr/>
          </p:nvGrpSpPr>
          <p:grpSpPr>
            <a:xfrm>
              <a:off x="-1223381" y="3166398"/>
              <a:ext cx="14258915" cy="2254150"/>
              <a:chOff x="-1223381" y="3166398"/>
              <a:chExt cx="14258915" cy="2254150"/>
            </a:xfrm>
            <a:grpFill/>
          </p:grpSpPr>
          <p:sp>
            <p:nvSpPr>
              <p:cNvPr id="75"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9" name="TextBox 29"/>
          <p:cNvSpPr txBox="1"/>
          <p:nvPr/>
        </p:nvSpPr>
        <p:spPr>
          <a:xfrm>
            <a:off x="2487184" y="5179034"/>
            <a:ext cx="1925120" cy="549051"/>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80" name="TextBox 30"/>
          <p:cNvSpPr txBox="1"/>
          <p:nvPr/>
        </p:nvSpPr>
        <p:spPr>
          <a:xfrm>
            <a:off x="4278861" y="2327292"/>
            <a:ext cx="1925120" cy="549051"/>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81" name="TextBox 31"/>
          <p:cNvSpPr txBox="1"/>
          <p:nvPr/>
        </p:nvSpPr>
        <p:spPr>
          <a:xfrm>
            <a:off x="7618848" y="2327292"/>
            <a:ext cx="1925120" cy="549051"/>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82" name="组合 81"/>
          <p:cNvGrpSpPr/>
          <p:nvPr/>
        </p:nvGrpSpPr>
        <p:grpSpPr>
          <a:xfrm>
            <a:off x="4484956" y="1767645"/>
            <a:ext cx="1359620" cy="531469"/>
            <a:chOff x="4584108" y="1916832"/>
            <a:chExt cx="1359620" cy="531469"/>
          </a:xfrm>
          <a:solidFill>
            <a:srgbClr val="D6610F"/>
          </a:solidFill>
        </p:grpSpPr>
        <p:grpSp>
          <p:nvGrpSpPr>
            <p:cNvPr id="83" name="组合 82"/>
            <p:cNvGrpSpPr/>
            <p:nvPr/>
          </p:nvGrpSpPr>
          <p:grpSpPr>
            <a:xfrm>
              <a:off x="4584108" y="1916832"/>
              <a:ext cx="1359620" cy="531469"/>
              <a:chOff x="4714476" y="2196167"/>
              <a:chExt cx="1359620" cy="531469"/>
            </a:xfrm>
            <a:grpFill/>
          </p:grpSpPr>
          <p:sp>
            <p:nvSpPr>
              <p:cNvPr id="85" name="等腰三角形 8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36"/>
              <p:cNvSpPr txBox="1"/>
              <p:nvPr/>
            </p:nvSpPr>
            <p:spPr>
              <a:xfrm>
                <a:off x="4714476" y="2196167"/>
                <a:ext cx="1359620" cy="445668"/>
              </a:xfrm>
              <a:prstGeom prst="rect">
                <a:avLst/>
              </a:prstGeom>
              <a:grpFill/>
            </p:spPr>
            <p:txBody>
              <a:bodyPr wrap="square" rtlCol="0" anchor="ctr">
                <a:spAutoFit/>
              </a:bodyPr>
              <a:lstStyle/>
              <a:p>
                <a:pPr algn="just"/>
                <a:endParaRPr lang="zh-CN" altLang="en-US" dirty="0">
                  <a:solidFill>
                    <a:srgbClr val="001B36"/>
                  </a:solidFill>
                </a:endParaRPr>
              </a:p>
            </p:txBody>
          </p:sp>
        </p:grpSp>
        <p:sp>
          <p:nvSpPr>
            <p:cNvPr id="84" name="TextBox 34"/>
            <p:cNvSpPr txBox="1"/>
            <p:nvPr/>
          </p:nvSpPr>
          <p:spPr>
            <a:xfrm>
              <a:off x="4661201" y="1916832"/>
              <a:ext cx="1257939" cy="407291"/>
            </a:xfrm>
            <a:prstGeom prst="rect">
              <a:avLst/>
            </a:prstGeom>
            <a:grpFill/>
          </p:spPr>
          <p:txBody>
            <a:bodyPr wrap="square" lIns="91431" tIns="0" rIns="91431" bIns="0" rtlCol="0" anchor="t">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7" name="组合 86"/>
          <p:cNvGrpSpPr/>
          <p:nvPr/>
        </p:nvGrpSpPr>
        <p:grpSpPr>
          <a:xfrm>
            <a:off x="8007193" y="1767645"/>
            <a:ext cx="1359620" cy="531469"/>
            <a:chOff x="8106345" y="1916832"/>
            <a:chExt cx="1359620" cy="531469"/>
          </a:xfrm>
          <a:solidFill>
            <a:srgbClr val="D6610F"/>
          </a:solidFill>
        </p:grpSpPr>
        <p:grpSp>
          <p:nvGrpSpPr>
            <p:cNvPr id="88" name="组合 87"/>
            <p:cNvGrpSpPr/>
            <p:nvPr/>
          </p:nvGrpSpPr>
          <p:grpSpPr>
            <a:xfrm>
              <a:off x="8106345" y="1916832"/>
              <a:ext cx="1359620" cy="531469"/>
              <a:chOff x="4714476" y="2196167"/>
              <a:chExt cx="1359620" cy="531469"/>
            </a:xfrm>
            <a:grpFill/>
          </p:grpSpPr>
          <p:sp>
            <p:nvSpPr>
              <p:cNvPr id="90" name="等腰三角形 89"/>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41"/>
              <p:cNvSpPr txBox="1"/>
              <p:nvPr/>
            </p:nvSpPr>
            <p:spPr>
              <a:xfrm>
                <a:off x="4714476" y="2196167"/>
                <a:ext cx="1359620" cy="445668"/>
              </a:xfrm>
              <a:prstGeom prst="rect">
                <a:avLst/>
              </a:prstGeom>
              <a:grpFill/>
            </p:spPr>
            <p:txBody>
              <a:bodyPr wrap="square" rtlCol="0" anchor="ctr">
                <a:spAutoFit/>
              </a:bodyPr>
              <a:lstStyle/>
              <a:p>
                <a:pPr algn="just"/>
                <a:endParaRPr lang="zh-CN" altLang="en-US" dirty="0">
                  <a:solidFill>
                    <a:srgbClr val="001B36"/>
                  </a:solidFill>
                </a:endParaRPr>
              </a:p>
            </p:txBody>
          </p:sp>
        </p:grpSp>
        <p:sp>
          <p:nvSpPr>
            <p:cNvPr id="89" name="TextBox 39"/>
            <p:cNvSpPr txBox="1"/>
            <p:nvPr/>
          </p:nvSpPr>
          <p:spPr>
            <a:xfrm>
              <a:off x="8183438" y="1916832"/>
              <a:ext cx="1257939" cy="407291"/>
            </a:xfrm>
            <a:prstGeom prst="rect">
              <a:avLst/>
            </a:prstGeom>
            <a:grpFill/>
          </p:spPr>
          <p:txBody>
            <a:bodyPr wrap="square" lIns="91431" tIns="0" rIns="91431" bIns="0" rtlCol="0" anchor="t">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92" name="组合 91"/>
          <p:cNvGrpSpPr/>
          <p:nvPr/>
        </p:nvGrpSpPr>
        <p:grpSpPr>
          <a:xfrm>
            <a:off x="2802246" y="4511104"/>
            <a:ext cx="1359620" cy="567365"/>
            <a:chOff x="2901398" y="4660291"/>
            <a:chExt cx="1359620" cy="567365"/>
          </a:xfrm>
          <a:solidFill>
            <a:schemeClr val="tx1"/>
          </a:solidFill>
        </p:grpSpPr>
        <p:grpSp>
          <p:nvGrpSpPr>
            <p:cNvPr id="93" name="组合 92"/>
            <p:cNvGrpSpPr/>
            <p:nvPr/>
          </p:nvGrpSpPr>
          <p:grpSpPr>
            <a:xfrm rot="10800000" flipH="1">
              <a:off x="2901398" y="4660291"/>
              <a:ext cx="1359620" cy="567365"/>
              <a:chOff x="4714476" y="2196167"/>
              <a:chExt cx="1359620" cy="567365"/>
            </a:xfrm>
            <a:grpFill/>
          </p:grpSpPr>
          <p:sp>
            <p:nvSpPr>
              <p:cNvPr id="95" name="等腰三角形 94"/>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TextBox 46"/>
              <p:cNvSpPr txBox="1"/>
              <p:nvPr/>
            </p:nvSpPr>
            <p:spPr>
              <a:xfrm>
                <a:off x="4714476" y="2196167"/>
                <a:ext cx="1359620" cy="445668"/>
              </a:xfrm>
              <a:prstGeom prst="rect">
                <a:avLst/>
              </a:prstGeom>
              <a:grpFill/>
            </p:spPr>
            <p:txBody>
              <a:bodyPr wrap="square" rtlCol="0" anchor="ctr">
                <a:spAutoFit/>
              </a:bodyPr>
              <a:lstStyle/>
              <a:p>
                <a:pPr algn="just"/>
                <a:endParaRPr lang="zh-CN" altLang="en-US" dirty="0">
                  <a:solidFill>
                    <a:srgbClr val="001B36"/>
                  </a:solidFill>
                </a:endParaRPr>
              </a:p>
            </p:txBody>
          </p:sp>
        </p:grpSp>
        <p:sp>
          <p:nvSpPr>
            <p:cNvPr id="94" name="TextBox 44"/>
            <p:cNvSpPr txBox="1"/>
            <p:nvPr/>
          </p:nvSpPr>
          <p:spPr>
            <a:xfrm>
              <a:off x="2952238" y="4802398"/>
              <a:ext cx="1257939" cy="407291"/>
            </a:xfrm>
            <a:prstGeom prst="rect">
              <a:avLst/>
            </a:prstGeom>
            <a:grpFill/>
          </p:spPr>
          <p:txBody>
            <a:bodyPr wrap="square" lIns="91431" tIns="0" rIns="91431" bIns="0" rtlCol="0" anchor="t">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97" name="TextBox 47"/>
          <p:cNvSpPr txBox="1"/>
          <p:nvPr/>
        </p:nvSpPr>
        <p:spPr>
          <a:xfrm>
            <a:off x="5821121" y="5178526"/>
            <a:ext cx="1925120" cy="549051"/>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98" name="组合 97"/>
          <p:cNvGrpSpPr/>
          <p:nvPr/>
        </p:nvGrpSpPr>
        <p:grpSpPr>
          <a:xfrm>
            <a:off x="6136183" y="4533792"/>
            <a:ext cx="1359620" cy="544169"/>
            <a:chOff x="6235335" y="4682979"/>
            <a:chExt cx="1359620" cy="544169"/>
          </a:xfrm>
          <a:solidFill>
            <a:schemeClr val="tx1"/>
          </a:solidFill>
        </p:grpSpPr>
        <p:grpSp>
          <p:nvGrpSpPr>
            <p:cNvPr id="99" name="组合 98"/>
            <p:cNvGrpSpPr/>
            <p:nvPr/>
          </p:nvGrpSpPr>
          <p:grpSpPr>
            <a:xfrm rot="10800000" flipH="1">
              <a:off x="6235335" y="4682979"/>
              <a:ext cx="1359620" cy="544169"/>
              <a:chOff x="4714476" y="2196167"/>
              <a:chExt cx="1359620" cy="544169"/>
            </a:xfrm>
            <a:grpFill/>
          </p:grpSpPr>
          <p:sp>
            <p:nvSpPr>
              <p:cNvPr id="101" name="等腰三角形 100"/>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52"/>
              <p:cNvSpPr txBox="1"/>
              <p:nvPr/>
            </p:nvSpPr>
            <p:spPr>
              <a:xfrm>
                <a:off x="4714476" y="2196167"/>
                <a:ext cx="1359620" cy="445668"/>
              </a:xfrm>
              <a:prstGeom prst="rect">
                <a:avLst/>
              </a:prstGeom>
              <a:grpFill/>
            </p:spPr>
            <p:txBody>
              <a:bodyPr wrap="square" rtlCol="0" anchor="ctr">
                <a:spAutoFit/>
              </a:bodyPr>
              <a:lstStyle/>
              <a:p>
                <a:pPr algn="just"/>
                <a:endParaRPr lang="zh-CN" altLang="en-US" dirty="0">
                  <a:solidFill>
                    <a:srgbClr val="001B36"/>
                  </a:solidFill>
                </a:endParaRPr>
              </a:p>
            </p:txBody>
          </p:sp>
        </p:grpSp>
        <p:sp>
          <p:nvSpPr>
            <p:cNvPr id="100" name="TextBox 50"/>
            <p:cNvSpPr txBox="1"/>
            <p:nvPr/>
          </p:nvSpPr>
          <p:spPr>
            <a:xfrm>
              <a:off x="6286175" y="4814590"/>
              <a:ext cx="1257939" cy="407291"/>
            </a:xfrm>
            <a:prstGeom prst="rect">
              <a:avLst/>
            </a:prstGeom>
            <a:grpFill/>
          </p:spPr>
          <p:txBody>
            <a:bodyPr wrap="square" lIns="91431" tIns="0" rIns="91431" bIns="0" rtlCol="0" anchor="t">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03" name="组合 102"/>
          <p:cNvGrpSpPr/>
          <p:nvPr/>
        </p:nvGrpSpPr>
        <p:grpSpPr>
          <a:xfrm>
            <a:off x="2948868" y="3032652"/>
            <a:ext cx="1302812" cy="1290632"/>
            <a:chOff x="3048020" y="3181839"/>
            <a:chExt cx="1302812" cy="1290632"/>
          </a:xfrm>
          <a:solidFill>
            <a:schemeClr val="tx1"/>
          </a:solidFill>
        </p:grpSpPr>
        <p:sp>
          <p:nvSpPr>
            <p:cNvPr id="104" name="Oval 94"/>
            <p:cNvSpPr>
              <a:spLocks noChangeArrowheads="1"/>
            </p:cNvSpPr>
            <p:nvPr/>
          </p:nvSpPr>
          <p:spPr bwMode="auto">
            <a:xfrm>
              <a:off x="3048020" y="3181839"/>
              <a:ext cx="1302812" cy="1290632"/>
            </a:xfrm>
            <a:prstGeom prst="ellipse">
              <a:avLst/>
            </a:prstGeom>
            <a:grpFill/>
            <a:ln w="2" cap="flat">
              <a:noFill/>
              <a:prstDash val="solid"/>
              <a:miter lim="800000"/>
            </a:ln>
          </p:spPr>
          <p:txBody>
            <a:bodyPr vert="horz" wrap="square" lIns="91440" tIns="45720" rIns="91440" bIns="45720" numCol="1" anchor="t" anchorCtr="0" compatLnSpc="1"/>
            <a:lstStyle/>
            <a:p>
              <a:endParaRPr lang="zh-CN" altLang="en-US"/>
            </a:p>
          </p:txBody>
        </p:sp>
        <p:sp>
          <p:nvSpPr>
            <p:cNvPr id="105" name="TextBox 55"/>
            <p:cNvSpPr txBox="1"/>
            <p:nvPr/>
          </p:nvSpPr>
          <p:spPr>
            <a:xfrm>
              <a:off x="3367435" y="3478696"/>
              <a:ext cx="676788" cy="784830"/>
            </a:xfrm>
            <a:prstGeom prst="rect">
              <a:avLst/>
            </a:prstGeom>
            <a:grpFill/>
          </p:spPr>
          <p:txBody>
            <a:bodyPr wrap="none" rtlCol="0">
              <a:spAutoFit/>
            </a:bodyPr>
            <a:lstStyle/>
            <a:p>
              <a:r>
                <a:rPr lang="en-US" altLang="zh-CN" sz="4500" dirty="0">
                  <a:solidFill>
                    <a:schemeClr val="bg1"/>
                  </a:solidFill>
                  <a:latin typeface="方正正中黑简体" panose="02000000000000000000" pitchFamily="2" charset="-122"/>
                  <a:ea typeface="方正正中黑简体" panose="02000000000000000000" pitchFamily="2" charset="-122"/>
                </a:rPr>
                <a:t>A</a:t>
              </a:r>
              <a:endParaRPr lang="zh-CN" altLang="en-US" sz="4500" dirty="0">
                <a:solidFill>
                  <a:schemeClr val="bg1"/>
                </a:solidFill>
                <a:latin typeface="方正正中黑简体" panose="02000000000000000000" pitchFamily="2" charset="-122"/>
                <a:ea typeface="方正正中黑简体" panose="02000000000000000000" pitchFamily="2" charset="-122"/>
              </a:endParaRPr>
            </a:p>
          </p:txBody>
        </p:sp>
      </p:grpSp>
      <p:grpSp>
        <p:nvGrpSpPr>
          <p:cNvPr id="106" name="组合 105"/>
          <p:cNvGrpSpPr/>
          <p:nvPr/>
        </p:nvGrpSpPr>
        <p:grpSpPr>
          <a:xfrm>
            <a:off x="4586894" y="3032651"/>
            <a:ext cx="1290635" cy="1290635"/>
            <a:chOff x="4686046" y="3181838"/>
            <a:chExt cx="1290635" cy="1290635"/>
          </a:xfrm>
          <a:solidFill>
            <a:srgbClr val="D6610F"/>
          </a:solidFill>
        </p:grpSpPr>
        <p:sp>
          <p:nvSpPr>
            <p:cNvPr id="107" name="Oval 87"/>
            <p:cNvSpPr>
              <a:spLocks noChangeArrowheads="1"/>
            </p:cNvSpPr>
            <p:nvPr/>
          </p:nvSpPr>
          <p:spPr bwMode="auto">
            <a:xfrm>
              <a:off x="4686046" y="3181838"/>
              <a:ext cx="1290635" cy="1290635"/>
            </a:xfrm>
            <a:prstGeom prst="ellipse">
              <a:avLst/>
            </a:prstGeom>
            <a:grpFill/>
            <a:ln w="2" cap="flat">
              <a:noFill/>
              <a:prstDash val="solid"/>
              <a:miter lim="800000"/>
            </a:ln>
          </p:spPr>
          <p:txBody>
            <a:bodyPr vert="horz" wrap="square" lIns="91440" tIns="45720" rIns="91440" bIns="45720" numCol="1" anchor="t" anchorCtr="0" compatLnSpc="1"/>
            <a:lstStyle/>
            <a:p>
              <a:endParaRPr lang="zh-CN" altLang="en-US"/>
            </a:p>
          </p:txBody>
        </p:sp>
        <p:sp>
          <p:nvSpPr>
            <p:cNvPr id="108" name="TextBox 58"/>
            <p:cNvSpPr txBox="1"/>
            <p:nvPr/>
          </p:nvSpPr>
          <p:spPr>
            <a:xfrm>
              <a:off x="5018810" y="3478696"/>
              <a:ext cx="651140" cy="784830"/>
            </a:xfrm>
            <a:prstGeom prst="rect">
              <a:avLst/>
            </a:prstGeom>
            <a:grpFill/>
          </p:spPr>
          <p:txBody>
            <a:bodyPr wrap="none" rtlCol="0">
              <a:spAutoFit/>
            </a:bodyPr>
            <a:lstStyle/>
            <a:p>
              <a:r>
                <a:rPr lang="en-US" altLang="zh-CN" sz="4500" dirty="0">
                  <a:solidFill>
                    <a:schemeClr val="bg1"/>
                  </a:solidFill>
                  <a:latin typeface="方正正中黑简体" panose="02000000000000000000" pitchFamily="2" charset="-122"/>
                  <a:ea typeface="方正正中黑简体" panose="02000000000000000000" pitchFamily="2" charset="-122"/>
                </a:rPr>
                <a:t>B</a:t>
              </a:r>
              <a:endParaRPr lang="zh-CN" altLang="en-US" sz="4500" dirty="0">
                <a:solidFill>
                  <a:schemeClr val="bg1"/>
                </a:solidFill>
                <a:latin typeface="方正正中黑简体" panose="02000000000000000000" pitchFamily="2" charset="-122"/>
                <a:ea typeface="方正正中黑简体" panose="02000000000000000000" pitchFamily="2" charset="-122"/>
              </a:endParaRPr>
            </a:p>
          </p:txBody>
        </p:sp>
      </p:grpSp>
      <p:grpSp>
        <p:nvGrpSpPr>
          <p:cNvPr id="109" name="组合 108"/>
          <p:cNvGrpSpPr/>
          <p:nvPr/>
        </p:nvGrpSpPr>
        <p:grpSpPr>
          <a:xfrm>
            <a:off x="6187023" y="3032651"/>
            <a:ext cx="1290635" cy="1290635"/>
            <a:chOff x="6286175" y="3181838"/>
            <a:chExt cx="1290635" cy="1290635"/>
          </a:xfrm>
          <a:solidFill>
            <a:schemeClr val="tx1"/>
          </a:solidFill>
        </p:grpSpPr>
        <p:sp>
          <p:nvSpPr>
            <p:cNvPr id="110" name="Oval 88"/>
            <p:cNvSpPr>
              <a:spLocks noChangeArrowheads="1"/>
            </p:cNvSpPr>
            <p:nvPr/>
          </p:nvSpPr>
          <p:spPr bwMode="auto">
            <a:xfrm>
              <a:off x="6286175" y="3181838"/>
              <a:ext cx="1290635" cy="1290635"/>
            </a:xfrm>
            <a:prstGeom prst="ellipse">
              <a:avLst/>
            </a:prstGeom>
            <a:grpFill/>
            <a:ln w="2" cap="flat">
              <a:noFill/>
              <a:prstDash val="solid"/>
              <a:miter lim="800000"/>
            </a:ln>
          </p:spPr>
          <p:txBody>
            <a:bodyPr vert="horz" wrap="square" lIns="91440" tIns="45720" rIns="91440" bIns="45720" numCol="1" anchor="t" anchorCtr="0" compatLnSpc="1"/>
            <a:lstStyle/>
            <a:p>
              <a:endParaRPr lang="zh-CN" altLang="en-US"/>
            </a:p>
          </p:txBody>
        </p:sp>
        <p:sp>
          <p:nvSpPr>
            <p:cNvPr id="111" name="TextBox 61"/>
            <p:cNvSpPr txBox="1"/>
            <p:nvPr/>
          </p:nvSpPr>
          <p:spPr>
            <a:xfrm>
              <a:off x="6605922" y="3478696"/>
              <a:ext cx="671979" cy="784830"/>
            </a:xfrm>
            <a:prstGeom prst="rect">
              <a:avLst/>
            </a:prstGeom>
            <a:grpFill/>
          </p:spPr>
          <p:txBody>
            <a:bodyPr wrap="none" rtlCol="0">
              <a:spAutoFit/>
            </a:bodyPr>
            <a:lstStyle/>
            <a:p>
              <a:r>
                <a:rPr lang="en-US" altLang="zh-CN" sz="4500" dirty="0">
                  <a:solidFill>
                    <a:schemeClr val="bg1"/>
                  </a:solidFill>
                  <a:latin typeface="方正正中黑简体" panose="02000000000000000000" pitchFamily="2" charset="-122"/>
                  <a:ea typeface="方正正中黑简体" panose="02000000000000000000" pitchFamily="2" charset="-122"/>
                </a:rPr>
                <a:t>C</a:t>
              </a:r>
              <a:endParaRPr lang="zh-CN" altLang="en-US" sz="4500" dirty="0">
                <a:solidFill>
                  <a:schemeClr val="bg1"/>
                </a:solidFill>
                <a:latin typeface="方正正中黑简体" panose="02000000000000000000" pitchFamily="2" charset="-122"/>
                <a:ea typeface="方正正中黑简体" panose="02000000000000000000" pitchFamily="2" charset="-122"/>
              </a:endParaRPr>
            </a:p>
          </p:txBody>
        </p:sp>
      </p:grpSp>
      <p:grpSp>
        <p:nvGrpSpPr>
          <p:cNvPr id="112" name="组合 111"/>
          <p:cNvGrpSpPr/>
          <p:nvPr/>
        </p:nvGrpSpPr>
        <p:grpSpPr>
          <a:xfrm>
            <a:off x="7820121" y="3032651"/>
            <a:ext cx="1290635" cy="1290635"/>
            <a:chOff x="7919273" y="3181838"/>
            <a:chExt cx="1290635" cy="1290635"/>
          </a:xfrm>
          <a:solidFill>
            <a:srgbClr val="B0704E"/>
          </a:solidFill>
        </p:grpSpPr>
        <p:sp>
          <p:nvSpPr>
            <p:cNvPr id="113" name="Oval 89"/>
            <p:cNvSpPr>
              <a:spLocks noChangeArrowheads="1"/>
            </p:cNvSpPr>
            <p:nvPr/>
          </p:nvSpPr>
          <p:spPr bwMode="auto">
            <a:xfrm>
              <a:off x="7919273" y="3181838"/>
              <a:ext cx="1290635" cy="1290635"/>
            </a:xfrm>
            <a:prstGeom prst="ellipse">
              <a:avLst/>
            </a:prstGeom>
            <a:solidFill>
              <a:srgbClr val="D6610F"/>
            </a:solidFill>
            <a:ln w="2" cap="flat">
              <a:noFill/>
              <a:prstDash val="solid"/>
              <a:miter lim="800000"/>
            </a:ln>
          </p:spPr>
          <p:txBody>
            <a:bodyPr vert="horz" wrap="square" lIns="91440" tIns="45720" rIns="91440" bIns="45720" numCol="1" anchor="t" anchorCtr="0" compatLnSpc="1"/>
            <a:lstStyle/>
            <a:p>
              <a:endParaRPr lang="zh-CN" altLang="en-US"/>
            </a:p>
          </p:txBody>
        </p:sp>
        <p:sp>
          <p:nvSpPr>
            <p:cNvPr id="114" name="TextBox 64"/>
            <p:cNvSpPr txBox="1"/>
            <p:nvPr/>
          </p:nvSpPr>
          <p:spPr>
            <a:xfrm>
              <a:off x="8251788" y="3478696"/>
              <a:ext cx="671979" cy="784830"/>
            </a:xfrm>
            <a:prstGeom prst="rect">
              <a:avLst/>
            </a:prstGeom>
            <a:noFill/>
            <a:ln>
              <a:noFill/>
            </a:ln>
          </p:spPr>
          <p:txBody>
            <a:bodyPr wrap="none" rtlCol="0">
              <a:spAutoFit/>
            </a:bodyPr>
            <a:lstStyle/>
            <a:p>
              <a:r>
                <a:rPr lang="en-US" altLang="zh-CN" sz="4500" dirty="0">
                  <a:solidFill>
                    <a:schemeClr val="bg1"/>
                  </a:solidFill>
                  <a:latin typeface="方正正中黑简体" panose="02000000000000000000" pitchFamily="2" charset="-122"/>
                  <a:ea typeface="方正正中黑简体" panose="02000000000000000000" pitchFamily="2" charset="-122"/>
                </a:rPr>
                <a:t>D</a:t>
              </a:r>
              <a:endParaRPr lang="zh-CN" altLang="en-US" sz="4500" dirty="0">
                <a:solidFill>
                  <a:schemeClr val="bg1"/>
                </a:solidFill>
                <a:latin typeface="方正正中黑简体" panose="02000000000000000000" pitchFamily="2" charset="-122"/>
                <a:ea typeface="方正正中黑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p:cTn id="11" dur="500" fill="hold"/>
                                        <p:tgtEl>
                                          <p:spTgt spid="103"/>
                                        </p:tgtEl>
                                        <p:attrNameLst>
                                          <p:attrName>ppt_w</p:attrName>
                                        </p:attrNameLst>
                                      </p:cBhvr>
                                      <p:tavLst>
                                        <p:tav tm="0">
                                          <p:val>
                                            <p:fltVal val="0"/>
                                          </p:val>
                                        </p:tav>
                                        <p:tav tm="100000">
                                          <p:val>
                                            <p:strVal val="#ppt_w"/>
                                          </p:val>
                                        </p:tav>
                                      </p:tavLst>
                                    </p:anim>
                                    <p:anim calcmode="lin" valueType="num">
                                      <p:cBhvr>
                                        <p:cTn id="12" dur="500" fill="hold"/>
                                        <p:tgtEl>
                                          <p:spTgt spid="103"/>
                                        </p:tgtEl>
                                        <p:attrNameLst>
                                          <p:attrName>ppt_h</p:attrName>
                                        </p:attrNameLst>
                                      </p:cBhvr>
                                      <p:tavLst>
                                        <p:tav tm="0">
                                          <p:val>
                                            <p:fltVal val="0"/>
                                          </p:val>
                                        </p:tav>
                                        <p:tav tm="100000">
                                          <p:val>
                                            <p:strVal val="#ppt_h"/>
                                          </p:val>
                                        </p:tav>
                                      </p:tavLst>
                                    </p:anim>
                                    <p:animEffect transition="in" filter="fade">
                                      <p:cBhvr>
                                        <p:cTn id="13" dur="500"/>
                                        <p:tgtEl>
                                          <p:spTgt spid="10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p:cTn id="23" dur="500" fill="hold"/>
                                        <p:tgtEl>
                                          <p:spTgt spid="109"/>
                                        </p:tgtEl>
                                        <p:attrNameLst>
                                          <p:attrName>ppt_w</p:attrName>
                                        </p:attrNameLst>
                                      </p:cBhvr>
                                      <p:tavLst>
                                        <p:tav tm="0">
                                          <p:val>
                                            <p:fltVal val="0"/>
                                          </p:val>
                                        </p:tav>
                                        <p:tav tm="100000">
                                          <p:val>
                                            <p:strVal val="#ppt_w"/>
                                          </p:val>
                                        </p:tav>
                                      </p:tavLst>
                                    </p:anim>
                                    <p:anim calcmode="lin" valueType="num">
                                      <p:cBhvr>
                                        <p:cTn id="24" dur="500" fill="hold"/>
                                        <p:tgtEl>
                                          <p:spTgt spid="109"/>
                                        </p:tgtEl>
                                        <p:attrNameLst>
                                          <p:attrName>ppt_h</p:attrName>
                                        </p:attrNameLst>
                                      </p:cBhvr>
                                      <p:tavLst>
                                        <p:tav tm="0">
                                          <p:val>
                                            <p:fltVal val="0"/>
                                          </p:val>
                                        </p:tav>
                                        <p:tav tm="100000">
                                          <p:val>
                                            <p:strVal val="#ppt_h"/>
                                          </p:val>
                                        </p:tav>
                                      </p:tavLst>
                                    </p:anim>
                                    <p:animEffect transition="in" filter="fade">
                                      <p:cBhvr>
                                        <p:cTn id="25" dur="500"/>
                                        <p:tgtEl>
                                          <p:spTgt spid="10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cBhvr>
                                        <p:cTn id="29" dur="500" fill="hold"/>
                                        <p:tgtEl>
                                          <p:spTgt spid="112"/>
                                        </p:tgtEl>
                                        <p:attrNameLst>
                                          <p:attrName>ppt_w</p:attrName>
                                        </p:attrNameLst>
                                      </p:cBhvr>
                                      <p:tavLst>
                                        <p:tav tm="0">
                                          <p:val>
                                            <p:fltVal val="0"/>
                                          </p:val>
                                        </p:tav>
                                        <p:tav tm="100000">
                                          <p:val>
                                            <p:strVal val="#ppt_w"/>
                                          </p:val>
                                        </p:tav>
                                      </p:tavLst>
                                    </p:anim>
                                    <p:anim calcmode="lin" valueType="num">
                                      <p:cBhvr>
                                        <p:cTn id="30" dur="500" fill="hold"/>
                                        <p:tgtEl>
                                          <p:spTgt spid="112"/>
                                        </p:tgtEl>
                                        <p:attrNameLst>
                                          <p:attrName>ppt_h</p:attrName>
                                        </p:attrNameLst>
                                      </p:cBhvr>
                                      <p:tavLst>
                                        <p:tav tm="0">
                                          <p:val>
                                            <p:fltVal val="0"/>
                                          </p:val>
                                        </p:tav>
                                        <p:tav tm="100000">
                                          <p:val>
                                            <p:strVal val="#ppt_h"/>
                                          </p:val>
                                        </p:tav>
                                      </p:tavLst>
                                    </p:anim>
                                    <p:animEffect transition="in" filter="fade">
                                      <p:cBhvr>
                                        <p:cTn id="31" dur="500"/>
                                        <p:tgtEl>
                                          <p:spTgt spid="112"/>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300"/>
                                        <p:tgtEl>
                                          <p:spTgt spid="92"/>
                                        </p:tgtEl>
                                      </p:cBhvr>
                                    </p:animEffect>
                                    <p:anim calcmode="lin" valueType="num">
                                      <p:cBhvr>
                                        <p:cTn id="36" dur="300" fill="hold"/>
                                        <p:tgtEl>
                                          <p:spTgt spid="92"/>
                                        </p:tgtEl>
                                        <p:attrNameLst>
                                          <p:attrName>ppt_x</p:attrName>
                                        </p:attrNameLst>
                                      </p:cBhvr>
                                      <p:tavLst>
                                        <p:tav tm="0">
                                          <p:val>
                                            <p:strVal val="#ppt_x"/>
                                          </p:val>
                                        </p:tav>
                                        <p:tav tm="100000">
                                          <p:val>
                                            <p:strVal val="#ppt_x"/>
                                          </p:val>
                                        </p:tav>
                                      </p:tavLst>
                                    </p:anim>
                                    <p:anim calcmode="lin" valueType="num">
                                      <p:cBhvr>
                                        <p:cTn id="37" dur="300" fill="hold"/>
                                        <p:tgtEl>
                                          <p:spTgt spid="9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300"/>
                                        <p:tgtEl>
                                          <p:spTgt spid="79"/>
                                        </p:tgtEl>
                                      </p:cBhvr>
                                    </p:animEffect>
                                    <p:anim calcmode="lin" valueType="num">
                                      <p:cBhvr>
                                        <p:cTn id="42" dur="300" fill="hold"/>
                                        <p:tgtEl>
                                          <p:spTgt spid="79"/>
                                        </p:tgtEl>
                                        <p:attrNameLst>
                                          <p:attrName>ppt_x</p:attrName>
                                        </p:attrNameLst>
                                      </p:cBhvr>
                                      <p:tavLst>
                                        <p:tav tm="0">
                                          <p:val>
                                            <p:strVal val="#ppt_x"/>
                                          </p:val>
                                        </p:tav>
                                        <p:tav tm="100000">
                                          <p:val>
                                            <p:strVal val="#ppt_x"/>
                                          </p:val>
                                        </p:tav>
                                      </p:tavLst>
                                    </p:anim>
                                    <p:anim calcmode="lin" valueType="num">
                                      <p:cBhvr>
                                        <p:cTn id="43" dur="300" fill="hold"/>
                                        <p:tgtEl>
                                          <p:spTgt spid="7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300"/>
                                        <p:tgtEl>
                                          <p:spTgt spid="82"/>
                                        </p:tgtEl>
                                      </p:cBhvr>
                                    </p:animEffect>
                                    <p:anim calcmode="lin" valueType="num">
                                      <p:cBhvr>
                                        <p:cTn id="48" dur="300" fill="hold"/>
                                        <p:tgtEl>
                                          <p:spTgt spid="82"/>
                                        </p:tgtEl>
                                        <p:attrNameLst>
                                          <p:attrName>ppt_x</p:attrName>
                                        </p:attrNameLst>
                                      </p:cBhvr>
                                      <p:tavLst>
                                        <p:tav tm="0">
                                          <p:val>
                                            <p:strVal val="#ppt_x"/>
                                          </p:val>
                                        </p:tav>
                                        <p:tav tm="100000">
                                          <p:val>
                                            <p:strVal val="#ppt_x"/>
                                          </p:val>
                                        </p:tav>
                                      </p:tavLst>
                                    </p:anim>
                                    <p:anim calcmode="lin" valueType="num">
                                      <p:cBhvr>
                                        <p:cTn id="49" dur="300" fill="hold"/>
                                        <p:tgtEl>
                                          <p:spTgt spid="8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300"/>
                                        <p:tgtEl>
                                          <p:spTgt spid="80"/>
                                        </p:tgtEl>
                                      </p:cBhvr>
                                    </p:animEffect>
                                    <p:anim calcmode="lin" valueType="num">
                                      <p:cBhvr>
                                        <p:cTn id="54" dur="300" fill="hold"/>
                                        <p:tgtEl>
                                          <p:spTgt spid="80"/>
                                        </p:tgtEl>
                                        <p:attrNameLst>
                                          <p:attrName>ppt_x</p:attrName>
                                        </p:attrNameLst>
                                      </p:cBhvr>
                                      <p:tavLst>
                                        <p:tav tm="0">
                                          <p:val>
                                            <p:strVal val="#ppt_x"/>
                                          </p:val>
                                        </p:tav>
                                        <p:tav tm="100000">
                                          <p:val>
                                            <p:strVal val="#ppt_x"/>
                                          </p:val>
                                        </p:tav>
                                      </p:tavLst>
                                    </p:anim>
                                    <p:anim calcmode="lin" valueType="num">
                                      <p:cBhvr>
                                        <p:cTn id="55" dur="300" fill="hold"/>
                                        <p:tgtEl>
                                          <p:spTgt spid="8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300"/>
                                        <p:tgtEl>
                                          <p:spTgt spid="98"/>
                                        </p:tgtEl>
                                      </p:cBhvr>
                                    </p:animEffect>
                                    <p:anim calcmode="lin" valueType="num">
                                      <p:cBhvr>
                                        <p:cTn id="60" dur="300" fill="hold"/>
                                        <p:tgtEl>
                                          <p:spTgt spid="98"/>
                                        </p:tgtEl>
                                        <p:attrNameLst>
                                          <p:attrName>ppt_x</p:attrName>
                                        </p:attrNameLst>
                                      </p:cBhvr>
                                      <p:tavLst>
                                        <p:tav tm="0">
                                          <p:val>
                                            <p:strVal val="#ppt_x"/>
                                          </p:val>
                                        </p:tav>
                                        <p:tav tm="100000">
                                          <p:val>
                                            <p:strVal val="#ppt_x"/>
                                          </p:val>
                                        </p:tav>
                                      </p:tavLst>
                                    </p:anim>
                                    <p:anim calcmode="lin" valueType="num">
                                      <p:cBhvr>
                                        <p:cTn id="61" dur="300" fill="hold"/>
                                        <p:tgtEl>
                                          <p:spTgt spid="98"/>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300"/>
                                        <p:tgtEl>
                                          <p:spTgt spid="97"/>
                                        </p:tgtEl>
                                      </p:cBhvr>
                                    </p:animEffect>
                                    <p:anim calcmode="lin" valueType="num">
                                      <p:cBhvr>
                                        <p:cTn id="66" dur="300" fill="hold"/>
                                        <p:tgtEl>
                                          <p:spTgt spid="97"/>
                                        </p:tgtEl>
                                        <p:attrNameLst>
                                          <p:attrName>ppt_x</p:attrName>
                                        </p:attrNameLst>
                                      </p:cBhvr>
                                      <p:tavLst>
                                        <p:tav tm="0">
                                          <p:val>
                                            <p:strVal val="#ppt_x"/>
                                          </p:val>
                                        </p:tav>
                                        <p:tav tm="100000">
                                          <p:val>
                                            <p:strVal val="#ppt_x"/>
                                          </p:val>
                                        </p:tav>
                                      </p:tavLst>
                                    </p:anim>
                                    <p:anim calcmode="lin" valueType="num">
                                      <p:cBhvr>
                                        <p:cTn id="67" dur="300" fill="hold"/>
                                        <p:tgtEl>
                                          <p:spTgt spid="9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7" presetClass="entr" presetSubtype="0"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300"/>
                                        <p:tgtEl>
                                          <p:spTgt spid="87"/>
                                        </p:tgtEl>
                                      </p:cBhvr>
                                    </p:animEffect>
                                    <p:anim calcmode="lin" valueType="num">
                                      <p:cBhvr>
                                        <p:cTn id="72" dur="300" fill="hold"/>
                                        <p:tgtEl>
                                          <p:spTgt spid="87"/>
                                        </p:tgtEl>
                                        <p:attrNameLst>
                                          <p:attrName>ppt_x</p:attrName>
                                        </p:attrNameLst>
                                      </p:cBhvr>
                                      <p:tavLst>
                                        <p:tav tm="0">
                                          <p:val>
                                            <p:strVal val="#ppt_x"/>
                                          </p:val>
                                        </p:tav>
                                        <p:tav tm="100000">
                                          <p:val>
                                            <p:strVal val="#ppt_x"/>
                                          </p:val>
                                        </p:tav>
                                      </p:tavLst>
                                    </p:anim>
                                    <p:anim calcmode="lin" valueType="num">
                                      <p:cBhvr>
                                        <p:cTn id="73" dur="300" fill="hold"/>
                                        <p:tgtEl>
                                          <p:spTgt spid="87"/>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7"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300"/>
                                        <p:tgtEl>
                                          <p:spTgt spid="81"/>
                                        </p:tgtEl>
                                      </p:cBhvr>
                                    </p:animEffect>
                                    <p:anim calcmode="lin" valueType="num">
                                      <p:cBhvr>
                                        <p:cTn id="78" dur="300" fill="hold"/>
                                        <p:tgtEl>
                                          <p:spTgt spid="81"/>
                                        </p:tgtEl>
                                        <p:attrNameLst>
                                          <p:attrName>ppt_x</p:attrName>
                                        </p:attrNameLst>
                                      </p:cBhvr>
                                      <p:tavLst>
                                        <p:tav tm="0">
                                          <p:val>
                                            <p:strVal val="#ppt_x"/>
                                          </p:val>
                                        </p:tav>
                                        <p:tav tm="100000">
                                          <p:val>
                                            <p:strVal val="#ppt_x"/>
                                          </p:val>
                                        </p:tav>
                                      </p:tavLst>
                                    </p:anim>
                                    <p:anim calcmode="lin" valueType="num">
                                      <p:cBhvr>
                                        <p:cTn id="79" dur="3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565544" y="1793600"/>
            <a:ext cx="4818293" cy="3789871"/>
            <a:chOff x="3940117" y="2413090"/>
            <a:chExt cx="4296819" cy="3379701"/>
          </a:xfrm>
        </p:grpSpPr>
        <p:sp>
          <p:nvSpPr>
            <p:cNvPr id="27" name="Oval 2"/>
            <p:cNvSpPr/>
            <p:nvPr/>
          </p:nvSpPr>
          <p:spPr>
            <a:xfrm>
              <a:off x="4504957" y="2458481"/>
              <a:ext cx="3213134" cy="3231574"/>
            </a:xfrm>
            <a:prstGeom prst="ellipse">
              <a:avLst/>
            </a:prstGeom>
            <a:noFill/>
            <a:ln w="53975" cmpd="dbl">
              <a:solidFill>
                <a:srgbClr val="B070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28" name="Oval 3"/>
            <p:cNvSpPr/>
            <p:nvPr/>
          </p:nvSpPr>
          <p:spPr>
            <a:xfrm>
              <a:off x="4404092" y="2413092"/>
              <a:ext cx="1008643" cy="1014431"/>
            </a:xfrm>
            <a:prstGeom prst="ellipse">
              <a:avLst/>
            </a:prstGeom>
            <a:solidFill>
              <a:srgbClr val="E8500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29" name="Oval 4"/>
            <p:cNvSpPr/>
            <p:nvPr/>
          </p:nvSpPr>
          <p:spPr>
            <a:xfrm>
              <a:off x="3940117" y="3567052"/>
              <a:ext cx="1008643" cy="1014431"/>
            </a:xfrm>
            <a:prstGeom prst="ellipse">
              <a:avLst/>
            </a:prstGeom>
            <a:solidFill>
              <a:schemeClr val="tx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30" name="Oval 5"/>
            <p:cNvSpPr/>
            <p:nvPr/>
          </p:nvSpPr>
          <p:spPr>
            <a:xfrm>
              <a:off x="4404092" y="4778360"/>
              <a:ext cx="1008643" cy="1014431"/>
            </a:xfrm>
            <a:prstGeom prst="ellipse">
              <a:avLst/>
            </a:prstGeom>
            <a:solidFill>
              <a:srgbClr val="E8500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31" name="Oval 6"/>
            <p:cNvSpPr/>
            <p:nvPr/>
          </p:nvSpPr>
          <p:spPr>
            <a:xfrm>
              <a:off x="6824836" y="2413090"/>
              <a:ext cx="1008643" cy="1014431"/>
            </a:xfrm>
            <a:prstGeom prst="ellipse">
              <a:avLst/>
            </a:prstGeom>
            <a:solidFill>
              <a:srgbClr val="E8500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32" name="Oval 7"/>
            <p:cNvSpPr/>
            <p:nvPr/>
          </p:nvSpPr>
          <p:spPr>
            <a:xfrm>
              <a:off x="7228293" y="3567051"/>
              <a:ext cx="1008643" cy="1014431"/>
            </a:xfrm>
            <a:prstGeom prst="ellipse">
              <a:avLst/>
            </a:prstGeom>
            <a:solidFill>
              <a:schemeClr val="tx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33" name="Oval 8"/>
            <p:cNvSpPr/>
            <p:nvPr/>
          </p:nvSpPr>
          <p:spPr>
            <a:xfrm>
              <a:off x="6824836" y="4778358"/>
              <a:ext cx="1008643" cy="1014431"/>
            </a:xfrm>
            <a:prstGeom prst="ellipse">
              <a:avLst/>
            </a:prstGeom>
            <a:solidFill>
              <a:srgbClr val="E8500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grpSp>
          <p:nvGrpSpPr>
            <p:cNvPr id="34" name="Group 25"/>
            <p:cNvGrpSpPr/>
            <p:nvPr/>
          </p:nvGrpSpPr>
          <p:grpSpPr>
            <a:xfrm>
              <a:off x="5625010" y="3468770"/>
              <a:ext cx="1038443" cy="845009"/>
              <a:chOff x="1550139" y="1314466"/>
              <a:chExt cx="509139" cy="414300"/>
            </a:xfrm>
            <a:solidFill>
              <a:srgbClr val="45C1A4"/>
            </a:solidFill>
          </p:grpSpPr>
          <p:sp>
            <p:nvSpPr>
              <p:cNvPr id="3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B07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6"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solidFill>
                <a:srgbClr val="B07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7" name="Oval 7"/>
              <p:cNvSpPr>
                <a:spLocks noChangeArrowheads="1"/>
              </p:cNvSpPr>
              <p:nvPr/>
            </p:nvSpPr>
            <p:spPr bwMode="auto">
              <a:xfrm>
                <a:off x="1777255" y="1484179"/>
                <a:ext cx="52412" cy="54907"/>
              </a:xfrm>
              <a:prstGeom prst="ellipse">
                <a:avLst/>
              </a:prstGeom>
              <a:solidFill>
                <a:srgbClr val="B07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38" name="Group 29"/>
            <p:cNvGrpSpPr/>
            <p:nvPr/>
          </p:nvGrpSpPr>
          <p:grpSpPr>
            <a:xfrm>
              <a:off x="4665136" y="2665998"/>
              <a:ext cx="556279" cy="472418"/>
              <a:chOff x="2950272" y="1314466"/>
              <a:chExt cx="496661" cy="421788"/>
            </a:xfrm>
            <a:solidFill>
              <a:schemeClr val="bg1"/>
            </a:solidFill>
          </p:grpSpPr>
          <p:sp>
            <p:nvSpPr>
              <p:cNvPr id="39"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0"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1"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2"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3"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4"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45" name="Group 36"/>
            <p:cNvGrpSpPr/>
            <p:nvPr/>
          </p:nvGrpSpPr>
          <p:grpSpPr>
            <a:xfrm>
              <a:off x="4169803" y="3827301"/>
              <a:ext cx="523168" cy="514865"/>
              <a:chOff x="1587575" y="2265358"/>
              <a:chExt cx="314468" cy="309477"/>
            </a:xfrm>
            <a:solidFill>
              <a:schemeClr val="bg1"/>
            </a:solidFill>
          </p:grpSpPr>
          <p:sp>
            <p:nvSpPr>
              <p:cNvPr id="4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48" name="Group 39"/>
            <p:cNvGrpSpPr/>
            <p:nvPr/>
          </p:nvGrpSpPr>
          <p:grpSpPr>
            <a:xfrm>
              <a:off x="7517879" y="3777473"/>
              <a:ext cx="429470" cy="538490"/>
              <a:chOff x="5106627" y="2260366"/>
              <a:chExt cx="324452" cy="406813"/>
            </a:xfrm>
            <a:solidFill>
              <a:schemeClr val="bg1"/>
            </a:solidFill>
          </p:grpSpPr>
          <p:sp>
            <p:nvSpPr>
              <p:cNvPr id="4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sp>
          <p:nvSpPr>
            <p:cNvPr id="53" name="Freeform 103"/>
            <p:cNvSpPr>
              <a:spLocks noEditPoints="1"/>
            </p:cNvSpPr>
            <p:nvPr/>
          </p:nvSpPr>
          <p:spPr bwMode="auto">
            <a:xfrm>
              <a:off x="4620106" y="5039454"/>
              <a:ext cx="498847" cy="492239"/>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sz="1600"/>
            </a:p>
          </p:txBody>
        </p:sp>
        <p:sp>
          <p:nvSpPr>
            <p:cNvPr id="54" name="Freeform 104"/>
            <p:cNvSpPr>
              <a:spLocks noEditPoints="1"/>
            </p:cNvSpPr>
            <p:nvPr/>
          </p:nvSpPr>
          <p:spPr bwMode="auto">
            <a:xfrm>
              <a:off x="7064867" y="5009723"/>
              <a:ext cx="528578" cy="521970"/>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p>
              <a:endParaRPr lang="en-US" sz="1600"/>
            </a:p>
          </p:txBody>
        </p:sp>
        <p:grpSp>
          <p:nvGrpSpPr>
            <p:cNvPr id="55" name="Group 46"/>
            <p:cNvGrpSpPr/>
            <p:nvPr/>
          </p:nvGrpSpPr>
          <p:grpSpPr>
            <a:xfrm>
              <a:off x="7053136" y="2575438"/>
              <a:ext cx="540310" cy="614838"/>
              <a:chOff x="2927811" y="2108124"/>
              <a:chExt cx="361887" cy="411804"/>
            </a:xfrm>
            <a:solidFill>
              <a:schemeClr val="bg1"/>
            </a:solidFill>
          </p:grpSpPr>
          <p:sp>
            <p:nvSpPr>
              <p:cNvPr id="56"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7"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8"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9"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sp>
          <p:nvSpPr>
            <p:cNvPr id="60" name="Text Box 10"/>
            <p:cNvSpPr txBox="1">
              <a:spLocks noChangeArrowheads="1"/>
            </p:cNvSpPr>
            <p:nvPr/>
          </p:nvSpPr>
          <p:spPr bwMode="auto">
            <a:xfrm>
              <a:off x="5364273" y="4387971"/>
              <a:ext cx="1556929" cy="323166"/>
            </a:xfrm>
            <a:prstGeom prst="rect">
              <a:avLst/>
            </a:prstGeom>
            <a:noFill/>
            <a:ln w="9525">
              <a:noFill/>
              <a:miter lim="800000"/>
            </a:ln>
          </p:spPr>
          <p:txBody>
            <a:bodyPr wrap="square" lIns="45720" tIns="22860" rIns="45720" bIns="22860">
              <a:spAutoFit/>
            </a:bodyPr>
            <a:lstStyle/>
            <a:p>
              <a:pPr algn="ctr" defTabSz="1088390"/>
              <a:r>
                <a:rPr lang="zh-CN" altLang="en-US" b="1" dirty="0">
                  <a:solidFill>
                    <a:schemeClr val="bg1">
                      <a:lumMod val="50000"/>
                    </a:schemeClr>
                  </a:solidFill>
                  <a:latin typeface="Open Sans" pitchFamily="34" charset="0"/>
                  <a:ea typeface="Open Sans" pitchFamily="34" charset="0"/>
                  <a:cs typeface="Open Sans" pitchFamily="34" charset="0"/>
                </a:rPr>
                <a:t>加入标题</a:t>
              </a:r>
              <a:endParaRPr lang="en-US" sz="1200" b="1" dirty="0">
                <a:solidFill>
                  <a:schemeClr val="bg1">
                    <a:lumMod val="50000"/>
                  </a:schemeClr>
                </a:solidFill>
                <a:latin typeface="Open Sans" pitchFamily="34" charset="0"/>
                <a:ea typeface="Open Sans" pitchFamily="34" charset="0"/>
                <a:cs typeface="Open Sans" pitchFamily="34" charset="0"/>
              </a:endParaRPr>
            </a:p>
          </p:txBody>
        </p:sp>
      </p:grpSp>
      <p:grpSp>
        <p:nvGrpSpPr>
          <p:cNvPr id="62" name="组合 61"/>
          <p:cNvGrpSpPr/>
          <p:nvPr/>
        </p:nvGrpSpPr>
        <p:grpSpPr>
          <a:xfrm>
            <a:off x="8197058" y="1706761"/>
            <a:ext cx="3338226" cy="1039202"/>
            <a:chOff x="1478171" y="2225265"/>
            <a:chExt cx="3338226" cy="1039202"/>
          </a:xfrm>
        </p:grpSpPr>
        <p:sp>
          <p:nvSpPr>
            <p:cNvPr id="63" name="TextBox 21"/>
            <p:cNvSpPr>
              <a:spLocks noChangeArrowheads="1"/>
            </p:cNvSpPr>
            <p:nvPr/>
          </p:nvSpPr>
          <p:spPr bwMode="auto">
            <a:xfrm>
              <a:off x="1478171" y="2664303"/>
              <a:ext cx="3338226" cy="600164"/>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65" name="组合 64"/>
          <p:cNvGrpSpPr/>
          <p:nvPr/>
        </p:nvGrpSpPr>
        <p:grpSpPr>
          <a:xfrm>
            <a:off x="8435415" y="3055876"/>
            <a:ext cx="3338226" cy="1039202"/>
            <a:chOff x="1478171" y="2225265"/>
            <a:chExt cx="3338226" cy="1039202"/>
          </a:xfrm>
        </p:grpSpPr>
        <p:sp>
          <p:nvSpPr>
            <p:cNvPr id="66" name="TextBox 21"/>
            <p:cNvSpPr>
              <a:spLocks noChangeArrowheads="1"/>
            </p:cNvSpPr>
            <p:nvPr/>
          </p:nvSpPr>
          <p:spPr bwMode="auto">
            <a:xfrm>
              <a:off x="1478171" y="2664303"/>
              <a:ext cx="3338226" cy="600164"/>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68" name="组合 67"/>
          <p:cNvGrpSpPr/>
          <p:nvPr/>
        </p:nvGrpSpPr>
        <p:grpSpPr>
          <a:xfrm>
            <a:off x="8197058" y="4495095"/>
            <a:ext cx="3338226" cy="1039202"/>
            <a:chOff x="1478171" y="2225265"/>
            <a:chExt cx="3338226" cy="1039202"/>
          </a:xfrm>
        </p:grpSpPr>
        <p:sp>
          <p:nvSpPr>
            <p:cNvPr id="69" name="TextBox 21"/>
            <p:cNvSpPr>
              <a:spLocks noChangeArrowheads="1"/>
            </p:cNvSpPr>
            <p:nvPr/>
          </p:nvSpPr>
          <p:spPr bwMode="auto">
            <a:xfrm>
              <a:off x="1478171" y="2664303"/>
              <a:ext cx="3338226" cy="600164"/>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0" name="文本框 69"/>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543408" y="1781730"/>
            <a:ext cx="3338226" cy="1009322"/>
            <a:chOff x="1478171" y="2225265"/>
            <a:chExt cx="3338226" cy="1009322"/>
          </a:xfrm>
        </p:grpSpPr>
        <p:sp>
          <p:nvSpPr>
            <p:cNvPr id="72" name="TextBox 21"/>
            <p:cNvSpPr>
              <a:spLocks noChangeArrowheads="1"/>
            </p:cNvSpPr>
            <p:nvPr/>
          </p:nvSpPr>
          <p:spPr bwMode="auto">
            <a:xfrm>
              <a:off x="1478171" y="2664303"/>
              <a:ext cx="3338226" cy="570284"/>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3" name="文本框 72"/>
            <p:cNvSpPr txBox="1"/>
            <p:nvPr/>
          </p:nvSpPr>
          <p:spPr>
            <a:xfrm>
              <a:off x="35458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4" name="组合 73"/>
          <p:cNvGrpSpPr/>
          <p:nvPr/>
        </p:nvGrpSpPr>
        <p:grpSpPr>
          <a:xfrm>
            <a:off x="216333" y="3090439"/>
            <a:ext cx="3338226" cy="1009322"/>
            <a:chOff x="1478171" y="2225265"/>
            <a:chExt cx="3338226" cy="1009322"/>
          </a:xfrm>
        </p:grpSpPr>
        <p:sp>
          <p:nvSpPr>
            <p:cNvPr id="75" name="TextBox 21"/>
            <p:cNvSpPr>
              <a:spLocks noChangeArrowheads="1"/>
            </p:cNvSpPr>
            <p:nvPr/>
          </p:nvSpPr>
          <p:spPr bwMode="auto">
            <a:xfrm>
              <a:off x="1478171" y="2664303"/>
              <a:ext cx="3338226" cy="570284"/>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6" name="文本框 75"/>
            <p:cNvSpPr txBox="1"/>
            <p:nvPr/>
          </p:nvSpPr>
          <p:spPr>
            <a:xfrm>
              <a:off x="35458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7" name="组合 76"/>
          <p:cNvGrpSpPr/>
          <p:nvPr/>
        </p:nvGrpSpPr>
        <p:grpSpPr>
          <a:xfrm>
            <a:off x="526240" y="4574147"/>
            <a:ext cx="3338226" cy="1009322"/>
            <a:chOff x="1478171" y="2225265"/>
            <a:chExt cx="3338226" cy="1009322"/>
          </a:xfrm>
        </p:grpSpPr>
        <p:sp>
          <p:nvSpPr>
            <p:cNvPr id="78" name="TextBox 21"/>
            <p:cNvSpPr>
              <a:spLocks noChangeArrowheads="1"/>
            </p:cNvSpPr>
            <p:nvPr/>
          </p:nvSpPr>
          <p:spPr bwMode="auto">
            <a:xfrm>
              <a:off x="1478171" y="2664303"/>
              <a:ext cx="3338226" cy="570284"/>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9" name="文本框 78"/>
            <p:cNvSpPr txBox="1"/>
            <p:nvPr/>
          </p:nvSpPr>
          <p:spPr>
            <a:xfrm>
              <a:off x="35458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1000"/>
                                        <p:tgtEl>
                                          <p:spTgt spid="68"/>
                                        </p:tgtEl>
                                      </p:cBhvr>
                                    </p:animEffect>
                                    <p:anim calcmode="lin" valueType="num">
                                      <p:cBhvr>
                                        <p:cTn id="22" dur="1000" fill="hold"/>
                                        <p:tgtEl>
                                          <p:spTgt spid="68"/>
                                        </p:tgtEl>
                                        <p:attrNameLst>
                                          <p:attrName>ppt_x</p:attrName>
                                        </p:attrNameLst>
                                      </p:cBhvr>
                                      <p:tavLst>
                                        <p:tav tm="0">
                                          <p:val>
                                            <p:strVal val="#ppt_x"/>
                                          </p:val>
                                        </p:tav>
                                        <p:tav tm="100000">
                                          <p:val>
                                            <p:strVal val="#ppt_x"/>
                                          </p:val>
                                        </p:tav>
                                      </p:tavLst>
                                    </p:anim>
                                    <p:anim calcmode="lin" valueType="num">
                                      <p:cBhvr>
                                        <p:cTn id="2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 name="标题 1"/>
          <p:cNvSpPr txBox="1"/>
          <p:nvPr/>
        </p:nvSpPr>
        <p:spPr>
          <a:xfrm>
            <a:off x="2724019" y="3648957"/>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活动经费预算</a:t>
            </a: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364" y="1282310"/>
            <a:ext cx="2337515" cy="2337515"/>
          </a:xfrm>
          <a:prstGeom prst="rect">
            <a:avLst/>
          </a:prstGeom>
        </p:spPr>
      </p:pic>
      <p:sp>
        <p:nvSpPr>
          <p:cNvPr id="2" name="矩形 1"/>
          <p:cNvSpPr/>
          <p:nvPr/>
        </p:nvSpPr>
        <p:spPr>
          <a:xfrm>
            <a:off x="3633585" y="4596966"/>
            <a:ext cx="4625518" cy="400110"/>
          </a:xfrm>
          <a:prstGeom prst="rect">
            <a:avLst/>
          </a:prstGeom>
        </p:spPr>
        <p:txBody>
          <a:bodyPr wrap="square">
            <a:spAutoFit/>
          </a:bodyPr>
          <a:lstStyle/>
          <a:p>
            <a:r>
              <a:rPr lang="zh-CN" altLang="en-US" sz="2000" dirty="0">
                <a:latin typeface="方正剪纸简体" panose="03000509000000000000" pitchFamily="65" charset="-122"/>
                <a:ea typeface="方正剪纸简体" panose="03000509000000000000" pitchFamily="65" charset="-122"/>
              </a:rPr>
              <a:t>Introduction of activity background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52106" y="1356743"/>
          <a:ext cx="6913592" cy="46090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图片 7" descr="图片包含 橙色, 鲜花&#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748" y="2288544"/>
            <a:ext cx="3098689" cy="3056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08" y="1322095"/>
            <a:ext cx="3191835" cy="4619534"/>
          </a:xfrm>
          <a:prstGeom prst="rect">
            <a:avLst/>
          </a:prstGeom>
        </p:spPr>
      </p:pic>
      <p:grpSp>
        <p:nvGrpSpPr>
          <p:cNvPr id="11" name="组合 64"/>
          <p:cNvGrpSpPr/>
          <p:nvPr/>
        </p:nvGrpSpPr>
        <p:grpSpPr>
          <a:xfrm>
            <a:off x="4737047" y="4678776"/>
            <a:ext cx="4309225" cy="662753"/>
            <a:chOff x="3585720" y="5137719"/>
            <a:chExt cx="6985673" cy="1079499"/>
          </a:xfrm>
          <a:noFill/>
        </p:grpSpPr>
        <p:grpSp>
          <p:nvGrpSpPr>
            <p:cNvPr id="12" name="Group 8"/>
            <p:cNvGrpSpPr/>
            <p:nvPr/>
          </p:nvGrpSpPr>
          <p:grpSpPr bwMode="auto">
            <a:xfrm>
              <a:off x="3585720" y="5525746"/>
              <a:ext cx="532885" cy="139071"/>
              <a:chOff x="0" y="0"/>
              <a:chExt cx="438150" cy="114300"/>
            </a:xfrm>
            <a:grpFill/>
          </p:grpSpPr>
          <p:sp>
            <p:nvSpPr>
              <p:cNvPr id="47"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48" name="椭圆 5"/>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13" name="Group 11"/>
            <p:cNvGrpSpPr/>
            <p:nvPr/>
          </p:nvGrpSpPr>
          <p:grpSpPr bwMode="auto">
            <a:xfrm>
              <a:off x="5010608" y="5478111"/>
              <a:ext cx="532885" cy="139071"/>
              <a:chOff x="0" y="0"/>
              <a:chExt cx="438150" cy="114300"/>
            </a:xfrm>
            <a:grpFill/>
          </p:grpSpPr>
          <p:sp>
            <p:nvSpPr>
              <p:cNvPr id="45"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46" name="椭圆 61"/>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14" name="Group 14"/>
            <p:cNvGrpSpPr/>
            <p:nvPr/>
          </p:nvGrpSpPr>
          <p:grpSpPr bwMode="auto">
            <a:xfrm>
              <a:off x="5867856" y="5792301"/>
              <a:ext cx="621704" cy="162251"/>
              <a:chOff x="0" y="0"/>
              <a:chExt cx="438150" cy="114300"/>
            </a:xfrm>
            <a:grpFill/>
          </p:grpSpPr>
          <p:sp>
            <p:nvSpPr>
              <p:cNvPr id="43"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44" name="椭圆 66"/>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16" name="Group 17"/>
            <p:cNvGrpSpPr/>
            <p:nvPr/>
          </p:nvGrpSpPr>
          <p:grpSpPr bwMode="auto">
            <a:xfrm>
              <a:off x="6993624" y="5565671"/>
              <a:ext cx="532885" cy="139071"/>
              <a:chOff x="0" y="0"/>
              <a:chExt cx="438150" cy="114300"/>
            </a:xfrm>
            <a:grpFill/>
          </p:grpSpPr>
          <p:sp>
            <p:nvSpPr>
              <p:cNvPr id="41"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42" name="椭圆 73"/>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17" name="Group 20"/>
            <p:cNvGrpSpPr/>
            <p:nvPr/>
          </p:nvGrpSpPr>
          <p:grpSpPr bwMode="auto">
            <a:xfrm>
              <a:off x="7972156" y="6007329"/>
              <a:ext cx="804241" cy="209889"/>
              <a:chOff x="0" y="0"/>
              <a:chExt cx="438150" cy="114300"/>
            </a:xfrm>
            <a:grpFill/>
          </p:grpSpPr>
          <p:sp>
            <p:nvSpPr>
              <p:cNvPr id="39"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40" name="椭圆 77"/>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18" name="Group 23"/>
            <p:cNvGrpSpPr/>
            <p:nvPr/>
          </p:nvGrpSpPr>
          <p:grpSpPr bwMode="auto">
            <a:xfrm>
              <a:off x="9024869" y="5137719"/>
              <a:ext cx="532885" cy="139071"/>
              <a:chOff x="0" y="0"/>
              <a:chExt cx="438150" cy="114300"/>
            </a:xfrm>
            <a:grpFill/>
          </p:grpSpPr>
          <p:sp>
            <p:nvSpPr>
              <p:cNvPr id="37"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38" name="椭圆 80"/>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grpSp>
          <p:nvGrpSpPr>
            <p:cNvPr id="19" name="Group 26"/>
            <p:cNvGrpSpPr/>
            <p:nvPr/>
          </p:nvGrpSpPr>
          <p:grpSpPr bwMode="auto">
            <a:xfrm>
              <a:off x="10038508" y="5402990"/>
              <a:ext cx="532885" cy="139071"/>
              <a:chOff x="0" y="0"/>
              <a:chExt cx="438150" cy="114300"/>
            </a:xfrm>
            <a:grpFill/>
          </p:grpSpPr>
          <p:sp>
            <p:nvSpPr>
              <p:cNvPr id="35"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ln>
            </p:spPr>
            <p:txBody>
              <a:bodyPr anchor="ctr"/>
              <a:lstStyle/>
              <a:p>
                <a:pPr algn="ctr"/>
                <a:endParaRPr lang="zh-CN" altLang="zh-CN" sz="1280">
                  <a:solidFill>
                    <a:srgbClr val="0070C0"/>
                  </a:solidFill>
                </a:endParaRPr>
              </a:p>
            </p:txBody>
          </p:sp>
          <p:sp>
            <p:nvSpPr>
              <p:cNvPr id="36" name="椭圆 83"/>
              <p:cNvSpPr>
                <a:spLocks noChangeArrowheads="1"/>
              </p:cNvSpPr>
              <p:nvPr/>
            </p:nvSpPr>
            <p:spPr bwMode="auto">
              <a:xfrm>
                <a:off x="129075" y="39150"/>
                <a:ext cx="180000" cy="36000"/>
              </a:xfrm>
              <a:prstGeom prst="ellipse">
                <a:avLst/>
              </a:prstGeom>
              <a:grpFill/>
              <a:ln w="12700" cap="flat" cmpd="sng">
                <a:solidFill>
                  <a:schemeClr val="accent1"/>
                </a:solidFill>
                <a:bevel/>
              </a:ln>
            </p:spPr>
            <p:txBody>
              <a:bodyPr anchor="ctr"/>
              <a:lstStyle/>
              <a:p>
                <a:pPr algn="ctr"/>
                <a:endParaRPr lang="zh-CN" altLang="zh-CN" sz="1280">
                  <a:solidFill>
                    <a:srgbClr val="0070C0"/>
                  </a:solidFill>
                </a:endParaRPr>
              </a:p>
            </p:txBody>
          </p:sp>
        </p:grpSp>
        <p:cxnSp>
          <p:nvCxnSpPr>
            <p:cNvPr id="20" name="直接连接符 15"/>
            <p:cNvCxnSpPr>
              <a:cxnSpLocks noChangeShapeType="1"/>
              <a:stCxn id="47" idx="6"/>
              <a:endCxn id="45" idx="2"/>
            </p:cNvCxnSpPr>
            <p:nvPr/>
          </p:nvCxnSpPr>
          <p:spPr bwMode="auto">
            <a:xfrm flipV="1">
              <a:off x="4118605" y="5547647"/>
              <a:ext cx="892003" cy="47635"/>
            </a:xfrm>
            <a:prstGeom prst="line">
              <a:avLst/>
            </a:prstGeom>
            <a:grpFill/>
            <a:ln w="12700" cap="flat" cmpd="sng">
              <a:solidFill>
                <a:schemeClr val="accent1"/>
              </a:solidFill>
              <a:bevel/>
            </a:ln>
          </p:spPr>
        </p:cxnSp>
        <p:cxnSp>
          <p:nvCxnSpPr>
            <p:cNvPr id="21" name="直接连接符 19"/>
            <p:cNvCxnSpPr>
              <a:cxnSpLocks noChangeShapeType="1"/>
              <a:stCxn id="45" idx="5"/>
              <a:endCxn id="43" idx="1"/>
            </p:cNvCxnSpPr>
            <p:nvPr/>
          </p:nvCxnSpPr>
          <p:spPr bwMode="auto">
            <a:xfrm>
              <a:off x="5465453" y="5596816"/>
              <a:ext cx="493449" cy="219247"/>
            </a:xfrm>
            <a:prstGeom prst="line">
              <a:avLst/>
            </a:prstGeom>
            <a:grpFill/>
            <a:ln w="12700" cap="flat" cmpd="sng">
              <a:solidFill>
                <a:schemeClr val="accent1"/>
              </a:solidFill>
              <a:bevel/>
            </a:ln>
          </p:spPr>
        </p:cxnSp>
        <p:sp>
          <p:nvSpPr>
            <p:cNvPr id="22" name="直接连接符 24"/>
            <p:cNvSpPr>
              <a:spLocks noChangeShapeType="1"/>
            </p:cNvSpPr>
            <p:nvPr/>
          </p:nvSpPr>
          <p:spPr bwMode="auto">
            <a:xfrm flipV="1">
              <a:off x="6394951" y="5684376"/>
              <a:ext cx="676713" cy="131687"/>
            </a:xfrm>
            <a:prstGeom prst="line">
              <a:avLst/>
            </a:prstGeom>
            <a:grpFill/>
            <a:ln w="12700" cap="flat" cmpd="sng">
              <a:solidFill>
                <a:schemeClr val="accent1"/>
              </a:solidFill>
              <a:bevel/>
            </a:ln>
          </p:spPr>
          <p:txBody>
            <a:bodyPr/>
            <a:lstStyle/>
            <a:p>
              <a:endParaRPr lang="zh-CN" altLang="en-US" sz="1280">
                <a:solidFill>
                  <a:srgbClr val="0070C0"/>
                </a:solidFill>
              </a:endParaRPr>
            </a:p>
          </p:txBody>
        </p:sp>
        <p:sp>
          <p:nvSpPr>
            <p:cNvPr id="23" name="直接连接符 26"/>
            <p:cNvSpPr>
              <a:spLocks noChangeShapeType="1"/>
            </p:cNvSpPr>
            <p:nvPr/>
          </p:nvSpPr>
          <p:spPr bwMode="auto">
            <a:xfrm>
              <a:off x="7448469" y="5684376"/>
              <a:ext cx="776661" cy="373629"/>
            </a:xfrm>
            <a:prstGeom prst="line">
              <a:avLst/>
            </a:prstGeom>
            <a:grpFill/>
            <a:ln w="12700" cap="flat" cmpd="sng">
              <a:solidFill>
                <a:schemeClr val="accent1"/>
              </a:solidFill>
              <a:bevel/>
            </a:ln>
          </p:spPr>
          <p:txBody>
            <a:bodyPr/>
            <a:lstStyle/>
            <a:p>
              <a:endParaRPr lang="zh-CN" altLang="en-US" sz="1280">
                <a:solidFill>
                  <a:srgbClr val="0070C0"/>
                </a:solidFill>
              </a:endParaRPr>
            </a:p>
          </p:txBody>
        </p:sp>
        <p:cxnSp>
          <p:nvCxnSpPr>
            <p:cNvPr id="24" name="直接连接符 29"/>
            <p:cNvCxnSpPr>
              <a:cxnSpLocks noChangeShapeType="1"/>
              <a:stCxn id="39" idx="7"/>
              <a:endCxn id="35" idx="3"/>
            </p:cNvCxnSpPr>
            <p:nvPr/>
          </p:nvCxnSpPr>
          <p:spPr bwMode="auto">
            <a:xfrm flipV="1">
              <a:off x="8658618" y="5521694"/>
              <a:ext cx="1457930" cy="516372"/>
            </a:xfrm>
            <a:prstGeom prst="line">
              <a:avLst/>
            </a:prstGeom>
            <a:grpFill/>
            <a:ln w="12700" cap="flat" cmpd="sng">
              <a:solidFill>
                <a:schemeClr val="accent1"/>
              </a:solidFill>
              <a:bevel/>
            </a:ln>
          </p:spPr>
        </p:cxnSp>
        <p:cxnSp>
          <p:nvCxnSpPr>
            <p:cNvPr id="25" name="直接连接符 32"/>
            <p:cNvCxnSpPr>
              <a:cxnSpLocks noChangeShapeType="1"/>
              <a:stCxn id="35" idx="1"/>
              <a:endCxn id="37" idx="5"/>
            </p:cNvCxnSpPr>
            <p:nvPr/>
          </p:nvCxnSpPr>
          <p:spPr bwMode="auto">
            <a:xfrm flipH="1" flipV="1">
              <a:off x="9479715" y="5256424"/>
              <a:ext cx="636834" cy="166933"/>
            </a:xfrm>
            <a:prstGeom prst="line">
              <a:avLst/>
            </a:prstGeom>
            <a:grpFill/>
            <a:ln w="12700" cap="flat" cmpd="sng">
              <a:solidFill>
                <a:schemeClr val="accent1"/>
              </a:solidFill>
              <a:bevel/>
            </a:ln>
          </p:spPr>
        </p:cxnSp>
        <p:cxnSp>
          <p:nvCxnSpPr>
            <p:cNvPr id="26" name="直接连接符 34"/>
            <p:cNvCxnSpPr>
              <a:cxnSpLocks noChangeShapeType="1"/>
              <a:stCxn id="41" idx="6"/>
              <a:endCxn id="35" idx="2"/>
            </p:cNvCxnSpPr>
            <p:nvPr/>
          </p:nvCxnSpPr>
          <p:spPr bwMode="auto">
            <a:xfrm flipV="1">
              <a:off x="7526509" y="5472525"/>
              <a:ext cx="2511999" cy="162682"/>
            </a:xfrm>
            <a:prstGeom prst="line">
              <a:avLst/>
            </a:prstGeom>
            <a:grpFill/>
            <a:ln w="12700" cap="flat" cmpd="sng">
              <a:solidFill>
                <a:schemeClr val="accent1"/>
              </a:solidFill>
              <a:bevel/>
            </a:ln>
          </p:spPr>
        </p:cxnSp>
        <p:sp>
          <p:nvSpPr>
            <p:cNvPr id="27" name="直接连接符 43"/>
            <p:cNvSpPr>
              <a:spLocks noChangeShapeType="1"/>
            </p:cNvSpPr>
            <p:nvPr/>
          </p:nvSpPr>
          <p:spPr bwMode="auto">
            <a:xfrm flipV="1">
              <a:off x="8506282" y="5270066"/>
              <a:ext cx="728632" cy="750905"/>
            </a:xfrm>
            <a:prstGeom prst="line">
              <a:avLst/>
            </a:prstGeom>
            <a:grpFill/>
            <a:ln w="12700" cap="flat" cmpd="sng">
              <a:solidFill>
                <a:schemeClr val="accent1"/>
              </a:solidFill>
              <a:bevel/>
            </a:ln>
          </p:spPr>
          <p:txBody>
            <a:bodyPr/>
            <a:lstStyle/>
            <a:p>
              <a:endParaRPr lang="zh-CN" altLang="en-US" sz="1280">
                <a:solidFill>
                  <a:srgbClr val="0070C0"/>
                </a:solidFill>
              </a:endParaRPr>
            </a:p>
          </p:txBody>
        </p:sp>
      </p:grpSp>
      <p:grpSp>
        <p:nvGrpSpPr>
          <p:cNvPr id="49" name="组合 94"/>
          <p:cNvGrpSpPr/>
          <p:nvPr/>
        </p:nvGrpSpPr>
        <p:grpSpPr>
          <a:xfrm>
            <a:off x="5420567" y="3712647"/>
            <a:ext cx="717062" cy="1205645"/>
            <a:chOff x="4693779" y="3564074"/>
            <a:chExt cx="1162426" cy="1963768"/>
          </a:xfrm>
        </p:grpSpPr>
        <p:sp>
          <p:nvSpPr>
            <p:cNvPr id="50" name="直接连接符 84"/>
            <p:cNvSpPr>
              <a:spLocks noChangeShapeType="1"/>
            </p:cNvSpPr>
            <p:nvPr/>
          </p:nvSpPr>
          <p:spPr bwMode="auto">
            <a:xfrm flipV="1">
              <a:off x="5276037" y="4083684"/>
              <a:ext cx="1" cy="144415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51" name="椭圆 90"/>
            <p:cNvSpPr>
              <a:spLocks noChangeArrowheads="1"/>
            </p:cNvSpPr>
            <p:nvPr/>
          </p:nvSpPr>
          <p:spPr bwMode="auto">
            <a:xfrm>
              <a:off x="4693779" y="3564074"/>
              <a:ext cx="1162426" cy="1162083"/>
            </a:xfrm>
            <a:prstGeom prst="ellipse">
              <a:avLst/>
            </a:prstGeom>
            <a:solidFill>
              <a:srgbClr val="E85000"/>
            </a:solidFill>
            <a:ln w="38100" cap="flat" cmpd="sng">
              <a:noFill/>
              <a:bevel/>
            </a:ln>
            <a:effectLst/>
          </p:spPr>
          <p:txBody>
            <a:bodyPr anchor="ctr"/>
            <a:lstStyle/>
            <a:p>
              <a:pPr algn="ctr"/>
              <a:endParaRPr lang="zh-CN" altLang="zh-CN" sz="1280" dirty="0">
                <a:solidFill>
                  <a:srgbClr val="0070C0"/>
                </a:solidFill>
              </a:endParaRPr>
            </a:p>
          </p:txBody>
        </p:sp>
      </p:grpSp>
      <p:sp>
        <p:nvSpPr>
          <p:cNvPr id="52" name="矩形 111"/>
          <p:cNvSpPr>
            <a:spLocks noChangeArrowheads="1"/>
          </p:cNvSpPr>
          <p:nvPr/>
        </p:nvSpPr>
        <p:spPr bwMode="auto">
          <a:xfrm>
            <a:off x="5445589" y="3976954"/>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dirty="0">
                <a:solidFill>
                  <a:schemeClr val="bg1"/>
                </a:solidFill>
                <a:latin typeface="微软雅黑" panose="020B0503020204020204" pitchFamily="34" charset="-122"/>
                <a:ea typeface="微软雅黑" panose="020B0503020204020204" pitchFamily="34" charset="-122"/>
              </a:rPr>
              <a:t>输入标题</a:t>
            </a:r>
          </a:p>
        </p:txBody>
      </p:sp>
      <p:grpSp>
        <p:nvGrpSpPr>
          <p:cNvPr id="53" name="组合 98"/>
          <p:cNvGrpSpPr/>
          <p:nvPr/>
        </p:nvGrpSpPr>
        <p:grpSpPr>
          <a:xfrm>
            <a:off x="4553426" y="3475549"/>
            <a:ext cx="698003" cy="1515058"/>
            <a:chOff x="3288054" y="3177886"/>
            <a:chExt cx="1131530" cy="2467743"/>
          </a:xfrm>
        </p:grpSpPr>
        <p:sp>
          <p:nvSpPr>
            <p:cNvPr id="54" name="直接连接符 12"/>
            <p:cNvSpPr>
              <a:spLocks noChangeShapeType="1"/>
            </p:cNvSpPr>
            <p:nvPr/>
          </p:nvSpPr>
          <p:spPr bwMode="auto">
            <a:xfrm flipV="1">
              <a:off x="3852195" y="4200238"/>
              <a:ext cx="1" cy="1445391"/>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55" name="椭圆 95"/>
            <p:cNvSpPr>
              <a:spLocks noChangeArrowheads="1"/>
            </p:cNvSpPr>
            <p:nvPr/>
          </p:nvSpPr>
          <p:spPr bwMode="auto">
            <a:xfrm>
              <a:off x="3288054" y="3177886"/>
              <a:ext cx="1131530" cy="1130204"/>
            </a:xfrm>
            <a:prstGeom prst="ellipse">
              <a:avLst/>
            </a:prstGeom>
            <a:solidFill>
              <a:schemeClr val="tx1"/>
            </a:solidFill>
            <a:ln w="38100" cap="flat" cmpd="sng">
              <a:solidFill>
                <a:schemeClr val="accent1"/>
              </a:solidFill>
              <a:bevel/>
            </a:ln>
            <a:effectLst/>
          </p:spPr>
          <p:txBody>
            <a:bodyPr anchor="ctr"/>
            <a:lstStyle/>
            <a:p>
              <a:pPr algn="ctr"/>
              <a:endParaRPr lang="zh-CN" altLang="zh-CN" sz="1280" dirty="0">
                <a:solidFill>
                  <a:srgbClr val="0070C0"/>
                </a:solidFill>
              </a:endParaRPr>
            </a:p>
          </p:txBody>
        </p:sp>
      </p:grpSp>
      <p:sp>
        <p:nvSpPr>
          <p:cNvPr id="56" name="矩形 112"/>
          <p:cNvSpPr>
            <a:spLocks noChangeArrowheads="1"/>
          </p:cNvSpPr>
          <p:nvPr/>
        </p:nvSpPr>
        <p:spPr bwMode="auto">
          <a:xfrm>
            <a:off x="4572371" y="3711703"/>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dirty="0">
                <a:solidFill>
                  <a:schemeClr val="bg1"/>
                </a:solidFill>
                <a:latin typeface="微软雅黑" panose="020B0503020204020204" pitchFamily="34" charset="-122"/>
                <a:ea typeface="微软雅黑" panose="020B0503020204020204" pitchFamily="34" charset="-122"/>
              </a:rPr>
              <a:t>输入标题</a:t>
            </a:r>
          </a:p>
        </p:txBody>
      </p:sp>
      <p:grpSp>
        <p:nvGrpSpPr>
          <p:cNvPr id="57" name="组合 102"/>
          <p:cNvGrpSpPr/>
          <p:nvPr/>
        </p:nvGrpSpPr>
        <p:grpSpPr>
          <a:xfrm>
            <a:off x="6639096" y="3368853"/>
            <a:ext cx="717062" cy="1595671"/>
            <a:chOff x="6669132" y="3004102"/>
            <a:chExt cx="1162426" cy="2599047"/>
          </a:xfrm>
        </p:grpSpPr>
        <p:sp>
          <p:nvSpPr>
            <p:cNvPr id="58" name="直接连接符 86"/>
            <p:cNvSpPr>
              <a:spLocks noChangeShapeType="1"/>
            </p:cNvSpPr>
            <p:nvPr/>
          </p:nvSpPr>
          <p:spPr bwMode="auto">
            <a:xfrm flipV="1">
              <a:off x="7255965" y="3457411"/>
              <a:ext cx="1" cy="2145738"/>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59" name="椭圆 91"/>
            <p:cNvSpPr>
              <a:spLocks noChangeArrowheads="1"/>
            </p:cNvSpPr>
            <p:nvPr/>
          </p:nvSpPr>
          <p:spPr bwMode="auto">
            <a:xfrm>
              <a:off x="6669132" y="3004102"/>
              <a:ext cx="1162426" cy="1162832"/>
            </a:xfrm>
            <a:prstGeom prst="ellipse">
              <a:avLst/>
            </a:prstGeom>
            <a:solidFill>
              <a:srgbClr val="E85000"/>
            </a:solidFill>
            <a:ln w="38100" cap="flat" cmpd="sng">
              <a:noFill/>
              <a:bevel/>
            </a:ln>
            <a:effectLst/>
          </p:spPr>
          <p:txBody>
            <a:bodyPr anchor="ctr"/>
            <a:lstStyle/>
            <a:p>
              <a:pPr algn="ctr"/>
              <a:endParaRPr lang="zh-CN" altLang="zh-CN" sz="1280" dirty="0">
                <a:solidFill>
                  <a:srgbClr val="0070C0"/>
                </a:solidFill>
              </a:endParaRPr>
            </a:p>
          </p:txBody>
        </p:sp>
      </p:grpSp>
      <p:sp>
        <p:nvSpPr>
          <p:cNvPr id="60" name="矩形 113"/>
          <p:cNvSpPr>
            <a:spLocks noChangeArrowheads="1"/>
          </p:cNvSpPr>
          <p:nvPr/>
        </p:nvSpPr>
        <p:spPr bwMode="auto">
          <a:xfrm>
            <a:off x="6663794" y="3628632"/>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dirty="0">
                <a:solidFill>
                  <a:schemeClr val="bg1"/>
                </a:solidFill>
                <a:latin typeface="微软雅黑" panose="020B0503020204020204" pitchFamily="34" charset="-122"/>
                <a:ea typeface="微软雅黑" panose="020B0503020204020204" pitchFamily="34" charset="-122"/>
              </a:rPr>
              <a:t>输入标题</a:t>
            </a:r>
          </a:p>
        </p:txBody>
      </p:sp>
      <p:grpSp>
        <p:nvGrpSpPr>
          <p:cNvPr id="61" name="组合 106"/>
          <p:cNvGrpSpPr/>
          <p:nvPr/>
        </p:nvGrpSpPr>
        <p:grpSpPr>
          <a:xfrm>
            <a:off x="8510364" y="2865022"/>
            <a:ext cx="717062" cy="2015334"/>
            <a:chOff x="9702639" y="2183452"/>
            <a:chExt cx="1162426" cy="3282600"/>
          </a:xfrm>
        </p:grpSpPr>
        <p:sp>
          <p:nvSpPr>
            <p:cNvPr id="62" name="直接连接符 89"/>
            <p:cNvSpPr>
              <a:spLocks noChangeShapeType="1"/>
            </p:cNvSpPr>
            <p:nvPr/>
          </p:nvSpPr>
          <p:spPr bwMode="auto">
            <a:xfrm flipV="1">
              <a:off x="10305417" y="3145995"/>
              <a:ext cx="1" cy="2320057"/>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63" name="椭圆 94"/>
            <p:cNvSpPr>
              <a:spLocks noChangeArrowheads="1"/>
            </p:cNvSpPr>
            <p:nvPr/>
          </p:nvSpPr>
          <p:spPr bwMode="auto">
            <a:xfrm>
              <a:off x="9702639" y="2183452"/>
              <a:ext cx="1162426" cy="1162409"/>
            </a:xfrm>
            <a:prstGeom prst="ellipse">
              <a:avLst/>
            </a:prstGeom>
            <a:solidFill>
              <a:srgbClr val="E85000"/>
            </a:solidFill>
            <a:ln w="38100" cap="flat" cmpd="sng">
              <a:noFill/>
              <a:bevel/>
            </a:ln>
            <a:effectLst/>
          </p:spPr>
          <p:txBody>
            <a:bodyPr anchor="ctr"/>
            <a:lstStyle/>
            <a:p>
              <a:pPr algn="ctr"/>
              <a:endParaRPr lang="zh-CN" altLang="zh-CN" sz="1280" dirty="0">
                <a:solidFill>
                  <a:srgbClr val="0070C0"/>
                </a:solidFill>
              </a:endParaRPr>
            </a:p>
          </p:txBody>
        </p:sp>
      </p:grpSp>
      <p:sp>
        <p:nvSpPr>
          <p:cNvPr id="64" name="矩形 114"/>
          <p:cNvSpPr>
            <a:spLocks noChangeArrowheads="1"/>
          </p:cNvSpPr>
          <p:nvPr/>
        </p:nvSpPr>
        <p:spPr bwMode="auto">
          <a:xfrm>
            <a:off x="8524017" y="3098125"/>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dirty="0">
                <a:solidFill>
                  <a:schemeClr val="bg1"/>
                </a:solidFill>
                <a:latin typeface="微软雅黑" panose="020B0503020204020204" pitchFamily="34" charset="-122"/>
                <a:ea typeface="微软雅黑" panose="020B0503020204020204" pitchFamily="34" charset="-122"/>
              </a:rPr>
              <a:t>输入标题</a:t>
            </a:r>
          </a:p>
        </p:txBody>
      </p:sp>
      <p:grpSp>
        <p:nvGrpSpPr>
          <p:cNvPr id="65" name="组合 110"/>
          <p:cNvGrpSpPr/>
          <p:nvPr/>
        </p:nvGrpSpPr>
        <p:grpSpPr>
          <a:xfrm>
            <a:off x="7262060" y="2348147"/>
            <a:ext cx="830219" cy="2929347"/>
            <a:chOff x="7679013" y="1341562"/>
            <a:chExt cx="1345866" cy="4771355"/>
          </a:xfrm>
        </p:grpSpPr>
        <p:sp>
          <p:nvSpPr>
            <p:cNvPr id="66" name="直接连接符 87"/>
            <p:cNvSpPr>
              <a:spLocks noChangeShapeType="1"/>
            </p:cNvSpPr>
            <p:nvPr/>
          </p:nvSpPr>
          <p:spPr bwMode="auto">
            <a:xfrm flipV="1">
              <a:off x="8361211" y="2567202"/>
              <a:ext cx="1" cy="3545715"/>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67" name="椭圆 13"/>
            <p:cNvSpPr>
              <a:spLocks noChangeArrowheads="1"/>
            </p:cNvSpPr>
            <p:nvPr/>
          </p:nvSpPr>
          <p:spPr bwMode="auto">
            <a:xfrm>
              <a:off x="7679013" y="1341562"/>
              <a:ext cx="1345866" cy="1346173"/>
            </a:xfrm>
            <a:prstGeom prst="ellipse">
              <a:avLst/>
            </a:prstGeom>
            <a:solidFill>
              <a:schemeClr val="tx1"/>
            </a:solidFill>
            <a:ln w="38100" cap="flat" cmpd="sng">
              <a:noFill/>
              <a:bevel/>
            </a:ln>
            <a:effectLst/>
          </p:spPr>
          <p:txBody>
            <a:bodyPr anchor="ctr"/>
            <a:lstStyle/>
            <a:p>
              <a:pPr algn="ctr"/>
              <a:endParaRPr lang="zh-CN" altLang="zh-CN" sz="1280">
                <a:solidFill>
                  <a:srgbClr val="0070C0"/>
                </a:solidFill>
              </a:endParaRPr>
            </a:p>
          </p:txBody>
        </p:sp>
      </p:grpSp>
      <p:sp>
        <p:nvSpPr>
          <p:cNvPr id="68" name="矩形 118"/>
          <p:cNvSpPr>
            <a:spLocks noChangeArrowheads="1"/>
          </p:cNvSpPr>
          <p:nvPr/>
        </p:nvSpPr>
        <p:spPr bwMode="auto">
          <a:xfrm>
            <a:off x="7317742" y="2619313"/>
            <a:ext cx="735645" cy="2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210" dirty="0">
                <a:solidFill>
                  <a:schemeClr val="bg1"/>
                </a:solidFill>
                <a:latin typeface="微软雅黑" panose="020B0503020204020204" pitchFamily="34" charset="-122"/>
                <a:ea typeface="微软雅黑" panose="020B0503020204020204" pitchFamily="34" charset="-122"/>
              </a:rPr>
              <a:t>输入标题</a:t>
            </a:r>
          </a:p>
        </p:txBody>
      </p:sp>
      <p:grpSp>
        <p:nvGrpSpPr>
          <p:cNvPr id="69" name="组合 114"/>
          <p:cNvGrpSpPr/>
          <p:nvPr/>
        </p:nvGrpSpPr>
        <p:grpSpPr>
          <a:xfrm>
            <a:off x="5986355" y="2856723"/>
            <a:ext cx="717062" cy="2261916"/>
            <a:chOff x="5610976" y="2169935"/>
            <a:chExt cx="1162426" cy="3684235"/>
          </a:xfrm>
        </p:grpSpPr>
        <p:sp>
          <p:nvSpPr>
            <p:cNvPr id="70" name="直接连接符 85"/>
            <p:cNvSpPr>
              <a:spLocks noChangeShapeType="1"/>
            </p:cNvSpPr>
            <p:nvPr/>
          </p:nvSpPr>
          <p:spPr bwMode="auto">
            <a:xfrm flipV="1">
              <a:off x="6178962" y="2352496"/>
              <a:ext cx="1" cy="3501674"/>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71" name="椭圆 93"/>
            <p:cNvSpPr>
              <a:spLocks noChangeArrowheads="1"/>
            </p:cNvSpPr>
            <p:nvPr/>
          </p:nvSpPr>
          <p:spPr bwMode="auto">
            <a:xfrm>
              <a:off x="5610976" y="2169935"/>
              <a:ext cx="1162426" cy="1162310"/>
            </a:xfrm>
            <a:prstGeom prst="ellipse">
              <a:avLst/>
            </a:prstGeom>
            <a:solidFill>
              <a:srgbClr val="E85000"/>
            </a:solidFill>
            <a:ln w="38100" cap="flat" cmpd="sng">
              <a:noFill/>
              <a:bevel/>
            </a:ln>
            <a:effectLst/>
          </p:spPr>
          <p:txBody>
            <a:bodyPr anchor="ctr"/>
            <a:lstStyle/>
            <a:p>
              <a:pPr algn="ctr"/>
              <a:endParaRPr lang="zh-CN" altLang="zh-CN" sz="1280">
                <a:solidFill>
                  <a:srgbClr val="0070C0"/>
                </a:solidFill>
              </a:endParaRPr>
            </a:p>
          </p:txBody>
        </p:sp>
      </p:grpSp>
      <p:sp>
        <p:nvSpPr>
          <p:cNvPr id="72" name="矩形 119"/>
          <p:cNvSpPr>
            <a:spLocks noChangeArrowheads="1"/>
          </p:cNvSpPr>
          <p:nvPr/>
        </p:nvSpPr>
        <p:spPr bwMode="auto">
          <a:xfrm>
            <a:off x="6005910" y="3136986"/>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dirty="0">
                <a:solidFill>
                  <a:schemeClr val="bg1"/>
                </a:solidFill>
                <a:latin typeface="微软雅黑" panose="020B0503020204020204" pitchFamily="34" charset="-122"/>
                <a:ea typeface="微软雅黑" panose="020B0503020204020204" pitchFamily="34" charset="-122"/>
              </a:rPr>
              <a:t>输入标题</a:t>
            </a:r>
          </a:p>
        </p:txBody>
      </p:sp>
      <p:grpSp>
        <p:nvGrpSpPr>
          <p:cNvPr id="73" name="组合 118"/>
          <p:cNvGrpSpPr/>
          <p:nvPr/>
        </p:nvGrpSpPr>
        <p:grpSpPr>
          <a:xfrm>
            <a:off x="7856433" y="3502815"/>
            <a:ext cx="784956" cy="1213943"/>
            <a:chOff x="8642553" y="3222299"/>
            <a:chExt cx="1272489" cy="1977284"/>
          </a:xfrm>
        </p:grpSpPr>
        <p:sp>
          <p:nvSpPr>
            <p:cNvPr id="74" name="直接连接符 88"/>
            <p:cNvSpPr>
              <a:spLocks noChangeShapeType="1"/>
            </p:cNvSpPr>
            <p:nvPr/>
          </p:nvSpPr>
          <p:spPr bwMode="auto">
            <a:xfrm flipV="1">
              <a:off x="9285939" y="4017097"/>
              <a:ext cx="1" cy="1182486"/>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txBody>
            <a:bodyPr/>
            <a:lstStyle/>
            <a:p>
              <a:endParaRPr lang="zh-CN" altLang="en-US" sz="1280">
                <a:solidFill>
                  <a:srgbClr val="0070C0"/>
                </a:solidFill>
              </a:endParaRPr>
            </a:p>
          </p:txBody>
        </p:sp>
        <p:sp>
          <p:nvSpPr>
            <p:cNvPr id="75" name="椭圆 92"/>
            <p:cNvSpPr>
              <a:spLocks noChangeArrowheads="1"/>
            </p:cNvSpPr>
            <p:nvPr/>
          </p:nvSpPr>
          <p:spPr bwMode="auto">
            <a:xfrm>
              <a:off x="8642553" y="3222299"/>
              <a:ext cx="1272489" cy="1271587"/>
            </a:xfrm>
            <a:prstGeom prst="ellipse">
              <a:avLst/>
            </a:prstGeom>
            <a:solidFill>
              <a:srgbClr val="E85000"/>
            </a:solidFill>
            <a:ln w="38100" cap="flat" cmpd="sng">
              <a:noFill/>
              <a:bevel/>
            </a:ln>
            <a:effectLst/>
          </p:spPr>
          <p:txBody>
            <a:bodyPr anchor="ctr"/>
            <a:lstStyle/>
            <a:p>
              <a:pPr algn="ctr"/>
              <a:endParaRPr lang="zh-CN" altLang="zh-CN" sz="1280">
                <a:solidFill>
                  <a:srgbClr val="0070C0"/>
                </a:solidFill>
              </a:endParaRPr>
            </a:p>
          </p:txBody>
        </p:sp>
      </p:grpSp>
      <p:sp>
        <p:nvSpPr>
          <p:cNvPr id="76" name="矩形 120"/>
          <p:cNvSpPr>
            <a:spLocks noChangeArrowheads="1"/>
          </p:cNvSpPr>
          <p:nvPr/>
        </p:nvSpPr>
        <p:spPr bwMode="auto">
          <a:xfrm>
            <a:off x="7916593" y="3761259"/>
            <a:ext cx="658700" cy="2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90" tIns="28145" rIns="56290" bIns="28145">
            <a:spAutoFit/>
          </a:bodyPr>
          <a:lstStyle/>
          <a:p>
            <a:pPr defTabSz="914400"/>
            <a:r>
              <a:rPr lang="zh-CN" altLang="en-US" sz="1065" dirty="0">
                <a:solidFill>
                  <a:schemeClr val="bg1"/>
                </a:solidFill>
                <a:latin typeface="微软雅黑" panose="020B0503020204020204" pitchFamily="34" charset="-122"/>
                <a:ea typeface="微软雅黑" panose="020B0503020204020204" pitchFamily="34" charset="-122"/>
              </a:rPr>
              <a:t>输入标题</a:t>
            </a:r>
          </a:p>
        </p:txBody>
      </p:sp>
      <p:sp>
        <p:nvSpPr>
          <p:cNvPr id="77" name="矩形 76"/>
          <p:cNvSpPr/>
          <p:nvPr/>
        </p:nvSpPr>
        <p:spPr>
          <a:xfrm>
            <a:off x="9544745" y="3378827"/>
            <a:ext cx="1741427" cy="1829633"/>
          </a:xfrm>
          <a:prstGeom prst="rect">
            <a:avLst/>
          </a:prstGeom>
        </p:spPr>
        <p:txBody>
          <a:bodyPr wrap="square" lIns="56290" tIns="28145" rIns="56290" bIns="28145">
            <a:spAutoFit/>
          </a:bodyPr>
          <a:lstStyle/>
          <a:p>
            <a:pPr algn="just">
              <a:lnSpc>
                <a:spcPct val="120000"/>
              </a:lnSpc>
            </a:pP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此处输入您的文本，或者复制您的文本粘贴到此处</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78" name="矩形 77"/>
          <p:cNvSpPr/>
          <p:nvPr/>
        </p:nvSpPr>
        <p:spPr>
          <a:xfrm>
            <a:off x="9544746" y="2695086"/>
            <a:ext cx="1741427" cy="47281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6290" tIns="28145" rIns="56290" bIns="28145" rtlCol="0" anchor="ctr"/>
          <a:lstStyle/>
          <a:p>
            <a:pPr algn="ctr"/>
            <a:endParaRPr lang="zh-CN" altLang="en-US" sz="1280">
              <a:solidFill>
                <a:srgbClr val="0070C0"/>
              </a:solidFill>
            </a:endParaRPr>
          </a:p>
        </p:txBody>
      </p:sp>
      <p:sp>
        <p:nvSpPr>
          <p:cNvPr id="79" name="TextBox 124"/>
          <p:cNvSpPr txBox="1"/>
          <p:nvPr/>
        </p:nvSpPr>
        <p:spPr>
          <a:xfrm>
            <a:off x="9623370" y="2770237"/>
            <a:ext cx="1584176" cy="303061"/>
          </a:xfrm>
          <a:prstGeom prst="rect">
            <a:avLst/>
          </a:prstGeom>
          <a:noFill/>
        </p:spPr>
        <p:txBody>
          <a:bodyPr wrap="square" lIns="56290" tIns="28145" rIns="56290" bIns="28145"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点击输入内容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down)">
                                      <p:cBhvr>
                                        <p:cTn id="37" dur="500"/>
                                        <p:tgtEl>
                                          <p:spTgt spid="6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fltVal val="0"/>
                                          </p:val>
                                        </p:tav>
                                        <p:tav tm="100000">
                                          <p:val>
                                            <p:strVal val="#ppt_h"/>
                                          </p:val>
                                        </p:tav>
                                      </p:tavLst>
                                    </p:anim>
                                    <p:animEffect transition="in" filter="fade">
                                      <p:cBhvr>
                                        <p:cTn id="53" dur="500"/>
                                        <p:tgtEl>
                                          <p:spTgt spid="60"/>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down)">
                                      <p:cBhvr>
                                        <p:cTn id="57" dur="500"/>
                                        <p:tgtEl>
                                          <p:spTgt spid="6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Effect transition="in" filter="fade">
                                      <p:cBhvr>
                                        <p:cTn id="73" dur="500"/>
                                        <p:tgtEl>
                                          <p:spTgt spid="76"/>
                                        </p:tgtEl>
                                      </p:cBhvr>
                                    </p:animEffect>
                                  </p:childTnLst>
                                </p:cTn>
                              </p:par>
                            </p:childTnLst>
                          </p:cTn>
                        </p:par>
                        <p:par>
                          <p:cTn id="74" fill="hold">
                            <p:stCondLst>
                              <p:cond delay="7500"/>
                            </p:stCondLst>
                            <p:childTnLst>
                              <p:par>
                                <p:cTn id="75" presetID="22" presetClass="entr" presetSubtype="4"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down)">
                                      <p:cBhvr>
                                        <p:cTn id="77" dur="500"/>
                                        <p:tgtEl>
                                          <p:spTgt spid="61"/>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p:cTn id="81" dur="500" fill="hold"/>
                                        <p:tgtEl>
                                          <p:spTgt spid="64"/>
                                        </p:tgtEl>
                                        <p:attrNameLst>
                                          <p:attrName>ppt_w</p:attrName>
                                        </p:attrNameLst>
                                      </p:cBhvr>
                                      <p:tavLst>
                                        <p:tav tm="0">
                                          <p:val>
                                            <p:fltVal val="0"/>
                                          </p:val>
                                        </p:tav>
                                        <p:tav tm="100000">
                                          <p:val>
                                            <p:strVal val="#ppt_w"/>
                                          </p:val>
                                        </p:tav>
                                      </p:tavLst>
                                    </p:anim>
                                    <p:anim calcmode="lin" valueType="num">
                                      <p:cBhvr>
                                        <p:cTn id="82" dur="500" fill="hold"/>
                                        <p:tgtEl>
                                          <p:spTgt spid="64"/>
                                        </p:tgtEl>
                                        <p:attrNameLst>
                                          <p:attrName>ppt_h</p:attrName>
                                        </p:attrNameLst>
                                      </p:cBhvr>
                                      <p:tavLst>
                                        <p:tav tm="0">
                                          <p:val>
                                            <p:fltVal val="0"/>
                                          </p:val>
                                        </p:tav>
                                        <p:tav tm="100000">
                                          <p:val>
                                            <p:strVal val="#ppt_h"/>
                                          </p:val>
                                        </p:tav>
                                      </p:tavLst>
                                    </p:anim>
                                    <p:animEffect transition="in" filter="fade">
                                      <p:cBhvr>
                                        <p:cTn id="83" dur="500"/>
                                        <p:tgtEl>
                                          <p:spTgt spid="64"/>
                                        </p:tgtEl>
                                      </p:cBhvr>
                                    </p:animEffect>
                                  </p:childTnLst>
                                </p:cTn>
                              </p:par>
                            </p:childTnLst>
                          </p:cTn>
                        </p:par>
                        <p:par>
                          <p:cTn id="84" fill="hold">
                            <p:stCondLst>
                              <p:cond delay="8500"/>
                            </p:stCondLst>
                            <p:childTnLst>
                              <p:par>
                                <p:cTn id="85" presetID="2" presetClass="entr" presetSubtype="2"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 calcmode="lin" valueType="num">
                                      <p:cBhvr additive="base">
                                        <p:cTn id="87" dur="500" fill="hold"/>
                                        <p:tgtEl>
                                          <p:spTgt spid="78"/>
                                        </p:tgtEl>
                                        <p:attrNameLst>
                                          <p:attrName>ppt_x</p:attrName>
                                        </p:attrNameLst>
                                      </p:cBhvr>
                                      <p:tavLst>
                                        <p:tav tm="0">
                                          <p:val>
                                            <p:strVal val="1+#ppt_w/2"/>
                                          </p:val>
                                        </p:tav>
                                        <p:tav tm="100000">
                                          <p:val>
                                            <p:strVal val="#ppt_x"/>
                                          </p:val>
                                        </p:tav>
                                      </p:tavLst>
                                    </p:anim>
                                    <p:anim calcmode="lin" valueType="num">
                                      <p:cBhvr additive="base">
                                        <p:cTn id="88" dur="500" fill="hold"/>
                                        <p:tgtEl>
                                          <p:spTgt spid="78"/>
                                        </p:tgtEl>
                                        <p:attrNameLst>
                                          <p:attrName>ppt_y</p:attrName>
                                        </p:attrNameLst>
                                      </p:cBhvr>
                                      <p:tavLst>
                                        <p:tav tm="0">
                                          <p:val>
                                            <p:strVal val="#ppt_y"/>
                                          </p:val>
                                        </p:tav>
                                        <p:tav tm="100000">
                                          <p:val>
                                            <p:strVal val="#ppt_y"/>
                                          </p:val>
                                        </p:tav>
                                      </p:tavLst>
                                    </p:anim>
                                  </p:childTnLst>
                                </p:cTn>
                              </p:par>
                            </p:childTnLst>
                          </p:cTn>
                        </p:par>
                        <p:par>
                          <p:cTn id="89" fill="hold">
                            <p:stCondLst>
                              <p:cond delay="90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79"/>
                                        </p:tgtEl>
                                        <p:attrNameLst>
                                          <p:attrName>style.visibility</p:attrName>
                                        </p:attrNameLst>
                                      </p:cBhvr>
                                      <p:to>
                                        <p:strVal val="visible"/>
                                      </p:to>
                                    </p:set>
                                    <p:anim calcmode="lin" valueType="num">
                                      <p:cBhvr>
                                        <p:cTn id="92"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79"/>
                                        </p:tgtEl>
                                        <p:attrNameLst>
                                          <p:attrName>ppt_y</p:attrName>
                                        </p:attrNameLst>
                                      </p:cBhvr>
                                      <p:tavLst>
                                        <p:tav tm="0">
                                          <p:val>
                                            <p:strVal val="#ppt_y"/>
                                          </p:val>
                                        </p:tav>
                                        <p:tav tm="100000">
                                          <p:val>
                                            <p:strVal val="#ppt_y"/>
                                          </p:val>
                                        </p:tav>
                                      </p:tavLst>
                                    </p:anim>
                                    <p:anim calcmode="lin" valueType="num">
                                      <p:cBhvr>
                                        <p:cTn id="94"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79"/>
                                        </p:tgtEl>
                                      </p:cBhvr>
                                    </p:animEffect>
                                  </p:childTnLst>
                                </p:cTn>
                              </p:par>
                            </p:childTnLst>
                          </p:cTn>
                        </p:par>
                        <p:par>
                          <p:cTn id="97" fill="hold">
                            <p:stCondLst>
                              <p:cond delay="9750"/>
                            </p:stCondLst>
                            <p:childTnLst>
                              <p:par>
                                <p:cTn id="98" presetID="42"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60" grpId="0"/>
      <p:bldP spid="64" grpId="0"/>
      <p:bldP spid="68" grpId="0"/>
      <p:bldP spid="72" grpId="0"/>
      <p:bldP spid="76" grpId="0"/>
      <p:bldP spid="77" grpId="0"/>
      <p:bldP spid="78" grpId="0" animBg="1"/>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Oval 5"/>
          <p:cNvSpPr>
            <a:spLocks noChangeArrowheads="1"/>
          </p:cNvSpPr>
          <p:nvPr/>
        </p:nvSpPr>
        <p:spPr bwMode="auto">
          <a:xfrm>
            <a:off x="3167248" y="5671344"/>
            <a:ext cx="46038" cy="47625"/>
          </a:xfrm>
          <a:prstGeom prst="ellipse">
            <a:avLst/>
          </a:prstGeom>
          <a:solidFill>
            <a:srgbClr val="081F26"/>
          </a:solidFill>
          <a:ln>
            <a:noFill/>
          </a:ln>
        </p:spPr>
        <p:txBody>
          <a:bodyPr vert="horz" wrap="square" lIns="91440" tIns="45720" rIns="91440" bIns="45720" numCol="1" anchor="t" anchorCtr="0" compatLnSpc="1"/>
          <a:lstStyle/>
          <a:p>
            <a:endParaRPr lang="zh-CN" altLang="en-US"/>
          </a:p>
        </p:txBody>
      </p:sp>
      <p:sp>
        <p:nvSpPr>
          <p:cNvPr id="50" name="标题 1"/>
          <p:cNvSpPr txBox="1"/>
          <p:nvPr/>
        </p:nvSpPr>
        <p:spPr>
          <a:xfrm>
            <a:off x="6024533" y="1797349"/>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方正剪纸简体" panose="03000509000000000000" pitchFamily="65" charset="-122"/>
                <a:ea typeface="方正剪纸简体" panose="03000509000000000000" pitchFamily="65" charset="-122"/>
                <a:sym typeface="Arial" panose="020B0604020202020204" pitchFamily="34" charset="0"/>
              </a:rPr>
              <a:t>01.</a:t>
            </a:r>
            <a:r>
              <a:rPr lang="zh-CN" altLang="en-US" sz="2800" dirty="0">
                <a:latin typeface="方正剪纸简体" panose="03000509000000000000" pitchFamily="65" charset="-122"/>
                <a:ea typeface="方正剪纸简体" panose="03000509000000000000" pitchFamily="65" charset="-122"/>
                <a:sym typeface="Arial" panose="020B0604020202020204" pitchFamily="34" charset="0"/>
              </a:rPr>
              <a:t>活动背景介绍</a:t>
            </a:r>
          </a:p>
        </p:txBody>
      </p:sp>
      <p:sp>
        <p:nvSpPr>
          <p:cNvPr id="34" name="标题 1"/>
          <p:cNvSpPr txBox="1"/>
          <p:nvPr/>
        </p:nvSpPr>
        <p:spPr>
          <a:xfrm>
            <a:off x="6024532" y="2705309"/>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方正剪纸简体" panose="03000509000000000000" pitchFamily="65" charset="-122"/>
                <a:ea typeface="方正剪纸简体" panose="03000509000000000000" pitchFamily="65" charset="-122"/>
                <a:sym typeface="Arial" panose="020B0604020202020204" pitchFamily="34" charset="0"/>
              </a:rPr>
              <a:t>02.</a:t>
            </a:r>
            <a:r>
              <a:rPr lang="zh-CN" altLang="en-US" sz="2800" dirty="0">
                <a:latin typeface="方正剪纸简体" panose="03000509000000000000" pitchFamily="65" charset="-122"/>
                <a:ea typeface="方正剪纸简体" panose="03000509000000000000" pitchFamily="65" charset="-122"/>
                <a:sym typeface="Arial" panose="020B0604020202020204" pitchFamily="34" charset="0"/>
              </a:rPr>
              <a:t>活动受众分析</a:t>
            </a:r>
          </a:p>
        </p:txBody>
      </p:sp>
      <p:sp>
        <p:nvSpPr>
          <p:cNvPr id="35" name="标题 1"/>
          <p:cNvSpPr txBox="1"/>
          <p:nvPr/>
        </p:nvSpPr>
        <p:spPr>
          <a:xfrm>
            <a:off x="6024533" y="3613270"/>
            <a:ext cx="3337846" cy="651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a:latin typeface="方正剪纸简体" panose="03000509000000000000" pitchFamily="65" charset="-122"/>
                <a:ea typeface="方正剪纸简体" panose="03000509000000000000" pitchFamily="65" charset="-122"/>
                <a:sym typeface="Arial" panose="020B0604020202020204" pitchFamily="34" charset="0"/>
              </a:rPr>
              <a:t>03.</a:t>
            </a:r>
            <a:r>
              <a:rPr lang="zh-CN" altLang="en-US" sz="2800">
                <a:latin typeface="方正剪纸简体" panose="03000509000000000000" pitchFamily="65" charset="-122"/>
                <a:ea typeface="方正剪纸简体" panose="03000509000000000000" pitchFamily="65" charset="-122"/>
                <a:sym typeface="Arial" panose="020B0604020202020204" pitchFamily="34" charset="0"/>
              </a:rPr>
              <a:t>活动执行流程</a:t>
            </a:r>
            <a:endParaRPr lang="zh-CN" altLang="en-US" sz="2800" dirty="0">
              <a:latin typeface="方正剪纸简体" panose="03000509000000000000" pitchFamily="65" charset="-122"/>
              <a:ea typeface="方正剪纸简体" panose="03000509000000000000" pitchFamily="65" charset="-122"/>
              <a:sym typeface="Arial" panose="020B0604020202020204" pitchFamily="34" charset="0"/>
            </a:endParaRPr>
          </a:p>
        </p:txBody>
      </p:sp>
      <p:sp>
        <p:nvSpPr>
          <p:cNvPr id="36" name="标题 1"/>
          <p:cNvSpPr txBox="1"/>
          <p:nvPr/>
        </p:nvSpPr>
        <p:spPr>
          <a:xfrm>
            <a:off x="6024532" y="4555415"/>
            <a:ext cx="3337846" cy="5621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2800" dirty="0">
                <a:latin typeface="方正剪纸简体" panose="03000509000000000000" pitchFamily="65" charset="-122"/>
                <a:ea typeface="方正剪纸简体" panose="03000509000000000000" pitchFamily="65" charset="-122"/>
                <a:sym typeface="Arial" panose="020B0604020202020204" pitchFamily="34" charset="0"/>
              </a:rPr>
              <a:t>04.</a:t>
            </a:r>
            <a:r>
              <a:rPr lang="zh-CN" altLang="en-US" sz="2800" dirty="0">
                <a:latin typeface="方正剪纸简体" panose="03000509000000000000" pitchFamily="65" charset="-122"/>
                <a:ea typeface="方正剪纸简体" panose="03000509000000000000" pitchFamily="65" charset="-122"/>
                <a:sym typeface="Arial" panose="020B0604020202020204" pitchFamily="34" charset="0"/>
              </a:rPr>
              <a:t>活动经费预算</a:t>
            </a:r>
          </a:p>
        </p:txBody>
      </p:sp>
      <p:sp>
        <p:nvSpPr>
          <p:cNvPr id="2" name="文本框 1"/>
          <p:cNvSpPr txBox="1"/>
          <p:nvPr/>
        </p:nvSpPr>
        <p:spPr>
          <a:xfrm>
            <a:off x="1287514" y="1557300"/>
            <a:ext cx="2031325" cy="1200329"/>
          </a:xfrm>
          <a:prstGeom prst="rect">
            <a:avLst/>
          </a:prstGeom>
          <a:noFill/>
        </p:spPr>
        <p:txBody>
          <a:bodyPr wrap="none" rtlCol="0">
            <a:spAutoFit/>
          </a:bodyPr>
          <a:lstStyle/>
          <a:p>
            <a:r>
              <a:rPr lang="zh-CN" altLang="en-US" sz="7200" dirty="0">
                <a:latin typeface="方正剪纸简体" panose="03000509000000000000" pitchFamily="65" charset="-122"/>
                <a:ea typeface="方正剪纸简体" panose="03000509000000000000" pitchFamily="65" charset="-122"/>
              </a:rPr>
              <a:t>目录</a:t>
            </a:r>
          </a:p>
        </p:txBody>
      </p:sp>
      <p:sp>
        <p:nvSpPr>
          <p:cNvPr id="41" name="文本框 40"/>
          <p:cNvSpPr txBox="1"/>
          <p:nvPr/>
        </p:nvSpPr>
        <p:spPr>
          <a:xfrm>
            <a:off x="1095942" y="2517582"/>
            <a:ext cx="2691763" cy="830997"/>
          </a:xfrm>
          <a:prstGeom prst="rect">
            <a:avLst/>
          </a:prstGeom>
          <a:noFill/>
        </p:spPr>
        <p:txBody>
          <a:bodyPr wrap="none" rtlCol="0">
            <a:spAutoFit/>
          </a:bodyPr>
          <a:lstStyle/>
          <a:p>
            <a:r>
              <a:rPr lang="en-US" altLang="zh-CN" sz="4800" dirty="0">
                <a:latin typeface="方正剪纸简体" panose="03000509000000000000" pitchFamily="65" charset="-122"/>
                <a:ea typeface="方正剪纸简体" panose="03000509000000000000" pitchFamily="65" charset="-122"/>
              </a:rPr>
              <a:t>contents</a:t>
            </a:r>
            <a:endParaRPr lang="zh-CN" altLang="en-US" sz="4800" dirty="0">
              <a:latin typeface="方正剪纸简体" panose="03000509000000000000" pitchFamily="65" charset="-122"/>
              <a:ea typeface="方正剪纸简体" panose="03000509000000000000" pitchFamily="65" charset="-122"/>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89" y="1797349"/>
            <a:ext cx="720233" cy="720233"/>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88" y="2706898"/>
            <a:ext cx="720233" cy="720233"/>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88" y="3611682"/>
            <a:ext cx="720233" cy="720233"/>
          </a:xfrm>
          <a:prstGeom prst="rect">
            <a:avLst/>
          </a:prstGeom>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87" y="4416705"/>
            <a:ext cx="720233" cy="720233"/>
          </a:xfrm>
          <a:prstGeom prst="rect">
            <a:avLst/>
          </a:prstGeom>
        </p:spPr>
      </p:pic>
      <p:grpSp>
        <p:nvGrpSpPr>
          <p:cNvPr id="49" name="组合 48"/>
          <p:cNvGrpSpPr/>
          <p:nvPr/>
        </p:nvGrpSpPr>
        <p:grpSpPr>
          <a:xfrm>
            <a:off x="2441824" y="0"/>
            <a:ext cx="2777876" cy="5397022"/>
            <a:chOff x="2441824" y="0"/>
            <a:chExt cx="2777876" cy="5397022"/>
          </a:xfrm>
        </p:grpSpPr>
        <p:pic>
          <p:nvPicPr>
            <p:cNvPr id="42" name="图片 41" descr="图片包含 物体&#10;&#10;已生成高可信度的说明"/>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1824" y="2619146"/>
              <a:ext cx="2777876" cy="2777876"/>
            </a:xfrm>
            <a:prstGeom prst="rect">
              <a:avLst/>
            </a:prstGeom>
          </p:spPr>
        </p:pic>
        <p:cxnSp>
          <p:nvCxnSpPr>
            <p:cNvPr id="47" name="直接连接符 46"/>
            <p:cNvCxnSpPr/>
            <p:nvPr/>
          </p:nvCxnSpPr>
          <p:spPr>
            <a:xfrm>
              <a:off x="3830762" y="0"/>
              <a:ext cx="9525" cy="3265378"/>
            </a:xfrm>
            <a:prstGeom prst="line">
              <a:avLst/>
            </a:prstGeom>
            <a:ln w="1905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1"/>
          <p:cNvSpPr>
            <a:spLocks noChangeShapeType="1"/>
          </p:cNvSpPr>
          <p:nvPr/>
        </p:nvSpPr>
        <p:spPr bwMode="auto">
          <a:xfrm flipH="1" flipV="1">
            <a:off x="4717885" y="2806945"/>
            <a:ext cx="1105065" cy="565931"/>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1" name="Line 12"/>
          <p:cNvSpPr>
            <a:spLocks noChangeShapeType="1"/>
          </p:cNvSpPr>
          <p:nvPr/>
        </p:nvSpPr>
        <p:spPr bwMode="auto">
          <a:xfrm flipH="1">
            <a:off x="4884585" y="3943585"/>
            <a:ext cx="938365" cy="576195"/>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2" name="Line 13"/>
          <p:cNvSpPr>
            <a:spLocks noChangeShapeType="1"/>
          </p:cNvSpPr>
          <p:nvPr/>
        </p:nvSpPr>
        <p:spPr bwMode="auto">
          <a:xfrm flipH="1">
            <a:off x="4338720" y="3671040"/>
            <a:ext cx="1484230" cy="0"/>
          </a:xfrm>
          <a:prstGeom prst="line">
            <a:avLst/>
          </a:prstGeom>
          <a:noFill/>
          <a:ln w="12700" cap="flat">
            <a:solidFill>
              <a:srgbClr val="E85000"/>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30" tIns="45715" rIns="91430" bIns="45715" numCol="1" anchor="t" anchorCtr="0" compatLnSpc="1"/>
          <a:lstStyle/>
          <a:p>
            <a:endParaRPr lang="zh-CN" altLang="en-US" sz="1800"/>
          </a:p>
        </p:txBody>
      </p:sp>
      <p:sp>
        <p:nvSpPr>
          <p:cNvPr id="15" name="TextBox 24"/>
          <p:cNvSpPr txBox="1"/>
          <p:nvPr/>
        </p:nvSpPr>
        <p:spPr>
          <a:xfrm>
            <a:off x="2283336" y="1997228"/>
            <a:ext cx="1036727" cy="184609"/>
          </a:xfrm>
          <a:prstGeom prst="rect">
            <a:avLst/>
          </a:prstGeom>
          <a:noFill/>
        </p:spPr>
        <p:txBody>
          <a:bodyPr wrap="square" lIns="0" tIns="0" rIns="0" bIns="0" rtlCol="0">
            <a:spAutoFit/>
          </a:bodyPr>
          <a:lstStyle/>
          <a:p>
            <a:pPr algn="ctr"/>
            <a:r>
              <a:rPr lang="zh-CN" altLang="en-US" sz="1200" b="1" dirty="0">
                <a:solidFill>
                  <a:srgbClr val="E85000"/>
                </a:solidFill>
                <a:latin typeface="微软雅黑" panose="020B0503020204020204" pitchFamily="34" charset="-122"/>
                <a:ea typeface="微软雅黑" panose="020B0503020204020204" pitchFamily="34" charset="-122"/>
              </a:rPr>
              <a:t>标题文字</a:t>
            </a:r>
          </a:p>
        </p:txBody>
      </p:sp>
      <p:sp>
        <p:nvSpPr>
          <p:cNvPr id="16" name="TextBox 25"/>
          <p:cNvSpPr txBox="1"/>
          <p:nvPr/>
        </p:nvSpPr>
        <p:spPr>
          <a:xfrm>
            <a:off x="1912614" y="2327641"/>
            <a:ext cx="1667660" cy="399987"/>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latin typeface="微软雅黑" panose="020B0503020204020204" pitchFamily="34" charset="-122"/>
              <a:ea typeface="微软雅黑" panose="020B0503020204020204" pitchFamily="34" charset="-122"/>
            </a:endParaRPr>
          </a:p>
        </p:txBody>
      </p:sp>
      <p:grpSp>
        <p:nvGrpSpPr>
          <p:cNvPr id="18" name="组合 27"/>
          <p:cNvGrpSpPr/>
          <p:nvPr/>
        </p:nvGrpSpPr>
        <p:grpSpPr>
          <a:xfrm>
            <a:off x="5996676" y="3122413"/>
            <a:ext cx="1042304" cy="1044555"/>
            <a:chOff x="5332544" y="2328782"/>
            <a:chExt cx="1042444" cy="1044555"/>
          </a:xfrm>
        </p:grpSpPr>
        <p:sp>
          <p:nvSpPr>
            <p:cNvPr id="19" name="任意多边形 83"/>
            <p:cNvSpPr/>
            <p:nvPr/>
          </p:nvSpPr>
          <p:spPr bwMode="auto">
            <a:xfrm rot="16377237">
              <a:off x="5331488" y="2329838"/>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85000"/>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latin typeface="宋体" panose="02010600030101010101" pitchFamily="2" charset="-122"/>
                <a:ea typeface="宋体" panose="02010600030101010101" pitchFamily="2" charset="-122"/>
              </a:endParaRPr>
            </a:p>
          </p:txBody>
        </p:sp>
        <p:sp>
          <p:nvSpPr>
            <p:cNvPr id="20" name="TextBox 29"/>
            <p:cNvSpPr txBox="1"/>
            <p:nvPr/>
          </p:nvSpPr>
          <p:spPr>
            <a:xfrm>
              <a:off x="5335333" y="2643758"/>
              <a:ext cx="1036867" cy="369218"/>
            </a:xfrm>
            <a:prstGeom prst="rect">
              <a:avLst/>
            </a:prstGeom>
            <a:noFill/>
          </p:spPr>
          <p:txBody>
            <a:bodyPr wrap="square" lIns="0" tIns="0" rIns="0" bIns="0" rtlCol="0">
              <a:spAutoFit/>
            </a:bodyPr>
            <a:lstStyle/>
            <a:p>
              <a:pPr algn="ctr"/>
              <a:r>
                <a:rPr lang="zh-CN" altLang="en-US" sz="1200" b="1" dirty="0">
                  <a:latin typeface="微软雅黑" panose="020B0503020204020204" pitchFamily="34" charset="-122"/>
                  <a:ea typeface="微软雅黑" panose="020B0503020204020204" pitchFamily="34" charset="-122"/>
                </a:rPr>
                <a:t>标题</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文字</a:t>
              </a:r>
            </a:p>
          </p:txBody>
        </p:sp>
      </p:grpSp>
      <p:grpSp>
        <p:nvGrpSpPr>
          <p:cNvPr id="21" name="组合 30"/>
          <p:cNvGrpSpPr/>
          <p:nvPr/>
        </p:nvGrpSpPr>
        <p:grpSpPr>
          <a:xfrm>
            <a:off x="3743318" y="2060262"/>
            <a:ext cx="1036727" cy="665743"/>
            <a:chOff x="3078882" y="1266632"/>
            <a:chExt cx="1036867" cy="665742"/>
          </a:xfrm>
        </p:grpSpPr>
        <p:sp>
          <p:nvSpPr>
            <p:cNvPr id="22"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3" name="TextBox 32"/>
            <p:cNvSpPr txBox="1"/>
            <p:nvPr/>
          </p:nvSpPr>
          <p:spPr>
            <a:xfrm>
              <a:off x="3078882" y="1461433"/>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24" name="组合 37"/>
          <p:cNvGrpSpPr/>
          <p:nvPr/>
        </p:nvGrpSpPr>
        <p:grpSpPr>
          <a:xfrm>
            <a:off x="3263530" y="3397584"/>
            <a:ext cx="1036727" cy="691758"/>
            <a:chOff x="2599029" y="2603954"/>
            <a:chExt cx="1036867" cy="691758"/>
          </a:xfrm>
        </p:grpSpPr>
        <p:sp>
          <p:nvSpPr>
            <p:cNvPr id="25" name="椭圆 80"/>
            <p:cNvSpPr/>
            <p:nvPr/>
          </p:nvSpPr>
          <p:spPr bwMode="auto">
            <a:xfrm>
              <a:off x="2746251" y="2603954"/>
              <a:ext cx="690358" cy="691758"/>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6" name="TextBox 39"/>
            <p:cNvSpPr txBox="1"/>
            <p:nvPr/>
          </p:nvSpPr>
          <p:spPr>
            <a:xfrm>
              <a:off x="2599029" y="2826722"/>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grpSp>
        <p:nvGrpSpPr>
          <p:cNvPr id="33" name="组合 40"/>
          <p:cNvGrpSpPr/>
          <p:nvPr/>
        </p:nvGrpSpPr>
        <p:grpSpPr>
          <a:xfrm>
            <a:off x="3882943" y="4632772"/>
            <a:ext cx="1036727" cy="665743"/>
            <a:chOff x="3218526" y="3839142"/>
            <a:chExt cx="1036867" cy="665742"/>
          </a:xfrm>
        </p:grpSpPr>
        <p:sp>
          <p:nvSpPr>
            <p:cNvPr id="34" name="椭圆 80"/>
            <p:cNvSpPr/>
            <p:nvPr/>
          </p:nvSpPr>
          <p:spPr bwMode="auto">
            <a:xfrm>
              <a:off x="3403549" y="383914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35" name="TextBox 57"/>
            <p:cNvSpPr txBox="1"/>
            <p:nvPr/>
          </p:nvSpPr>
          <p:spPr>
            <a:xfrm>
              <a:off x="3218526" y="4057787"/>
              <a:ext cx="1036867" cy="184609"/>
            </a:xfrm>
            <a:prstGeom prst="rect">
              <a:avLst/>
            </a:prstGeom>
            <a:no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标题</a:t>
              </a:r>
            </a:p>
          </p:txBody>
        </p:sp>
      </p:grpSp>
      <p:sp>
        <p:nvSpPr>
          <p:cNvPr id="36" name="TextBox 58"/>
          <p:cNvSpPr txBox="1"/>
          <p:nvPr/>
        </p:nvSpPr>
        <p:spPr>
          <a:xfrm>
            <a:off x="1935043" y="3314278"/>
            <a:ext cx="1036727" cy="184609"/>
          </a:xfrm>
          <a:prstGeom prst="rect">
            <a:avLst/>
          </a:prstGeom>
          <a:noFill/>
        </p:spPr>
        <p:txBody>
          <a:bodyPr wrap="square" lIns="0" tIns="0" rIns="0" bIns="0" rtlCol="0">
            <a:spAutoFit/>
          </a:bodyPr>
          <a:lstStyle/>
          <a:p>
            <a:pPr algn="ctr"/>
            <a:r>
              <a:rPr lang="zh-CN" altLang="en-US" sz="1200" b="1" dirty="0">
                <a:solidFill>
                  <a:srgbClr val="E85000"/>
                </a:solidFill>
                <a:latin typeface="微软雅黑" panose="020B0503020204020204" pitchFamily="34" charset="-122"/>
                <a:ea typeface="微软雅黑" panose="020B0503020204020204" pitchFamily="34" charset="-122"/>
              </a:rPr>
              <a:t>标题文字</a:t>
            </a:r>
          </a:p>
        </p:txBody>
      </p:sp>
      <p:sp>
        <p:nvSpPr>
          <p:cNvPr id="37" name="TextBox 59"/>
          <p:cNvSpPr txBox="1"/>
          <p:nvPr/>
        </p:nvSpPr>
        <p:spPr>
          <a:xfrm>
            <a:off x="1564323" y="3644691"/>
            <a:ext cx="1667660" cy="399987"/>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点击输入文字内容点击输入文字内容点击输入文字点击输入</a:t>
            </a:r>
            <a:endParaRPr lang="zh-CN" altLang="en-US" sz="1000" dirty="0">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p:txBody>
      </p:sp>
      <p:sp>
        <p:nvSpPr>
          <p:cNvPr id="38" name="TextBox 60"/>
          <p:cNvSpPr txBox="1"/>
          <p:nvPr/>
        </p:nvSpPr>
        <p:spPr>
          <a:xfrm>
            <a:off x="2643327" y="4605196"/>
            <a:ext cx="1036727" cy="184609"/>
          </a:xfrm>
          <a:prstGeom prst="rect">
            <a:avLst/>
          </a:prstGeom>
          <a:noFill/>
        </p:spPr>
        <p:txBody>
          <a:bodyPr wrap="square" lIns="0" tIns="0" rIns="0" bIns="0" rtlCol="0">
            <a:spAutoFit/>
          </a:bodyPr>
          <a:lstStyle/>
          <a:p>
            <a:pPr algn="ctr"/>
            <a:r>
              <a:rPr lang="zh-CN" altLang="en-US" sz="1200" b="1" dirty="0">
                <a:solidFill>
                  <a:srgbClr val="E85000"/>
                </a:solidFill>
                <a:latin typeface="微软雅黑" panose="020B0503020204020204" pitchFamily="34" charset="-122"/>
                <a:ea typeface="微软雅黑" panose="020B0503020204020204" pitchFamily="34" charset="-122"/>
              </a:rPr>
              <a:t>标题文字</a:t>
            </a:r>
          </a:p>
        </p:txBody>
      </p:sp>
      <p:sp>
        <p:nvSpPr>
          <p:cNvPr id="39" name="TextBox 61"/>
          <p:cNvSpPr txBox="1"/>
          <p:nvPr/>
        </p:nvSpPr>
        <p:spPr>
          <a:xfrm>
            <a:off x="2272606" y="4935609"/>
            <a:ext cx="1667660" cy="399987"/>
          </a:xfrm>
          <a:prstGeom prst="rect">
            <a:avLst/>
          </a:prstGeom>
          <a:noFill/>
        </p:spPr>
        <p:txBody>
          <a:bodyPr wrap="square" lIns="0" tIns="0" rIns="0" bIns="0" rtlCol="0">
            <a:spAutoFit/>
          </a:bodyPr>
          <a:lstStyle/>
          <a:p>
            <a:r>
              <a:rPr lang="zh-CN" altLang="en-US" sz="800" dirty="0">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latin typeface="微软雅黑" panose="020B0503020204020204" pitchFamily="34" charset="-122"/>
              <a:ea typeface="微软雅黑" panose="020B0503020204020204" pitchFamily="34" charset="-122"/>
            </a:endParaRPr>
          </a:p>
        </p:txBody>
      </p:sp>
      <p:pic>
        <p:nvPicPr>
          <p:cNvPr id="3" name="图片 2" descr="图片包含 室内, 人员&#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212" y="1212362"/>
            <a:ext cx="3642023" cy="4864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0-#ppt_w/2"/>
                                          </p:val>
                                        </p:tav>
                                        <p:tav tm="100000">
                                          <p:val>
                                            <p:strVal val="#ppt_x"/>
                                          </p:val>
                                        </p:tav>
                                      </p:tavLst>
                                    </p:anim>
                                    <p:anim calcmode="lin" valueType="num">
                                      <p:cBhvr additive="base">
                                        <p:cTn id="60" dur="500" fill="hold"/>
                                        <p:tgtEl>
                                          <p:spTgt spid="3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0-#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0-#ppt_w/2"/>
                                          </p:val>
                                        </p:tav>
                                        <p:tav tm="100000">
                                          <p:val>
                                            <p:strVal val="#ppt_x"/>
                                          </p:val>
                                        </p:tav>
                                      </p:tavLst>
                                    </p:anim>
                                    <p:anim calcmode="lin" valueType="num">
                                      <p:cBhvr additive="base">
                                        <p:cTn id="68" dur="500" fill="hold"/>
                                        <p:tgtEl>
                                          <p:spTgt spid="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0-#ppt_w/2"/>
                                          </p:val>
                                        </p:tav>
                                        <p:tav tm="100000">
                                          <p:val>
                                            <p:strVal val="#ppt_x"/>
                                          </p:val>
                                        </p:tav>
                                      </p:tavLst>
                                    </p:anim>
                                    <p:anim calcmode="lin" valueType="num">
                                      <p:cBhvr additive="base">
                                        <p:cTn id="7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P spid="16"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575371" y="1988165"/>
            <a:ext cx="1024328" cy="1022664"/>
          </a:xfrm>
          <a:prstGeom prst="ellipse">
            <a:avLst/>
          </a:prstGeom>
          <a:solidFill>
            <a:schemeClr val="tx1"/>
          </a:solidFill>
          <a:ln>
            <a:noFill/>
          </a:ln>
        </p:spPr>
        <p:txBody>
          <a:bodyPr lIns="121919" tIns="60960" rIns="121919" bIns="60960"/>
          <a:lstStyle/>
          <a:p>
            <a:endParaRPr lang="zh-CN" altLang="en-US" sz="2400">
              <a:solidFill>
                <a:schemeClr val="bg1">
                  <a:lumMod val="50000"/>
                </a:schemeClr>
              </a:solidFill>
            </a:endParaRPr>
          </a:p>
        </p:txBody>
      </p:sp>
      <p:sp>
        <p:nvSpPr>
          <p:cNvPr id="18435" name="Oval 3"/>
          <p:cNvSpPr>
            <a:spLocks noChangeArrowheads="1"/>
          </p:cNvSpPr>
          <p:nvPr/>
        </p:nvSpPr>
        <p:spPr bwMode="auto">
          <a:xfrm>
            <a:off x="5712937" y="3427942"/>
            <a:ext cx="766131" cy="766471"/>
          </a:xfrm>
          <a:prstGeom prst="ellipse">
            <a:avLst/>
          </a:prstGeom>
          <a:solidFill>
            <a:schemeClr val="tx1"/>
          </a:solidFill>
          <a:ln w="38100" cmpd="sng">
            <a:solidFill>
              <a:srgbClr val="E85000"/>
            </a:solidFill>
            <a:round/>
          </a:ln>
        </p:spPr>
        <p:txBody>
          <a:bodyPr lIns="121919" tIns="60960" rIns="121919" bIns="60960"/>
          <a:lstStyle/>
          <a:p>
            <a:endParaRPr lang="zh-CN" altLang="en-US" sz="2400">
              <a:solidFill>
                <a:schemeClr val="bg1">
                  <a:lumMod val="50000"/>
                </a:schemeClr>
              </a:solidFill>
            </a:endParaRPr>
          </a:p>
        </p:txBody>
      </p:sp>
      <p:sp>
        <p:nvSpPr>
          <p:cNvPr id="18436" name="Oval 4"/>
          <p:cNvSpPr>
            <a:spLocks noChangeArrowheads="1"/>
          </p:cNvSpPr>
          <p:nvPr/>
        </p:nvSpPr>
        <p:spPr bwMode="auto">
          <a:xfrm>
            <a:off x="6883295" y="3296668"/>
            <a:ext cx="1022212" cy="1022664"/>
          </a:xfrm>
          <a:prstGeom prst="ellipse">
            <a:avLst/>
          </a:prstGeom>
          <a:solidFill>
            <a:srgbClr val="E85000"/>
          </a:solidFill>
          <a:ln>
            <a:noFill/>
          </a:ln>
        </p:spPr>
        <p:txBody>
          <a:bodyPr lIns="121919" tIns="60960" rIns="121919" bIns="60960"/>
          <a:lstStyle/>
          <a:p>
            <a:endParaRPr lang="zh-CN" altLang="en-US" sz="2400">
              <a:solidFill>
                <a:schemeClr val="bg1">
                  <a:lumMod val="50000"/>
                </a:schemeClr>
              </a:solidFill>
            </a:endParaRPr>
          </a:p>
        </p:txBody>
      </p:sp>
      <p:sp>
        <p:nvSpPr>
          <p:cNvPr id="18437" name="Oval 5"/>
          <p:cNvSpPr>
            <a:spLocks noChangeArrowheads="1"/>
          </p:cNvSpPr>
          <p:nvPr/>
        </p:nvSpPr>
        <p:spPr bwMode="auto">
          <a:xfrm>
            <a:off x="4269564" y="3296668"/>
            <a:ext cx="1022211" cy="1022664"/>
          </a:xfrm>
          <a:prstGeom prst="ellipse">
            <a:avLst/>
          </a:prstGeom>
          <a:solidFill>
            <a:srgbClr val="E85000"/>
          </a:solidFill>
          <a:ln>
            <a:noFill/>
          </a:ln>
        </p:spPr>
        <p:txBody>
          <a:bodyPr lIns="121919" tIns="60960" rIns="121919" bIns="60960"/>
          <a:lstStyle/>
          <a:p>
            <a:endParaRPr lang="zh-CN" altLang="en-US" sz="2400">
              <a:solidFill>
                <a:schemeClr val="bg1">
                  <a:lumMod val="50000"/>
                </a:schemeClr>
              </a:solidFill>
            </a:endParaRPr>
          </a:p>
        </p:txBody>
      </p:sp>
      <p:sp>
        <p:nvSpPr>
          <p:cNvPr id="18438" name="Oval 6"/>
          <p:cNvSpPr>
            <a:spLocks noChangeArrowheads="1"/>
          </p:cNvSpPr>
          <p:nvPr/>
        </p:nvSpPr>
        <p:spPr bwMode="auto">
          <a:xfrm>
            <a:off x="5575371" y="4603054"/>
            <a:ext cx="1024328" cy="1024783"/>
          </a:xfrm>
          <a:prstGeom prst="ellipse">
            <a:avLst/>
          </a:prstGeom>
          <a:solidFill>
            <a:schemeClr val="tx1"/>
          </a:solidFill>
          <a:ln>
            <a:noFill/>
          </a:ln>
        </p:spPr>
        <p:txBody>
          <a:bodyPr lIns="121919" tIns="60960" rIns="121919" bIns="60960"/>
          <a:lstStyle/>
          <a:p>
            <a:endParaRPr lang="zh-CN" altLang="en-US" sz="2400">
              <a:solidFill>
                <a:schemeClr val="bg1">
                  <a:lumMod val="50000"/>
                </a:schemeClr>
              </a:solidFill>
            </a:endParaRPr>
          </a:p>
        </p:txBody>
      </p:sp>
      <p:sp>
        <p:nvSpPr>
          <p:cNvPr id="18439" name="Freeform 7"/>
          <p:cNvSpPr/>
          <p:nvPr/>
        </p:nvSpPr>
        <p:spPr bwMode="auto">
          <a:xfrm>
            <a:off x="3765866" y="2102502"/>
            <a:ext cx="1638079" cy="444637"/>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19050" cap="flat" cmpd="sng">
            <a:solidFill>
              <a:schemeClr val="tx1"/>
            </a:solidFill>
            <a:rou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400">
              <a:solidFill>
                <a:schemeClr val="bg1">
                  <a:lumMod val="50000"/>
                </a:schemeClr>
              </a:solidFill>
            </a:endParaRPr>
          </a:p>
        </p:txBody>
      </p:sp>
      <p:sp>
        <p:nvSpPr>
          <p:cNvPr id="18440" name="Freeform 8"/>
          <p:cNvSpPr/>
          <p:nvPr/>
        </p:nvSpPr>
        <p:spPr bwMode="auto">
          <a:xfrm>
            <a:off x="7427206" y="2102501"/>
            <a:ext cx="757665" cy="1020548"/>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19050" cap="flat" cmpd="sng">
            <a:solidFill>
              <a:schemeClr val="tx1"/>
            </a:solidFill>
            <a:rou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400">
              <a:solidFill>
                <a:schemeClr val="bg1">
                  <a:lumMod val="50000"/>
                </a:schemeClr>
              </a:solidFill>
            </a:endParaRPr>
          </a:p>
        </p:txBody>
      </p:sp>
      <p:sp>
        <p:nvSpPr>
          <p:cNvPr id="18441" name="Freeform 9"/>
          <p:cNvSpPr/>
          <p:nvPr/>
        </p:nvSpPr>
        <p:spPr bwMode="auto">
          <a:xfrm>
            <a:off x="6771127" y="4698336"/>
            <a:ext cx="1352367" cy="444637"/>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19050" cap="flat" cmpd="sng">
            <a:solidFill>
              <a:schemeClr val="tx1"/>
            </a:solidFill>
            <a:rou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400">
              <a:solidFill>
                <a:schemeClr val="bg1">
                  <a:lumMod val="50000"/>
                </a:schemeClr>
              </a:solidFill>
            </a:endParaRPr>
          </a:p>
        </p:txBody>
      </p:sp>
      <p:sp>
        <p:nvSpPr>
          <p:cNvPr id="18442" name="Freeform 10"/>
          <p:cNvSpPr/>
          <p:nvPr/>
        </p:nvSpPr>
        <p:spPr bwMode="auto">
          <a:xfrm>
            <a:off x="3765866" y="4418848"/>
            <a:ext cx="1013745" cy="294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19050" cap="flat" cmpd="sng">
            <a:solidFill>
              <a:schemeClr val="tx1"/>
            </a:solidFill>
            <a:rou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400">
              <a:solidFill>
                <a:schemeClr val="bg1">
                  <a:lumMod val="50000"/>
                </a:schemeClr>
              </a:solidFill>
            </a:endParaRPr>
          </a:p>
        </p:txBody>
      </p:sp>
      <p:sp>
        <p:nvSpPr>
          <p:cNvPr id="18443" name="Freeform 11"/>
          <p:cNvSpPr/>
          <p:nvPr/>
        </p:nvSpPr>
        <p:spPr bwMode="auto">
          <a:xfrm>
            <a:off x="6673773" y="3722252"/>
            <a:ext cx="91004" cy="182089"/>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400">
              <a:solidFill>
                <a:schemeClr val="bg1">
                  <a:lumMod val="50000"/>
                </a:schemeClr>
              </a:solidFill>
            </a:endParaRPr>
          </a:p>
        </p:txBody>
      </p:sp>
      <p:sp>
        <p:nvSpPr>
          <p:cNvPr id="18444" name="Freeform 12"/>
          <p:cNvSpPr/>
          <p:nvPr/>
        </p:nvSpPr>
        <p:spPr bwMode="auto">
          <a:xfrm>
            <a:off x="5410294" y="3722252"/>
            <a:ext cx="91005" cy="182089"/>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400">
              <a:solidFill>
                <a:schemeClr val="bg1">
                  <a:lumMod val="50000"/>
                </a:schemeClr>
              </a:solidFill>
            </a:endParaRPr>
          </a:p>
        </p:txBody>
      </p:sp>
      <p:sp>
        <p:nvSpPr>
          <p:cNvPr id="18445" name="Freeform 13"/>
          <p:cNvSpPr/>
          <p:nvPr/>
        </p:nvSpPr>
        <p:spPr bwMode="auto">
          <a:xfrm>
            <a:off x="5996532" y="4399794"/>
            <a:ext cx="182009" cy="9104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400">
              <a:solidFill>
                <a:schemeClr val="bg1">
                  <a:lumMod val="50000"/>
                </a:schemeClr>
              </a:solidFill>
            </a:endParaRPr>
          </a:p>
        </p:txBody>
      </p:sp>
      <p:sp>
        <p:nvSpPr>
          <p:cNvPr id="18446" name="Freeform 14"/>
          <p:cNvSpPr/>
          <p:nvPr/>
        </p:nvSpPr>
        <p:spPr bwMode="auto">
          <a:xfrm>
            <a:off x="5996532" y="3135753"/>
            <a:ext cx="182009" cy="91044"/>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rgbClr val="A2897B"/>
            </a:solidFill>
            <a:rou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400">
              <a:solidFill>
                <a:schemeClr val="bg1">
                  <a:lumMod val="50000"/>
                </a:schemeClr>
              </a:solidFill>
            </a:endParaRPr>
          </a:p>
        </p:txBody>
      </p:sp>
      <p:sp>
        <p:nvSpPr>
          <p:cNvPr id="18447" name="Rectangle 15"/>
          <p:cNvSpPr>
            <a:spLocks noChangeArrowheads="1"/>
          </p:cNvSpPr>
          <p:nvPr/>
        </p:nvSpPr>
        <p:spPr bwMode="auto">
          <a:xfrm>
            <a:off x="8397366" y="2000869"/>
            <a:ext cx="2184671"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latin typeface="微软雅黑" panose="020B0503020204020204" pitchFamily="34" charset="-122"/>
                <a:ea typeface="微软雅黑" panose="020B0503020204020204" pitchFamily="34" charset="-122"/>
              </a:rPr>
              <a:t>添加文本</a:t>
            </a:r>
            <a:endParaRPr lang="en-US" altLang="zh-CN" sz="1600" b="1" dirty="0">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a:p>
            <a:pPr algn="r">
              <a:lnSpc>
                <a:spcPct val="130000"/>
              </a:lnSpc>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p:txBody>
      </p:sp>
      <p:sp>
        <p:nvSpPr>
          <p:cNvPr id="18448" name="Rectangle 16"/>
          <p:cNvSpPr>
            <a:spLocks noChangeArrowheads="1"/>
          </p:cNvSpPr>
          <p:nvPr/>
        </p:nvSpPr>
        <p:spPr bwMode="auto">
          <a:xfrm>
            <a:off x="8207585" y="4590351"/>
            <a:ext cx="2184671"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latin typeface="微软雅黑" panose="020B0503020204020204" pitchFamily="34" charset="-122"/>
                <a:ea typeface="微软雅黑" panose="020B0503020204020204" pitchFamily="34" charset="-122"/>
              </a:rPr>
              <a:t>添加文本</a:t>
            </a:r>
            <a:endParaRPr lang="en-US" altLang="zh-CN" sz="1600" b="1" dirty="0">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a:p>
            <a:pPr algn="r">
              <a:lnSpc>
                <a:spcPct val="130000"/>
              </a:lnSpc>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p:txBody>
      </p:sp>
      <p:sp>
        <p:nvSpPr>
          <p:cNvPr id="18449" name="Rectangle 17"/>
          <p:cNvSpPr>
            <a:spLocks noChangeArrowheads="1"/>
          </p:cNvSpPr>
          <p:nvPr/>
        </p:nvSpPr>
        <p:spPr bwMode="auto">
          <a:xfrm>
            <a:off x="1200968" y="4590352"/>
            <a:ext cx="2363843" cy="8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latin typeface="微软雅黑" panose="020B0503020204020204" pitchFamily="34" charset="-122"/>
                <a:ea typeface="微软雅黑" panose="020B0503020204020204" pitchFamily="34" charset="-122"/>
              </a:rPr>
              <a:t>添加文本</a:t>
            </a:r>
            <a:endParaRPr lang="en-US" altLang="zh-CN" sz="1600" b="1" dirty="0">
              <a:latin typeface="微软雅黑" panose="020B0503020204020204" pitchFamily="34" charset="-122"/>
              <a:ea typeface="微软雅黑" panose="020B0503020204020204" pitchFamily="34" charset="-122"/>
            </a:endParaRPr>
          </a:p>
          <a:p>
            <a:pPr algn="r" defTabSz="1219200">
              <a:lnSpc>
                <a:spcPct val="120000"/>
              </a:lnSpc>
              <a:spcBef>
                <a:spcPts val="400"/>
              </a:spcBef>
              <a:defRPr/>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a:p>
            <a:pPr algn="r">
              <a:lnSpc>
                <a:spcPct val="130000"/>
              </a:lnSpc>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a:p>
            <a:pPr algn="r"/>
            <a:r>
              <a:rPr lang="zh-CN" altLang="en-US" sz="1065" dirty="0"/>
              <a:t>.</a:t>
            </a:r>
          </a:p>
        </p:txBody>
      </p:sp>
      <p:sp>
        <p:nvSpPr>
          <p:cNvPr id="18450" name="Rectangle 18"/>
          <p:cNvSpPr>
            <a:spLocks noChangeArrowheads="1"/>
          </p:cNvSpPr>
          <p:nvPr/>
        </p:nvSpPr>
        <p:spPr bwMode="auto">
          <a:xfrm>
            <a:off x="1392929" y="1996632"/>
            <a:ext cx="2171880" cy="62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latin typeface="微软雅黑" panose="020B0503020204020204" pitchFamily="34" charset="-122"/>
                <a:ea typeface="微软雅黑" panose="020B0503020204020204" pitchFamily="34" charset="-122"/>
              </a:rPr>
              <a:t>添加文本</a:t>
            </a:r>
            <a:endParaRPr lang="en-US" altLang="zh-CN" sz="1600" b="1" dirty="0">
              <a:latin typeface="微软雅黑" panose="020B0503020204020204" pitchFamily="34" charset="-122"/>
              <a:ea typeface="微软雅黑" panose="020B0503020204020204" pitchFamily="34" charset="-122"/>
            </a:endParaRPr>
          </a:p>
          <a:p>
            <a:pPr algn="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a:p>
            <a:pPr algn="r">
              <a:lnSpc>
                <a:spcPct val="130000"/>
              </a:lnSpc>
            </a:pPr>
            <a:r>
              <a:rPr lang="zh-CN" altLang="en-US" sz="1065" dirty="0">
                <a:latin typeface="微软雅黑" panose="020B0503020204020204" pitchFamily="34" charset="-122"/>
                <a:ea typeface="微软雅黑" panose="020B0503020204020204" pitchFamily="34" charset="-122"/>
              </a:rPr>
              <a:t>单击此处添加文本单击此处添加文本</a:t>
            </a:r>
            <a:endParaRPr lang="en-US" altLang="zh-CN" sz="1065" dirty="0">
              <a:latin typeface="微软雅黑" panose="020B0503020204020204" pitchFamily="34" charset="-122"/>
              <a:ea typeface="微软雅黑" panose="020B0503020204020204" pitchFamily="34" charset="-122"/>
            </a:endParaRPr>
          </a:p>
        </p:txBody>
      </p:sp>
      <p:sp>
        <p:nvSpPr>
          <p:cNvPr id="18451" name="Freeform 19"/>
          <p:cNvSpPr>
            <a:spLocks noEditPoints="1"/>
          </p:cNvSpPr>
          <p:nvPr/>
        </p:nvSpPr>
        <p:spPr bwMode="auto">
          <a:xfrm>
            <a:off x="5916109" y="2320583"/>
            <a:ext cx="372484" cy="381117"/>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9" tIns="60960" rIns="121919" bIns="60960"/>
          <a:lstStyle/>
          <a:p>
            <a:endParaRPr lang="zh-CN" altLang="en-US" sz="2400">
              <a:solidFill>
                <a:schemeClr val="bg1">
                  <a:lumMod val="50000"/>
                </a:schemeClr>
              </a:solidFill>
            </a:endParaRPr>
          </a:p>
        </p:txBody>
      </p:sp>
      <p:grpSp>
        <p:nvGrpSpPr>
          <p:cNvPr id="4" name="Group 20"/>
          <p:cNvGrpSpPr/>
          <p:nvPr/>
        </p:nvGrpSpPr>
        <p:grpSpPr bwMode="auto">
          <a:xfrm>
            <a:off x="4565858" y="3582507"/>
            <a:ext cx="469836" cy="478515"/>
            <a:chOff x="0" y="0"/>
            <a:chExt cx="276" cy="281"/>
          </a:xfrm>
        </p:grpSpPr>
        <p:sp>
          <p:nvSpPr>
            <p:cNvPr id="1845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sp>
          <p:nvSpPr>
            <p:cNvPr id="18454"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grpSp>
      <p:sp>
        <p:nvSpPr>
          <p:cNvPr id="18455" name="Freeform 23"/>
          <p:cNvSpPr>
            <a:spLocks noEditPoints="1"/>
          </p:cNvSpPr>
          <p:nvPr/>
        </p:nvSpPr>
        <p:spPr bwMode="auto">
          <a:xfrm>
            <a:off x="5888595" y="4914300"/>
            <a:ext cx="414811" cy="440403"/>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9" tIns="60960" rIns="121919" bIns="60960"/>
          <a:lstStyle/>
          <a:p>
            <a:endParaRPr lang="zh-CN" altLang="en-US" sz="2400">
              <a:solidFill>
                <a:schemeClr val="bg1">
                  <a:lumMod val="50000"/>
                </a:schemeClr>
              </a:solidFill>
            </a:endParaRPr>
          </a:p>
        </p:txBody>
      </p:sp>
      <p:grpSp>
        <p:nvGrpSpPr>
          <p:cNvPr id="5" name="Group 24"/>
          <p:cNvGrpSpPr/>
          <p:nvPr/>
        </p:nvGrpSpPr>
        <p:grpSpPr bwMode="auto">
          <a:xfrm>
            <a:off x="7198637" y="3616383"/>
            <a:ext cx="410577" cy="351476"/>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grpSp>
      <p:sp>
        <p:nvSpPr>
          <p:cNvPr id="18459" name="Freeform 27"/>
          <p:cNvSpPr>
            <a:spLocks noEditPoints="1"/>
          </p:cNvSpPr>
          <p:nvPr/>
        </p:nvSpPr>
        <p:spPr bwMode="auto">
          <a:xfrm>
            <a:off x="5941507" y="3669317"/>
            <a:ext cx="308991" cy="287955"/>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rgbClr val="FF0000"/>
          </a:solidFill>
          <a:ln>
            <a:noFill/>
          </a:ln>
        </p:spPr>
        <p:txBody>
          <a:bodyPr lIns="121919" tIns="60960" rIns="121919" bIns="60960"/>
          <a:lstStyle/>
          <a:p>
            <a:endParaRPr lang="zh-CN" altLang="en-US" sz="240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4"/>
                                        </p:tgtEl>
                                        <p:attrNameLst>
                                          <p:attrName>style.visibility</p:attrName>
                                        </p:attrNameLst>
                                      </p:cBhvr>
                                      <p:to>
                                        <p:strVal val="visible"/>
                                      </p:to>
                                    </p:set>
                                    <p:anim calcmode="lin" valueType="num">
                                      <p:cBhvr>
                                        <p:cTn id="50" dur="300" fill="hold"/>
                                        <p:tgtEl>
                                          <p:spTgt spid="4"/>
                                        </p:tgtEl>
                                        <p:attrNameLst>
                                          <p:attrName>ppt_w</p:attrName>
                                        </p:attrNameLst>
                                      </p:cBhvr>
                                      <p:tavLst>
                                        <p:tav tm="0">
                                          <p:val>
                                            <p:fltVal val="0"/>
                                          </p:val>
                                        </p:tav>
                                        <p:tav tm="100000">
                                          <p:val>
                                            <p:strVal val="#ppt_w"/>
                                          </p:val>
                                        </p:tav>
                                      </p:tavLst>
                                    </p:anim>
                                    <p:anim calcmode="lin" valueType="num">
                                      <p:cBhvr>
                                        <p:cTn id="51" dur="300" fill="hold"/>
                                        <p:tgtEl>
                                          <p:spTgt spid="4"/>
                                        </p:tgtEl>
                                        <p:attrNameLst>
                                          <p:attrName>ppt_h</p:attrName>
                                        </p:attrNameLst>
                                      </p:cBhvr>
                                      <p:tavLst>
                                        <p:tav tm="0">
                                          <p:val>
                                            <p:fltVal val="0"/>
                                          </p:val>
                                        </p:tav>
                                        <p:tav tm="100000">
                                          <p:val>
                                            <p:strVal val="#ppt_h"/>
                                          </p:val>
                                        </p:tav>
                                      </p:tavLst>
                                    </p:anim>
                                    <p:animEffect transition="in" filter="fade">
                                      <p:cBhvr>
                                        <p:cTn id="52" dur="300"/>
                                        <p:tgtEl>
                                          <p:spTgt spid="4"/>
                                        </p:tgtEl>
                                      </p:cBhvr>
                                    </p:animEffect>
                                  </p:childTnLst>
                                </p:cTn>
                              </p:par>
                              <p:par>
                                <p:cTn id="53" presetID="6" presetClass="emph" presetSubtype="0" autoRev="1" fill="hold" nodeType="withEffect">
                                  <p:stCondLst>
                                    <p:cond delay="700"/>
                                  </p:stCondLst>
                                  <p:childTnLst>
                                    <p:animScale>
                                      <p:cBhvr>
                                        <p:cTn id="54" dur="150" fill="hold"/>
                                        <p:tgtEl>
                                          <p:spTgt spid="4"/>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5"/>
                                        </p:tgtEl>
                                        <p:attrNameLst>
                                          <p:attrName>style.visibility</p:attrName>
                                        </p:attrNameLst>
                                      </p:cBhvr>
                                      <p:to>
                                        <p:strVal val="visible"/>
                                      </p:to>
                                    </p:set>
                                    <p:anim calcmode="lin" valueType="num">
                                      <p:cBhvr>
                                        <p:cTn id="68" dur="300" fill="hold"/>
                                        <p:tgtEl>
                                          <p:spTgt spid="5"/>
                                        </p:tgtEl>
                                        <p:attrNameLst>
                                          <p:attrName>ppt_w</p:attrName>
                                        </p:attrNameLst>
                                      </p:cBhvr>
                                      <p:tavLst>
                                        <p:tav tm="0">
                                          <p:val>
                                            <p:fltVal val="0"/>
                                          </p:val>
                                        </p:tav>
                                        <p:tav tm="100000">
                                          <p:val>
                                            <p:strVal val="#ppt_w"/>
                                          </p:val>
                                        </p:tav>
                                      </p:tavLst>
                                    </p:anim>
                                    <p:anim calcmode="lin" valueType="num">
                                      <p:cBhvr>
                                        <p:cTn id="69" dur="300" fill="hold"/>
                                        <p:tgtEl>
                                          <p:spTgt spid="5"/>
                                        </p:tgtEl>
                                        <p:attrNameLst>
                                          <p:attrName>ppt_h</p:attrName>
                                        </p:attrNameLst>
                                      </p:cBhvr>
                                      <p:tavLst>
                                        <p:tav tm="0">
                                          <p:val>
                                            <p:fltVal val="0"/>
                                          </p:val>
                                        </p:tav>
                                        <p:tav tm="100000">
                                          <p:val>
                                            <p:strVal val="#ppt_h"/>
                                          </p:val>
                                        </p:tav>
                                      </p:tavLst>
                                    </p:anim>
                                    <p:animEffect transition="in" filter="fade">
                                      <p:cBhvr>
                                        <p:cTn id="70" dur="300"/>
                                        <p:tgtEl>
                                          <p:spTgt spid="5"/>
                                        </p:tgtEl>
                                      </p:cBhvr>
                                    </p:animEffect>
                                  </p:childTnLst>
                                </p:cTn>
                              </p:par>
                              <p:par>
                                <p:cTn id="71" presetID="6" presetClass="emph" presetSubtype="0" autoRev="1" fill="hold" nodeType="withEffect">
                                  <p:stCondLst>
                                    <p:cond delay="700"/>
                                  </p:stCondLst>
                                  <p:childTnLst>
                                    <p:animScale>
                                      <p:cBhvr>
                                        <p:cTn id="72" dur="150" fill="hold"/>
                                        <p:tgtEl>
                                          <p:spTgt spid="5"/>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cBhvr additive="base">
                                        <p:cTn id="103" dur="750" fill="hold"/>
                                        <p:tgtEl>
                                          <p:spTgt spid="18449"/>
                                        </p:tgtEl>
                                        <p:attrNameLst>
                                          <p:attrName>ppt_x</p:attrName>
                                        </p:attrNameLst>
                                      </p:cBhvr>
                                      <p:tavLst>
                                        <p:tav tm="0">
                                          <p:val>
                                            <p:strVal val="0-#ppt_w/2"/>
                                          </p:val>
                                        </p:tav>
                                        <p:tav tm="100000">
                                          <p:val>
                                            <p:strVal val="#ppt_x"/>
                                          </p:val>
                                        </p:tav>
                                      </p:tavLst>
                                    </p:anim>
                                    <p:anim calcmode="lin" valueType="num">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cBhvr additive="base">
                                        <p:cTn id="110" dur="750" fill="hold"/>
                                        <p:tgtEl>
                                          <p:spTgt spid="18447"/>
                                        </p:tgtEl>
                                        <p:attrNameLst>
                                          <p:attrName>ppt_x</p:attrName>
                                        </p:attrNameLst>
                                      </p:cBhvr>
                                      <p:tavLst>
                                        <p:tav tm="0">
                                          <p:val>
                                            <p:strVal val="1+#ppt_w/2"/>
                                          </p:val>
                                        </p:tav>
                                        <p:tav tm="100000">
                                          <p:val>
                                            <p:strVal val="#ppt_x"/>
                                          </p:val>
                                        </p:tav>
                                      </p:tavLst>
                                    </p:anim>
                                    <p:anim calcmode="lin" valueType="num">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cBhvr additive="base">
                                        <p:cTn id="117" dur="750" fill="hold"/>
                                        <p:tgtEl>
                                          <p:spTgt spid="18448"/>
                                        </p:tgtEl>
                                        <p:attrNameLst>
                                          <p:attrName>ppt_x</p:attrName>
                                        </p:attrNameLst>
                                      </p:cBhvr>
                                      <p:tavLst>
                                        <p:tav tm="0">
                                          <p:val>
                                            <p:strVal val="1+#ppt_w/2"/>
                                          </p:val>
                                        </p:tav>
                                        <p:tav tm="100000">
                                          <p:val>
                                            <p:strVal val="#ppt_x"/>
                                          </p:val>
                                        </p:tav>
                                      </p:tavLst>
                                    </p:anim>
                                    <p:anim calcmode="lin" valueType="num">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p:bldP spid="18448" grpId="0"/>
      <p:bldP spid="18449" grpId="0"/>
      <p:bldP spid="18450" grpId="0"/>
      <p:bldP spid="18451" grpId="0" animBg="1"/>
      <p:bldP spid="18451" grpId="1" animBg="1"/>
      <p:bldP spid="18455" grpId="0" animBg="1"/>
      <p:bldP spid="18455" grpId="1" animBg="1"/>
      <p:bldP spid="18459" grpId="0" animBg="1"/>
      <p:bldP spid="1845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1" name="Freeform 6"/>
          <p:cNvSpPr/>
          <p:nvPr/>
        </p:nvSpPr>
        <p:spPr bwMode="auto">
          <a:xfrm rot="19817144">
            <a:off x="2506331" y="1622413"/>
            <a:ext cx="1132497" cy="528627"/>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副标题 2"/>
          <p:cNvSpPr txBox="1"/>
          <p:nvPr/>
        </p:nvSpPr>
        <p:spPr>
          <a:xfrm>
            <a:off x="4053917" y="4880053"/>
            <a:ext cx="4029492" cy="3388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活动策划</a:t>
            </a:r>
            <a:r>
              <a:rPr lang="en-US" altLang="zh-CN" dirty="0">
                <a:latin typeface="方正剪纸简体" panose="03000509000000000000" pitchFamily="65" charset="-122"/>
                <a:ea typeface="方正剪纸简体" panose="03000509000000000000" pitchFamily="65" charset="-122"/>
                <a:sym typeface="Arial" panose="020B0604020202020204" pitchFamily="34" charset="0"/>
              </a:rPr>
              <a:t> / </a:t>
            </a:r>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商业宣传 </a:t>
            </a:r>
            <a:r>
              <a:rPr lang="en-US" altLang="zh-CN" dirty="0">
                <a:latin typeface="方正剪纸简体" panose="03000509000000000000" pitchFamily="65" charset="-122"/>
                <a:ea typeface="方正剪纸简体" panose="03000509000000000000" pitchFamily="65" charset="-122"/>
                <a:sym typeface="Arial" panose="020B0604020202020204" pitchFamily="34" charset="0"/>
              </a:rPr>
              <a:t>/ </a:t>
            </a:r>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节日庆典</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2589" t="6906" r="12743" b="12430"/>
          <a:stretch>
            <a:fillRect/>
          </a:stretch>
        </p:blipFill>
        <p:spPr>
          <a:xfrm>
            <a:off x="4344291" y="900051"/>
            <a:ext cx="2964276" cy="3204299"/>
          </a:xfrm>
          <a:prstGeom prst="rect">
            <a:avLst/>
          </a:prstGeom>
        </p:spPr>
      </p:pic>
      <p:sp>
        <p:nvSpPr>
          <p:cNvPr id="39" name="Freeform 6"/>
          <p:cNvSpPr/>
          <p:nvPr/>
        </p:nvSpPr>
        <p:spPr bwMode="auto">
          <a:xfrm rot="19817144">
            <a:off x="3271230" y="2866990"/>
            <a:ext cx="745459" cy="347965"/>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标题 1"/>
          <p:cNvSpPr txBox="1"/>
          <p:nvPr/>
        </p:nvSpPr>
        <p:spPr>
          <a:xfrm>
            <a:off x="2238906" y="3734961"/>
            <a:ext cx="7384596" cy="11258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ln w="38100">
                  <a:noFill/>
                </a:ln>
                <a:latin typeface="方正剪纸简体" panose="03000509000000000000" pitchFamily="65" charset="-122"/>
                <a:ea typeface="方正剪纸简体" panose="03000509000000000000" pitchFamily="65" charset="-122"/>
                <a:sym typeface="Arial" panose="020B0604020202020204" pitchFamily="34" charset="0"/>
              </a:rPr>
              <a:t>谢谢聆听参与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1000"/>
                                        <p:tgtEl>
                                          <p:spTgt spid="38">
                                            <p:txEl>
                                              <p:pRg st="0" end="0"/>
                                            </p:txEl>
                                          </p:spTgt>
                                        </p:tgtEl>
                                      </p:cBhvr>
                                    </p:animEffect>
                                    <p:anim calcmode="lin" valueType="num">
                                      <p:cBhvr>
                                        <p:cTn id="1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 name="标题 1"/>
          <p:cNvSpPr txBox="1"/>
          <p:nvPr/>
        </p:nvSpPr>
        <p:spPr>
          <a:xfrm>
            <a:off x="2724019" y="3648957"/>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活动背景介绍</a:t>
            </a: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364" y="1282310"/>
            <a:ext cx="2337515" cy="2337515"/>
          </a:xfrm>
          <a:prstGeom prst="rect">
            <a:avLst/>
          </a:prstGeom>
        </p:spPr>
      </p:pic>
      <p:sp>
        <p:nvSpPr>
          <p:cNvPr id="2" name="矩形 1"/>
          <p:cNvSpPr/>
          <p:nvPr/>
        </p:nvSpPr>
        <p:spPr>
          <a:xfrm>
            <a:off x="3633585" y="4596966"/>
            <a:ext cx="4625518" cy="400110"/>
          </a:xfrm>
          <a:prstGeom prst="rect">
            <a:avLst/>
          </a:prstGeom>
        </p:spPr>
        <p:txBody>
          <a:bodyPr wrap="square">
            <a:spAutoFit/>
          </a:bodyPr>
          <a:lstStyle/>
          <a:p>
            <a:r>
              <a:rPr lang="zh-CN" altLang="en-US" sz="2000" dirty="0">
                <a:latin typeface="方正剪纸简体" panose="03000509000000000000" pitchFamily="65" charset="-122"/>
                <a:ea typeface="方正剪纸简体" panose="03000509000000000000" pitchFamily="65" charset="-122"/>
              </a:rPr>
              <a:t>Introduction of activity background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1" name="矩形 50"/>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3" name="图片 42"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44"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活动背景介绍</a:t>
            </a:r>
          </a:p>
        </p:txBody>
      </p:sp>
      <p:sp>
        <p:nvSpPr>
          <p:cNvPr id="45" name="矩形 44"/>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sp>
        <p:nvSpPr>
          <p:cNvPr id="52" name="TextBox 21"/>
          <p:cNvSpPr>
            <a:spLocks noChangeArrowheads="1"/>
          </p:cNvSpPr>
          <p:nvPr/>
        </p:nvSpPr>
        <p:spPr bwMode="auto">
          <a:xfrm>
            <a:off x="6968913" y="5154378"/>
            <a:ext cx="3869592" cy="646331"/>
          </a:xfrm>
          <a:prstGeom prst="rect">
            <a:avLst/>
          </a:prstGeom>
          <a:noFill/>
          <a:ln w="9525">
            <a:noFill/>
            <a:miter lim="800000"/>
          </a:ln>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2"/>
          <p:cNvSpPr txBox="1"/>
          <p:nvPr/>
        </p:nvSpPr>
        <p:spPr>
          <a:xfrm>
            <a:off x="6947210" y="4712969"/>
            <a:ext cx="1415772"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添加标题</a:t>
            </a: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36" y="1529913"/>
            <a:ext cx="6514604" cy="4192612"/>
          </a:xfrm>
          <a:prstGeom prst="rect">
            <a:avLst/>
          </a:prstGeom>
        </p:spPr>
      </p:pic>
      <p:sp>
        <p:nvSpPr>
          <p:cNvPr id="54" name="标题 1"/>
          <p:cNvSpPr txBox="1"/>
          <p:nvPr/>
        </p:nvSpPr>
        <p:spPr>
          <a:xfrm>
            <a:off x="6424553" y="1487935"/>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活动主题：</a:t>
            </a:r>
          </a:p>
        </p:txBody>
      </p:sp>
      <p:sp>
        <p:nvSpPr>
          <p:cNvPr id="4" name="文本框 3"/>
          <p:cNvSpPr txBox="1"/>
          <p:nvPr/>
        </p:nvSpPr>
        <p:spPr>
          <a:xfrm>
            <a:off x="7238801" y="2516852"/>
            <a:ext cx="3877985" cy="830997"/>
          </a:xfrm>
          <a:prstGeom prst="rect">
            <a:avLst/>
          </a:prstGeom>
          <a:noFill/>
        </p:spPr>
        <p:txBody>
          <a:bodyPr wrap="none" rtlCol="0">
            <a:spAutoFit/>
          </a:bodyPr>
          <a:lstStyle/>
          <a:p>
            <a:r>
              <a:rPr lang="zh-CN" altLang="en-US" sz="4800" dirty="0">
                <a:latin typeface="方正剪纸简体" panose="03000509000000000000" pitchFamily="65" charset="-122"/>
                <a:ea typeface="方正剪纸简体" panose="03000509000000000000" pitchFamily="65" charset="-122"/>
              </a:rPr>
              <a:t>疯狂万圣节，</a:t>
            </a:r>
          </a:p>
        </p:txBody>
      </p:sp>
      <p:sp>
        <p:nvSpPr>
          <p:cNvPr id="57" name="文本框 56"/>
          <p:cNvSpPr txBox="1"/>
          <p:nvPr/>
        </p:nvSpPr>
        <p:spPr>
          <a:xfrm>
            <a:off x="7238801" y="3429029"/>
            <a:ext cx="3877985" cy="830997"/>
          </a:xfrm>
          <a:prstGeom prst="rect">
            <a:avLst/>
          </a:prstGeom>
          <a:noFill/>
        </p:spPr>
        <p:txBody>
          <a:bodyPr wrap="none" rtlCol="0">
            <a:spAutoFit/>
          </a:bodyPr>
          <a:lstStyle/>
          <a:p>
            <a:r>
              <a:rPr lang="zh-CN" altLang="en-US" sz="4800" dirty="0">
                <a:latin typeface="方正剪纸简体" panose="03000509000000000000" pitchFamily="65" charset="-122"/>
                <a:ea typeface="方正剪纸简体" panose="03000509000000000000" pitchFamily="65" charset="-122"/>
              </a:rPr>
              <a:t>一起来捣蛋！</a:t>
            </a:r>
          </a:p>
        </p:txBody>
      </p:sp>
      <p:cxnSp>
        <p:nvCxnSpPr>
          <p:cNvPr id="6" name="直接连接符 5"/>
          <p:cNvCxnSpPr/>
          <p:nvPr/>
        </p:nvCxnSpPr>
        <p:spPr>
          <a:xfrm flipV="1">
            <a:off x="6823710" y="3391684"/>
            <a:ext cx="4293076" cy="373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6823710" y="4257923"/>
            <a:ext cx="4293076" cy="373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823710" y="2425025"/>
            <a:ext cx="4293076" cy="373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1+#ppt_w/2"/>
                                          </p:val>
                                        </p:tav>
                                        <p:tav tm="100000">
                                          <p:val>
                                            <p:strVal val="#ppt_x"/>
                                          </p:val>
                                        </p:tav>
                                      </p:tavLst>
                                    </p:anim>
                                    <p:anim calcmode="lin" valueType="num">
                                      <p:cBhvr additive="base">
                                        <p:cTn id="19" dur="500" fill="hold"/>
                                        <p:tgtEl>
                                          <p:spTgt spid="5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500" fill="hold"/>
                                        <p:tgtEl>
                                          <p:spTgt spid="58"/>
                                        </p:tgtEl>
                                        <p:attrNameLst>
                                          <p:attrName>ppt_x</p:attrName>
                                        </p:attrNameLst>
                                      </p:cBhvr>
                                      <p:tavLst>
                                        <p:tav tm="0">
                                          <p:val>
                                            <p:strVal val="1+#ppt_w/2"/>
                                          </p:val>
                                        </p:tav>
                                        <p:tav tm="100000">
                                          <p:val>
                                            <p:strVal val="#ppt_x"/>
                                          </p:val>
                                        </p:tav>
                                      </p:tavLst>
                                    </p:anim>
                                    <p:anim calcmode="lin" valueType="num">
                                      <p:cBhvr additive="base">
                                        <p:cTn id="2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randombar(horizontal)">
                                      <p:cBhvr>
                                        <p:cTn id="4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4"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3" name="矩形 72"/>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1560024" y="4016571"/>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gn="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2360231" y="2225265"/>
              <a:ext cx="1210588"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添加标题</a:t>
              </a:r>
            </a:p>
          </p:txBody>
        </p:sp>
      </p:grpSp>
      <p:grpSp>
        <p:nvGrpSpPr>
          <p:cNvPr id="68" name="组合 67"/>
          <p:cNvGrpSpPr/>
          <p:nvPr/>
        </p:nvGrpSpPr>
        <p:grpSpPr>
          <a:xfrm>
            <a:off x="8297185" y="4270797"/>
            <a:ext cx="2115035" cy="1154619"/>
            <a:chOff x="1478171" y="2225265"/>
            <a:chExt cx="2115035" cy="1154619"/>
          </a:xfrm>
        </p:grpSpPr>
        <p:sp>
          <p:nvSpPr>
            <p:cNvPr id="6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0" name="文本框 69"/>
            <p:cNvSpPr txBox="1"/>
            <p:nvPr/>
          </p:nvSpPr>
          <p:spPr>
            <a:xfrm>
              <a:off x="1478171" y="2225265"/>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添加标题</a:t>
              </a:r>
            </a:p>
          </p:txBody>
        </p:sp>
      </p:grpSp>
      <p:pic>
        <p:nvPicPr>
          <p:cNvPr id="50" name="图片 49"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71"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活动背景介绍</a:t>
            </a:r>
          </a:p>
        </p:txBody>
      </p:sp>
      <p:sp>
        <p:nvSpPr>
          <p:cNvPr id="72" name="矩形 71"/>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pic>
        <p:nvPicPr>
          <p:cNvPr id="52" name="图片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283" y="1600076"/>
            <a:ext cx="3555183" cy="4331263"/>
          </a:xfrm>
          <a:prstGeom prst="rect">
            <a:avLst/>
          </a:prstGeom>
        </p:spPr>
      </p:pic>
      <p:grpSp>
        <p:nvGrpSpPr>
          <p:cNvPr id="74" name="组合 73"/>
          <p:cNvGrpSpPr/>
          <p:nvPr/>
        </p:nvGrpSpPr>
        <p:grpSpPr>
          <a:xfrm>
            <a:off x="8239459" y="1804040"/>
            <a:ext cx="2115035" cy="1154619"/>
            <a:chOff x="1478171" y="2225265"/>
            <a:chExt cx="2115035" cy="1154619"/>
          </a:xfrm>
        </p:grpSpPr>
        <p:sp>
          <p:nvSpPr>
            <p:cNvPr id="7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6" name="文本框 75"/>
            <p:cNvSpPr txBox="1"/>
            <p:nvPr/>
          </p:nvSpPr>
          <p:spPr>
            <a:xfrm>
              <a:off x="1478171" y="2225265"/>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添加标题</a:t>
              </a:r>
            </a:p>
          </p:txBody>
        </p:sp>
      </p:grpSp>
      <p:grpSp>
        <p:nvGrpSpPr>
          <p:cNvPr id="77" name="组合 76"/>
          <p:cNvGrpSpPr/>
          <p:nvPr/>
        </p:nvGrpSpPr>
        <p:grpSpPr>
          <a:xfrm>
            <a:off x="1544985" y="1875382"/>
            <a:ext cx="2115035" cy="1154619"/>
            <a:chOff x="1478171" y="2225265"/>
            <a:chExt cx="2115035" cy="1154619"/>
          </a:xfrm>
        </p:grpSpPr>
        <p:sp>
          <p:nvSpPr>
            <p:cNvPr id="7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gn="r">
                <a:lnSpc>
                  <a:spcPct val="150000"/>
                </a:lnSpc>
              </a:pPr>
              <a:r>
                <a:rPr lang="zh-CN" altLang="en-US" sz="90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9" name="文本框 78"/>
            <p:cNvSpPr txBox="1"/>
            <p:nvPr/>
          </p:nvSpPr>
          <p:spPr>
            <a:xfrm>
              <a:off x="2375270" y="2225265"/>
              <a:ext cx="1210588" cy="400110"/>
            </a:xfrm>
            <a:prstGeom prst="rect">
              <a:avLst/>
            </a:prstGeom>
            <a:noFill/>
          </p:spPr>
          <p:txBody>
            <a:bodyPr wrap="none" rtlCol="0">
              <a:spAutoFit/>
            </a:bodyPr>
            <a:lstStyle/>
            <a:p>
              <a:pPr algn="r"/>
              <a:r>
                <a:rPr lang="zh-CN" altLang="en-US" sz="2000"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anim calcmode="lin" valueType="num">
                                      <p:cBhvr>
                                        <p:cTn id="14" dur="1000" fill="hold"/>
                                        <p:tgtEl>
                                          <p:spTgt spid="65"/>
                                        </p:tgtEl>
                                        <p:attrNameLst>
                                          <p:attrName>ppt_x</p:attrName>
                                        </p:attrNameLst>
                                      </p:cBhvr>
                                      <p:tavLst>
                                        <p:tav tm="0">
                                          <p:val>
                                            <p:strVal val="#ppt_x"/>
                                          </p:val>
                                        </p:tav>
                                        <p:tav tm="100000">
                                          <p:val>
                                            <p:strVal val="#ppt_x"/>
                                          </p:val>
                                        </p:tav>
                                      </p:tavLst>
                                    </p:anim>
                                    <p:anim calcmode="lin" valueType="num">
                                      <p:cBhvr>
                                        <p:cTn id="1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1000"/>
                                        <p:tgtEl>
                                          <p:spTgt spid="68"/>
                                        </p:tgtEl>
                                      </p:cBhvr>
                                    </p:animEffect>
                                    <p:anim calcmode="lin" valueType="num">
                                      <p:cBhvr>
                                        <p:cTn id="21" dur="1000" fill="hold"/>
                                        <p:tgtEl>
                                          <p:spTgt spid="68"/>
                                        </p:tgtEl>
                                        <p:attrNameLst>
                                          <p:attrName>ppt_x</p:attrName>
                                        </p:attrNameLst>
                                      </p:cBhvr>
                                      <p:tavLst>
                                        <p:tav tm="0">
                                          <p:val>
                                            <p:strVal val="#ppt_x"/>
                                          </p:val>
                                        </p:tav>
                                        <p:tav tm="100000">
                                          <p:val>
                                            <p:strVal val="#ppt_x"/>
                                          </p:val>
                                        </p:tav>
                                      </p:tavLst>
                                    </p:anim>
                                    <p:anim calcmode="lin" valueType="num">
                                      <p:cBhvr>
                                        <p:cTn id="2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anim calcmode="lin" valueType="num">
                                      <p:cBhvr>
                                        <p:cTn id="28" dur="1000" fill="hold"/>
                                        <p:tgtEl>
                                          <p:spTgt spid="74"/>
                                        </p:tgtEl>
                                        <p:attrNameLst>
                                          <p:attrName>ppt_x</p:attrName>
                                        </p:attrNameLst>
                                      </p:cBhvr>
                                      <p:tavLst>
                                        <p:tav tm="0">
                                          <p:val>
                                            <p:strVal val="#ppt_x"/>
                                          </p:val>
                                        </p:tav>
                                        <p:tav tm="100000">
                                          <p:val>
                                            <p:strVal val="#ppt_x"/>
                                          </p:val>
                                        </p:tav>
                                      </p:tavLst>
                                    </p:anim>
                                    <p:anim calcmode="lin" valueType="num">
                                      <p:cBhvr>
                                        <p:cTn id="2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0"/>
                                        <p:tgtEl>
                                          <p:spTgt spid="77"/>
                                        </p:tgtEl>
                                      </p:cBhvr>
                                    </p:animEffect>
                                    <p:anim calcmode="lin" valueType="num">
                                      <p:cBhvr>
                                        <p:cTn id="35" dur="1000" fill="hold"/>
                                        <p:tgtEl>
                                          <p:spTgt spid="77"/>
                                        </p:tgtEl>
                                        <p:attrNameLst>
                                          <p:attrName>ppt_x</p:attrName>
                                        </p:attrNameLst>
                                      </p:cBhvr>
                                      <p:tavLst>
                                        <p:tav tm="0">
                                          <p:val>
                                            <p:strVal val="#ppt_x"/>
                                          </p:val>
                                        </p:tav>
                                        <p:tav tm="100000">
                                          <p:val>
                                            <p:strVal val="#ppt_x"/>
                                          </p:val>
                                        </p:tav>
                                      </p:tavLst>
                                    </p:anim>
                                    <p:anim calcmode="lin" valueType="num">
                                      <p:cBhvr>
                                        <p:cTn id="3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7" name="矩形 56"/>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362940" y="1986419"/>
            <a:ext cx="3240611" cy="949240"/>
            <a:chOff x="1414670" y="2225265"/>
            <a:chExt cx="3240611" cy="949240"/>
          </a:xfrm>
        </p:grpSpPr>
        <p:sp>
          <p:nvSpPr>
            <p:cNvPr id="52" name="TextBox 21"/>
            <p:cNvSpPr>
              <a:spLocks noChangeArrowheads="1"/>
            </p:cNvSpPr>
            <p:nvPr/>
          </p:nvSpPr>
          <p:spPr bwMode="auto">
            <a:xfrm>
              <a:off x="1436373" y="2666674"/>
              <a:ext cx="3218908" cy="507831"/>
            </a:xfrm>
            <a:prstGeom prst="rect">
              <a:avLst/>
            </a:prstGeom>
            <a:noFill/>
            <a:ln w="9525">
              <a:noFill/>
              <a:miter lim="800000"/>
            </a:ln>
          </p:spPr>
          <p:txBody>
            <a:bodyPr wrap="square">
              <a:spAutoFit/>
            </a:bodyPr>
            <a:lstStyle/>
            <a:p>
              <a:pP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2"/>
            <p:cNvSpPr txBox="1"/>
            <p:nvPr/>
          </p:nvSpPr>
          <p:spPr>
            <a:xfrm>
              <a:off x="1414670" y="2225265"/>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添加标题</a:t>
              </a:r>
            </a:p>
          </p:txBody>
        </p:sp>
      </p:grpSp>
      <p:grpSp>
        <p:nvGrpSpPr>
          <p:cNvPr id="54" name="组合 53"/>
          <p:cNvGrpSpPr/>
          <p:nvPr/>
        </p:nvGrpSpPr>
        <p:grpSpPr>
          <a:xfrm>
            <a:off x="2362940" y="3218455"/>
            <a:ext cx="3374889" cy="946869"/>
            <a:chOff x="1433491" y="2225265"/>
            <a:chExt cx="3374889" cy="946869"/>
          </a:xfrm>
        </p:grpSpPr>
        <p:sp>
          <p:nvSpPr>
            <p:cNvPr id="55" name="TextBox 21"/>
            <p:cNvSpPr>
              <a:spLocks noChangeArrowheads="1"/>
            </p:cNvSpPr>
            <p:nvPr/>
          </p:nvSpPr>
          <p:spPr bwMode="auto">
            <a:xfrm>
              <a:off x="1478171" y="2664303"/>
              <a:ext cx="3330209" cy="507831"/>
            </a:xfrm>
            <a:prstGeom prst="rect">
              <a:avLst/>
            </a:prstGeom>
            <a:noFill/>
            <a:ln w="9525">
              <a:noFill/>
              <a:miter lim="800000"/>
            </a:ln>
          </p:spPr>
          <p:txBody>
            <a:bodyPr wrap="square">
              <a:spAutoFit/>
            </a:bodyPr>
            <a:lstStyle/>
            <a:p>
              <a:pP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6" name="文本框 55"/>
            <p:cNvSpPr txBox="1"/>
            <p:nvPr/>
          </p:nvSpPr>
          <p:spPr>
            <a:xfrm>
              <a:off x="1433491" y="2225265"/>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添加标题</a:t>
              </a:r>
            </a:p>
          </p:txBody>
        </p:sp>
      </p:grpSp>
      <p:pic>
        <p:nvPicPr>
          <p:cNvPr id="5" name="图片 4" descr="图片包含 玩具, 玩偶&#10;&#10;已生成极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r="24453"/>
          <a:stretch>
            <a:fillRect/>
          </a:stretch>
        </p:blipFill>
        <p:spPr>
          <a:xfrm>
            <a:off x="8095079" y="1431397"/>
            <a:ext cx="3748611" cy="4629150"/>
          </a:xfrm>
          <a:prstGeom prst="rect">
            <a:avLst/>
          </a:prstGeom>
        </p:spPr>
      </p:pic>
      <p:grpSp>
        <p:nvGrpSpPr>
          <p:cNvPr id="58" name="组合 57"/>
          <p:cNvGrpSpPr/>
          <p:nvPr/>
        </p:nvGrpSpPr>
        <p:grpSpPr>
          <a:xfrm>
            <a:off x="2407620" y="4532905"/>
            <a:ext cx="3374889" cy="946869"/>
            <a:chOff x="1433491" y="2225265"/>
            <a:chExt cx="3374889" cy="946869"/>
          </a:xfrm>
        </p:grpSpPr>
        <p:sp>
          <p:nvSpPr>
            <p:cNvPr id="59" name="TextBox 21"/>
            <p:cNvSpPr>
              <a:spLocks noChangeArrowheads="1"/>
            </p:cNvSpPr>
            <p:nvPr/>
          </p:nvSpPr>
          <p:spPr bwMode="auto">
            <a:xfrm>
              <a:off x="1478171" y="2664303"/>
              <a:ext cx="3330209" cy="507831"/>
            </a:xfrm>
            <a:prstGeom prst="rect">
              <a:avLst/>
            </a:prstGeom>
            <a:noFill/>
            <a:ln w="9525">
              <a:noFill/>
              <a:miter lim="800000"/>
            </a:ln>
          </p:spPr>
          <p:txBody>
            <a:bodyPr wrap="square">
              <a:spAutoFit/>
            </a:bodyPr>
            <a:lstStyle/>
            <a:p>
              <a:pP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0" name="文本框 59"/>
            <p:cNvSpPr txBox="1"/>
            <p:nvPr/>
          </p:nvSpPr>
          <p:spPr>
            <a:xfrm>
              <a:off x="1433491" y="2225265"/>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添加标题</a:t>
              </a:r>
            </a:p>
          </p:txBody>
        </p:sp>
      </p:grpSp>
      <p:pic>
        <p:nvPicPr>
          <p:cNvPr id="7" name="图片 6"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t="2221" r="54233" b="53638"/>
          <a:stretch>
            <a:fillRect/>
          </a:stretch>
        </p:blipFill>
        <p:spPr>
          <a:xfrm>
            <a:off x="1249131" y="2088708"/>
            <a:ext cx="856112" cy="823932"/>
          </a:xfrm>
          <a:prstGeom prst="rect">
            <a:avLst/>
          </a:prstGeom>
        </p:spPr>
      </p:pic>
      <p:pic>
        <p:nvPicPr>
          <p:cNvPr id="61" name="图片 60"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t="2221" r="54233" b="53638"/>
          <a:stretch>
            <a:fillRect/>
          </a:stretch>
        </p:blipFill>
        <p:spPr>
          <a:xfrm>
            <a:off x="1249131" y="3341392"/>
            <a:ext cx="856112" cy="823932"/>
          </a:xfrm>
          <a:prstGeom prst="rect">
            <a:avLst/>
          </a:prstGeom>
        </p:spPr>
      </p:pic>
      <p:pic>
        <p:nvPicPr>
          <p:cNvPr id="62" name="图片 61" descr="图片包含 物体&#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t="2221" r="54233" b="53638"/>
          <a:stretch>
            <a:fillRect/>
          </a:stretch>
        </p:blipFill>
        <p:spPr>
          <a:xfrm>
            <a:off x="1315806" y="4628809"/>
            <a:ext cx="856112" cy="823932"/>
          </a:xfrm>
          <a:prstGeom prst="rect">
            <a:avLst/>
          </a:prstGeom>
        </p:spPr>
      </p:pic>
      <p:pic>
        <p:nvPicPr>
          <p:cNvPr id="63" name="图片 62" descr="图片包含 物体&#10;&#10;已生成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64"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活动背景介绍</a:t>
            </a:r>
          </a:p>
        </p:txBody>
      </p:sp>
      <p:sp>
        <p:nvSpPr>
          <p:cNvPr id="65" name="矩形 64"/>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grpSp>
        <p:nvGrpSpPr>
          <p:cNvPr id="10" name="组合 9"/>
          <p:cNvGrpSpPr/>
          <p:nvPr/>
        </p:nvGrpSpPr>
        <p:grpSpPr>
          <a:xfrm>
            <a:off x="5592286" y="1269004"/>
            <a:ext cx="2959099" cy="5013385"/>
            <a:chOff x="5592286" y="1269004"/>
            <a:chExt cx="2959099" cy="5013385"/>
          </a:xfrm>
        </p:grpSpPr>
        <p:grpSp>
          <p:nvGrpSpPr>
            <p:cNvPr id="16" name="组合 15"/>
            <p:cNvGrpSpPr/>
            <p:nvPr/>
          </p:nvGrpSpPr>
          <p:grpSpPr>
            <a:xfrm flipH="1">
              <a:off x="5592286" y="1269004"/>
              <a:ext cx="2959099" cy="1949451"/>
              <a:chOff x="7200901" y="-944563"/>
              <a:chExt cx="2959099" cy="1949451"/>
            </a:xfrm>
            <a:solidFill>
              <a:srgbClr val="321C0A"/>
            </a:solidFill>
          </p:grpSpPr>
          <p:sp>
            <p:nvSpPr>
              <p:cNvPr id="17" name="Freeform 80"/>
              <p:cNvSpPr>
                <a:spLocks noEditPoints="1"/>
              </p:cNvSpPr>
              <p:nvPr/>
            </p:nvSpPr>
            <p:spPr bwMode="auto">
              <a:xfrm>
                <a:off x="7200901" y="-720725"/>
                <a:ext cx="1149350" cy="1098550"/>
              </a:xfrm>
              <a:custGeom>
                <a:avLst/>
                <a:gdLst>
                  <a:gd name="T0" fmla="*/ 234 w 271"/>
                  <a:gd name="T1" fmla="*/ 178 h 259"/>
                  <a:gd name="T2" fmla="*/ 232 w 271"/>
                  <a:gd name="T3" fmla="*/ 171 h 259"/>
                  <a:gd name="T4" fmla="*/ 171 w 271"/>
                  <a:gd name="T5" fmla="*/ 135 h 259"/>
                  <a:gd name="T6" fmla="*/ 234 w 271"/>
                  <a:gd name="T7" fmla="*/ 132 h 259"/>
                  <a:gd name="T8" fmla="*/ 268 w 271"/>
                  <a:gd name="T9" fmla="*/ 87 h 259"/>
                  <a:gd name="T10" fmla="*/ 270 w 271"/>
                  <a:gd name="T11" fmla="*/ 74 h 259"/>
                  <a:gd name="T12" fmla="*/ 265 w 271"/>
                  <a:gd name="T13" fmla="*/ 84 h 259"/>
                  <a:gd name="T14" fmla="*/ 231 w 271"/>
                  <a:gd name="T15" fmla="*/ 125 h 259"/>
                  <a:gd name="T16" fmla="*/ 191 w 271"/>
                  <a:gd name="T17" fmla="*/ 130 h 259"/>
                  <a:gd name="T18" fmla="*/ 221 w 271"/>
                  <a:gd name="T19" fmla="*/ 109 h 259"/>
                  <a:gd name="T20" fmla="*/ 225 w 271"/>
                  <a:gd name="T21" fmla="*/ 106 h 259"/>
                  <a:gd name="T22" fmla="*/ 245 w 271"/>
                  <a:gd name="T23" fmla="*/ 59 h 259"/>
                  <a:gd name="T24" fmla="*/ 238 w 271"/>
                  <a:gd name="T25" fmla="*/ 31 h 259"/>
                  <a:gd name="T26" fmla="*/ 220 w 271"/>
                  <a:gd name="T27" fmla="*/ 100 h 259"/>
                  <a:gd name="T28" fmla="*/ 181 w 271"/>
                  <a:gd name="T29" fmla="*/ 111 h 259"/>
                  <a:gd name="T30" fmla="*/ 167 w 271"/>
                  <a:gd name="T31" fmla="*/ 71 h 259"/>
                  <a:gd name="T32" fmla="*/ 130 w 271"/>
                  <a:gd name="T33" fmla="*/ 66 h 259"/>
                  <a:gd name="T34" fmla="*/ 148 w 271"/>
                  <a:gd name="T35" fmla="*/ 21 h 259"/>
                  <a:gd name="T36" fmla="*/ 159 w 271"/>
                  <a:gd name="T37" fmla="*/ 13 h 259"/>
                  <a:gd name="T38" fmla="*/ 146 w 271"/>
                  <a:gd name="T39" fmla="*/ 17 h 259"/>
                  <a:gd name="T40" fmla="*/ 141 w 271"/>
                  <a:gd name="T41" fmla="*/ 24 h 259"/>
                  <a:gd name="T42" fmla="*/ 121 w 271"/>
                  <a:gd name="T43" fmla="*/ 66 h 259"/>
                  <a:gd name="T44" fmla="*/ 124 w 271"/>
                  <a:gd name="T45" fmla="*/ 97 h 259"/>
                  <a:gd name="T46" fmla="*/ 111 w 271"/>
                  <a:gd name="T47" fmla="*/ 33 h 259"/>
                  <a:gd name="T48" fmla="*/ 135 w 271"/>
                  <a:gd name="T49" fmla="*/ 0 h 259"/>
                  <a:gd name="T50" fmla="*/ 107 w 271"/>
                  <a:gd name="T51" fmla="*/ 31 h 259"/>
                  <a:gd name="T52" fmla="*/ 97 w 271"/>
                  <a:gd name="T53" fmla="*/ 85 h 259"/>
                  <a:gd name="T54" fmla="*/ 137 w 271"/>
                  <a:gd name="T55" fmla="*/ 112 h 259"/>
                  <a:gd name="T56" fmla="*/ 65 w 271"/>
                  <a:gd name="T57" fmla="*/ 95 h 259"/>
                  <a:gd name="T58" fmla="*/ 62 w 271"/>
                  <a:gd name="T59" fmla="*/ 94 h 259"/>
                  <a:gd name="T60" fmla="*/ 5 w 271"/>
                  <a:gd name="T61" fmla="*/ 136 h 259"/>
                  <a:gd name="T62" fmla="*/ 0 w 271"/>
                  <a:gd name="T63" fmla="*/ 163 h 259"/>
                  <a:gd name="T64" fmla="*/ 17 w 271"/>
                  <a:gd name="T65" fmla="*/ 130 h 259"/>
                  <a:gd name="T66" fmla="*/ 96 w 271"/>
                  <a:gd name="T67" fmla="*/ 113 h 259"/>
                  <a:gd name="T68" fmla="*/ 72 w 271"/>
                  <a:gd name="T69" fmla="*/ 123 h 259"/>
                  <a:gd name="T70" fmla="*/ 65 w 271"/>
                  <a:gd name="T71" fmla="*/ 126 h 259"/>
                  <a:gd name="T72" fmla="*/ 35 w 271"/>
                  <a:gd name="T73" fmla="*/ 175 h 259"/>
                  <a:gd name="T74" fmla="*/ 33 w 271"/>
                  <a:gd name="T75" fmla="*/ 182 h 259"/>
                  <a:gd name="T76" fmla="*/ 36 w 271"/>
                  <a:gd name="T77" fmla="*/ 181 h 259"/>
                  <a:gd name="T78" fmla="*/ 61 w 271"/>
                  <a:gd name="T79" fmla="*/ 143 h 259"/>
                  <a:gd name="T80" fmla="*/ 79 w 271"/>
                  <a:gd name="T81" fmla="*/ 131 h 259"/>
                  <a:gd name="T82" fmla="*/ 165 w 271"/>
                  <a:gd name="T83" fmla="*/ 156 h 259"/>
                  <a:gd name="T84" fmla="*/ 201 w 271"/>
                  <a:gd name="T85" fmla="*/ 224 h 259"/>
                  <a:gd name="T86" fmla="*/ 176 w 271"/>
                  <a:gd name="T87" fmla="*/ 258 h 259"/>
                  <a:gd name="T88" fmla="*/ 203 w 271"/>
                  <a:gd name="T89" fmla="*/ 233 h 259"/>
                  <a:gd name="T90" fmla="*/ 209 w 271"/>
                  <a:gd name="T91" fmla="*/ 187 h 259"/>
                  <a:gd name="T92" fmla="*/ 206 w 271"/>
                  <a:gd name="T93" fmla="*/ 184 h 259"/>
                  <a:gd name="T94" fmla="*/ 168 w 271"/>
                  <a:gd name="T95" fmla="*/ 141 h 259"/>
                  <a:gd name="T96" fmla="*/ 226 w 271"/>
                  <a:gd name="T97" fmla="*/ 176 h 259"/>
                  <a:gd name="T98" fmla="*/ 231 w 271"/>
                  <a:gd name="T99" fmla="*/ 223 h 259"/>
                  <a:gd name="T100" fmla="*/ 214 w 271"/>
                  <a:gd name="T101" fmla="*/ 250 h 259"/>
                  <a:gd name="T102" fmla="*/ 235 w 271"/>
                  <a:gd name="T103" fmla="*/ 224 h 259"/>
                  <a:gd name="T104" fmla="*/ 64 w 271"/>
                  <a:gd name="T105" fmla="*/ 101 h 259"/>
                  <a:gd name="T106" fmla="*/ 117 w 271"/>
                  <a:gd name="T107" fmla="*/ 155 h 259"/>
                  <a:gd name="T108" fmla="*/ 101 w 271"/>
                  <a:gd name="T109" fmla="*/ 173 h 259"/>
                  <a:gd name="T110" fmla="*/ 93 w 271"/>
                  <a:gd name="T111" fmla="*/ 178 h 259"/>
                  <a:gd name="T112" fmla="*/ 117 w 271"/>
                  <a:gd name="T113"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 h="259">
                    <a:moveTo>
                      <a:pt x="235" y="224"/>
                    </a:moveTo>
                    <a:cubicBezTo>
                      <a:pt x="235" y="224"/>
                      <a:pt x="235" y="224"/>
                      <a:pt x="235" y="224"/>
                    </a:cubicBezTo>
                    <a:cubicBezTo>
                      <a:pt x="235" y="223"/>
                      <a:pt x="235" y="223"/>
                      <a:pt x="235" y="223"/>
                    </a:cubicBezTo>
                    <a:cubicBezTo>
                      <a:pt x="235" y="222"/>
                      <a:pt x="235" y="222"/>
                      <a:pt x="235" y="222"/>
                    </a:cubicBezTo>
                    <a:cubicBezTo>
                      <a:pt x="235" y="221"/>
                      <a:pt x="235" y="220"/>
                      <a:pt x="235" y="219"/>
                    </a:cubicBezTo>
                    <a:cubicBezTo>
                      <a:pt x="235" y="216"/>
                      <a:pt x="235" y="214"/>
                      <a:pt x="235" y="212"/>
                    </a:cubicBezTo>
                    <a:cubicBezTo>
                      <a:pt x="235" y="202"/>
                      <a:pt x="235" y="192"/>
                      <a:pt x="234" y="182"/>
                    </a:cubicBezTo>
                    <a:cubicBezTo>
                      <a:pt x="234" y="178"/>
                      <a:pt x="234" y="178"/>
                      <a:pt x="234" y="178"/>
                    </a:cubicBezTo>
                    <a:cubicBezTo>
                      <a:pt x="233" y="176"/>
                      <a:pt x="233" y="176"/>
                      <a:pt x="233" y="176"/>
                    </a:cubicBezTo>
                    <a:cubicBezTo>
                      <a:pt x="233" y="175"/>
                      <a:pt x="233" y="174"/>
                      <a:pt x="233" y="173"/>
                    </a:cubicBezTo>
                    <a:cubicBezTo>
                      <a:pt x="233" y="173"/>
                      <a:pt x="233" y="173"/>
                      <a:pt x="233" y="172"/>
                    </a:cubicBezTo>
                    <a:cubicBezTo>
                      <a:pt x="232" y="172"/>
                      <a:pt x="232" y="172"/>
                      <a:pt x="232" y="172"/>
                    </a:cubicBezTo>
                    <a:cubicBezTo>
                      <a:pt x="232" y="172"/>
                      <a:pt x="232" y="172"/>
                      <a:pt x="232" y="172"/>
                    </a:cubicBezTo>
                    <a:cubicBezTo>
                      <a:pt x="232" y="172"/>
                      <a:pt x="232" y="172"/>
                      <a:pt x="232" y="172"/>
                    </a:cubicBezTo>
                    <a:cubicBezTo>
                      <a:pt x="232" y="172"/>
                      <a:pt x="232" y="172"/>
                      <a:pt x="232" y="172"/>
                    </a:cubicBezTo>
                    <a:cubicBezTo>
                      <a:pt x="232" y="171"/>
                      <a:pt x="232" y="171"/>
                      <a:pt x="232" y="171"/>
                    </a:cubicBezTo>
                    <a:cubicBezTo>
                      <a:pt x="231" y="171"/>
                      <a:pt x="231" y="171"/>
                      <a:pt x="231" y="171"/>
                    </a:cubicBezTo>
                    <a:cubicBezTo>
                      <a:pt x="230" y="170"/>
                      <a:pt x="230" y="170"/>
                      <a:pt x="229" y="169"/>
                    </a:cubicBezTo>
                    <a:cubicBezTo>
                      <a:pt x="228" y="168"/>
                      <a:pt x="227" y="168"/>
                      <a:pt x="226" y="167"/>
                    </a:cubicBezTo>
                    <a:cubicBezTo>
                      <a:pt x="222" y="164"/>
                      <a:pt x="218" y="162"/>
                      <a:pt x="213" y="159"/>
                    </a:cubicBezTo>
                    <a:cubicBezTo>
                      <a:pt x="209" y="157"/>
                      <a:pt x="205" y="155"/>
                      <a:pt x="201" y="153"/>
                    </a:cubicBezTo>
                    <a:cubicBezTo>
                      <a:pt x="197" y="151"/>
                      <a:pt x="194" y="150"/>
                      <a:pt x="190" y="148"/>
                    </a:cubicBezTo>
                    <a:cubicBezTo>
                      <a:pt x="180" y="144"/>
                      <a:pt x="172" y="141"/>
                      <a:pt x="169" y="140"/>
                    </a:cubicBezTo>
                    <a:cubicBezTo>
                      <a:pt x="169" y="138"/>
                      <a:pt x="170" y="137"/>
                      <a:pt x="171" y="135"/>
                    </a:cubicBezTo>
                    <a:cubicBezTo>
                      <a:pt x="175" y="135"/>
                      <a:pt x="182" y="136"/>
                      <a:pt x="192" y="136"/>
                    </a:cubicBezTo>
                    <a:cubicBezTo>
                      <a:pt x="195" y="136"/>
                      <a:pt x="199" y="136"/>
                      <a:pt x="203" y="136"/>
                    </a:cubicBezTo>
                    <a:cubicBezTo>
                      <a:pt x="208" y="136"/>
                      <a:pt x="212" y="136"/>
                      <a:pt x="217" y="135"/>
                    </a:cubicBezTo>
                    <a:cubicBezTo>
                      <a:pt x="221" y="135"/>
                      <a:pt x="226" y="134"/>
                      <a:pt x="231" y="133"/>
                    </a:cubicBezTo>
                    <a:cubicBezTo>
                      <a:pt x="231" y="133"/>
                      <a:pt x="232" y="133"/>
                      <a:pt x="233" y="133"/>
                    </a:cubicBezTo>
                    <a:cubicBezTo>
                      <a:pt x="233" y="133"/>
                      <a:pt x="233" y="133"/>
                      <a:pt x="233" y="133"/>
                    </a:cubicBezTo>
                    <a:cubicBezTo>
                      <a:pt x="234" y="132"/>
                      <a:pt x="234" y="132"/>
                      <a:pt x="234" y="132"/>
                    </a:cubicBezTo>
                    <a:cubicBezTo>
                      <a:pt x="234" y="132"/>
                      <a:pt x="234" y="132"/>
                      <a:pt x="234" y="132"/>
                    </a:cubicBezTo>
                    <a:cubicBezTo>
                      <a:pt x="233" y="133"/>
                      <a:pt x="234" y="132"/>
                      <a:pt x="234" y="132"/>
                    </a:cubicBezTo>
                    <a:cubicBezTo>
                      <a:pt x="234" y="132"/>
                      <a:pt x="234" y="132"/>
                      <a:pt x="234" y="132"/>
                    </a:cubicBezTo>
                    <a:cubicBezTo>
                      <a:pt x="235" y="132"/>
                      <a:pt x="235" y="131"/>
                      <a:pt x="236" y="131"/>
                    </a:cubicBezTo>
                    <a:cubicBezTo>
                      <a:pt x="237" y="130"/>
                      <a:pt x="237" y="129"/>
                      <a:pt x="238" y="129"/>
                    </a:cubicBezTo>
                    <a:cubicBezTo>
                      <a:pt x="239" y="127"/>
                      <a:pt x="239" y="127"/>
                      <a:pt x="239" y="127"/>
                    </a:cubicBezTo>
                    <a:cubicBezTo>
                      <a:pt x="240" y="125"/>
                      <a:pt x="242" y="123"/>
                      <a:pt x="243" y="121"/>
                    </a:cubicBezTo>
                    <a:cubicBezTo>
                      <a:pt x="249" y="113"/>
                      <a:pt x="255" y="105"/>
                      <a:pt x="260" y="98"/>
                    </a:cubicBezTo>
                    <a:cubicBezTo>
                      <a:pt x="263" y="94"/>
                      <a:pt x="265" y="90"/>
                      <a:pt x="268" y="87"/>
                    </a:cubicBezTo>
                    <a:cubicBezTo>
                      <a:pt x="268" y="87"/>
                      <a:pt x="268" y="87"/>
                      <a:pt x="268" y="87"/>
                    </a:cubicBezTo>
                    <a:cubicBezTo>
                      <a:pt x="268" y="86"/>
                      <a:pt x="268" y="86"/>
                      <a:pt x="268" y="86"/>
                    </a:cubicBezTo>
                    <a:cubicBezTo>
                      <a:pt x="268" y="86"/>
                      <a:pt x="268" y="86"/>
                      <a:pt x="268" y="86"/>
                    </a:cubicBezTo>
                    <a:cubicBezTo>
                      <a:pt x="268" y="86"/>
                      <a:pt x="268" y="86"/>
                      <a:pt x="268" y="86"/>
                    </a:cubicBezTo>
                    <a:cubicBezTo>
                      <a:pt x="268" y="86"/>
                      <a:pt x="268" y="86"/>
                      <a:pt x="269" y="85"/>
                    </a:cubicBezTo>
                    <a:cubicBezTo>
                      <a:pt x="269" y="85"/>
                      <a:pt x="269" y="84"/>
                      <a:pt x="269" y="83"/>
                    </a:cubicBezTo>
                    <a:cubicBezTo>
                      <a:pt x="269" y="82"/>
                      <a:pt x="269" y="81"/>
                      <a:pt x="269" y="80"/>
                    </a:cubicBezTo>
                    <a:cubicBezTo>
                      <a:pt x="270" y="78"/>
                      <a:pt x="270" y="76"/>
                      <a:pt x="270" y="74"/>
                    </a:cubicBezTo>
                    <a:cubicBezTo>
                      <a:pt x="271" y="67"/>
                      <a:pt x="271" y="61"/>
                      <a:pt x="271" y="57"/>
                    </a:cubicBezTo>
                    <a:cubicBezTo>
                      <a:pt x="271" y="52"/>
                      <a:pt x="271" y="50"/>
                      <a:pt x="271" y="50"/>
                    </a:cubicBezTo>
                    <a:cubicBezTo>
                      <a:pt x="270" y="50"/>
                      <a:pt x="270" y="50"/>
                      <a:pt x="270" y="50"/>
                    </a:cubicBezTo>
                    <a:cubicBezTo>
                      <a:pt x="270" y="50"/>
                      <a:pt x="270" y="52"/>
                      <a:pt x="269" y="56"/>
                    </a:cubicBezTo>
                    <a:cubicBezTo>
                      <a:pt x="269" y="61"/>
                      <a:pt x="268" y="67"/>
                      <a:pt x="267" y="74"/>
                    </a:cubicBezTo>
                    <a:cubicBezTo>
                      <a:pt x="267" y="76"/>
                      <a:pt x="267" y="78"/>
                      <a:pt x="266" y="80"/>
                    </a:cubicBezTo>
                    <a:cubicBezTo>
                      <a:pt x="266" y="81"/>
                      <a:pt x="266" y="82"/>
                      <a:pt x="266" y="82"/>
                    </a:cubicBezTo>
                    <a:cubicBezTo>
                      <a:pt x="265" y="83"/>
                      <a:pt x="265" y="83"/>
                      <a:pt x="265" y="84"/>
                    </a:cubicBezTo>
                    <a:cubicBezTo>
                      <a:pt x="265" y="84"/>
                      <a:pt x="265" y="84"/>
                      <a:pt x="265" y="84"/>
                    </a:cubicBezTo>
                    <a:cubicBezTo>
                      <a:pt x="265" y="84"/>
                      <a:pt x="265" y="84"/>
                      <a:pt x="265" y="84"/>
                    </a:cubicBezTo>
                    <a:cubicBezTo>
                      <a:pt x="265" y="85"/>
                      <a:pt x="265" y="85"/>
                      <a:pt x="265" y="85"/>
                    </a:cubicBezTo>
                    <a:cubicBezTo>
                      <a:pt x="262" y="88"/>
                      <a:pt x="259" y="91"/>
                      <a:pt x="256" y="95"/>
                    </a:cubicBezTo>
                    <a:cubicBezTo>
                      <a:pt x="251" y="102"/>
                      <a:pt x="245" y="110"/>
                      <a:pt x="238" y="117"/>
                    </a:cubicBezTo>
                    <a:cubicBezTo>
                      <a:pt x="237" y="119"/>
                      <a:pt x="235" y="121"/>
                      <a:pt x="234" y="123"/>
                    </a:cubicBezTo>
                    <a:cubicBezTo>
                      <a:pt x="232" y="124"/>
                      <a:pt x="232" y="124"/>
                      <a:pt x="232" y="124"/>
                    </a:cubicBezTo>
                    <a:cubicBezTo>
                      <a:pt x="232" y="125"/>
                      <a:pt x="232" y="125"/>
                      <a:pt x="231" y="125"/>
                    </a:cubicBezTo>
                    <a:cubicBezTo>
                      <a:pt x="231" y="125"/>
                      <a:pt x="231" y="125"/>
                      <a:pt x="231" y="126"/>
                    </a:cubicBezTo>
                    <a:cubicBezTo>
                      <a:pt x="231" y="126"/>
                      <a:pt x="231" y="126"/>
                      <a:pt x="231" y="126"/>
                    </a:cubicBezTo>
                    <a:cubicBezTo>
                      <a:pt x="231" y="126"/>
                      <a:pt x="231" y="126"/>
                      <a:pt x="231" y="126"/>
                    </a:cubicBezTo>
                    <a:cubicBezTo>
                      <a:pt x="230" y="126"/>
                      <a:pt x="230" y="126"/>
                      <a:pt x="230" y="126"/>
                    </a:cubicBezTo>
                    <a:cubicBezTo>
                      <a:pt x="230" y="126"/>
                      <a:pt x="230" y="126"/>
                      <a:pt x="230" y="126"/>
                    </a:cubicBezTo>
                    <a:cubicBezTo>
                      <a:pt x="226" y="126"/>
                      <a:pt x="221" y="126"/>
                      <a:pt x="216" y="127"/>
                    </a:cubicBezTo>
                    <a:cubicBezTo>
                      <a:pt x="212" y="127"/>
                      <a:pt x="207" y="128"/>
                      <a:pt x="203" y="128"/>
                    </a:cubicBezTo>
                    <a:cubicBezTo>
                      <a:pt x="199" y="129"/>
                      <a:pt x="195" y="129"/>
                      <a:pt x="191" y="130"/>
                    </a:cubicBezTo>
                    <a:cubicBezTo>
                      <a:pt x="187" y="130"/>
                      <a:pt x="184" y="131"/>
                      <a:pt x="181" y="131"/>
                    </a:cubicBezTo>
                    <a:cubicBezTo>
                      <a:pt x="178" y="132"/>
                      <a:pt x="176" y="132"/>
                      <a:pt x="173" y="132"/>
                    </a:cubicBezTo>
                    <a:cubicBezTo>
                      <a:pt x="173" y="133"/>
                      <a:pt x="172" y="133"/>
                      <a:pt x="172" y="133"/>
                    </a:cubicBezTo>
                    <a:cubicBezTo>
                      <a:pt x="175" y="126"/>
                      <a:pt x="178" y="119"/>
                      <a:pt x="180" y="114"/>
                    </a:cubicBezTo>
                    <a:cubicBezTo>
                      <a:pt x="183" y="114"/>
                      <a:pt x="189" y="114"/>
                      <a:pt x="197" y="113"/>
                    </a:cubicBezTo>
                    <a:cubicBezTo>
                      <a:pt x="200" y="113"/>
                      <a:pt x="203" y="113"/>
                      <a:pt x="207" y="112"/>
                    </a:cubicBezTo>
                    <a:cubicBezTo>
                      <a:pt x="210" y="112"/>
                      <a:pt x="214" y="111"/>
                      <a:pt x="218" y="110"/>
                    </a:cubicBezTo>
                    <a:cubicBezTo>
                      <a:pt x="219" y="110"/>
                      <a:pt x="220" y="109"/>
                      <a:pt x="221" y="109"/>
                    </a:cubicBezTo>
                    <a:cubicBezTo>
                      <a:pt x="221" y="109"/>
                      <a:pt x="222" y="109"/>
                      <a:pt x="223" y="108"/>
                    </a:cubicBezTo>
                    <a:cubicBezTo>
                      <a:pt x="223" y="108"/>
                      <a:pt x="223" y="108"/>
                      <a:pt x="224" y="108"/>
                    </a:cubicBezTo>
                    <a:cubicBezTo>
                      <a:pt x="224" y="108"/>
                      <a:pt x="224" y="108"/>
                      <a:pt x="224" y="107"/>
                    </a:cubicBezTo>
                    <a:cubicBezTo>
                      <a:pt x="225" y="107"/>
                      <a:pt x="225" y="107"/>
                      <a:pt x="225" y="107"/>
                    </a:cubicBezTo>
                    <a:cubicBezTo>
                      <a:pt x="225" y="107"/>
                      <a:pt x="225" y="107"/>
                      <a:pt x="225" y="107"/>
                    </a:cubicBezTo>
                    <a:cubicBezTo>
                      <a:pt x="225" y="107"/>
                      <a:pt x="225" y="107"/>
                      <a:pt x="225" y="107"/>
                    </a:cubicBezTo>
                    <a:cubicBezTo>
                      <a:pt x="225" y="106"/>
                      <a:pt x="225" y="106"/>
                      <a:pt x="225" y="106"/>
                    </a:cubicBezTo>
                    <a:cubicBezTo>
                      <a:pt x="225" y="106"/>
                      <a:pt x="225" y="106"/>
                      <a:pt x="225" y="106"/>
                    </a:cubicBezTo>
                    <a:cubicBezTo>
                      <a:pt x="226" y="106"/>
                      <a:pt x="226" y="105"/>
                      <a:pt x="226" y="105"/>
                    </a:cubicBezTo>
                    <a:cubicBezTo>
                      <a:pt x="227" y="103"/>
                      <a:pt x="227" y="103"/>
                      <a:pt x="227" y="103"/>
                    </a:cubicBezTo>
                    <a:cubicBezTo>
                      <a:pt x="228" y="102"/>
                      <a:pt x="228" y="101"/>
                      <a:pt x="229" y="100"/>
                    </a:cubicBezTo>
                    <a:cubicBezTo>
                      <a:pt x="230" y="97"/>
                      <a:pt x="232" y="93"/>
                      <a:pt x="234" y="89"/>
                    </a:cubicBezTo>
                    <a:cubicBezTo>
                      <a:pt x="237" y="81"/>
                      <a:pt x="240" y="74"/>
                      <a:pt x="243" y="67"/>
                    </a:cubicBezTo>
                    <a:cubicBezTo>
                      <a:pt x="244" y="65"/>
                      <a:pt x="244" y="63"/>
                      <a:pt x="245" y="61"/>
                    </a:cubicBezTo>
                    <a:cubicBezTo>
                      <a:pt x="245" y="60"/>
                      <a:pt x="245" y="60"/>
                      <a:pt x="245" y="60"/>
                    </a:cubicBezTo>
                    <a:cubicBezTo>
                      <a:pt x="245" y="59"/>
                      <a:pt x="245" y="59"/>
                      <a:pt x="245" y="59"/>
                    </a:cubicBezTo>
                    <a:cubicBezTo>
                      <a:pt x="246" y="58"/>
                      <a:pt x="246" y="58"/>
                      <a:pt x="246" y="58"/>
                    </a:cubicBezTo>
                    <a:cubicBezTo>
                      <a:pt x="246" y="58"/>
                      <a:pt x="246" y="57"/>
                      <a:pt x="246" y="57"/>
                    </a:cubicBezTo>
                    <a:cubicBezTo>
                      <a:pt x="246" y="56"/>
                      <a:pt x="246" y="56"/>
                      <a:pt x="246" y="56"/>
                    </a:cubicBezTo>
                    <a:cubicBezTo>
                      <a:pt x="246" y="56"/>
                      <a:pt x="246" y="55"/>
                      <a:pt x="245" y="55"/>
                    </a:cubicBezTo>
                    <a:cubicBezTo>
                      <a:pt x="245" y="51"/>
                      <a:pt x="244" y="48"/>
                      <a:pt x="243" y="45"/>
                    </a:cubicBezTo>
                    <a:cubicBezTo>
                      <a:pt x="240" y="33"/>
                      <a:pt x="238" y="25"/>
                      <a:pt x="238" y="25"/>
                    </a:cubicBezTo>
                    <a:cubicBezTo>
                      <a:pt x="237" y="25"/>
                      <a:pt x="237" y="25"/>
                      <a:pt x="237" y="25"/>
                    </a:cubicBezTo>
                    <a:cubicBezTo>
                      <a:pt x="237" y="25"/>
                      <a:pt x="237" y="27"/>
                      <a:pt x="238" y="31"/>
                    </a:cubicBezTo>
                    <a:cubicBezTo>
                      <a:pt x="239" y="34"/>
                      <a:pt x="240" y="39"/>
                      <a:pt x="240" y="46"/>
                    </a:cubicBezTo>
                    <a:cubicBezTo>
                      <a:pt x="241" y="49"/>
                      <a:pt x="241" y="52"/>
                      <a:pt x="242" y="55"/>
                    </a:cubicBezTo>
                    <a:cubicBezTo>
                      <a:pt x="242" y="57"/>
                      <a:pt x="242" y="58"/>
                      <a:pt x="241" y="60"/>
                    </a:cubicBezTo>
                    <a:cubicBezTo>
                      <a:pt x="240" y="61"/>
                      <a:pt x="239" y="63"/>
                      <a:pt x="239" y="65"/>
                    </a:cubicBezTo>
                    <a:cubicBezTo>
                      <a:pt x="235" y="72"/>
                      <a:pt x="232" y="79"/>
                      <a:pt x="228" y="86"/>
                    </a:cubicBezTo>
                    <a:cubicBezTo>
                      <a:pt x="226" y="90"/>
                      <a:pt x="224" y="93"/>
                      <a:pt x="222" y="97"/>
                    </a:cubicBezTo>
                    <a:cubicBezTo>
                      <a:pt x="220" y="99"/>
                      <a:pt x="220" y="99"/>
                      <a:pt x="220" y="99"/>
                    </a:cubicBezTo>
                    <a:cubicBezTo>
                      <a:pt x="220" y="100"/>
                      <a:pt x="220" y="100"/>
                      <a:pt x="220" y="100"/>
                    </a:cubicBezTo>
                    <a:cubicBezTo>
                      <a:pt x="220" y="100"/>
                      <a:pt x="219" y="101"/>
                      <a:pt x="219" y="101"/>
                    </a:cubicBezTo>
                    <a:cubicBezTo>
                      <a:pt x="219" y="101"/>
                      <a:pt x="219" y="101"/>
                      <a:pt x="219" y="101"/>
                    </a:cubicBezTo>
                    <a:cubicBezTo>
                      <a:pt x="218" y="101"/>
                      <a:pt x="218" y="101"/>
                      <a:pt x="218" y="101"/>
                    </a:cubicBezTo>
                    <a:cubicBezTo>
                      <a:pt x="217" y="101"/>
                      <a:pt x="216" y="102"/>
                      <a:pt x="216" y="102"/>
                    </a:cubicBezTo>
                    <a:cubicBezTo>
                      <a:pt x="212" y="103"/>
                      <a:pt x="208" y="104"/>
                      <a:pt x="205" y="105"/>
                    </a:cubicBezTo>
                    <a:cubicBezTo>
                      <a:pt x="202" y="105"/>
                      <a:pt x="198" y="106"/>
                      <a:pt x="196" y="107"/>
                    </a:cubicBezTo>
                    <a:cubicBezTo>
                      <a:pt x="190" y="109"/>
                      <a:pt x="185" y="110"/>
                      <a:pt x="181" y="111"/>
                    </a:cubicBezTo>
                    <a:cubicBezTo>
                      <a:pt x="181" y="111"/>
                      <a:pt x="181" y="111"/>
                      <a:pt x="181" y="111"/>
                    </a:cubicBezTo>
                    <a:cubicBezTo>
                      <a:pt x="182" y="108"/>
                      <a:pt x="182" y="106"/>
                      <a:pt x="182" y="106"/>
                    </a:cubicBezTo>
                    <a:cubicBezTo>
                      <a:pt x="182" y="105"/>
                      <a:pt x="181" y="104"/>
                      <a:pt x="180" y="102"/>
                    </a:cubicBezTo>
                    <a:cubicBezTo>
                      <a:pt x="180" y="102"/>
                      <a:pt x="187" y="94"/>
                      <a:pt x="189" y="90"/>
                    </a:cubicBezTo>
                    <a:cubicBezTo>
                      <a:pt x="190" y="86"/>
                      <a:pt x="186" y="82"/>
                      <a:pt x="186" y="82"/>
                    </a:cubicBezTo>
                    <a:cubicBezTo>
                      <a:pt x="175" y="98"/>
                      <a:pt x="175" y="98"/>
                      <a:pt x="175" y="98"/>
                    </a:cubicBezTo>
                    <a:cubicBezTo>
                      <a:pt x="171" y="94"/>
                      <a:pt x="167" y="91"/>
                      <a:pt x="163" y="89"/>
                    </a:cubicBezTo>
                    <a:cubicBezTo>
                      <a:pt x="173" y="71"/>
                      <a:pt x="173" y="71"/>
                      <a:pt x="173" y="71"/>
                    </a:cubicBezTo>
                    <a:cubicBezTo>
                      <a:pt x="173" y="71"/>
                      <a:pt x="173" y="71"/>
                      <a:pt x="167" y="71"/>
                    </a:cubicBezTo>
                    <a:cubicBezTo>
                      <a:pt x="162" y="71"/>
                      <a:pt x="156" y="87"/>
                      <a:pt x="155" y="87"/>
                    </a:cubicBezTo>
                    <a:cubicBezTo>
                      <a:pt x="155" y="87"/>
                      <a:pt x="155" y="87"/>
                      <a:pt x="155" y="87"/>
                    </a:cubicBezTo>
                    <a:cubicBezTo>
                      <a:pt x="151" y="88"/>
                      <a:pt x="147" y="93"/>
                      <a:pt x="144" y="99"/>
                    </a:cubicBezTo>
                    <a:cubicBezTo>
                      <a:pt x="144" y="99"/>
                      <a:pt x="143" y="98"/>
                      <a:pt x="143" y="98"/>
                    </a:cubicBezTo>
                    <a:cubicBezTo>
                      <a:pt x="143" y="96"/>
                      <a:pt x="142" y="94"/>
                      <a:pt x="141" y="92"/>
                    </a:cubicBezTo>
                    <a:cubicBezTo>
                      <a:pt x="140" y="89"/>
                      <a:pt x="139" y="87"/>
                      <a:pt x="138" y="84"/>
                    </a:cubicBezTo>
                    <a:cubicBezTo>
                      <a:pt x="137" y="81"/>
                      <a:pt x="135" y="78"/>
                      <a:pt x="134" y="75"/>
                    </a:cubicBezTo>
                    <a:cubicBezTo>
                      <a:pt x="133" y="72"/>
                      <a:pt x="131" y="69"/>
                      <a:pt x="130" y="66"/>
                    </a:cubicBezTo>
                    <a:cubicBezTo>
                      <a:pt x="129" y="65"/>
                      <a:pt x="129" y="65"/>
                      <a:pt x="129" y="65"/>
                    </a:cubicBezTo>
                    <a:cubicBezTo>
                      <a:pt x="129" y="64"/>
                      <a:pt x="129" y="64"/>
                      <a:pt x="129" y="64"/>
                    </a:cubicBezTo>
                    <a:cubicBezTo>
                      <a:pt x="129" y="64"/>
                      <a:pt x="129" y="64"/>
                      <a:pt x="129" y="64"/>
                    </a:cubicBezTo>
                    <a:cubicBezTo>
                      <a:pt x="129" y="64"/>
                      <a:pt x="129" y="64"/>
                      <a:pt x="130" y="63"/>
                    </a:cubicBezTo>
                    <a:cubicBezTo>
                      <a:pt x="130" y="62"/>
                      <a:pt x="131" y="60"/>
                      <a:pt x="131" y="58"/>
                    </a:cubicBezTo>
                    <a:cubicBezTo>
                      <a:pt x="133" y="55"/>
                      <a:pt x="134" y="51"/>
                      <a:pt x="136" y="47"/>
                    </a:cubicBezTo>
                    <a:cubicBezTo>
                      <a:pt x="139" y="40"/>
                      <a:pt x="142" y="33"/>
                      <a:pt x="145" y="26"/>
                    </a:cubicBezTo>
                    <a:cubicBezTo>
                      <a:pt x="146" y="24"/>
                      <a:pt x="147" y="23"/>
                      <a:pt x="148" y="21"/>
                    </a:cubicBezTo>
                    <a:cubicBezTo>
                      <a:pt x="148" y="21"/>
                      <a:pt x="148" y="21"/>
                      <a:pt x="148" y="21"/>
                    </a:cubicBezTo>
                    <a:cubicBezTo>
                      <a:pt x="148" y="20"/>
                      <a:pt x="148" y="20"/>
                      <a:pt x="148" y="20"/>
                    </a:cubicBezTo>
                    <a:cubicBezTo>
                      <a:pt x="148" y="20"/>
                      <a:pt x="148" y="20"/>
                      <a:pt x="148" y="20"/>
                    </a:cubicBezTo>
                    <a:cubicBezTo>
                      <a:pt x="148" y="20"/>
                      <a:pt x="148" y="20"/>
                      <a:pt x="148" y="20"/>
                    </a:cubicBezTo>
                    <a:cubicBezTo>
                      <a:pt x="148" y="20"/>
                      <a:pt x="149" y="20"/>
                      <a:pt x="149" y="19"/>
                    </a:cubicBezTo>
                    <a:cubicBezTo>
                      <a:pt x="150" y="19"/>
                      <a:pt x="150" y="19"/>
                      <a:pt x="150" y="19"/>
                    </a:cubicBezTo>
                    <a:cubicBezTo>
                      <a:pt x="151" y="18"/>
                      <a:pt x="151" y="18"/>
                      <a:pt x="151" y="18"/>
                    </a:cubicBezTo>
                    <a:cubicBezTo>
                      <a:pt x="153" y="16"/>
                      <a:pt x="156" y="15"/>
                      <a:pt x="159" y="13"/>
                    </a:cubicBezTo>
                    <a:cubicBezTo>
                      <a:pt x="164" y="10"/>
                      <a:pt x="168" y="8"/>
                      <a:pt x="171" y="6"/>
                    </a:cubicBezTo>
                    <a:cubicBezTo>
                      <a:pt x="174" y="4"/>
                      <a:pt x="176" y="3"/>
                      <a:pt x="176" y="3"/>
                    </a:cubicBezTo>
                    <a:cubicBezTo>
                      <a:pt x="176" y="3"/>
                      <a:pt x="176" y="3"/>
                      <a:pt x="176" y="3"/>
                    </a:cubicBezTo>
                    <a:cubicBezTo>
                      <a:pt x="176" y="3"/>
                      <a:pt x="174" y="3"/>
                      <a:pt x="171" y="5"/>
                    </a:cubicBezTo>
                    <a:cubicBezTo>
                      <a:pt x="168" y="6"/>
                      <a:pt x="163" y="8"/>
                      <a:pt x="157" y="11"/>
                    </a:cubicBezTo>
                    <a:cubicBezTo>
                      <a:pt x="155" y="12"/>
                      <a:pt x="152" y="13"/>
                      <a:pt x="149" y="15"/>
                    </a:cubicBezTo>
                    <a:cubicBezTo>
                      <a:pt x="148" y="16"/>
                      <a:pt x="148" y="16"/>
                      <a:pt x="148" y="16"/>
                    </a:cubicBezTo>
                    <a:cubicBezTo>
                      <a:pt x="147" y="16"/>
                      <a:pt x="147" y="16"/>
                      <a:pt x="146" y="17"/>
                    </a:cubicBezTo>
                    <a:cubicBezTo>
                      <a:pt x="146" y="17"/>
                      <a:pt x="146" y="17"/>
                      <a:pt x="145" y="17"/>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4" y="19"/>
                      <a:pt x="144" y="19"/>
                      <a:pt x="144" y="19"/>
                    </a:cubicBezTo>
                    <a:cubicBezTo>
                      <a:pt x="143" y="21"/>
                      <a:pt x="142" y="22"/>
                      <a:pt x="141" y="24"/>
                    </a:cubicBezTo>
                    <a:cubicBezTo>
                      <a:pt x="137" y="30"/>
                      <a:pt x="134" y="37"/>
                      <a:pt x="130" y="44"/>
                    </a:cubicBezTo>
                    <a:cubicBezTo>
                      <a:pt x="128" y="48"/>
                      <a:pt x="126" y="52"/>
                      <a:pt x="124" y="55"/>
                    </a:cubicBezTo>
                    <a:cubicBezTo>
                      <a:pt x="124" y="57"/>
                      <a:pt x="123" y="59"/>
                      <a:pt x="122" y="61"/>
                    </a:cubicBezTo>
                    <a:cubicBezTo>
                      <a:pt x="122" y="61"/>
                      <a:pt x="121" y="64"/>
                      <a:pt x="121" y="64"/>
                    </a:cubicBezTo>
                    <a:cubicBezTo>
                      <a:pt x="121" y="65"/>
                      <a:pt x="121" y="65"/>
                      <a:pt x="121" y="65"/>
                    </a:cubicBezTo>
                    <a:cubicBezTo>
                      <a:pt x="121" y="65"/>
                      <a:pt x="121" y="66"/>
                      <a:pt x="121" y="66"/>
                    </a:cubicBezTo>
                    <a:cubicBezTo>
                      <a:pt x="121" y="66"/>
                      <a:pt x="121" y="66"/>
                      <a:pt x="121" y="66"/>
                    </a:cubicBezTo>
                    <a:cubicBezTo>
                      <a:pt x="121" y="66"/>
                      <a:pt x="121" y="66"/>
                      <a:pt x="121" y="66"/>
                    </a:cubicBezTo>
                    <a:cubicBezTo>
                      <a:pt x="121" y="66"/>
                      <a:pt x="121" y="66"/>
                      <a:pt x="121" y="66"/>
                    </a:cubicBezTo>
                    <a:cubicBezTo>
                      <a:pt x="121" y="67"/>
                      <a:pt x="121" y="67"/>
                      <a:pt x="121" y="68"/>
                    </a:cubicBezTo>
                    <a:cubicBezTo>
                      <a:pt x="122" y="69"/>
                      <a:pt x="122" y="69"/>
                      <a:pt x="122" y="69"/>
                    </a:cubicBezTo>
                    <a:cubicBezTo>
                      <a:pt x="124" y="73"/>
                      <a:pt x="125" y="76"/>
                      <a:pt x="127" y="79"/>
                    </a:cubicBezTo>
                    <a:cubicBezTo>
                      <a:pt x="129" y="82"/>
                      <a:pt x="131" y="85"/>
                      <a:pt x="132" y="87"/>
                    </a:cubicBezTo>
                    <a:cubicBezTo>
                      <a:pt x="137" y="94"/>
                      <a:pt x="140" y="99"/>
                      <a:pt x="143" y="101"/>
                    </a:cubicBezTo>
                    <a:cubicBezTo>
                      <a:pt x="141" y="104"/>
                      <a:pt x="139" y="107"/>
                      <a:pt x="138" y="110"/>
                    </a:cubicBezTo>
                    <a:cubicBezTo>
                      <a:pt x="135" y="108"/>
                      <a:pt x="131" y="103"/>
                      <a:pt x="124" y="97"/>
                    </a:cubicBezTo>
                    <a:cubicBezTo>
                      <a:pt x="121" y="94"/>
                      <a:pt x="119" y="92"/>
                      <a:pt x="116" y="89"/>
                    </a:cubicBezTo>
                    <a:cubicBezTo>
                      <a:pt x="113" y="87"/>
                      <a:pt x="110" y="84"/>
                      <a:pt x="107" y="82"/>
                    </a:cubicBezTo>
                    <a:cubicBezTo>
                      <a:pt x="106" y="81"/>
                      <a:pt x="105" y="81"/>
                      <a:pt x="105" y="80"/>
                    </a:cubicBezTo>
                    <a:cubicBezTo>
                      <a:pt x="105" y="79"/>
                      <a:pt x="105" y="76"/>
                      <a:pt x="105" y="74"/>
                    </a:cubicBezTo>
                    <a:cubicBezTo>
                      <a:pt x="106" y="70"/>
                      <a:pt x="106" y="66"/>
                      <a:pt x="107" y="61"/>
                    </a:cubicBezTo>
                    <a:cubicBezTo>
                      <a:pt x="108" y="53"/>
                      <a:pt x="110" y="44"/>
                      <a:pt x="111" y="36"/>
                    </a:cubicBezTo>
                    <a:cubicBezTo>
                      <a:pt x="111" y="35"/>
                      <a:pt x="111" y="34"/>
                      <a:pt x="111" y="33"/>
                    </a:cubicBezTo>
                    <a:cubicBezTo>
                      <a:pt x="111" y="33"/>
                      <a:pt x="111" y="33"/>
                      <a:pt x="111" y="33"/>
                    </a:cubicBezTo>
                    <a:cubicBezTo>
                      <a:pt x="111" y="33"/>
                      <a:pt x="111" y="33"/>
                      <a:pt x="111" y="33"/>
                    </a:cubicBezTo>
                    <a:cubicBezTo>
                      <a:pt x="112" y="32"/>
                      <a:pt x="112" y="32"/>
                      <a:pt x="112" y="32"/>
                    </a:cubicBezTo>
                    <a:cubicBezTo>
                      <a:pt x="112" y="32"/>
                      <a:pt x="112" y="32"/>
                      <a:pt x="112" y="32"/>
                    </a:cubicBezTo>
                    <a:cubicBezTo>
                      <a:pt x="112" y="31"/>
                      <a:pt x="112" y="31"/>
                      <a:pt x="112" y="31"/>
                    </a:cubicBezTo>
                    <a:cubicBezTo>
                      <a:pt x="113" y="29"/>
                      <a:pt x="115" y="28"/>
                      <a:pt x="116" y="26"/>
                    </a:cubicBezTo>
                    <a:cubicBezTo>
                      <a:pt x="118" y="23"/>
                      <a:pt x="120" y="20"/>
                      <a:pt x="122" y="18"/>
                    </a:cubicBezTo>
                    <a:cubicBezTo>
                      <a:pt x="130" y="7"/>
                      <a:pt x="136" y="0"/>
                      <a:pt x="136" y="0"/>
                    </a:cubicBezTo>
                    <a:cubicBezTo>
                      <a:pt x="135" y="0"/>
                      <a:pt x="135" y="0"/>
                      <a:pt x="135" y="0"/>
                    </a:cubicBezTo>
                    <a:cubicBezTo>
                      <a:pt x="135" y="0"/>
                      <a:pt x="129" y="6"/>
                      <a:pt x="120" y="16"/>
                    </a:cubicBezTo>
                    <a:cubicBezTo>
                      <a:pt x="118" y="18"/>
                      <a:pt x="115" y="21"/>
                      <a:pt x="113" y="24"/>
                    </a:cubicBezTo>
                    <a:cubicBezTo>
                      <a:pt x="111" y="25"/>
                      <a:pt x="110" y="27"/>
                      <a:pt x="109" y="28"/>
                    </a:cubicBezTo>
                    <a:cubicBezTo>
                      <a:pt x="109" y="29"/>
                      <a:pt x="108" y="29"/>
                      <a:pt x="108" y="30"/>
                    </a:cubicBezTo>
                    <a:cubicBezTo>
                      <a:pt x="108" y="30"/>
                      <a:pt x="107" y="31"/>
                      <a:pt x="107" y="31"/>
                    </a:cubicBezTo>
                    <a:cubicBezTo>
                      <a:pt x="107" y="31"/>
                      <a:pt x="107" y="31"/>
                      <a:pt x="107" y="31"/>
                    </a:cubicBezTo>
                    <a:cubicBezTo>
                      <a:pt x="107" y="31"/>
                      <a:pt x="107" y="31"/>
                      <a:pt x="107" y="31"/>
                    </a:cubicBezTo>
                    <a:cubicBezTo>
                      <a:pt x="107" y="31"/>
                      <a:pt x="107" y="31"/>
                      <a:pt x="107" y="31"/>
                    </a:cubicBezTo>
                    <a:cubicBezTo>
                      <a:pt x="107" y="32"/>
                      <a:pt x="107" y="32"/>
                      <a:pt x="107" y="32"/>
                    </a:cubicBezTo>
                    <a:cubicBezTo>
                      <a:pt x="107" y="33"/>
                      <a:pt x="107" y="34"/>
                      <a:pt x="106" y="35"/>
                    </a:cubicBezTo>
                    <a:cubicBezTo>
                      <a:pt x="105" y="43"/>
                      <a:pt x="103" y="52"/>
                      <a:pt x="101" y="60"/>
                    </a:cubicBezTo>
                    <a:cubicBezTo>
                      <a:pt x="100" y="65"/>
                      <a:pt x="99" y="69"/>
                      <a:pt x="98" y="73"/>
                    </a:cubicBezTo>
                    <a:cubicBezTo>
                      <a:pt x="97" y="75"/>
                      <a:pt x="97" y="78"/>
                      <a:pt x="97" y="80"/>
                    </a:cubicBezTo>
                    <a:cubicBezTo>
                      <a:pt x="97" y="81"/>
                      <a:pt x="97" y="81"/>
                      <a:pt x="97" y="82"/>
                    </a:cubicBezTo>
                    <a:cubicBezTo>
                      <a:pt x="97" y="83"/>
                      <a:pt x="97" y="84"/>
                      <a:pt x="97" y="84"/>
                    </a:cubicBezTo>
                    <a:cubicBezTo>
                      <a:pt x="97" y="85"/>
                      <a:pt x="97" y="85"/>
                      <a:pt x="97" y="85"/>
                    </a:cubicBezTo>
                    <a:cubicBezTo>
                      <a:pt x="97" y="85"/>
                      <a:pt x="97" y="85"/>
                      <a:pt x="97" y="85"/>
                    </a:cubicBezTo>
                    <a:cubicBezTo>
                      <a:pt x="97" y="84"/>
                      <a:pt x="98" y="85"/>
                      <a:pt x="98" y="86"/>
                    </a:cubicBezTo>
                    <a:cubicBezTo>
                      <a:pt x="98" y="86"/>
                      <a:pt x="98" y="86"/>
                      <a:pt x="98" y="86"/>
                    </a:cubicBezTo>
                    <a:cubicBezTo>
                      <a:pt x="99" y="86"/>
                      <a:pt x="99" y="86"/>
                      <a:pt x="99" y="86"/>
                    </a:cubicBezTo>
                    <a:cubicBezTo>
                      <a:pt x="100" y="87"/>
                      <a:pt x="101" y="88"/>
                      <a:pt x="101" y="88"/>
                    </a:cubicBezTo>
                    <a:cubicBezTo>
                      <a:pt x="105" y="91"/>
                      <a:pt x="108" y="93"/>
                      <a:pt x="111" y="95"/>
                    </a:cubicBezTo>
                    <a:cubicBezTo>
                      <a:pt x="114" y="98"/>
                      <a:pt x="117" y="100"/>
                      <a:pt x="120" y="102"/>
                    </a:cubicBezTo>
                    <a:cubicBezTo>
                      <a:pt x="128" y="107"/>
                      <a:pt x="134" y="110"/>
                      <a:pt x="137" y="112"/>
                    </a:cubicBezTo>
                    <a:cubicBezTo>
                      <a:pt x="136" y="115"/>
                      <a:pt x="134" y="117"/>
                      <a:pt x="133" y="120"/>
                    </a:cubicBezTo>
                    <a:cubicBezTo>
                      <a:pt x="132" y="119"/>
                      <a:pt x="130" y="119"/>
                      <a:pt x="128" y="118"/>
                    </a:cubicBezTo>
                    <a:cubicBezTo>
                      <a:pt x="124" y="116"/>
                      <a:pt x="118" y="113"/>
                      <a:pt x="110" y="110"/>
                    </a:cubicBezTo>
                    <a:cubicBezTo>
                      <a:pt x="106" y="108"/>
                      <a:pt x="102" y="107"/>
                      <a:pt x="98" y="105"/>
                    </a:cubicBezTo>
                    <a:cubicBezTo>
                      <a:pt x="94" y="104"/>
                      <a:pt x="89" y="102"/>
                      <a:pt x="84" y="100"/>
                    </a:cubicBezTo>
                    <a:cubicBezTo>
                      <a:pt x="80" y="99"/>
                      <a:pt x="75" y="97"/>
                      <a:pt x="70" y="96"/>
                    </a:cubicBezTo>
                    <a:cubicBezTo>
                      <a:pt x="68" y="95"/>
                      <a:pt x="67" y="95"/>
                      <a:pt x="66" y="95"/>
                    </a:cubicBezTo>
                    <a:cubicBezTo>
                      <a:pt x="65" y="95"/>
                      <a:pt x="65" y="95"/>
                      <a:pt x="65" y="95"/>
                    </a:cubicBezTo>
                    <a:cubicBezTo>
                      <a:pt x="65" y="95"/>
                      <a:pt x="65" y="95"/>
                      <a:pt x="65" y="95"/>
                    </a:cubicBezTo>
                    <a:cubicBezTo>
                      <a:pt x="65" y="94"/>
                      <a:pt x="65" y="94"/>
                      <a:pt x="64" y="94"/>
                    </a:cubicBezTo>
                    <a:cubicBezTo>
                      <a:pt x="64" y="94"/>
                      <a:pt x="64" y="94"/>
                      <a:pt x="64" y="94"/>
                    </a:cubicBezTo>
                    <a:cubicBezTo>
                      <a:pt x="64" y="94"/>
                      <a:pt x="64" y="94"/>
                      <a:pt x="64" y="94"/>
                    </a:cubicBezTo>
                    <a:cubicBezTo>
                      <a:pt x="64" y="94"/>
                      <a:pt x="64" y="94"/>
                      <a:pt x="64" y="94"/>
                    </a:cubicBezTo>
                    <a:cubicBezTo>
                      <a:pt x="64" y="94"/>
                      <a:pt x="64" y="94"/>
                      <a:pt x="64" y="94"/>
                    </a:cubicBezTo>
                    <a:cubicBezTo>
                      <a:pt x="63" y="94"/>
                      <a:pt x="63" y="94"/>
                      <a:pt x="62" y="94"/>
                    </a:cubicBezTo>
                    <a:cubicBezTo>
                      <a:pt x="62" y="94"/>
                      <a:pt x="62" y="94"/>
                      <a:pt x="62" y="94"/>
                    </a:cubicBezTo>
                    <a:cubicBezTo>
                      <a:pt x="62" y="94"/>
                      <a:pt x="62" y="94"/>
                      <a:pt x="62" y="94"/>
                    </a:cubicBezTo>
                    <a:cubicBezTo>
                      <a:pt x="61" y="95"/>
                      <a:pt x="60" y="95"/>
                      <a:pt x="59" y="96"/>
                    </a:cubicBezTo>
                    <a:cubicBezTo>
                      <a:pt x="57" y="97"/>
                      <a:pt x="55" y="98"/>
                      <a:pt x="52" y="100"/>
                    </a:cubicBezTo>
                    <a:cubicBezTo>
                      <a:pt x="43" y="106"/>
                      <a:pt x="35" y="112"/>
                      <a:pt x="27" y="118"/>
                    </a:cubicBezTo>
                    <a:cubicBezTo>
                      <a:pt x="23" y="121"/>
                      <a:pt x="19" y="124"/>
                      <a:pt x="15" y="127"/>
                    </a:cubicBezTo>
                    <a:cubicBezTo>
                      <a:pt x="13" y="129"/>
                      <a:pt x="12" y="130"/>
                      <a:pt x="10" y="131"/>
                    </a:cubicBezTo>
                    <a:cubicBezTo>
                      <a:pt x="8" y="133"/>
                      <a:pt x="7" y="134"/>
                      <a:pt x="5" y="136"/>
                    </a:cubicBezTo>
                    <a:cubicBezTo>
                      <a:pt x="5" y="136"/>
                      <a:pt x="5" y="136"/>
                      <a:pt x="5" y="136"/>
                    </a:cubicBezTo>
                    <a:cubicBezTo>
                      <a:pt x="4" y="136"/>
                      <a:pt x="4" y="136"/>
                      <a:pt x="4" y="136"/>
                    </a:cubicBezTo>
                    <a:cubicBezTo>
                      <a:pt x="4" y="137"/>
                      <a:pt x="4" y="137"/>
                      <a:pt x="4" y="137"/>
                    </a:cubicBezTo>
                    <a:cubicBezTo>
                      <a:pt x="4" y="138"/>
                      <a:pt x="4" y="138"/>
                      <a:pt x="4" y="138"/>
                    </a:cubicBezTo>
                    <a:cubicBezTo>
                      <a:pt x="4" y="138"/>
                      <a:pt x="4" y="139"/>
                      <a:pt x="4" y="139"/>
                    </a:cubicBezTo>
                    <a:cubicBezTo>
                      <a:pt x="4" y="140"/>
                      <a:pt x="3" y="141"/>
                      <a:pt x="3" y="142"/>
                    </a:cubicBezTo>
                    <a:cubicBezTo>
                      <a:pt x="3" y="144"/>
                      <a:pt x="3" y="145"/>
                      <a:pt x="2" y="147"/>
                    </a:cubicBezTo>
                    <a:cubicBezTo>
                      <a:pt x="2" y="150"/>
                      <a:pt x="1" y="153"/>
                      <a:pt x="1" y="155"/>
                    </a:cubicBezTo>
                    <a:cubicBezTo>
                      <a:pt x="0" y="160"/>
                      <a:pt x="0" y="163"/>
                      <a:pt x="0" y="163"/>
                    </a:cubicBezTo>
                    <a:cubicBezTo>
                      <a:pt x="1" y="163"/>
                      <a:pt x="1" y="163"/>
                      <a:pt x="1" y="163"/>
                    </a:cubicBezTo>
                    <a:cubicBezTo>
                      <a:pt x="1" y="163"/>
                      <a:pt x="1" y="160"/>
                      <a:pt x="2" y="156"/>
                    </a:cubicBezTo>
                    <a:cubicBezTo>
                      <a:pt x="3" y="153"/>
                      <a:pt x="4" y="151"/>
                      <a:pt x="4" y="147"/>
                    </a:cubicBezTo>
                    <a:cubicBezTo>
                      <a:pt x="5" y="146"/>
                      <a:pt x="5" y="144"/>
                      <a:pt x="6" y="142"/>
                    </a:cubicBezTo>
                    <a:cubicBezTo>
                      <a:pt x="6" y="142"/>
                      <a:pt x="6" y="141"/>
                      <a:pt x="6" y="140"/>
                    </a:cubicBezTo>
                    <a:cubicBezTo>
                      <a:pt x="7" y="139"/>
                      <a:pt x="7" y="138"/>
                      <a:pt x="7" y="138"/>
                    </a:cubicBezTo>
                    <a:cubicBezTo>
                      <a:pt x="8" y="137"/>
                      <a:pt x="10" y="135"/>
                      <a:pt x="12" y="134"/>
                    </a:cubicBezTo>
                    <a:cubicBezTo>
                      <a:pt x="14" y="133"/>
                      <a:pt x="15" y="132"/>
                      <a:pt x="17" y="130"/>
                    </a:cubicBezTo>
                    <a:cubicBezTo>
                      <a:pt x="21" y="128"/>
                      <a:pt x="25" y="125"/>
                      <a:pt x="29" y="122"/>
                    </a:cubicBezTo>
                    <a:cubicBezTo>
                      <a:pt x="38" y="117"/>
                      <a:pt x="47" y="111"/>
                      <a:pt x="56" y="105"/>
                    </a:cubicBezTo>
                    <a:cubicBezTo>
                      <a:pt x="58" y="104"/>
                      <a:pt x="60" y="103"/>
                      <a:pt x="63" y="102"/>
                    </a:cubicBezTo>
                    <a:cubicBezTo>
                      <a:pt x="63" y="102"/>
                      <a:pt x="63" y="101"/>
                      <a:pt x="63" y="101"/>
                    </a:cubicBezTo>
                    <a:cubicBezTo>
                      <a:pt x="63" y="102"/>
                      <a:pt x="63" y="102"/>
                      <a:pt x="63" y="102"/>
                    </a:cubicBezTo>
                    <a:cubicBezTo>
                      <a:pt x="65" y="102"/>
                      <a:pt x="66" y="102"/>
                      <a:pt x="67" y="103"/>
                    </a:cubicBezTo>
                    <a:cubicBezTo>
                      <a:pt x="72" y="105"/>
                      <a:pt x="77" y="107"/>
                      <a:pt x="82" y="108"/>
                    </a:cubicBezTo>
                    <a:cubicBezTo>
                      <a:pt x="87" y="110"/>
                      <a:pt x="91" y="111"/>
                      <a:pt x="96" y="113"/>
                    </a:cubicBezTo>
                    <a:cubicBezTo>
                      <a:pt x="100" y="114"/>
                      <a:pt x="104" y="115"/>
                      <a:pt x="108" y="116"/>
                    </a:cubicBezTo>
                    <a:cubicBezTo>
                      <a:pt x="120" y="119"/>
                      <a:pt x="129" y="121"/>
                      <a:pt x="133" y="121"/>
                    </a:cubicBezTo>
                    <a:cubicBezTo>
                      <a:pt x="131" y="125"/>
                      <a:pt x="129" y="129"/>
                      <a:pt x="128" y="131"/>
                    </a:cubicBezTo>
                    <a:cubicBezTo>
                      <a:pt x="128" y="130"/>
                      <a:pt x="128" y="130"/>
                      <a:pt x="128" y="130"/>
                    </a:cubicBezTo>
                    <a:cubicBezTo>
                      <a:pt x="128" y="130"/>
                      <a:pt x="118" y="128"/>
                      <a:pt x="104" y="126"/>
                    </a:cubicBezTo>
                    <a:cubicBezTo>
                      <a:pt x="101" y="125"/>
                      <a:pt x="97" y="124"/>
                      <a:pt x="93" y="124"/>
                    </a:cubicBezTo>
                    <a:cubicBezTo>
                      <a:pt x="88" y="124"/>
                      <a:pt x="84" y="123"/>
                      <a:pt x="79" y="123"/>
                    </a:cubicBezTo>
                    <a:cubicBezTo>
                      <a:pt x="77" y="123"/>
                      <a:pt x="75" y="123"/>
                      <a:pt x="72" y="123"/>
                    </a:cubicBezTo>
                    <a:cubicBezTo>
                      <a:pt x="71" y="123"/>
                      <a:pt x="70" y="123"/>
                      <a:pt x="68" y="124"/>
                    </a:cubicBezTo>
                    <a:cubicBezTo>
                      <a:pt x="67" y="124"/>
                      <a:pt x="67" y="124"/>
                      <a:pt x="67" y="124"/>
                    </a:cubicBezTo>
                    <a:cubicBezTo>
                      <a:pt x="67" y="124"/>
                      <a:pt x="66" y="124"/>
                      <a:pt x="66" y="125"/>
                    </a:cubicBezTo>
                    <a:cubicBezTo>
                      <a:pt x="66" y="124"/>
                      <a:pt x="65" y="125"/>
                      <a:pt x="65" y="125"/>
                    </a:cubicBezTo>
                    <a:cubicBezTo>
                      <a:pt x="65" y="125"/>
                      <a:pt x="65" y="125"/>
                      <a:pt x="65" y="125"/>
                    </a:cubicBezTo>
                    <a:cubicBezTo>
                      <a:pt x="65" y="125"/>
                      <a:pt x="65" y="125"/>
                      <a:pt x="65" y="125"/>
                    </a:cubicBezTo>
                    <a:cubicBezTo>
                      <a:pt x="65" y="125"/>
                      <a:pt x="65" y="125"/>
                      <a:pt x="65" y="125"/>
                    </a:cubicBezTo>
                    <a:cubicBezTo>
                      <a:pt x="65" y="126"/>
                      <a:pt x="65" y="126"/>
                      <a:pt x="65" y="126"/>
                    </a:cubicBezTo>
                    <a:cubicBezTo>
                      <a:pt x="64" y="126"/>
                      <a:pt x="64" y="127"/>
                      <a:pt x="64" y="127"/>
                    </a:cubicBezTo>
                    <a:cubicBezTo>
                      <a:pt x="63" y="128"/>
                      <a:pt x="63" y="128"/>
                      <a:pt x="63" y="128"/>
                    </a:cubicBezTo>
                    <a:cubicBezTo>
                      <a:pt x="62" y="129"/>
                      <a:pt x="62" y="129"/>
                      <a:pt x="62" y="129"/>
                    </a:cubicBezTo>
                    <a:cubicBezTo>
                      <a:pt x="61" y="131"/>
                      <a:pt x="61" y="131"/>
                      <a:pt x="61" y="131"/>
                    </a:cubicBezTo>
                    <a:cubicBezTo>
                      <a:pt x="60" y="134"/>
                      <a:pt x="60" y="134"/>
                      <a:pt x="60" y="134"/>
                    </a:cubicBezTo>
                    <a:cubicBezTo>
                      <a:pt x="58" y="136"/>
                      <a:pt x="57" y="138"/>
                      <a:pt x="56" y="140"/>
                    </a:cubicBezTo>
                    <a:cubicBezTo>
                      <a:pt x="51" y="148"/>
                      <a:pt x="46" y="156"/>
                      <a:pt x="41" y="164"/>
                    </a:cubicBezTo>
                    <a:cubicBezTo>
                      <a:pt x="39" y="168"/>
                      <a:pt x="37" y="172"/>
                      <a:pt x="35" y="175"/>
                    </a:cubicBezTo>
                    <a:cubicBezTo>
                      <a:pt x="34" y="177"/>
                      <a:pt x="34" y="177"/>
                      <a:pt x="34" y="177"/>
                    </a:cubicBezTo>
                    <a:cubicBezTo>
                      <a:pt x="34" y="177"/>
                      <a:pt x="34" y="177"/>
                      <a:pt x="34" y="177"/>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81"/>
                      <a:pt x="33" y="182"/>
                    </a:cubicBezTo>
                    <a:cubicBezTo>
                      <a:pt x="33" y="184"/>
                      <a:pt x="33" y="186"/>
                      <a:pt x="33" y="188"/>
                    </a:cubicBezTo>
                    <a:cubicBezTo>
                      <a:pt x="34" y="195"/>
                      <a:pt x="35" y="201"/>
                      <a:pt x="35" y="205"/>
                    </a:cubicBezTo>
                    <a:cubicBezTo>
                      <a:pt x="36" y="209"/>
                      <a:pt x="36" y="211"/>
                      <a:pt x="36" y="211"/>
                    </a:cubicBezTo>
                    <a:cubicBezTo>
                      <a:pt x="37" y="211"/>
                      <a:pt x="37" y="211"/>
                      <a:pt x="37" y="211"/>
                    </a:cubicBezTo>
                    <a:cubicBezTo>
                      <a:pt x="37" y="211"/>
                      <a:pt x="37" y="209"/>
                      <a:pt x="37" y="205"/>
                    </a:cubicBezTo>
                    <a:cubicBezTo>
                      <a:pt x="37" y="201"/>
                      <a:pt x="36" y="195"/>
                      <a:pt x="36" y="187"/>
                    </a:cubicBezTo>
                    <a:cubicBezTo>
                      <a:pt x="36" y="186"/>
                      <a:pt x="36" y="184"/>
                      <a:pt x="36" y="182"/>
                    </a:cubicBezTo>
                    <a:cubicBezTo>
                      <a:pt x="36" y="181"/>
                      <a:pt x="36" y="181"/>
                      <a:pt x="36" y="181"/>
                    </a:cubicBezTo>
                    <a:cubicBezTo>
                      <a:pt x="36" y="181"/>
                      <a:pt x="36" y="180"/>
                      <a:pt x="36" y="180"/>
                    </a:cubicBezTo>
                    <a:cubicBezTo>
                      <a:pt x="36" y="180"/>
                      <a:pt x="36" y="180"/>
                      <a:pt x="36" y="180"/>
                    </a:cubicBezTo>
                    <a:cubicBezTo>
                      <a:pt x="36" y="179"/>
                      <a:pt x="36" y="179"/>
                      <a:pt x="36" y="179"/>
                    </a:cubicBezTo>
                    <a:cubicBezTo>
                      <a:pt x="37" y="179"/>
                      <a:pt x="37" y="179"/>
                      <a:pt x="37" y="179"/>
                    </a:cubicBezTo>
                    <a:cubicBezTo>
                      <a:pt x="37" y="179"/>
                      <a:pt x="37" y="179"/>
                      <a:pt x="37" y="179"/>
                    </a:cubicBezTo>
                    <a:cubicBezTo>
                      <a:pt x="38" y="177"/>
                      <a:pt x="38" y="177"/>
                      <a:pt x="38" y="177"/>
                    </a:cubicBezTo>
                    <a:cubicBezTo>
                      <a:pt x="40" y="174"/>
                      <a:pt x="43" y="170"/>
                      <a:pt x="45" y="167"/>
                    </a:cubicBezTo>
                    <a:cubicBezTo>
                      <a:pt x="50" y="159"/>
                      <a:pt x="56" y="151"/>
                      <a:pt x="61" y="143"/>
                    </a:cubicBezTo>
                    <a:cubicBezTo>
                      <a:pt x="63" y="141"/>
                      <a:pt x="64" y="139"/>
                      <a:pt x="65" y="137"/>
                    </a:cubicBezTo>
                    <a:cubicBezTo>
                      <a:pt x="67" y="135"/>
                      <a:pt x="67" y="135"/>
                      <a:pt x="67" y="135"/>
                    </a:cubicBezTo>
                    <a:cubicBezTo>
                      <a:pt x="68" y="133"/>
                      <a:pt x="68" y="133"/>
                      <a:pt x="68" y="133"/>
                    </a:cubicBezTo>
                    <a:cubicBezTo>
                      <a:pt x="69" y="133"/>
                      <a:pt x="69" y="133"/>
                      <a:pt x="69" y="133"/>
                    </a:cubicBezTo>
                    <a:cubicBezTo>
                      <a:pt x="69" y="132"/>
                      <a:pt x="69" y="132"/>
                      <a:pt x="69" y="132"/>
                    </a:cubicBezTo>
                    <a:cubicBezTo>
                      <a:pt x="70" y="132"/>
                      <a:pt x="70" y="132"/>
                      <a:pt x="70" y="131"/>
                    </a:cubicBezTo>
                    <a:cubicBezTo>
                      <a:pt x="71" y="131"/>
                      <a:pt x="72" y="131"/>
                      <a:pt x="73" y="131"/>
                    </a:cubicBezTo>
                    <a:cubicBezTo>
                      <a:pt x="75" y="131"/>
                      <a:pt x="77" y="131"/>
                      <a:pt x="79" y="131"/>
                    </a:cubicBezTo>
                    <a:cubicBezTo>
                      <a:pt x="84" y="132"/>
                      <a:pt x="88" y="132"/>
                      <a:pt x="92" y="132"/>
                    </a:cubicBezTo>
                    <a:cubicBezTo>
                      <a:pt x="96" y="132"/>
                      <a:pt x="100" y="132"/>
                      <a:pt x="104" y="132"/>
                    </a:cubicBezTo>
                    <a:cubicBezTo>
                      <a:pt x="111" y="132"/>
                      <a:pt x="117" y="132"/>
                      <a:pt x="121" y="132"/>
                    </a:cubicBezTo>
                    <a:cubicBezTo>
                      <a:pt x="125" y="132"/>
                      <a:pt x="127" y="131"/>
                      <a:pt x="128" y="131"/>
                    </a:cubicBezTo>
                    <a:cubicBezTo>
                      <a:pt x="121" y="141"/>
                      <a:pt x="102" y="147"/>
                      <a:pt x="90" y="161"/>
                    </a:cubicBezTo>
                    <a:cubicBezTo>
                      <a:pt x="79" y="175"/>
                      <a:pt x="78" y="225"/>
                      <a:pt x="100" y="235"/>
                    </a:cubicBezTo>
                    <a:cubicBezTo>
                      <a:pt x="122" y="246"/>
                      <a:pt x="151" y="236"/>
                      <a:pt x="163" y="211"/>
                    </a:cubicBezTo>
                    <a:cubicBezTo>
                      <a:pt x="173" y="191"/>
                      <a:pt x="167" y="167"/>
                      <a:pt x="165" y="156"/>
                    </a:cubicBezTo>
                    <a:cubicBezTo>
                      <a:pt x="167" y="159"/>
                      <a:pt x="171" y="163"/>
                      <a:pt x="175" y="167"/>
                    </a:cubicBezTo>
                    <a:cubicBezTo>
                      <a:pt x="177" y="170"/>
                      <a:pt x="180" y="172"/>
                      <a:pt x="183" y="175"/>
                    </a:cubicBezTo>
                    <a:cubicBezTo>
                      <a:pt x="185" y="177"/>
                      <a:pt x="188" y="180"/>
                      <a:pt x="191" y="182"/>
                    </a:cubicBezTo>
                    <a:cubicBezTo>
                      <a:pt x="195" y="185"/>
                      <a:pt x="198" y="188"/>
                      <a:pt x="202" y="190"/>
                    </a:cubicBezTo>
                    <a:cubicBezTo>
                      <a:pt x="203" y="191"/>
                      <a:pt x="203" y="191"/>
                      <a:pt x="203" y="191"/>
                    </a:cubicBezTo>
                    <a:cubicBezTo>
                      <a:pt x="203" y="191"/>
                      <a:pt x="203" y="192"/>
                      <a:pt x="203" y="193"/>
                    </a:cubicBezTo>
                    <a:cubicBezTo>
                      <a:pt x="204" y="195"/>
                      <a:pt x="204" y="197"/>
                      <a:pt x="204" y="199"/>
                    </a:cubicBezTo>
                    <a:cubicBezTo>
                      <a:pt x="204" y="208"/>
                      <a:pt x="202" y="216"/>
                      <a:pt x="201" y="224"/>
                    </a:cubicBezTo>
                    <a:cubicBezTo>
                      <a:pt x="201" y="226"/>
                      <a:pt x="200" y="228"/>
                      <a:pt x="200" y="230"/>
                    </a:cubicBezTo>
                    <a:cubicBezTo>
                      <a:pt x="200" y="231"/>
                      <a:pt x="200" y="231"/>
                      <a:pt x="200" y="231"/>
                    </a:cubicBezTo>
                    <a:cubicBezTo>
                      <a:pt x="200" y="231"/>
                      <a:pt x="200" y="231"/>
                      <a:pt x="200" y="231"/>
                    </a:cubicBezTo>
                    <a:cubicBezTo>
                      <a:pt x="199" y="232"/>
                      <a:pt x="199" y="232"/>
                      <a:pt x="199" y="232"/>
                    </a:cubicBezTo>
                    <a:cubicBezTo>
                      <a:pt x="199" y="232"/>
                      <a:pt x="199" y="232"/>
                      <a:pt x="199" y="232"/>
                    </a:cubicBezTo>
                    <a:cubicBezTo>
                      <a:pt x="199" y="233"/>
                      <a:pt x="198" y="234"/>
                      <a:pt x="197" y="234"/>
                    </a:cubicBezTo>
                    <a:cubicBezTo>
                      <a:pt x="195" y="237"/>
                      <a:pt x="193" y="240"/>
                      <a:pt x="190" y="242"/>
                    </a:cubicBezTo>
                    <a:cubicBezTo>
                      <a:pt x="182" y="252"/>
                      <a:pt x="176" y="258"/>
                      <a:pt x="176" y="258"/>
                    </a:cubicBezTo>
                    <a:cubicBezTo>
                      <a:pt x="176" y="259"/>
                      <a:pt x="176" y="259"/>
                      <a:pt x="176" y="259"/>
                    </a:cubicBezTo>
                    <a:cubicBezTo>
                      <a:pt x="176" y="259"/>
                      <a:pt x="183" y="253"/>
                      <a:pt x="193" y="244"/>
                    </a:cubicBezTo>
                    <a:cubicBezTo>
                      <a:pt x="195" y="242"/>
                      <a:pt x="198" y="240"/>
                      <a:pt x="200" y="237"/>
                    </a:cubicBezTo>
                    <a:cubicBezTo>
                      <a:pt x="201" y="236"/>
                      <a:pt x="202" y="236"/>
                      <a:pt x="202" y="234"/>
                    </a:cubicBezTo>
                    <a:cubicBezTo>
                      <a:pt x="203" y="234"/>
                      <a:pt x="203" y="234"/>
                      <a:pt x="203" y="234"/>
                    </a:cubicBezTo>
                    <a:cubicBezTo>
                      <a:pt x="203" y="233"/>
                      <a:pt x="203" y="233"/>
                      <a:pt x="203" y="233"/>
                    </a:cubicBezTo>
                    <a:cubicBezTo>
                      <a:pt x="203" y="233"/>
                      <a:pt x="203" y="233"/>
                      <a:pt x="203" y="233"/>
                    </a:cubicBezTo>
                    <a:cubicBezTo>
                      <a:pt x="203" y="233"/>
                      <a:pt x="203" y="233"/>
                      <a:pt x="203" y="233"/>
                    </a:cubicBezTo>
                    <a:cubicBezTo>
                      <a:pt x="203" y="233"/>
                      <a:pt x="203" y="233"/>
                      <a:pt x="203" y="233"/>
                    </a:cubicBezTo>
                    <a:cubicBezTo>
                      <a:pt x="203" y="233"/>
                      <a:pt x="203" y="233"/>
                      <a:pt x="203" y="233"/>
                    </a:cubicBezTo>
                    <a:cubicBezTo>
                      <a:pt x="204" y="232"/>
                      <a:pt x="204" y="232"/>
                      <a:pt x="204" y="231"/>
                    </a:cubicBezTo>
                    <a:cubicBezTo>
                      <a:pt x="205" y="229"/>
                      <a:pt x="205" y="227"/>
                      <a:pt x="206" y="225"/>
                    </a:cubicBezTo>
                    <a:cubicBezTo>
                      <a:pt x="208" y="217"/>
                      <a:pt x="209" y="209"/>
                      <a:pt x="210" y="199"/>
                    </a:cubicBezTo>
                    <a:cubicBezTo>
                      <a:pt x="210" y="197"/>
                      <a:pt x="211" y="195"/>
                      <a:pt x="210" y="192"/>
                    </a:cubicBezTo>
                    <a:cubicBezTo>
                      <a:pt x="210" y="191"/>
                      <a:pt x="210" y="190"/>
                      <a:pt x="210" y="188"/>
                    </a:cubicBezTo>
                    <a:cubicBezTo>
                      <a:pt x="209" y="188"/>
                      <a:pt x="209" y="187"/>
                      <a:pt x="209" y="187"/>
                    </a:cubicBezTo>
                    <a:cubicBezTo>
                      <a:pt x="209" y="186"/>
                      <a:pt x="208" y="186"/>
                      <a:pt x="208" y="186"/>
                    </a:cubicBezTo>
                    <a:cubicBezTo>
                      <a:pt x="208" y="186"/>
                      <a:pt x="208" y="186"/>
                      <a:pt x="208" y="185"/>
                    </a:cubicBezTo>
                    <a:cubicBezTo>
                      <a:pt x="208" y="185"/>
                      <a:pt x="208" y="185"/>
                      <a:pt x="208" y="185"/>
                    </a:cubicBezTo>
                    <a:cubicBezTo>
                      <a:pt x="208" y="185"/>
                      <a:pt x="208" y="185"/>
                      <a:pt x="208" y="185"/>
                    </a:cubicBezTo>
                    <a:cubicBezTo>
                      <a:pt x="208" y="185"/>
                      <a:pt x="208" y="185"/>
                      <a:pt x="208" y="185"/>
                    </a:cubicBezTo>
                    <a:cubicBezTo>
                      <a:pt x="207" y="185"/>
                      <a:pt x="207" y="185"/>
                      <a:pt x="207" y="185"/>
                    </a:cubicBezTo>
                    <a:cubicBezTo>
                      <a:pt x="207" y="185"/>
                      <a:pt x="207" y="185"/>
                      <a:pt x="207" y="185"/>
                    </a:cubicBezTo>
                    <a:cubicBezTo>
                      <a:pt x="206" y="184"/>
                      <a:pt x="206" y="184"/>
                      <a:pt x="206" y="184"/>
                    </a:cubicBezTo>
                    <a:cubicBezTo>
                      <a:pt x="203" y="181"/>
                      <a:pt x="200" y="179"/>
                      <a:pt x="197" y="176"/>
                    </a:cubicBezTo>
                    <a:cubicBezTo>
                      <a:pt x="194" y="173"/>
                      <a:pt x="191" y="171"/>
                      <a:pt x="188" y="169"/>
                    </a:cubicBezTo>
                    <a:cubicBezTo>
                      <a:pt x="185" y="166"/>
                      <a:pt x="182" y="164"/>
                      <a:pt x="179" y="162"/>
                    </a:cubicBezTo>
                    <a:cubicBezTo>
                      <a:pt x="176" y="160"/>
                      <a:pt x="174" y="159"/>
                      <a:pt x="172" y="157"/>
                    </a:cubicBezTo>
                    <a:cubicBezTo>
                      <a:pt x="169" y="156"/>
                      <a:pt x="167" y="154"/>
                      <a:pt x="166" y="153"/>
                    </a:cubicBezTo>
                    <a:cubicBezTo>
                      <a:pt x="165" y="153"/>
                      <a:pt x="164" y="153"/>
                      <a:pt x="164" y="152"/>
                    </a:cubicBezTo>
                    <a:cubicBezTo>
                      <a:pt x="164" y="152"/>
                      <a:pt x="164" y="152"/>
                      <a:pt x="164" y="151"/>
                    </a:cubicBezTo>
                    <a:cubicBezTo>
                      <a:pt x="164" y="150"/>
                      <a:pt x="166" y="146"/>
                      <a:pt x="168" y="141"/>
                    </a:cubicBezTo>
                    <a:cubicBezTo>
                      <a:pt x="169" y="142"/>
                      <a:pt x="170" y="143"/>
                      <a:pt x="172" y="144"/>
                    </a:cubicBezTo>
                    <a:cubicBezTo>
                      <a:pt x="175" y="146"/>
                      <a:pt x="181" y="150"/>
                      <a:pt x="187" y="154"/>
                    </a:cubicBezTo>
                    <a:cubicBezTo>
                      <a:pt x="190" y="156"/>
                      <a:pt x="194" y="158"/>
                      <a:pt x="198" y="160"/>
                    </a:cubicBezTo>
                    <a:cubicBezTo>
                      <a:pt x="201" y="162"/>
                      <a:pt x="205" y="165"/>
                      <a:pt x="209" y="167"/>
                    </a:cubicBezTo>
                    <a:cubicBezTo>
                      <a:pt x="214" y="169"/>
                      <a:pt x="218" y="171"/>
                      <a:pt x="222" y="173"/>
                    </a:cubicBezTo>
                    <a:cubicBezTo>
                      <a:pt x="223" y="174"/>
                      <a:pt x="224" y="175"/>
                      <a:pt x="225" y="175"/>
                    </a:cubicBezTo>
                    <a:cubicBezTo>
                      <a:pt x="226" y="175"/>
                      <a:pt x="226" y="176"/>
                      <a:pt x="226" y="176"/>
                    </a:cubicBezTo>
                    <a:cubicBezTo>
                      <a:pt x="226" y="176"/>
                      <a:pt x="226" y="176"/>
                      <a:pt x="226" y="176"/>
                    </a:cubicBezTo>
                    <a:cubicBezTo>
                      <a:pt x="227" y="176"/>
                      <a:pt x="227" y="176"/>
                      <a:pt x="227" y="176"/>
                    </a:cubicBezTo>
                    <a:cubicBezTo>
                      <a:pt x="227" y="177"/>
                      <a:pt x="227" y="177"/>
                      <a:pt x="227" y="177"/>
                    </a:cubicBezTo>
                    <a:cubicBezTo>
                      <a:pt x="227" y="179"/>
                      <a:pt x="227" y="179"/>
                      <a:pt x="227" y="179"/>
                    </a:cubicBezTo>
                    <a:cubicBezTo>
                      <a:pt x="228" y="183"/>
                      <a:pt x="228" y="183"/>
                      <a:pt x="228" y="183"/>
                    </a:cubicBezTo>
                    <a:cubicBezTo>
                      <a:pt x="229" y="192"/>
                      <a:pt x="230" y="202"/>
                      <a:pt x="230" y="212"/>
                    </a:cubicBezTo>
                    <a:cubicBezTo>
                      <a:pt x="231" y="214"/>
                      <a:pt x="231" y="216"/>
                      <a:pt x="231" y="219"/>
                    </a:cubicBezTo>
                    <a:cubicBezTo>
                      <a:pt x="231" y="220"/>
                      <a:pt x="231" y="221"/>
                      <a:pt x="231" y="222"/>
                    </a:cubicBezTo>
                    <a:cubicBezTo>
                      <a:pt x="231" y="223"/>
                      <a:pt x="231" y="223"/>
                      <a:pt x="231" y="223"/>
                    </a:cubicBezTo>
                    <a:cubicBezTo>
                      <a:pt x="231" y="223"/>
                      <a:pt x="231" y="223"/>
                      <a:pt x="231" y="223"/>
                    </a:cubicBezTo>
                    <a:cubicBezTo>
                      <a:pt x="231" y="223"/>
                      <a:pt x="231" y="223"/>
                      <a:pt x="231" y="223"/>
                    </a:cubicBezTo>
                    <a:cubicBezTo>
                      <a:pt x="231" y="223"/>
                      <a:pt x="231" y="223"/>
                      <a:pt x="231" y="223"/>
                    </a:cubicBezTo>
                    <a:cubicBezTo>
                      <a:pt x="231" y="224"/>
                      <a:pt x="231" y="224"/>
                      <a:pt x="230" y="225"/>
                    </a:cubicBezTo>
                    <a:cubicBezTo>
                      <a:pt x="230" y="225"/>
                      <a:pt x="230" y="226"/>
                      <a:pt x="229" y="227"/>
                    </a:cubicBezTo>
                    <a:cubicBezTo>
                      <a:pt x="229" y="228"/>
                      <a:pt x="228" y="229"/>
                      <a:pt x="228" y="230"/>
                    </a:cubicBezTo>
                    <a:cubicBezTo>
                      <a:pt x="227" y="231"/>
                      <a:pt x="225" y="233"/>
                      <a:pt x="224" y="235"/>
                    </a:cubicBezTo>
                    <a:cubicBezTo>
                      <a:pt x="220" y="241"/>
                      <a:pt x="217" y="246"/>
                      <a:pt x="214" y="250"/>
                    </a:cubicBezTo>
                    <a:cubicBezTo>
                      <a:pt x="211" y="253"/>
                      <a:pt x="210" y="255"/>
                      <a:pt x="210" y="255"/>
                    </a:cubicBezTo>
                    <a:cubicBezTo>
                      <a:pt x="211" y="256"/>
                      <a:pt x="211" y="256"/>
                      <a:pt x="211" y="256"/>
                    </a:cubicBezTo>
                    <a:cubicBezTo>
                      <a:pt x="211" y="256"/>
                      <a:pt x="212" y="254"/>
                      <a:pt x="215" y="250"/>
                    </a:cubicBezTo>
                    <a:cubicBezTo>
                      <a:pt x="218" y="247"/>
                      <a:pt x="222" y="242"/>
                      <a:pt x="227" y="236"/>
                    </a:cubicBezTo>
                    <a:cubicBezTo>
                      <a:pt x="228" y="235"/>
                      <a:pt x="229" y="233"/>
                      <a:pt x="230" y="232"/>
                    </a:cubicBezTo>
                    <a:cubicBezTo>
                      <a:pt x="231" y="231"/>
                      <a:pt x="232" y="230"/>
                      <a:pt x="232" y="229"/>
                    </a:cubicBezTo>
                    <a:cubicBezTo>
                      <a:pt x="233" y="228"/>
                      <a:pt x="233" y="227"/>
                      <a:pt x="234" y="226"/>
                    </a:cubicBezTo>
                    <a:cubicBezTo>
                      <a:pt x="234" y="225"/>
                      <a:pt x="234" y="225"/>
                      <a:pt x="235" y="224"/>
                    </a:cubicBezTo>
                    <a:cubicBezTo>
                      <a:pt x="235" y="224"/>
                      <a:pt x="235" y="224"/>
                      <a:pt x="235" y="224"/>
                    </a:cubicBezTo>
                    <a:cubicBezTo>
                      <a:pt x="235" y="224"/>
                      <a:pt x="235" y="224"/>
                      <a:pt x="235" y="224"/>
                    </a:cubicBezTo>
                    <a:cubicBezTo>
                      <a:pt x="235" y="224"/>
                      <a:pt x="235" y="224"/>
                      <a:pt x="235" y="224"/>
                    </a:cubicBezTo>
                    <a:close/>
                    <a:moveTo>
                      <a:pt x="231" y="126"/>
                    </a:moveTo>
                    <a:cubicBezTo>
                      <a:pt x="231" y="126"/>
                      <a:pt x="231" y="126"/>
                      <a:pt x="231" y="126"/>
                    </a:cubicBezTo>
                    <a:close/>
                    <a:moveTo>
                      <a:pt x="103" y="79"/>
                    </a:moveTo>
                    <a:cubicBezTo>
                      <a:pt x="103" y="79"/>
                      <a:pt x="103" y="79"/>
                      <a:pt x="103" y="79"/>
                    </a:cubicBezTo>
                    <a:close/>
                    <a:moveTo>
                      <a:pt x="64" y="101"/>
                    </a:moveTo>
                    <a:cubicBezTo>
                      <a:pt x="64" y="101"/>
                      <a:pt x="64" y="101"/>
                      <a:pt x="64" y="101"/>
                    </a:cubicBezTo>
                    <a:cubicBezTo>
                      <a:pt x="64" y="101"/>
                      <a:pt x="64" y="101"/>
                      <a:pt x="64" y="101"/>
                    </a:cubicBezTo>
                    <a:close/>
                    <a:moveTo>
                      <a:pt x="125" y="149"/>
                    </a:moveTo>
                    <a:cubicBezTo>
                      <a:pt x="125" y="149"/>
                      <a:pt x="124" y="150"/>
                      <a:pt x="124" y="150"/>
                    </a:cubicBezTo>
                    <a:cubicBezTo>
                      <a:pt x="123" y="151"/>
                      <a:pt x="122" y="151"/>
                      <a:pt x="122" y="152"/>
                    </a:cubicBezTo>
                    <a:cubicBezTo>
                      <a:pt x="121" y="152"/>
                      <a:pt x="121" y="152"/>
                      <a:pt x="120" y="152"/>
                    </a:cubicBezTo>
                    <a:cubicBezTo>
                      <a:pt x="120" y="153"/>
                      <a:pt x="119" y="153"/>
                      <a:pt x="119" y="153"/>
                    </a:cubicBezTo>
                    <a:cubicBezTo>
                      <a:pt x="118" y="154"/>
                      <a:pt x="118" y="154"/>
                      <a:pt x="117" y="155"/>
                    </a:cubicBezTo>
                    <a:cubicBezTo>
                      <a:pt x="117" y="155"/>
                      <a:pt x="116" y="155"/>
                      <a:pt x="116" y="156"/>
                    </a:cubicBezTo>
                    <a:cubicBezTo>
                      <a:pt x="115" y="157"/>
                      <a:pt x="114" y="158"/>
                      <a:pt x="113" y="159"/>
                    </a:cubicBezTo>
                    <a:cubicBezTo>
                      <a:pt x="112" y="159"/>
                      <a:pt x="111" y="160"/>
                      <a:pt x="111" y="160"/>
                    </a:cubicBezTo>
                    <a:cubicBezTo>
                      <a:pt x="110" y="161"/>
                      <a:pt x="110" y="161"/>
                      <a:pt x="109" y="162"/>
                    </a:cubicBezTo>
                    <a:cubicBezTo>
                      <a:pt x="109" y="162"/>
                      <a:pt x="108" y="163"/>
                      <a:pt x="108" y="163"/>
                    </a:cubicBezTo>
                    <a:cubicBezTo>
                      <a:pt x="106" y="165"/>
                      <a:pt x="106" y="165"/>
                      <a:pt x="106" y="165"/>
                    </a:cubicBezTo>
                    <a:cubicBezTo>
                      <a:pt x="105" y="166"/>
                      <a:pt x="104" y="168"/>
                      <a:pt x="103" y="169"/>
                    </a:cubicBezTo>
                    <a:cubicBezTo>
                      <a:pt x="102" y="170"/>
                      <a:pt x="101" y="171"/>
                      <a:pt x="101" y="173"/>
                    </a:cubicBezTo>
                    <a:cubicBezTo>
                      <a:pt x="100" y="174"/>
                      <a:pt x="99" y="175"/>
                      <a:pt x="98" y="176"/>
                    </a:cubicBezTo>
                    <a:cubicBezTo>
                      <a:pt x="97" y="177"/>
                      <a:pt x="97" y="179"/>
                      <a:pt x="96" y="180"/>
                    </a:cubicBezTo>
                    <a:cubicBezTo>
                      <a:pt x="95" y="181"/>
                      <a:pt x="95" y="182"/>
                      <a:pt x="94" y="183"/>
                    </a:cubicBezTo>
                    <a:cubicBezTo>
                      <a:pt x="94" y="183"/>
                      <a:pt x="93" y="184"/>
                      <a:pt x="93" y="185"/>
                    </a:cubicBezTo>
                    <a:cubicBezTo>
                      <a:pt x="92" y="186"/>
                      <a:pt x="92" y="187"/>
                      <a:pt x="92" y="187"/>
                    </a:cubicBezTo>
                    <a:cubicBezTo>
                      <a:pt x="92" y="187"/>
                      <a:pt x="92" y="186"/>
                      <a:pt x="92" y="184"/>
                    </a:cubicBezTo>
                    <a:cubicBezTo>
                      <a:pt x="92" y="184"/>
                      <a:pt x="92" y="183"/>
                      <a:pt x="92" y="182"/>
                    </a:cubicBezTo>
                    <a:cubicBezTo>
                      <a:pt x="92" y="181"/>
                      <a:pt x="93" y="180"/>
                      <a:pt x="93" y="178"/>
                    </a:cubicBezTo>
                    <a:cubicBezTo>
                      <a:pt x="93" y="177"/>
                      <a:pt x="94" y="176"/>
                      <a:pt x="94" y="174"/>
                    </a:cubicBezTo>
                    <a:cubicBezTo>
                      <a:pt x="95" y="173"/>
                      <a:pt x="95" y="171"/>
                      <a:pt x="96" y="170"/>
                    </a:cubicBezTo>
                    <a:cubicBezTo>
                      <a:pt x="97" y="168"/>
                      <a:pt x="97" y="167"/>
                      <a:pt x="98" y="166"/>
                    </a:cubicBezTo>
                    <a:cubicBezTo>
                      <a:pt x="99" y="164"/>
                      <a:pt x="100" y="163"/>
                      <a:pt x="102" y="161"/>
                    </a:cubicBezTo>
                    <a:cubicBezTo>
                      <a:pt x="103" y="160"/>
                      <a:pt x="104" y="159"/>
                      <a:pt x="105" y="158"/>
                    </a:cubicBezTo>
                    <a:cubicBezTo>
                      <a:pt x="107" y="156"/>
                      <a:pt x="108" y="155"/>
                      <a:pt x="109" y="154"/>
                    </a:cubicBezTo>
                    <a:cubicBezTo>
                      <a:pt x="111" y="153"/>
                      <a:pt x="112" y="153"/>
                      <a:pt x="113" y="152"/>
                    </a:cubicBezTo>
                    <a:cubicBezTo>
                      <a:pt x="115" y="151"/>
                      <a:pt x="116" y="151"/>
                      <a:pt x="117" y="150"/>
                    </a:cubicBezTo>
                    <a:cubicBezTo>
                      <a:pt x="118" y="150"/>
                      <a:pt x="118" y="150"/>
                      <a:pt x="119" y="150"/>
                    </a:cubicBezTo>
                    <a:cubicBezTo>
                      <a:pt x="120" y="150"/>
                      <a:pt x="120" y="150"/>
                      <a:pt x="121" y="149"/>
                    </a:cubicBezTo>
                    <a:cubicBezTo>
                      <a:pt x="122" y="149"/>
                      <a:pt x="123" y="149"/>
                      <a:pt x="123" y="149"/>
                    </a:cubicBezTo>
                    <a:cubicBezTo>
                      <a:pt x="125" y="149"/>
                      <a:pt x="126" y="149"/>
                      <a:pt x="126" y="149"/>
                    </a:cubicBezTo>
                    <a:cubicBezTo>
                      <a:pt x="126" y="149"/>
                      <a:pt x="126" y="149"/>
                      <a:pt x="125"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5"/>
              <p:cNvSpPr/>
              <p:nvPr/>
            </p:nvSpPr>
            <p:spPr bwMode="auto">
              <a:xfrm>
                <a:off x="9617075" y="720725"/>
                <a:ext cx="144462" cy="284163"/>
              </a:xfrm>
              <a:custGeom>
                <a:avLst/>
                <a:gdLst>
                  <a:gd name="T0" fmla="*/ 0 w 34"/>
                  <a:gd name="T1" fmla="*/ 0 h 67"/>
                  <a:gd name="T2" fmla="*/ 1 w 34"/>
                  <a:gd name="T3" fmla="*/ 4 h 67"/>
                  <a:gd name="T4" fmla="*/ 3 w 34"/>
                  <a:gd name="T5" fmla="*/ 12 h 67"/>
                  <a:gd name="T6" fmla="*/ 6 w 34"/>
                  <a:gd name="T7" fmla="*/ 24 h 67"/>
                  <a:gd name="T8" fmla="*/ 9 w 34"/>
                  <a:gd name="T9" fmla="*/ 30 h 67"/>
                  <a:gd name="T10" fmla="*/ 12 w 34"/>
                  <a:gd name="T11" fmla="*/ 36 h 67"/>
                  <a:gd name="T12" fmla="*/ 15 w 34"/>
                  <a:gd name="T13" fmla="*/ 42 h 67"/>
                  <a:gd name="T14" fmla="*/ 19 w 34"/>
                  <a:gd name="T15" fmla="*/ 48 h 67"/>
                  <a:gd name="T16" fmla="*/ 26 w 34"/>
                  <a:gd name="T17" fmla="*/ 58 h 67"/>
                  <a:gd name="T18" fmla="*/ 31 w 34"/>
                  <a:gd name="T19" fmla="*/ 65 h 67"/>
                  <a:gd name="T20" fmla="*/ 34 w 34"/>
                  <a:gd name="T21" fmla="*/ 67 h 67"/>
                  <a:gd name="T22" fmla="*/ 33 w 34"/>
                  <a:gd name="T23" fmla="*/ 64 h 67"/>
                  <a:gd name="T24" fmla="*/ 31 w 34"/>
                  <a:gd name="T25" fmla="*/ 55 h 67"/>
                  <a:gd name="T26" fmla="*/ 28 w 34"/>
                  <a:gd name="T27" fmla="*/ 44 h 67"/>
                  <a:gd name="T28" fmla="*/ 25 w 34"/>
                  <a:gd name="T29" fmla="*/ 37 h 67"/>
                  <a:gd name="T30" fmla="*/ 22 w 34"/>
                  <a:gd name="T31" fmla="*/ 31 h 67"/>
                  <a:gd name="T32" fmla="*/ 19 w 34"/>
                  <a:gd name="T33" fmla="*/ 25 h 67"/>
                  <a:gd name="T34" fmla="*/ 15 w 34"/>
                  <a:gd name="T35" fmla="*/ 19 h 67"/>
                  <a:gd name="T36" fmla="*/ 8 w 34"/>
                  <a:gd name="T37" fmla="*/ 9 h 67"/>
                  <a:gd name="T38" fmla="*/ 3 w 34"/>
                  <a:gd name="T39" fmla="*/ 3 h 67"/>
                  <a:gd name="T40" fmla="*/ 0 w 34"/>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67">
                    <a:moveTo>
                      <a:pt x="0" y="0"/>
                    </a:moveTo>
                    <a:cubicBezTo>
                      <a:pt x="0" y="0"/>
                      <a:pt x="0" y="2"/>
                      <a:pt x="1" y="4"/>
                    </a:cubicBezTo>
                    <a:cubicBezTo>
                      <a:pt x="1" y="6"/>
                      <a:pt x="2" y="9"/>
                      <a:pt x="3" y="12"/>
                    </a:cubicBezTo>
                    <a:cubicBezTo>
                      <a:pt x="4" y="16"/>
                      <a:pt x="5" y="20"/>
                      <a:pt x="6" y="24"/>
                    </a:cubicBezTo>
                    <a:cubicBezTo>
                      <a:pt x="7" y="26"/>
                      <a:pt x="8" y="28"/>
                      <a:pt x="9" y="30"/>
                    </a:cubicBezTo>
                    <a:cubicBezTo>
                      <a:pt x="10" y="32"/>
                      <a:pt x="11" y="34"/>
                      <a:pt x="12" y="36"/>
                    </a:cubicBezTo>
                    <a:cubicBezTo>
                      <a:pt x="13" y="38"/>
                      <a:pt x="14" y="40"/>
                      <a:pt x="15" y="42"/>
                    </a:cubicBezTo>
                    <a:cubicBezTo>
                      <a:pt x="17" y="44"/>
                      <a:pt x="18" y="46"/>
                      <a:pt x="19" y="48"/>
                    </a:cubicBezTo>
                    <a:cubicBezTo>
                      <a:pt x="21" y="52"/>
                      <a:pt x="24" y="55"/>
                      <a:pt x="26" y="58"/>
                    </a:cubicBezTo>
                    <a:cubicBezTo>
                      <a:pt x="28" y="61"/>
                      <a:pt x="30" y="63"/>
                      <a:pt x="31" y="65"/>
                    </a:cubicBezTo>
                    <a:cubicBezTo>
                      <a:pt x="33" y="66"/>
                      <a:pt x="34" y="67"/>
                      <a:pt x="34" y="67"/>
                    </a:cubicBezTo>
                    <a:cubicBezTo>
                      <a:pt x="34" y="67"/>
                      <a:pt x="34" y="66"/>
                      <a:pt x="33" y="64"/>
                    </a:cubicBezTo>
                    <a:cubicBezTo>
                      <a:pt x="33" y="61"/>
                      <a:pt x="32" y="59"/>
                      <a:pt x="31" y="55"/>
                    </a:cubicBezTo>
                    <a:cubicBezTo>
                      <a:pt x="30" y="52"/>
                      <a:pt x="29" y="48"/>
                      <a:pt x="28" y="44"/>
                    </a:cubicBezTo>
                    <a:cubicBezTo>
                      <a:pt x="27" y="42"/>
                      <a:pt x="26" y="40"/>
                      <a:pt x="25" y="37"/>
                    </a:cubicBezTo>
                    <a:cubicBezTo>
                      <a:pt x="24" y="35"/>
                      <a:pt x="23" y="33"/>
                      <a:pt x="22" y="31"/>
                    </a:cubicBezTo>
                    <a:cubicBezTo>
                      <a:pt x="21" y="29"/>
                      <a:pt x="20" y="27"/>
                      <a:pt x="19" y="25"/>
                    </a:cubicBezTo>
                    <a:cubicBezTo>
                      <a:pt x="17" y="23"/>
                      <a:pt x="16" y="21"/>
                      <a:pt x="15" y="19"/>
                    </a:cubicBezTo>
                    <a:cubicBezTo>
                      <a:pt x="13" y="16"/>
                      <a:pt x="10" y="12"/>
                      <a:pt x="8" y="9"/>
                    </a:cubicBezTo>
                    <a:cubicBezTo>
                      <a:pt x="6" y="7"/>
                      <a:pt x="4" y="4"/>
                      <a:pt x="3" y="3"/>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6"/>
              <p:cNvSpPr/>
              <p:nvPr/>
            </p:nvSpPr>
            <p:spPr bwMode="auto">
              <a:xfrm>
                <a:off x="9528175" y="547687"/>
                <a:ext cx="88900" cy="173038"/>
              </a:xfrm>
              <a:custGeom>
                <a:avLst/>
                <a:gdLst>
                  <a:gd name="T0" fmla="*/ 0 w 21"/>
                  <a:gd name="T1" fmla="*/ 0 h 41"/>
                  <a:gd name="T2" fmla="*/ 0 w 21"/>
                  <a:gd name="T3" fmla="*/ 2 h 41"/>
                  <a:gd name="T4" fmla="*/ 0 w 21"/>
                  <a:gd name="T5" fmla="*/ 7 h 41"/>
                  <a:gd name="T6" fmla="*/ 2 w 21"/>
                  <a:gd name="T7" fmla="*/ 15 h 41"/>
                  <a:gd name="T8" fmla="*/ 6 w 21"/>
                  <a:gd name="T9" fmla="*/ 23 h 41"/>
                  <a:gd name="T10" fmla="*/ 15 w 21"/>
                  <a:gd name="T11" fmla="*/ 36 h 41"/>
                  <a:gd name="T12" fmla="*/ 19 w 21"/>
                  <a:gd name="T13" fmla="*/ 40 h 41"/>
                  <a:gd name="T14" fmla="*/ 21 w 21"/>
                  <a:gd name="T15" fmla="*/ 41 h 41"/>
                  <a:gd name="T16" fmla="*/ 21 w 21"/>
                  <a:gd name="T17" fmla="*/ 39 h 41"/>
                  <a:gd name="T18" fmla="*/ 21 w 21"/>
                  <a:gd name="T19" fmla="*/ 33 h 41"/>
                  <a:gd name="T20" fmla="*/ 15 w 21"/>
                  <a:gd name="T21" fmla="*/ 18 h 41"/>
                  <a:gd name="T22" fmla="*/ 11 w 21"/>
                  <a:gd name="T23" fmla="*/ 11 h 41"/>
                  <a:gd name="T24" fmla="*/ 6 w 21"/>
                  <a:gd name="T25" fmla="*/ 5 h 41"/>
                  <a:gd name="T26" fmla="*/ 2 w 21"/>
                  <a:gd name="T27" fmla="*/ 1 h 41"/>
                  <a:gd name="T28" fmla="*/ 0 w 21"/>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1">
                    <a:moveTo>
                      <a:pt x="0" y="0"/>
                    </a:moveTo>
                    <a:cubicBezTo>
                      <a:pt x="0" y="0"/>
                      <a:pt x="0" y="0"/>
                      <a:pt x="0" y="2"/>
                    </a:cubicBezTo>
                    <a:cubicBezTo>
                      <a:pt x="0" y="3"/>
                      <a:pt x="0" y="5"/>
                      <a:pt x="0" y="7"/>
                    </a:cubicBezTo>
                    <a:cubicBezTo>
                      <a:pt x="1" y="10"/>
                      <a:pt x="1" y="12"/>
                      <a:pt x="2" y="15"/>
                    </a:cubicBezTo>
                    <a:cubicBezTo>
                      <a:pt x="3" y="18"/>
                      <a:pt x="4" y="20"/>
                      <a:pt x="6" y="23"/>
                    </a:cubicBezTo>
                    <a:cubicBezTo>
                      <a:pt x="8" y="28"/>
                      <a:pt x="12" y="33"/>
                      <a:pt x="15" y="36"/>
                    </a:cubicBezTo>
                    <a:cubicBezTo>
                      <a:pt x="17" y="38"/>
                      <a:pt x="18" y="39"/>
                      <a:pt x="19" y="40"/>
                    </a:cubicBezTo>
                    <a:cubicBezTo>
                      <a:pt x="20" y="41"/>
                      <a:pt x="21" y="41"/>
                      <a:pt x="21" y="41"/>
                    </a:cubicBezTo>
                    <a:cubicBezTo>
                      <a:pt x="21" y="41"/>
                      <a:pt x="21" y="41"/>
                      <a:pt x="21" y="39"/>
                    </a:cubicBezTo>
                    <a:cubicBezTo>
                      <a:pt x="21" y="38"/>
                      <a:pt x="21" y="36"/>
                      <a:pt x="21" y="33"/>
                    </a:cubicBezTo>
                    <a:cubicBezTo>
                      <a:pt x="20" y="29"/>
                      <a:pt x="18" y="23"/>
                      <a:pt x="15" y="18"/>
                    </a:cubicBezTo>
                    <a:cubicBezTo>
                      <a:pt x="14" y="15"/>
                      <a:pt x="13" y="13"/>
                      <a:pt x="11" y="11"/>
                    </a:cubicBezTo>
                    <a:cubicBezTo>
                      <a:pt x="9" y="8"/>
                      <a:pt x="8" y="6"/>
                      <a:pt x="6" y="5"/>
                    </a:cubicBezTo>
                    <a:cubicBezTo>
                      <a:pt x="4" y="3"/>
                      <a:pt x="3" y="2"/>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7"/>
              <p:cNvSpPr/>
              <p:nvPr/>
            </p:nvSpPr>
            <p:spPr bwMode="auto">
              <a:xfrm>
                <a:off x="9248775" y="-246063"/>
                <a:ext cx="279400" cy="788988"/>
              </a:xfrm>
              <a:custGeom>
                <a:avLst/>
                <a:gdLst>
                  <a:gd name="T0" fmla="*/ 19 w 66"/>
                  <a:gd name="T1" fmla="*/ 0 h 186"/>
                  <a:gd name="T2" fmla="*/ 16 w 66"/>
                  <a:gd name="T3" fmla="*/ 8 h 186"/>
                  <a:gd name="T4" fmla="*/ 14 w 66"/>
                  <a:gd name="T5" fmla="*/ 16 h 186"/>
                  <a:gd name="T6" fmla="*/ 9 w 66"/>
                  <a:gd name="T7" fmla="*/ 33 h 186"/>
                  <a:gd name="T8" fmla="*/ 0 w 66"/>
                  <a:gd name="T9" fmla="*/ 66 h 186"/>
                  <a:gd name="T10" fmla="*/ 1 w 66"/>
                  <a:gd name="T11" fmla="*/ 69 h 186"/>
                  <a:gd name="T12" fmla="*/ 1 w 66"/>
                  <a:gd name="T13" fmla="*/ 69 h 186"/>
                  <a:gd name="T14" fmla="*/ 31 w 66"/>
                  <a:gd name="T15" fmla="*/ 129 h 186"/>
                  <a:gd name="T16" fmla="*/ 48 w 66"/>
                  <a:gd name="T17" fmla="*/ 158 h 186"/>
                  <a:gd name="T18" fmla="*/ 57 w 66"/>
                  <a:gd name="T19" fmla="*/ 172 h 186"/>
                  <a:gd name="T20" fmla="*/ 61 w 66"/>
                  <a:gd name="T21" fmla="*/ 179 h 186"/>
                  <a:gd name="T22" fmla="*/ 66 w 66"/>
                  <a:gd name="T23" fmla="*/ 186 h 186"/>
                  <a:gd name="T24" fmla="*/ 63 w 66"/>
                  <a:gd name="T25" fmla="*/ 179 h 186"/>
                  <a:gd name="T26" fmla="*/ 60 w 66"/>
                  <a:gd name="T27" fmla="*/ 171 h 186"/>
                  <a:gd name="T28" fmla="*/ 54 w 66"/>
                  <a:gd name="T29" fmla="*/ 155 h 186"/>
                  <a:gd name="T30" fmla="*/ 40 w 66"/>
                  <a:gd name="T31" fmla="*/ 124 h 186"/>
                  <a:gd name="T32" fmla="*/ 10 w 66"/>
                  <a:gd name="T33" fmla="*/ 65 h 186"/>
                  <a:gd name="T34" fmla="*/ 10 w 66"/>
                  <a:gd name="T35" fmla="*/ 68 h 186"/>
                  <a:gd name="T36" fmla="*/ 15 w 66"/>
                  <a:gd name="T37" fmla="*/ 34 h 186"/>
                  <a:gd name="T38" fmla="*/ 18 w 66"/>
                  <a:gd name="T39" fmla="*/ 17 h 186"/>
                  <a:gd name="T40" fmla="*/ 18 w 66"/>
                  <a:gd name="T41" fmla="*/ 9 h 186"/>
                  <a:gd name="T42" fmla="*/ 19 w 66"/>
                  <a:gd name="T4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86">
                    <a:moveTo>
                      <a:pt x="19" y="0"/>
                    </a:moveTo>
                    <a:cubicBezTo>
                      <a:pt x="18" y="3"/>
                      <a:pt x="17" y="5"/>
                      <a:pt x="16" y="8"/>
                    </a:cubicBezTo>
                    <a:cubicBezTo>
                      <a:pt x="15" y="11"/>
                      <a:pt x="15" y="14"/>
                      <a:pt x="14" y="16"/>
                    </a:cubicBezTo>
                    <a:cubicBezTo>
                      <a:pt x="12" y="22"/>
                      <a:pt x="10" y="27"/>
                      <a:pt x="9" y="33"/>
                    </a:cubicBezTo>
                    <a:cubicBezTo>
                      <a:pt x="6" y="44"/>
                      <a:pt x="3" y="55"/>
                      <a:pt x="0" y="66"/>
                    </a:cubicBezTo>
                    <a:cubicBezTo>
                      <a:pt x="0" y="67"/>
                      <a:pt x="0" y="68"/>
                      <a:pt x="1" y="69"/>
                    </a:cubicBezTo>
                    <a:cubicBezTo>
                      <a:pt x="1" y="69"/>
                      <a:pt x="1" y="69"/>
                      <a:pt x="1" y="69"/>
                    </a:cubicBezTo>
                    <a:cubicBezTo>
                      <a:pt x="10" y="89"/>
                      <a:pt x="20" y="109"/>
                      <a:pt x="31" y="129"/>
                    </a:cubicBezTo>
                    <a:cubicBezTo>
                      <a:pt x="36" y="139"/>
                      <a:pt x="42" y="148"/>
                      <a:pt x="48" y="158"/>
                    </a:cubicBezTo>
                    <a:cubicBezTo>
                      <a:pt x="51" y="163"/>
                      <a:pt x="53" y="168"/>
                      <a:pt x="57" y="172"/>
                    </a:cubicBezTo>
                    <a:cubicBezTo>
                      <a:pt x="58" y="175"/>
                      <a:pt x="60" y="177"/>
                      <a:pt x="61" y="179"/>
                    </a:cubicBezTo>
                    <a:cubicBezTo>
                      <a:pt x="63" y="182"/>
                      <a:pt x="64" y="184"/>
                      <a:pt x="66" y="186"/>
                    </a:cubicBezTo>
                    <a:cubicBezTo>
                      <a:pt x="65" y="184"/>
                      <a:pt x="64" y="181"/>
                      <a:pt x="63" y="179"/>
                    </a:cubicBezTo>
                    <a:cubicBezTo>
                      <a:pt x="62" y="176"/>
                      <a:pt x="61" y="173"/>
                      <a:pt x="60" y="171"/>
                    </a:cubicBezTo>
                    <a:cubicBezTo>
                      <a:pt x="58" y="165"/>
                      <a:pt x="56" y="160"/>
                      <a:pt x="54" y="155"/>
                    </a:cubicBezTo>
                    <a:cubicBezTo>
                      <a:pt x="49" y="145"/>
                      <a:pt x="45" y="135"/>
                      <a:pt x="40" y="124"/>
                    </a:cubicBezTo>
                    <a:cubicBezTo>
                      <a:pt x="30" y="104"/>
                      <a:pt x="20" y="84"/>
                      <a:pt x="10" y="65"/>
                    </a:cubicBezTo>
                    <a:cubicBezTo>
                      <a:pt x="10" y="68"/>
                      <a:pt x="10" y="68"/>
                      <a:pt x="10" y="68"/>
                    </a:cubicBezTo>
                    <a:cubicBezTo>
                      <a:pt x="12" y="57"/>
                      <a:pt x="14" y="45"/>
                      <a:pt x="15" y="34"/>
                    </a:cubicBezTo>
                    <a:cubicBezTo>
                      <a:pt x="16" y="28"/>
                      <a:pt x="17" y="23"/>
                      <a:pt x="18" y="17"/>
                    </a:cubicBezTo>
                    <a:cubicBezTo>
                      <a:pt x="18" y="14"/>
                      <a:pt x="18" y="11"/>
                      <a:pt x="18" y="9"/>
                    </a:cubicBezTo>
                    <a:cubicBezTo>
                      <a:pt x="19" y="6"/>
                      <a:pt x="19" y="3"/>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8"/>
              <p:cNvSpPr/>
              <p:nvPr/>
            </p:nvSpPr>
            <p:spPr bwMode="auto">
              <a:xfrm>
                <a:off x="9398000" y="-944563"/>
                <a:ext cx="79375" cy="373063"/>
              </a:xfrm>
              <a:custGeom>
                <a:avLst/>
                <a:gdLst>
                  <a:gd name="T0" fmla="*/ 19 w 19"/>
                  <a:gd name="T1" fmla="*/ 0 h 88"/>
                  <a:gd name="T2" fmla="*/ 18 w 19"/>
                  <a:gd name="T3" fmla="*/ 1 h 88"/>
                  <a:gd name="T4" fmla="*/ 17 w 19"/>
                  <a:gd name="T5" fmla="*/ 4 h 88"/>
                  <a:gd name="T6" fmla="*/ 13 w 19"/>
                  <a:gd name="T7" fmla="*/ 13 h 88"/>
                  <a:gd name="T8" fmla="*/ 8 w 19"/>
                  <a:gd name="T9" fmla="*/ 27 h 88"/>
                  <a:gd name="T10" fmla="*/ 6 w 19"/>
                  <a:gd name="T11" fmla="*/ 35 h 88"/>
                  <a:gd name="T12" fmla="*/ 4 w 19"/>
                  <a:gd name="T13" fmla="*/ 43 h 88"/>
                  <a:gd name="T14" fmla="*/ 3 w 19"/>
                  <a:gd name="T15" fmla="*/ 51 h 88"/>
                  <a:gd name="T16" fmla="*/ 1 w 19"/>
                  <a:gd name="T17" fmla="*/ 59 h 88"/>
                  <a:gd name="T18" fmla="*/ 0 w 19"/>
                  <a:gd name="T19" fmla="*/ 74 h 88"/>
                  <a:gd name="T20" fmla="*/ 0 w 19"/>
                  <a:gd name="T21" fmla="*/ 84 h 88"/>
                  <a:gd name="T22" fmla="*/ 0 w 19"/>
                  <a:gd name="T23" fmla="*/ 87 h 88"/>
                  <a:gd name="T24" fmla="*/ 0 w 19"/>
                  <a:gd name="T25" fmla="*/ 88 h 88"/>
                  <a:gd name="T26" fmla="*/ 1 w 19"/>
                  <a:gd name="T27" fmla="*/ 87 h 88"/>
                  <a:gd name="T28" fmla="*/ 2 w 19"/>
                  <a:gd name="T29" fmla="*/ 85 h 88"/>
                  <a:gd name="T30" fmla="*/ 6 w 19"/>
                  <a:gd name="T31" fmla="*/ 75 h 88"/>
                  <a:gd name="T32" fmla="*/ 11 w 19"/>
                  <a:gd name="T33" fmla="*/ 61 h 88"/>
                  <a:gd name="T34" fmla="*/ 13 w 19"/>
                  <a:gd name="T35" fmla="*/ 54 h 88"/>
                  <a:gd name="T36" fmla="*/ 15 w 19"/>
                  <a:gd name="T37" fmla="*/ 45 h 88"/>
                  <a:gd name="T38" fmla="*/ 16 w 19"/>
                  <a:gd name="T39" fmla="*/ 37 h 88"/>
                  <a:gd name="T40" fmla="*/ 18 w 19"/>
                  <a:gd name="T41" fmla="*/ 29 h 88"/>
                  <a:gd name="T42" fmla="*/ 19 w 19"/>
                  <a:gd name="T43" fmla="*/ 15 h 88"/>
                  <a:gd name="T44" fmla="*/ 19 w 19"/>
                  <a:gd name="T45" fmla="*/ 4 h 88"/>
                  <a:gd name="T46" fmla="*/ 19 w 19"/>
                  <a:gd name="T47" fmla="*/ 1 h 88"/>
                  <a:gd name="T48" fmla="*/ 19 w 19"/>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88">
                    <a:moveTo>
                      <a:pt x="19" y="0"/>
                    </a:moveTo>
                    <a:cubicBezTo>
                      <a:pt x="19" y="0"/>
                      <a:pt x="19" y="1"/>
                      <a:pt x="18" y="1"/>
                    </a:cubicBezTo>
                    <a:cubicBezTo>
                      <a:pt x="18" y="2"/>
                      <a:pt x="17" y="3"/>
                      <a:pt x="17" y="4"/>
                    </a:cubicBezTo>
                    <a:cubicBezTo>
                      <a:pt x="16" y="6"/>
                      <a:pt x="14" y="9"/>
                      <a:pt x="13" y="13"/>
                    </a:cubicBezTo>
                    <a:cubicBezTo>
                      <a:pt x="11" y="17"/>
                      <a:pt x="10" y="22"/>
                      <a:pt x="8" y="27"/>
                    </a:cubicBezTo>
                    <a:cubicBezTo>
                      <a:pt x="7" y="30"/>
                      <a:pt x="7" y="32"/>
                      <a:pt x="6" y="35"/>
                    </a:cubicBezTo>
                    <a:cubicBezTo>
                      <a:pt x="5" y="38"/>
                      <a:pt x="5" y="40"/>
                      <a:pt x="4" y="43"/>
                    </a:cubicBezTo>
                    <a:cubicBezTo>
                      <a:pt x="4" y="46"/>
                      <a:pt x="3" y="49"/>
                      <a:pt x="3" y="51"/>
                    </a:cubicBezTo>
                    <a:cubicBezTo>
                      <a:pt x="2" y="54"/>
                      <a:pt x="2" y="57"/>
                      <a:pt x="1" y="59"/>
                    </a:cubicBezTo>
                    <a:cubicBezTo>
                      <a:pt x="1" y="65"/>
                      <a:pt x="0" y="70"/>
                      <a:pt x="0" y="74"/>
                    </a:cubicBezTo>
                    <a:cubicBezTo>
                      <a:pt x="0" y="78"/>
                      <a:pt x="0" y="82"/>
                      <a:pt x="0" y="84"/>
                    </a:cubicBezTo>
                    <a:cubicBezTo>
                      <a:pt x="0" y="86"/>
                      <a:pt x="0" y="87"/>
                      <a:pt x="0" y="87"/>
                    </a:cubicBezTo>
                    <a:cubicBezTo>
                      <a:pt x="0" y="88"/>
                      <a:pt x="0" y="88"/>
                      <a:pt x="0" y="88"/>
                    </a:cubicBezTo>
                    <a:cubicBezTo>
                      <a:pt x="0" y="88"/>
                      <a:pt x="0" y="88"/>
                      <a:pt x="1" y="87"/>
                    </a:cubicBezTo>
                    <a:cubicBezTo>
                      <a:pt x="1" y="87"/>
                      <a:pt x="2" y="86"/>
                      <a:pt x="2" y="85"/>
                    </a:cubicBezTo>
                    <a:cubicBezTo>
                      <a:pt x="3" y="82"/>
                      <a:pt x="5" y="79"/>
                      <a:pt x="6" y="75"/>
                    </a:cubicBezTo>
                    <a:cubicBezTo>
                      <a:pt x="8" y="71"/>
                      <a:pt x="9" y="67"/>
                      <a:pt x="11" y="61"/>
                    </a:cubicBezTo>
                    <a:cubicBezTo>
                      <a:pt x="12" y="59"/>
                      <a:pt x="12" y="56"/>
                      <a:pt x="13" y="54"/>
                    </a:cubicBezTo>
                    <a:cubicBezTo>
                      <a:pt x="14" y="51"/>
                      <a:pt x="14" y="48"/>
                      <a:pt x="15" y="45"/>
                    </a:cubicBezTo>
                    <a:cubicBezTo>
                      <a:pt x="15" y="43"/>
                      <a:pt x="16" y="40"/>
                      <a:pt x="16" y="37"/>
                    </a:cubicBezTo>
                    <a:cubicBezTo>
                      <a:pt x="17" y="34"/>
                      <a:pt x="17" y="32"/>
                      <a:pt x="18" y="29"/>
                    </a:cubicBezTo>
                    <a:cubicBezTo>
                      <a:pt x="18" y="24"/>
                      <a:pt x="19" y="19"/>
                      <a:pt x="19" y="15"/>
                    </a:cubicBezTo>
                    <a:cubicBezTo>
                      <a:pt x="19" y="10"/>
                      <a:pt x="19" y="7"/>
                      <a:pt x="19" y="4"/>
                    </a:cubicBezTo>
                    <a:cubicBezTo>
                      <a:pt x="19" y="3"/>
                      <a:pt x="19" y="2"/>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9"/>
              <p:cNvSpPr/>
              <p:nvPr/>
            </p:nvSpPr>
            <p:spPr bwMode="auto">
              <a:xfrm>
                <a:off x="8510588" y="-708025"/>
                <a:ext cx="411162" cy="407988"/>
              </a:xfrm>
              <a:custGeom>
                <a:avLst/>
                <a:gdLst>
                  <a:gd name="T0" fmla="*/ 97 w 97"/>
                  <a:gd name="T1" fmla="*/ 96 h 96"/>
                  <a:gd name="T2" fmla="*/ 96 w 97"/>
                  <a:gd name="T3" fmla="*/ 94 h 96"/>
                  <a:gd name="T4" fmla="*/ 94 w 97"/>
                  <a:gd name="T5" fmla="*/ 91 h 96"/>
                  <a:gd name="T6" fmla="*/ 84 w 97"/>
                  <a:gd name="T7" fmla="*/ 79 h 96"/>
                  <a:gd name="T8" fmla="*/ 70 w 97"/>
                  <a:gd name="T9" fmla="*/ 62 h 96"/>
                  <a:gd name="T10" fmla="*/ 61 w 97"/>
                  <a:gd name="T11" fmla="*/ 53 h 96"/>
                  <a:gd name="T12" fmla="*/ 52 w 97"/>
                  <a:gd name="T13" fmla="*/ 44 h 96"/>
                  <a:gd name="T14" fmla="*/ 43 w 97"/>
                  <a:gd name="T15" fmla="*/ 35 h 96"/>
                  <a:gd name="T16" fmla="*/ 34 w 97"/>
                  <a:gd name="T17" fmla="*/ 27 h 96"/>
                  <a:gd name="T18" fmla="*/ 17 w 97"/>
                  <a:gd name="T19" fmla="*/ 13 h 96"/>
                  <a:gd name="T20" fmla="*/ 5 w 97"/>
                  <a:gd name="T21" fmla="*/ 4 h 96"/>
                  <a:gd name="T22" fmla="*/ 1 w 97"/>
                  <a:gd name="T23" fmla="*/ 1 h 96"/>
                  <a:gd name="T24" fmla="*/ 0 w 97"/>
                  <a:gd name="T25" fmla="*/ 0 h 96"/>
                  <a:gd name="T26" fmla="*/ 1 w 97"/>
                  <a:gd name="T27" fmla="*/ 2 h 96"/>
                  <a:gd name="T28" fmla="*/ 3 w 97"/>
                  <a:gd name="T29" fmla="*/ 5 h 96"/>
                  <a:gd name="T30" fmla="*/ 13 w 97"/>
                  <a:gd name="T31" fmla="*/ 17 h 96"/>
                  <a:gd name="T32" fmla="*/ 27 w 97"/>
                  <a:gd name="T33" fmla="*/ 34 h 96"/>
                  <a:gd name="T34" fmla="*/ 36 w 97"/>
                  <a:gd name="T35" fmla="*/ 43 h 96"/>
                  <a:gd name="T36" fmla="*/ 45 w 97"/>
                  <a:gd name="T37" fmla="*/ 52 h 96"/>
                  <a:gd name="T38" fmla="*/ 54 w 97"/>
                  <a:gd name="T39" fmla="*/ 61 h 96"/>
                  <a:gd name="T40" fmla="*/ 63 w 97"/>
                  <a:gd name="T41" fmla="*/ 69 h 96"/>
                  <a:gd name="T42" fmla="*/ 80 w 97"/>
                  <a:gd name="T43" fmla="*/ 83 h 96"/>
                  <a:gd name="T44" fmla="*/ 92 w 97"/>
                  <a:gd name="T45" fmla="*/ 92 h 96"/>
                  <a:gd name="T46" fmla="*/ 96 w 97"/>
                  <a:gd name="T47" fmla="*/ 95 h 96"/>
                  <a:gd name="T48" fmla="*/ 97 w 97"/>
                  <a:gd name="T4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96">
                    <a:moveTo>
                      <a:pt x="97" y="96"/>
                    </a:moveTo>
                    <a:cubicBezTo>
                      <a:pt x="97" y="96"/>
                      <a:pt x="97" y="95"/>
                      <a:pt x="96" y="94"/>
                    </a:cubicBezTo>
                    <a:cubicBezTo>
                      <a:pt x="96" y="94"/>
                      <a:pt x="95" y="92"/>
                      <a:pt x="94" y="91"/>
                    </a:cubicBezTo>
                    <a:cubicBezTo>
                      <a:pt x="92" y="88"/>
                      <a:pt x="88" y="83"/>
                      <a:pt x="84" y="79"/>
                    </a:cubicBezTo>
                    <a:cubicBezTo>
                      <a:pt x="80" y="74"/>
                      <a:pt x="75" y="68"/>
                      <a:pt x="70" y="62"/>
                    </a:cubicBezTo>
                    <a:cubicBezTo>
                      <a:pt x="67" y="59"/>
                      <a:pt x="64" y="56"/>
                      <a:pt x="61" y="53"/>
                    </a:cubicBezTo>
                    <a:cubicBezTo>
                      <a:pt x="58" y="50"/>
                      <a:pt x="55" y="47"/>
                      <a:pt x="52" y="44"/>
                    </a:cubicBezTo>
                    <a:cubicBezTo>
                      <a:pt x="49" y="41"/>
                      <a:pt x="46" y="38"/>
                      <a:pt x="43" y="35"/>
                    </a:cubicBezTo>
                    <a:cubicBezTo>
                      <a:pt x="40" y="32"/>
                      <a:pt x="37" y="30"/>
                      <a:pt x="34" y="27"/>
                    </a:cubicBezTo>
                    <a:cubicBezTo>
                      <a:pt x="28" y="22"/>
                      <a:pt x="22" y="17"/>
                      <a:pt x="17" y="13"/>
                    </a:cubicBezTo>
                    <a:cubicBezTo>
                      <a:pt x="12" y="9"/>
                      <a:pt x="8" y="6"/>
                      <a:pt x="5" y="4"/>
                    </a:cubicBezTo>
                    <a:cubicBezTo>
                      <a:pt x="3" y="3"/>
                      <a:pt x="2" y="2"/>
                      <a:pt x="1" y="1"/>
                    </a:cubicBezTo>
                    <a:cubicBezTo>
                      <a:pt x="0" y="1"/>
                      <a:pt x="0" y="0"/>
                      <a:pt x="0" y="0"/>
                    </a:cubicBezTo>
                    <a:cubicBezTo>
                      <a:pt x="0" y="0"/>
                      <a:pt x="0" y="1"/>
                      <a:pt x="1" y="2"/>
                    </a:cubicBezTo>
                    <a:cubicBezTo>
                      <a:pt x="1" y="2"/>
                      <a:pt x="2" y="4"/>
                      <a:pt x="3" y="5"/>
                    </a:cubicBezTo>
                    <a:cubicBezTo>
                      <a:pt x="5" y="8"/>
                      <a:pt x="9" y="13"/>
                      <a:pt x="13" y="17"/>
                    </a:cubicBezTo>
                    <a:cubicBezTo>
                      <a:pt x="17" y="22"/>
                      <a:pt x="22" y="28"/>
                      <a:pt x="27" y="34"/>
                    </a:cubicBezTo>
                    <a:cubicBezTo>
                      <a:pt x="30" y="37"/>
                      <a:pt x="33" y="40"/>
                      <a:pt x="36" y="43"/>
                    </a:cubicBezTo>
                    <a:cubicBezTo>
                      <a:pt x="39" y="46"/>
                      <a:pt x="42" y="49"/>
                      <a:pt x="45" y="52"/>
                    </a:cubicBezTo>
                    <a:cubicBezTo>
                      <a:pt x="48" y="55"/>
                      <a:pt x="51" y="58"/>
                      <a:pt x="54" y="61"/>
                    </a:cubicBezTo>
                    <a:cubicBezTo>
                      <a:pt x="57" y="64"/>
                      <a:pt x="60" y="66"/>
                      <a:pt x="63" y="69"/>
                    </a:cubicBezTo>
                    <a:cubicBezTo>
                      <a:pt x="69" y="74"/>
                      <a:pt x="75" y="79"/>
                      <a:pt x="80" y="83"/>
                    </a:cubicBezTo>
                    <a:cubicBezTo>
                      <a:pt x="85" y="87"/>
                      <a:pt x="89" y="90"/>
                      <a:pt x="92" y="92"/>
                    </a:cubicBezTo>
                    <a:cubicBezTo>
                      <a:pt x="94" y="93"/>
                      <a:pt x="95" y="94"/>
                      <a:pt x="96" y="95"/>
                    </a:cubicBezTo>
                    <a:cubicBezTo>
                      <a:pt x="97" y="95"/>
                      <a:pt x="97" y="96"/>
                      <a:pt x="9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0"/>
              <p:cNvSpPr/>
              <p:nvPr/>
            </p:nvSpPr>
            <p:spPr bwMode="auto">
              <a:xfrm>
                <a:off x="8921750" y="-300038"/>
                <a:ext cx="373062" cy="427038"/>
              </a:xfrm>
              <a:custGeom>
                <a:avLst/>
                <a:gdLst>
                  <a:gd name="T0" fmla="*/ 28 w 88"/>
                  <a:gd name="T1" fmla="*/ 101 h 101"/>
                  <a:gd name="T2" fmla="*/ 35 w 88"/>
                  <a:gd name="T3" fmla="*/ 99 h 101"/>
                  <a:gd name="T4" fmla="*/ 42 w 88"/>
                  <a:gd name="T5" fmla="*/ 97 h 101"/>
                  <a:gd name="T6" fmla="*/ 56 w 88"/>
                  <a:gd name="T7" fmla="*/ 93 h 101"/>
                  <a:gd name="T8" fmla="*/ 84 w 88"/>
                  <a:gd name="T9" fmla="*/ 85 h 101"/>
                  <a:gd name="T10" fmla="*/ 87 w 88"/>
                  <a:gd name="T11" fmla="*/ 78 h 101"/>
                  <a:gd name="T12" fmla="*/ 86 w 88"/>
                  <a:gd name="T13" fmla="*/ 77 h 101"/>
                  <a:gd name="T14" fmla="*/ 86 w 88"/>
                  <a:gd name="T15" fmla="*/ 76 h 101"/>
                  <a:gd name="T16" fmla="*/ 45 w 88"/>
                  <a:gd name="T17" fmla="*/ 36 h 101"/>
                  <a:gd name="T18" fmla="*/ 23 w 88"/>
                  <a:gd name="T19" fmla="*/ 17 h 101"/>
                  <a:gd name="T20" fmla="*/ 12 w 88"/>
                  <a:gd name="T21" fmla="*/ 8 h 101"/>
                  <a:gd name="T22" fmla="*/ 6 w 88"/>
                  <a:gd name="T23" fmla="*/ 4 h 101"/>
                  <a:gd name="T24" fmla="*/ 0 w 88"/>
                  <a:gd name="T25" fmla="*/ 0 h 101"/>
                  <a:gd name="T26" fmla="*/ 5 w 88"/>
                  <a:gd name="T27" fmla="*/ 5 h 101"/>
                  <a:gd name="T28" fmla="*/ 9 w 88"/>
                  <a:gd name="T29" fmla="*/ 11 h 101"/>
                  <a:gd name="T30" fmla="*/ 18 w 88"/>
                  <a:gd name="T31" fmla="*/ 22 h 101"/>
                  <a:gd name="T32" fmla="*/ 38 w 88"/>
                  <a:gd name="T33" fmla="*/ 43 h 101"/>
                  <a:gd name="T34" fmla="*/ 79 w 88"/>
                  <a:gd name="T35" fmla="*/ 83 h 101"/>
                  <a:gd name="T36" fmla="*/ 80 w 88"/>
                  <a:gd name="T37" fmla="*/ 75 h 101"/>
                  <a:gd name="T38" fmla="*/ 54 w 88"/>
                  <a:gd name="T39" fmla="*/ 87 h 101"/>
                  <a:gd name="T40" fmla="*/ 41 w 88"/>
                  <a:gd name="T41" fmla="*/ 94 h 101"/>
                  <a:gd name="T42" fmla="*/ 34 w 88"/>
                  <a:gd name="T43" fmla="*/ 97 h 101"/>
                  <a:gd name="T44" fmla="*/ 28 w 88"/>
                  <a:gd name="T4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101">
                    <a:moveTo>
                      <a:pt x="28" y="101"/>
                    </a:moveTo>
                    <a:cubicBezTo>
                      <a:pt x="30" y="100"/>
                      <a:pt x="32" y="100"/>
                      <a:pt x="35" y="99"/>
                    </a:cubicBezTo>
                    <a:cubicBezTo>
                      <a:pt x="37" y="98"/>
                      <a:pt x="40" y="98"/>
                      <a:pt x="42" y="97"/>
                    </a:cubicBezTo>
                    <a:cubicBezTo>
                      <a:pt x="47" y="96"/>
                      <a:pt x="51" y="95"/>
                      <a:pt x="56" y="93"/>
                    </a:cubicBezTo>
                    <a:cubicBezTo>
                      <a:pt x="65" y="91"/>
                      <a:pt x="75" y="88"/>
                      <a:pt x="84" y="85"/>
                    </a:cubicBezTo>
                    <a:cubicBezTo>
                      <a:pt x="86" y="84"/>
                      <a:pt x="88" y="81"/>
                      <a:pt x="87" y="78"/>
                    </a:cubicBezTo>
                    <a:cubicBezTo>
                      <a:pt x="87" y="78"/>
                      <a:pt x="86" y="77"/>
                      <a:pt x="86" y="77"/>
                    </a:cubicBezTo>
                    <a:cubicBezTo>
                      <a:pt x="86" y="76"/>
                      <a:pt x="86" y="76"/>
                      <a:pt x="86" y="76"/>
                    </a:cubicBezTo>
                    <a:cubicBezTo>
                      <a:pt x="72" y="62"/>
                      <a:pt x="59" y="49"/>
                      <a:pt x="45" y="36"/>
                    </a:cubicBezTo>
                    <a:cubicBezTo>
                      <a:pt x="38" y="30"/>
                      <a:pt x="30" y="24"/>
                      <a:pt x="23" y="17"/>
                    </a:cubicBezTo>
                    <a:cubicBezTo>
                      <a:pt x="19" y="14"/>
                      <a:pt x="16" y="11"/>
                      <a:pt x="12" y="8"/>
                    </a:cubicBezTo>
                    <a:cubicBezTo>
                      <a:pt x="10" y="7"/>
                      <a:pt x="8" y="5"/>
                      <a:pt x="6" y="4"/>
                    </a:cubicBezTo>
                    <a:cubicBezTo>
                      <a:pt x="4" y="3"/>
                      <a:pt x="2" y="1"/>
                      <a:pt x="0" y="0"/>
                    </a:cubicBezTo>
                    <a:cubicBezTo>
                      <a:pt x="2" y="2"/>
                      <a:pt x="3" y="4"/>
                      <a:pt x="5" y="5"/>
                    </a:cubicBezTo>
                    <a:cubicBezTo>
                      <a:pt x="6" y="7"/>
                      <a:pt x="8" y="9"/>
                      <a:pt x="9" y="11"/>
                    </a:cubicBezTo>
                    <a:cubicBezTo>
                      <a:pt x="12" y="15"/>
                      <a:pt x="15" y="18"/>
                      <a:pt x="18" y="22"/>
                    </a:cubicBezTo>
                    <a:cubicBezTo>
                      <a:pt x="25" y="29"/>
                      <a:pt x="31" y="36"/>
                      <a:pt x="38" y="43"/>
                    </a:cubicBezTo>
                    <a:cubicBezTo>
                      <a:pt x="51" y="57"/>
                      <a:pt x="64" y="71"/>
                      <a:pt x="79" y="83"/>
                    </a:cubicBezTo>
                    <a:cubicBezTo>
                      <a:pt x="80" y="75"/>
                      <a:pt x="80" y="75"/>
                      <a:pt x="80" y="75"/>
                    </a:cubicBezTo>
                    <a:cubicBezTo>
                      <a:pt x="71" y="79"/>
                      <a:pt x="62" y="83"/>
                      <a:pt x="54" y="87"/>
                    </a:cubicBezTo>
                    <a:cubicBezTo>
                      <a:pt x="49" y="89"/>
                      <a:pt x="45" y="91"/>
                      <a:pt x="41" y="94"/>
                    </a:cubicBezTo>
                    <a:cubicBezTo>
                      <a:pt x="38" y="95"/>
                      <a:pt x="36" y="96"/>
                      <a:pt x="34" y="97"/>
                    </a:cubicBezTo>
                    <a:cubicBezTo>
                      <a:pt x="32" y="98"/>
                      <a:pt x="30" y="99"/>
                      <a:pt x="28"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1"/>
              <p:cNvSpPr/>
              <p:nvPr/>
            </p:nvSpPr>
            <p:spPr bwMode="auto">
              <a:xfrm>
                <a:off x="8439150" y="127000"/>
                <a:ext cx="601662" cy="225425"/>
              </a:xfrm>
              <a:custGeom>
                <a:avLst/>
                <a:gdLst>
                  <a:gd name="T0" fmla="*/ 0 w 142"/>
                  <a:gd name="T1" fmla="*/ 53 h 53"/>
                  <a:gd name="T2" fmla="*/ 2 w 142"/>
                  <a:gd name="T3" fmla="*/ 53 h 53"/>
                  <a:gd name="T4" fmla="*/ 7 w 142"/>
                  <a:gd name="T5" fmla="*/ 52 h 53"/>
                  <a:gd name="T6" fmla="*/ 24 w 142"/>
                  <a:gd name="T7" fmla="*/ 48 h 53"/>
                  <a:gd name="T8" fmla="*/ 47 w 142"/>
                  <a:gd name="T9" fmla="*/ 41 h 53"/>
                  <a:gd name="T10" fmla="*/ 60 w 142"/>
                  <a:gd name="T11" fmla="*/ 36 h 53"/>
                  <a:gd name="T12" fmla="*/ 73 w 142"/>
                  <a:gd name="T13" fmla="*/ 31 h 53"/>
                  <a:gd name="T14" fmla="*/ 86 w 142"/>
                  <a:gd name="T15" fmla="*/ 26 h 53"/>
                  <a:gd name="T16" fmla="*/ 99 w 142"/>
                  <a:gd name="T17" fmla="*/ 21 h 53"/>
                  <a:gd name="T18" fmla="*/ 121 w 142"/>
                  <a:gd name="T19" fmla="*/ 11 h 53"/>
                  <a:gd name="T20" fmla="*/ 136 w 142"/>
                  <a:gd name="T21" fmla="*/ 3 h 53"/>
                  <a:gd name="T22" fmla="*/ 140 w 142"/>
                  <a:gd name="T23" fmla="*/ 0 h 53"/>
                  <a:gd name="T24" fmla="*/ 142 w 142"/>
                  <a:gd name="T25" fmla="*/ 0 h 53"/>
                  <a:gd name="T26" fmla="*/ 140 w 142"/>
                  <a:gd name="T27" fmla="*/ 0 h 53"/>
                  <a:gd name="T28" fmla="*/ 135 w 142"/>
                  <a:gd name="T29" fmla="*/ 1 h 53"/>
                  <a:gd name="T30" fmla="*/ 118 w 142"/>
                  <a:gd name="T31" fmla="*/ 5 h 53"/>
                  <a:gd name="T32" fmla="*/ 95 w 142"/>
                  <a:gd name="T33" fmla="*/ 12 h 53"/>
                  <a:gd name="T34" fmla="*/ 82 w 142"/>
                  <a:gd name="T35" fmla="*/ 16 h 53"/>
                  <a:gd name="T36" fmla="*/ 69 w 142"/>
                  <a:gd name="T37" fmla="*/ 21 h 53"/>
                  <a:gd name="T38" fmla="*/ 56 w 142"/>
                  <a:gd name="T39" fmla="*/ 26 h 53"/>
                  <a:gd name="T40" fmla="*/ 43 w 142"/>
                  <a:gd name="T41" fmla="*/ 32 h 53"/>
                  <a:gd name="T42" fmla="*/ 21 w 142"/>
                  <a:gd name="T43" fmla="*/ 42 h 53"/>
                  <a:gd name="T44" fmla="*/ 6 w 142"/>
                  <a:gd name="T45" fmla="*/ 50 h 53"/>
                  <a:gd name="T46" fmla="*/ 2 w 142"/>
                  <a:gd name="T47" fmla="*/ 52 h 53"/>
                  <a:gd name="T48" fmla="*/ 0 w 142"/>
                  <a:gd name="T4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53">
                    <a:moveTo>
                      <a:pt x="0" y="53"/>
                    </a:moveTo>
                    <a:cubicBezTo>
                      <a:pt x="0" y="53"/>
                      <a:pt x="1" y="53"/>
                      <a:pt x="2" y="53"/>
                    </a:cubicBezTo>
                    <a:cubicBezTo>
                      <a:pt x="3" y="53"/>
                      <a:pt x="5" y="52"/>
                      <a:pt x="7" y="52"/>
                    </a:cubicBezTo>
                    <a:cubicBezTo>
                      <a:pt x="11" y="51"/>
                      <a:pt x="17" y="50"/>
                      <a:pt x="24" y="48"/>
                    </a:cubicBezTo>
                    <a:cubicBezTo>
                      <a:pt x="30" y="46"/>
                      <a:pt x="38" y="44"/>
                      <a:pt x="47" y="41"/>
                    </a:cubicBezTo>
                    <a:cubicBezTo>
                      <a:pt x="51" y="39"/>
                      <a:pt x="55" y="38"/>
                      <a:pt x="60" y="36"/>
                    </a:cubicBezTo>
                    <a:cubicBezTo>
                      <a:pt x="64" y="35"/>
                      <a:pt x="69" y="33"/>
                      <a:pt x="73" y="31"/>
                    </a:cubicBezTo>
                    <a:cubicBezTo>
                      <a:pt x="77" y="30"/>
                      <a:pt x="82" y="28"/>
                      <a:pt x="86" y="26"/>
                    </a:cubicBezTo>
                    <a:cubicBezTo>
                      <a:pt x="90" y="25"/>
                      <a:pt x="95" y="23"/>
                      <a:pt x="99" y="21"/>
                    </a:cubicBezTo>
                    <a:cubicBezTo>
                      <a:pt x="107" y="18"/>
                      <a:pt x="114" y="14"/>
                      <a:pt x="121" y="11"/>
                    </a:cubicBezTo>
                    <a:cubicBezTo>
                      <a:pt x="127" y="8"/>
                      <a:pt x="132" y="5"/>
                      <a:pt x="136" y="3"/>
                    </a:cubicBezTo>
                    <a:cubicBezTo>
                      <a:pt x="138" y="2"/>
                      <a:pt x="139" y="1"/>
                      <a:pt x="140" y="0"/>
                    </a:cubicBezTo>
                    <a:cubicBezTo>
                      <a:pt x="141" y="0"/>
                      <a:pt x="142" y="0"/>
                      <a:pt x="142" y="0"/>
                    </a:cubicBezTo>
                    <a:cubicBezTo>
                      <a:pt x="142" y="0"/>
                      <a:pt x="141" y="0"/>
                      <a:pt x="140" y="0"/>
                    </a:cubicBezTo>
                    <a:cubicBezTo>
                      <a:pt x="139" y="0"/>
                      <a:pt x="137" y="0"/>
                      <a:pt x="135" y="1"/>
                    </a:cubicBezTo>
                    <a:cubicBezTo>
                      <a:pt x="131" y="2"/>
                      <a:pt x="125" y="3"/>
                      <a:pt x="118" y="5"/>
                    </a:cubicBezTo>
                    <a:cubicBezTo>
                      <a:pt x="112" y="7"/>
                      <a:pt x="104" y="9"/>
                      <a:pt x="95" y="12"/>
                    </a:cubicBezTo>
                    <a:cubicBezTo>
                      <a:pt x="91" y="13"/>
                      <a:pt x="87" y="15"/>
                      <a:pt x="82" y="16"/>
                    </a:cubicBezTo>
                    <a:cubicBezTo>
                      <a:pt x="78" y="18"/>
                      <a:pt x="73" y="20"/>
                      <a:pt x="69" y="21"/>
                    </a:cubicBezTo>
                    <a:cubicBezTo>
                      <a:pt x="65" y="23"/>
                      <a:pt x="60" y="25"/>
                      <a:pt x="56" y="26"/>
                    </a:cubicBezTo>
                    <a:cubicBezTo>
                      <a:pt x="52" y="28"/>
                      <a:pt x="47" y="30"/>
                      <a:pt x="43" y="32"/>
                    </a:cubicBezTo>
                    <a:cubicBezTo>
                      <a:pt x="35" y="35"/>
                      <a:pt x="28" y="39"/>
                      <a:pt x="21" y="42"/>
                    </a:cubicBezTo>
                    <a:cubicBezTo>
                      <a:pt x="15" y="45"/>
                      <a:pt x="10" y="48"/>
                      <a:pt x="6" y="50"/>
                    </a:cubicBezTo>
                    <a:cubicBezTo>
                      <a:pt x="4" y="51"/>
                      <a:pt x="3" y="52"/>
                      <a:pt x="2" y="52"/>
                    </a:cubicBezTo>
                    <a:cubicBezTo>
                      <a:pt x="1" y="53"/>
                      <a:pt x="0" y="53"/>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
              <p:cNvSpPr/>
              <p:nvPr/>
            </p:nvSpPr>
            <p:spPr bwMode="auto">
              <a:xfrm>
                <a:off x="8172450" y="352425"/>
                <a:ext cx="266700" cy="101600"/>
              </a:xfrm>
              <a:custGeom>
                <a:avLst/>
                <a:gdLst>
                  <a:gd name="T0" fmla="*/ 0 w 63"/>
                  <a:gd name="T1" fmla="*/ 24 h 24"/>
                  <a:gd name="T2" fmla="*/ 3 w 63"/>
                  <a:gd name="T3" fmla="*/ 24 h 24"/>
                  <a:gd name="T4" fmla="*/ 11 w 63"/>
                  <a:gd name="T5" fmla="*/ 24 h 24"/>
                  <a:gd name="T6" fmla="*/ 22 w 63"/>
                  <a:gd name="T7" fmla="*/ 21 h 24"/>
                  <a:gd name="T8" fmla="*/ 28 w 63"/>
                  <a:gd name="T9" fmla="*/ 19 h 24"/>
                  <a:gd name="T10" fmla="*/ 34 w 63"/>
                  <a:gd name="T11" fmla="*/ 17 h 24"/>
                  <a:gd name="T12" fmla="*/ 39 w 63"/>
                  <a:gd name="T13" fmla="*/ 15 h 24"/>
                  <a:gd name="T14" fmla="*/ 45 w 63"/>
                  <a:gd name="T15" fmla="*/ 12 h 24"/>
                  <a:gd name="T16" fmla="*/ 55 w 63"/>
                  <a:gd name="T17" fmla="*/ 7 h 24"/>
                  <a:gd name="T18" fmla="*/ 61 w 63"/>
                  <a:gd name="T19" fmla="*/ 2 h 24"/>
                  <a:gd name="T20" fmla="*/ 63 w 63"/>
                  <a:gd name="T21" fmla="*/ 0 h 24"/>
                  <a:gd name="T22" fmla="*/ 60 w 63"/>
                  <a:gd name="T23" fmla="*/ 0 h 24"/>
                  <a:gd name="T24" fmla="*/ 52 w 63"/>
                  <a:gd name="T25" fmla="*/ 1 h 24"/>
                  <a:gd name="T26" fmla="*/ 42 w 63"/>
                  <a:gd name="T27" fmla="*/ 3 h 24"/>
                  <a:gd name="T28" fmla="*/ 36 w 63"/>
                  <a:gd name="T29" fmla="*/ 5 h 24"/>
                  <a:gd name="T30" fmla="*/ 30 w 63"/>
                  <a:gd name="T31" fmla="*/ 7 h 24"/>
                  <a:gd name="T32" fmla="*/ 24 w 63"/>
                  <a:gd name="T33" fmla="*/ 10 h 24"/>
                  <a:gd name="T34" fmla="*/ 18 w 63"/>
                  <a:gd name="T35" fmla="*/ 12 h 24"/>
                  <a:gd name="T36" fmla="*/ 9 w 63"/>
                  <a:gd name="T37" fmla="*/ 18 h 24"/>
                  <a:gd name="T38" fmla="*/ 2 w 63"/>
                  <a:gd name="T39" fmla="*/ 22 h 24"/>
                  <a:gd name="T40" fmla="*/ 0 w 63"/>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24">
                    <a:moveTo>
                      <a:pt x="0" y="24"/>
                    </a:moveTo>
                    <a:cubicBezTo>
                      <a:pt x="0" y="24"/>
                      <a:pt x="1" y="24"/>
                      <a:pt x="3" y="24"/>
                    </a:cubicBezTo>
                    <a:cubicBezTo>
                      <a:pt x="5" y="24"/>
                      <a:pt x="8" y="24"/>
                      <a:pt x="11" y="24"/>
                    </a:cubicBezTo>
                    <a:cubicBezTo>
                      <a:pt x="14" y="23"/>
                      <a:pt x="18" y="22"/>
                      <a:pt x="22" y="21"/>
                    </a:cubicBezTo>
                    <a:cubicBezTo>
                      <a:pt x="24" y="21"/>
                      <a:pt x="26" y="20"/>
                      <a:pt x="28" y="19"/>
                    </a:cubicBezTo>
                    <a:cubicBezTo>
                      <a:pt x="30" y="19"/>
                      <a:pt x="32" y="18"/>
                      <a:pt x="34" y="17"/>
                    </a:cubicBezTo>
                    <a:cubicBezTo>
                      <a:pt x="36" y="17"/>
                      <a:pt x="37" y="16"/>
                      <a:pt x="39" y="15"/>
                    </a:cubicBezTo>
                    <a:cubicBezTo>
                      <a:pt x="41" y="14"/>
                      <a:pt x="43" y="13"/>
                      <a:pt x="45" y="12"/>
                    </a:cubicBezTo>
                    <a:cubicBezTo>
                      <a:pt x="49" y="11"/>
                      <a:pt x="52" y="9"/>
                      <a:pt x="55" y="7"/>
                    </a:cubicBezTo>
                    <a:cubicBezTo>
                      <a:pt x="57" y="5"/>
                      <a:pt x="60" y="3"/>
                      <a:pt x="61" y="2"/>
                    </a:cubicBezTo>
                    <a:cubicBezTo>
                      <a:pt x="63" y="1"/>
                      <a:pt x="63" y="0"/>
                      <a:pt x="63" y="0"/>
                    </a:cubicBezTo>
                    <a:cubicBezTo>
                      <a:pt x="63" y="0"/>
                      <a:pt x="62" y="0"/>
                      <a:pt x="60" y="0"/>
                    </a:cubicBezTo>
                    <a:cubicBezTo>
                      <a:pt x="58" y="0"/>
                      <a:pt x="56" y="0"/>
                      <a:pt x="52" y="1"/>
                    </a:cubicBezTo>
                    <a:cubicBezTo>
                      <a:pt x="49" y="1"/>
                      <a:pt x="45" y="2"/>
                      <a:pt x="42" y="3"/>
                    </a:cubicBezTo>
                    <a:cubicBezTo>
                      <a:pt x="40" y="4"/>
                      <a:pt x="38" y="4"/>
                      <a:pt x="36" y="5"/>
                    </a:cubicBezTo>
                    <a:cubicBezTo>
                      <a:pt x="34" y="6"/>
                      <a:pt x="32" y="6"/>
                      <a:pt x="30" y="7"/>
                    </a:cubicBezTo>
                    <a:cubicBezTo>
                      <a:pt x="28" y="8"/>
                      <a:pt x="26" y="9"/>
                      <a:pt x="24" y="10"/>
                    </a:cubicBezTo>
                    <a:cubicBezTo>
                      <a:pt x="22" y="10"/>
                      <a:pt x="20" y="11"/>
                      <a:pt x="18" y="12"/>
                    </a:cubicBezTo>
                    <a:cubicBezTo>
                      <a:pt x="15" y="14"/>
                      <a:pt x="11" y="16"/>
                      <a:pt x="9" y="18"/>
                    </a:cubicBezTo>
                    <a:cubicBezTo>
                      <a:pt x="6" y="19"/>
                      <a:pt x="4" y="21"/>
                      <a:pt x="2" y="22"/>
                    </a:cubicBezTo>
                    <a:cubicBezTo>
                      <a:pt x="1" y="24"/>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3"/>
              <p:cNvSpPr/>
              <p:nvPr/>
            </p:nvSpPr>
            <p:spPr bwMode="auto">
              <a:xfrm>
                <a:off x="9774238" y="-106363"/>
                <a:ext cx="369887" cy="68263"/>
              </a:xfrm>
              <a:custGeom>
                <a:avLst/>
                <a:gdLst>
                  <a:gd name="T0" fmla="*/ 0 w 87"/>
                  <a:gd name="T1" fmla="*/ 15 h 16"/>
                  <a:gd name="T2" fmla="*/ 1 w 87"/>
                  <a:gd name="T3" fmla="*/ 15 h 16"/>
                  <a:gd name="T4" fmla="*/ 4 w 87"/>
                  <a:gd name="T5" fmla="*/ 15 h 16"/>
                  <a:gd name="T6" fmla="*/ 14 w 87"/>
                  <a:gd name="T7" fmla="*/ 16 h 16"/>
                  <a:gd name="T8" fmla="*/ 29 w 87"/>
                  <a:gd name="T9" fmla="*/ 15 h 16"/>
                  <a:gd name="T10" fmla="*/ 36 w 87"/>
                  <a:gd name="T11" fmla="*/ 14 h 16"/>
                  <a:gd name="T12" fmla="*/ 45 w 87"/>
                  <a:gd name="T13" fmla="*/ 13 h 16"/>
                  <a:gd name="T14" fmla="*/ 53 w 87"/>
                  <a:gd name="T15" fmla="*/ 12 h 16"/>
                  <a:gd name="T16" fmla="*/ 60 w 87"/>
                  <a:gd name="T17" fmla="*/ 10 h 16"/>
                  <a:gd name="T18" fmla="*/ 74 w 87"/>
                  <a:gd name="T19" fmla="*/ 6 h 16"/>
                  <a:gd name="T20" fmla="*/ 84 w 87"/>
                  <a:gd name="T21" fmla="*/ 2 h 16"/>
                  <a:gd name="T22" fmla="*/ 86 w 87"/>
                  <a:gd name="T23" fmla="*/ 1 h 16"/>
                  <a:gd name="T24" fmla="*/ 87 w 87"/>
                  <a:gd name="T25" fmla="*/ 1 h 16"/>
                  <a:gd name="T26" fmla="*/ 86 w 87"/>
                  <a:gd name="T27" fmla="*/ 0 h 16"/>
                  <a:gd name="T28" fmla="*/ 83 w 87"/>
                  <a:gd name="T29" fmla="*/ 0 h 16"/>
                  <a:gd name="T30" fmla="*/ 73 w 87"/>
                  <a:gd name="T31" fmla="*/ 0 h 16"/>
                  <a:gd name="T32" fmla="*/ 59 w 87"/>
                  <a:gd name="T33" fmla="*/ 0 h 16"/>
                  <a:gd name="T34" fmla="*/ 51 w 87"/>
                  <a:gd name="T35" fmla="*/ 1 h 16"/>
                  <a:gd name="T36" fmla="*/ 43 w 87"/>
                  <a:gd name="T37" fmla="*/ 2 h 16"/>
                  <a:gd name="T38" fmla="*/ 35 w 87"/>
                  <a:gd name="T39" fmla="*/ 4 h 16"/>
                  <a:gd name="T40" fmla="*/ 27 w 87"/>
                  <a:gd name="T41" fmla="*/ 5 h 16"/>
                  <a:gd name="T42" fmla="*/ 13 w 87"/>
                  <a:gd name="T43" fmla="*/ 9 h 16"/>
                  <a:gd name="T44" fmla="*/ 4 w 87"/>
                  <a:gd name="T45" fmla="*/ 13 h 16"/>
                  <a:gd name="T46" fmla="*/ 1 w 87"/>
                  <a:gd name="T47" fmla="*/ 14 h 16"/>
                  <a:gd name="T48" fmla="*/ 0 w 87"/>
                  <a:gd name="T4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6">
                    <a:moveTo>
                      <a:pt x="0" y="15"/>
                    </a:moveTo>
                    <a:cubicBezTo>
                      <a:pt x="0" y="15"/>
                      <a:pt x="1" y="15"/>
                      <a:pt x="1" y="15"/>
                    </a:cubicBezTo>
                    <a:cubicBezTo>
                      <a:pt x="2" y="15"/>
                      <a:pt x="3" y="15"/>
                      <a:pt x="4" y="15"/>
                    </a:cubicBezTo>
                    <a:cubicBezTo>
                      <a:pt x="7" y="15"/>
                      <a:pt x="10" y="15"/>
                      <a:pt x="14" y="16"/>
                    </a:cubicBezTo>
                    <a:cubicBezTo>
                      <a:pt x="19" y="16"/>
                      <a:pt x="23" y="15"/>
                      <a:pt x="29" y="15"/>
                    </a:cubicBezTo>
                    <a:cubicBezTo>
                      <a:pt x="31" y="15"/>
                      <a:pt x="34" y="14"/>
                      <a:pt x="36" y="14"/>
                    </a:cubicBezTo>
                    <a:cubicBezTo>
                      <a:pt x="39" y="14"/>
                      <a:pt x="42" y="13"/>
                      <a:pt x="45" y="13"/>
                    </a:cubicBezTo>
                    <a:cubicBezTo>
                      <a:pt x="47" y="13"/>
                      <a:pt x="50" y="12"/>
                      <a:pt x="53" y="12"/>
                    </a:cubicBezTo>
                    <a:cubicBezTo>
                      <a:pt x="55" y="11"/>
                      <a:pt x="58" y="10"/>
                      <a:pt x="60" y="10"/>
                    </a:cubicBezTo>
                    <a:cubicBezTo>
                      <a:pt x="65" y="9"/>
                      <a:pt x="70" y="7"/>
                      <a:pt x="74" y="6"/>
                    </a:cubicBezTo>
                    <a:cubicBezTo>
                      <a:pt x="78" y="5"/>
                      <a:pt x="81" y="3"/>
                      <a:pt x="84" y="2"/>
                    </a:cubicBezTo>
                    <a:cubicBezTo>
                      <a:pt x="85" y="2"/>
                      <a:pt x="86" y="1"/>
                      <a:pt x="86" y="1"/>
                    </a:cubicBezTo>
                    <a:cubicBezTo>
                      <a:pt x="87" y="1"/>
                      <a:pt x="87" y="1"/>
                      <a:pt x="87" y="1"/>
                    </a:cubicBezTo>
                    <a:cubicBezTo>
                      <a:pt x="87" y="1"/>
                      <a:pt x="87" y="1"/>
                      <a:pt x="86" y="0"/>
                    </a:cubicBezTo>
                    <a:cubicBezTo>
                      <a:pt x="85" y="0"/>
                      <a:pt x="84" y="0"/>
                      <a:pt x="83" y="0"/>
                    </a:cubicBezTo>
                    <a:cubicBezTo>
                      <a:pt x="81" y="0"/>
                      <a:pt x="77" y="0"/>
                      <a:pt x="73" y="0"/>
                    </a:cubicBezTo>
                    <a:cubicBezTo>
                      <a:pt x="69" y="0"/>
                      <a:pt x="64" y="0"/>
                      <a:pt x="59" y="0"/>
                    </a:cubicBezTo>
                    <a:cubicBezTo>
                      <a:pt x="56" y="0"/>
                      <a:pt x="54" y="1"/>
                      <a:pt x="51" y="1"/>
                    </a:cubicBezTo>
                    <a:cubicBezTo>
                      <a:pt x="48" y="1"/>
                      <a:pt x="46" y="2"/>
                      <a:pt x="43" y="2"/>
                    </a:cubicBezTo>
                    <a:cubicBezTo>
                      <a:pt x="40" y="3"/>
                      <a:pt x="37" y="3"/>
                      <a:pt x="35" y="4"/>
                    </a:cubicBezTo>
                    <a:cubicBezTo>
                      <a:pt x="32" y="4"/>
                      <a:pt x="30" y="5"/>
                      <a:pt x="27" y="5"/>
                    </a:cubicBezTo>
                    <a:cubicBezTo>
                      <a:pt x="22" y="7"/>
                      <a:pt x="17" y="8"/>
                      <a:pt x="13" y="9"/>
                    </a:cubicBezTo>
                    <a:cubicBezTo>
                      <a:pt x="9" y="11"/>
                      <a:pt x="6" y="12"/>
                      <a:pt x="4" y="13"/>
                    </a:cubicBezTo>
                    <a:cubicBezTo>
                      <a:pt x="3" y="13"/>
                      <a:pt x="2" y="14"/>
                      <a:pt x="1" y="14"/>
                    </a:cubicBezTo>
                    <a:cubicBezTo>
                      <a:pt x="1" y="14"/>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4"/>
              <p:cNvSpPr/>
              <p:nvPr/>
            </p:nvSpPr>
            <p:spPr bwMode="auto">
              <a:xfrm>
                <a:off x="9269413" y="-46038"/>
                <a:ext cx="504825" cy="84138"/>
              </a:xfrm>
              <a:custGeom>
                <a:avLst/>
                <a:gdLst>
                  <a:gd name="T0" fmla="*/ 0 w 119"/>
                  <a:gd name="T1" fmla="*/ 20 h 20"/>
                  <a:gd name="T2" fmla="*/ 1 w 119"/>
                  <a:gd name="T3" fmla="*/ 20 h 20"/>
                  <a:gd name="T4" fmla="*/ 5 w 119"/>
                  <a:gd name="T5" fmla="*/ 20 h 20"/>
                  <a:gd name="T6" fmla="*/ 19 w 119"/>
                  <a:gd name="T7" fmla="*/ 20 h 20"/>
                  <a:gd name="T8" fmla="*/ 39 w 119"/>
                  <a:gd name="T9" fmla="*/ 19 h 20"/>
                  <a:gd name="T10" fmla="*/ 49 w 119"/>
                  <a:gd name="T11" fmla="*/ 17 h 20"/>
                  <a:gd name="T12" fmla="*/ 61 w 119"/>
                  <a:gd name="T13" fmla="*/ 16 h 20"/>
                  <a:gd name="T14" fmla="*/ 72 w 119"/>
                  <a:gd name="T15" fmla="*/ 14 h 20"/>
                  <a:gd name="T16" fmla="*/ 82 w 119"/>
                  <a:gd name="T17" fmla="*/ 11 h 20"/>
                  <a:gd name="T18" fmla="*/ 101 w 119"/>
                  <a:gd name="T19" fmla="*/ 7 h 20"/>
                  <a:gd name="T20" fmla="*/ 114 w 119"/>
                  <a:gd name="T21" fmla="*/ 2 h 20"/>
                  <a:gd name="T22" fmla="*/ 118 w 119"/>
                  <a:gd name="T23" fmla="*/ 1 h 20"/>
                  <a:gd name="T24" fmla="*/ 119 w 119"/>
                  <a:gd name="T25" fmla="*/ 1 h 20"/>
                  <a:gd name="T26" fmla="*/ 118 w 119"/>
                  <a:gd name="T27" fmla="*/ 0 h 20"/>
                  <a:gd name="T28" fmla="*/ 114 w 119"/>
                  <a:gd name="T29" fmla="*/ 0 h 20"/>
                  <a:gd name="T30" fmla="*/ 100 w 119"/>
                  <a:gd name="T31" fmla="*/ 0 h 20"/>
                  <a:gd name="T32" fmla="*/ 81 w 119"/>
                  <a:gd name="T33" fmla="*/ 2 h 20"/>
                  <a:gd name="T34" fmla="*/ 70 w 119"/>
                  <a:gd name="T35" fmla="*/ 3 h 20"/>
                  <a:gd name="T36" fmla="*/ 59 w 119"/>
                  <a:gd name="T37" fmla="*/ 5 h 20"/>
                  <a:gd name="T38" fmla="*/ 48 w 119"/>
                  <a:gd name="T39" fmla="*/ 7 h 20"/>
                  <a:gd name="T40" fmla="*/ 37 w 119"/>
                  <a:gd name="T41" fmla="*/ 9 h 20"/>
                  <a:gd name="T42" fmla="*/ 18 w 119"/>
                  <a:gd name="T43" fmla="*/ 14 h 20"/>
                  <a:gd name="T44" fmla="*/ 5 w 119"/>
                  <a:gd name="T45" fmla="*/ 18 h 20"/>
                  <a:gd name="T46" fmla="*/ 1 w 119"/>
                  <a:gd name="T47" fmla="*/ 19 h 20"/>
                  <a:gd name="T48" fmla="*/ 0 w 119"/>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20">
                    <a:moveTo>
                      <a:pt x="0" y="20"/>
                    </a:moveTo>
                    <a:cubicBezTo>
                      <a:pt x="0" y="20"/>
                      <a:pt x="1" y="20"/>
                      <a:pt x="1" y="20"/>
                    </a:cubicBezTo>
                    <a:cubicBezTo>
                      <a:pt x="2" y="20"/>
                      <a:pt x="4" y="20"/>
                      <a:pt x="5" y="20"/>
                    </a:cubicBezTo>
                    <a:cubicBezTo>
                      <a:pt x="9" y="20"/>
                      <a:pt x="14" y="20"/>
                      <a:pt x="19" y="20"/>
                    </a:cubicBezTo>
                    <a:cubicBezTo>
                      <a:pt x="25" y="20"/>
                      <a:pt x="32" y="19"/>
                      <a:pt x="39" y="19"/>
                    </a:cubicBezTo>
                    <a:cubicBezTo>
                      <a:pt x="42" y="18"/>
                      <a:pt x="46" y="18"/>
                      <a:pt x="49" y="17"/>
                    </a:cubicBezTo>
                    <a:cubicBezTo>
                      <a:pt x="53" y="17"/>
                      <a:pt x="57" y="16"/>
                      <a:pt x="61" y="16"/>
                    </a:cubicBezTo>
                    <a:cubicBezTo>
                      <a:pt x="64" y="15"/>
                      <a:pt x="68" y="14"/>
                      <a:pt x="72" y="14"/>
                    </a:cubicBezTo>
                    <a:cubicBezTo>
                      <a:pt x="75" y="13"/>
                      <a:pt x="79" y="12"/>
                      <a:pt x="82" y="11"/>
                    </a:cubicBezTo>
                    <a:cubicBezTo>
                      <a:pt x="89" y="10"/>
                      <a:pt x="96" y="8"/>
                      <a:pt x="101" y="7"/>
                    </a:cubicBezTo>
                    <a:cubicBezTo>
                      <a:pt x="107" y="5"/>
                      <a:pt x="111" y="4"/>
                      <a:pt x="114" y="2"/>
                    </a:cubicBezTo>
                    <a:cubicBezTo>
                      <a:pt x="116" y="2"/>
                      <a:pt x="117" y="1"/>
                      <a:pt x="118" y="1"/>
                    </a:cubicBezTo>
                    <a:cubicBezTo>
                      <a:pt x="119" y="1"/>
                      <a:pt x="119" y="1"/>
                      <a:pt x="119" y="1"/>
                    </a:cubicBezTo>
                    <a:cubicBezTo>
                      <a:pt x="119" y="1"/>
                      <a:pt x="119" y="1"/>
                      <a:pt x="118" y="0"/>
                    </a:cubicBezTo>
                    <a:cubicBezTo>
                      <a:pt x="117" y="0"/>
                      <a:pt x="116" y="0"/>
                      <a:pt x="114" y="0"/>
                    </a:cubicBezTo>
                    <a:cubicBezTo>
                      <a:pt x="111" y="0"/>
                      <a:pt x="106" y="0"/>
                      <a:pt x="100" y="0"/>
                    </a:cubicBezTo>
                    <a:cubicBezTo>
                      <a:pt x="94" y="1"/>
                      <a:pt x="88" y="1"/>
                      <a:pt x="81" y="2"/>
                    </a:cubicBezTo>
                    <a:cubicBezTo>
                      <a:pt x="77" y="2"/>
                      <a:pt x="74" y="3"/>
                      <a:pt x="70" y="3"/>
                    </a:cubicBezTo>
                    <a:cubicBezTo>
                      <a:pt x="66" y="4"/>
                      <a:pt x="63" y="4"/>
                      <a:pt x="59" y="5"/>
                    </a:cubicBezTo>
                    <a:cubicBezTo>
                      <a:pt x="55" y="5"/>
                      <a:pt x="51" y="6"/>
                      <a:pt x="48" y="7"/>
                    </a:cubicBezTo>
                    <a:cubicBezTo>
                      <a:pt x="44" y="7"/>
                      <a:pt x="41" y="8"/>
                      <a:pt x="37" y="9"/>
                    </a:cubicBezTo>
                    <a:cubicBezTo>
                      <a:pt x="30" y="10"/>
                      <a:pt x="24" y="12"/>
                      <a:pt x="18" y="14"/>
                    </a:cubicBezTo>
                    <a:cubicBezTo>
                      <a:pt x="13" y="15"/>
                      <a:pt x="8" y="17"/>
                      <a:pt x="5" y="18"/>
                    </a:cubicBezTo>
                    <a:cubicBezTo>
                      <a:pt x="3" y="18"/>
                      <a:pt x="2" y="19"/>
                      <a:pt x="1" y="19"/>
                    </a:cubicBezTo>
                    <a:cubicBezTo>
                      <a:pt x="1" y="20"/>
                      <a:pt x="0" y="20"/>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5"/>
              <p:cNvSpPr/>
              <p:nvPr/>
            </p:nvSpPr>
            <p:spPr bwMode="auto">
              <a:xfrm>
                <a:off x="9020175" y="-571500"/>
                <a:ext cx="533400" cy="893763"/>
              </a:xfrm>
              <a:custGeom>
                <a:avLst/>
                <a:gdLst>
                  <a:gd name="T0" fmla="*/ 79 w 126"/>
                  <a:gd name="T1" fmla="*/ 38 h 211"/>
                  <a:gd name="T2" fmla="*/ 70 w 126"/>
                  <a:gd name="T3" fmla="*/ 77 h 211"/>
                  <a:gd name="T4" fmla="*/ 70 w 126"/>
                  <a:gd name="T5" fmla="*/ 78 h 211"/>
                  <a:gd name="T6" fmla="*/ 74 w 126"/>
                  <a:gd name="T7" fmla="*/ 87 h 211"/>
                  <a:gd name="T8" fmla="*/ 81 w 126"/>
                  <a:gd name="T9" fmla="*/ 100 h 211"/>
                  <a:gd name="T10" fmla="*/ 89 w 126"/>
                  <a:gd name="T11" fmla="*/ 112 h 211"/>
                  <a:gd name="T12" fmla="*/ 99 w 126"/>
                  <a:gd name="T13" fmla="*/ 123 h 211"/>
                  <a:gd name="T14" fmla="*/ 110 w 126"/>
                  <a:gd name="T15" fmla="*/ 133 h 211"/>
                  <a:gd name="T16" fmla="*/ 118 w 126"/>
                  <a:gd name="T17" fmla="*/ 138 h 211"/>
                  <a:gd name="T18" fmla="*/ 111 w 126"/>
                  <a:gd name="T19" fmla="*/ 139 h 211"/>
                  <a:gd name="T20" fmla="*/ 102 w 126"/>
                  <a:gd name="T21" fmla="*/ 151 h 211"/>
                  <a:gd name="T22" fmla="*/ 96 w 126"/>
                  <a:gd name="T23" fmla="*/ 163 h 211"/>
                  <a:gd name="T24" fmla="*/ 91 w 126"/>
                  <a:gd name="T25" fmla="*/ 175 h 211"/>
                  <a:gd name="T26" fmla="*/ 87 w 126"/>
                  <a:gd name="T27" fmla="*/ 189 h 211"/>
                  <a:gd name="T28" fmla="*/ 85 w 126"/>
                  <a:gd name="T29" fmla="*/ 200 h 211"/>
                  <a:gd name="T30" fmla="*/ 85 w 126"/>
                  <a:gd name="T31" fmla="*/ 204 h 211"/>
                  <a:gd name="T32" fmla="*/ 85 w 126"/>
                  <a:gd name="T33" fmla="*/ 205 h 211"/>
                  <a:gd name="T34" fmla="*/ 89 w 126"/>
                  <a:gd name="T35" fmla="*/ 197 h 211"/>
                  <a:gd name="T36" fmla="*/ 53 w 126"/>
                  <a:gd name="T37" fmla="*/ 174 h 211"/>
                  <a:gd name="T38" fmla="*/ 17 w 126"/>
                  <a:gd name="T39" fmla="*/ 161 h 211"/>
                  <a:gd name="T40" fmla="*/ 8 w 126"/>
                  <a:gd name="T41" fmla="*/ 168 h 211"/>
                  <a:gd name="T42" fmla="*/ 8 w 126"/>
                  <a:gd name="T43" fmla="*/ 167 h 211"/>
                  <a:gd name="T44" fmla="*/ 23 w 126"/>
                  <a:gd name="T45" fmla="*/ 138 h 211"/>
                  <a:gd name="T46" fmla="*/ 25 w 126"/>
                  <a:gd name="T47" fmla="*/ 112 h 211"/>
                  <a:gd name="T48" fmla="*/ 22 w 126"/>
                  <a:gd name="T49" fmla="*/ 104 h 211"/>
                  <a:gd name="T50" fmla="*/ 28 w 126"/>
                  <a:gd name="T51" fmla="*/ 106 h 211"/>
                  <a:gd name="T52" fmla="*/ 50 w 126"/>
                  <a:gd name="T53" fmla="*/ 98 h 211"/>
                  <a:gd name="T54" fmla="*/ 69 w 126"/>
                  <a:gd name="T55" fmla="*/ 84 h 211"/>
                  <a:gd name="T56" fmla="*/ 73 w 126"/>
                  <a:gd name="T57" fmla="*/ 77 h 211"/>
                  <a:gd name="T58" fmla="*/ 69 w 126"/>
                  <a:gd name="T59" fmla="*/ 83 h 211"/>
                  <a:gd name="T60" fmla="*/ 49 w 126"/>
                  <a:gd name="T61" fmla="*/ 95 h 211"/>
                  <a:gd name="T62" fmla="*/ 27 w 126"/>
                  <a:gd name="T63" fmla="*/ 101 h 211"/>
                  <a:gd name="T64" fmla="*/ 17 w 126"/>
                  <a:gd name="T65" fmla="*/ 106 h 211"/>
                  <a:gd name="T66" fmla="*/ 18 w 126"/>
                  <a:gd name="T67" fmla="*/ 110 h 211"/>
                  <a:gd name="T68" fmla="*/ 19 w 126"/>
                  <a:gd name="T69" fmla="*/ 117 h 211"/>
                  <a:gd name="T70" fmla="*/ 18 w 126"/>
                  <a:gd name="T71" fmla="*/ 128 h 211"/>
                  <a:gd name="T72" fmla="*/ 9 w 126"/>
                  <a:gd name="T73" fmla="*/ 149 h 211"/>
                  <a:gd name="T74" fmla="*/ 1 w 126"/>
                  <a:gd name="T75" fmla="*/ 161 h 211"/>
                  <a:gd name="T76" fmla="*/ 4 w 126"/>
                  <a:gd name="T77" fmla="*/ 169 h 211"/>
                  <a:gd name="T78" fmla="*/ 16 w 126"/>
                  <a:gd name="T79" fmla="*/ 170 h 211"/>
                  <a:gd name="T80" fmla="*/ 48 w 126"/>
                  <a:gd name="T81" fmla="*/ 183 h 211"/>
                  <a:gd name="T82" fmla="*/ 82 w 126"/>
                  <a:gd name="T83" fmla="*/ 206 h 211"/>
                  <a:gd name="T84" fmla="*/ 96 w 126"/>
                  <a:gd name="T85" fmla="*/ 205 h 211"/>
                  <a:gd name="T86" fmla="*/ 96 w 126"/>
                  <a:gd name="T87" fmla="*/ 206 h 211"/>
                  <a:gd name="T88" fmla="*/ 96 w 126"/>
                  <a:gd name="T89" fmla="*/ 205 h 211"/>
                  <a:gd name="T90" fmla="*/ 96 w 126"/>
                  <a:gd name="T91" fmla="*/ 203 h 211"/>
                  <a:gd name="T92" fmla="*/ 97 w 126"/>
                  <a:gd name="T93" fmla="*/ 196 h 211"/>
                  <a:gd name="T94" fmla="*/ 100 w 126"/>
                  <a:gd name="T95" fmla="*/ 183 h 211"/>
                  <a:gd name="T96" fmla="*/ 105 w 126"/>
                  <a:gd name="T97" fmla="*/ 169 h 211"/>
                  <a:gd name="T98" fmla="*/ 109 w 126"/>
                  <a:gd name="T99" fmla="*/ 161 h 211"/>
                  <a:gd name="T100" fmla="*/ 116 w 126"/>
                  <a:gd name="T101" fmla="*/ 149 h 211"/>
                  <a:gd name="T102" fmla="*/ 124 w 126"/>
                  <a:gd name="T103" fmla="*/ 137 h 211"/>
                  <a:gd name="T104" fmla="*/ 123 w 126"/>
                  <a:gd name="T105" fmla="*/ 130 h 211"/>
                  <a:gd name="T106" fmla="*/ 116 w 126"/>
                  <a:gd name="T107" fmla="*/ 125 h 211"/>
                  <a:gd name="T108" fmla="*/ 105 w 126"/>
                  <a:gd name="T109" fmla="*/ 116 h 211"/>
                  <a:gd name="T110" fmla="*/ 96 w 126"/>
                  <a:gd name="T111" fmla="*/ 107 h 211"/>
                  <a:gd name="T112" fmla="*/ 87 w 126"/>
                  <a:gd name="T113" fmla="*/ 96 h 211"/>
                  <a:gd name="T114" fmla="*/ 80 w 126"/>
                  <a:gd name="T115" fmla="*/ 84 h 211"/>
                  <a:gd name="T116" fmla="*/ 77 w 126"/>
                  <a:gd name="T117" fmla="*/ 77 h 211"/>
                  <a:gd name="T118" fmla="*/ 80 w 126"/>
                  <a:gd name="T119" fmla="*/ 58 h 211"/>
                  <a:gd name="T120" fmla="*/ 89 w 126"/>
                  <a:gd name="T12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211">
                    <a:moveTo>
                      <a:pt x="89" y="0"/>
                    </a:moveTo>
                    <a:cubicBezTo>
                      <a:pt x="88" y="7"/>
                      <a:pt x="86" y="13"/>
                      <a:pt x="84" y="19"/>
                    </a:cubicBezTo>
                    <a:cubicBezTo>
                      <a:pt x="83" y="26"/>
                      <a:pt x="81" y="32"/>
                      <a:pt x="79" y="38"/>
                    </a:cubicBezTo>
                    <a:cubicBezTo>
                      <a:pt x="74" y="57"/>
                      <a:pt x="74" y="57"/>
                      <a:pt x="74" y="57"/>
                    </a:cubicBezTo>
                    <a:cubicBezTo>
                      <a:pt x="70" y="76"/>
                      <a:pt x="70" y="76"/>
                      <a:pt x="70" y="76"/>
                    </a:cubicBezTo>
                    <a:cubicBezTo>
                      <a:pt x="70" y="76"/>
                      <a:pt x="70" y="77"/>
                      <a:pt x="70" y="77"/>
                    </a:cubicBezTo>
                    <a:cubicBezTo>
                      <a:pt x="70" y="77"/>
                      <a:pt x="70" y="77"/>
                      <a:pt x="70" y="77"/>
                    </a:cubicBezTo>
                    <a:cubicBezTo>
                      <a:pt x="70" y="77"/>
                      <a:pt x="70" y="77"/>
                      <a:pt x="70" y="77"/>
                    </a:cubicBezTo>
                    <a:cubicBezTo>
                      <a:pt x="70" y="77"/>
                      <a:pt x="70" y="78"/>
                      <a:pt x="70" y="78"/>
                    </a:cubicBezTo>
                    <a:cubicBezTo>
                      <a:pt x="70" y="78"/>
                      <a:pt x="70" y="78"/>
                      <a:pt x="70" y="78"/>
                    </a:cubicBezTo>
                    <a:cubicBezTo>
                      <a:pt x="71" y="80"/>
                      <a:pt x="71" y="81"/>
                      <a:pt x="72" y="83"/>
                    </a:cubicBezTo>
                    <a:cubicBezTo>
                      <a:pt x="72" y="84"/>
                      <a:pt x="73" y="86"/>
                      <a:pt x="74" y="87"/>
                    </a:cubicBezTo>
                    <a:cubicBezTo>
                      <a:pt x="74" y="89"/>
                      <a:pt x="75" y="90"/>
                      <a:pt x="76" y="92"/>
                    </a:cubicBezTo>
                    <a:cubicBezTo>
                      <a:pt x="77" y="93"/>
                      <a:pt x="77" y="94"/>
                      <a:pt x="78" y="96"/>
                    </a:cubicBezTo>
                    <a:cubicBezTo>
                      <a:pt x="79" y="97"/>
                      <a:pt x="80" y="99"/>
                      <a:pt x="81" y="100"/>
                    </a:cubicBezTo>
                    <a:cubicBezTo>
                      <a:pt x="81" y="102"/>
                      <a:pt x="82" y="103"/>
                      <a:pt x="83" y="104"/>
                    </a:cubicBezTo>
                    <a:cubicBezTo>
                      <a:pt x="84" y="106"/>
                      <a:pt x="85" y="107"/>
                      <a:pt x="86" y="108"/>
                    </a:cubicBezTo>
                    <a:cubicBezTo>
                      <a:pt x="87" y="110"/>
                      <a:pt x="88" y="111"/>
                      <a:pt x="89" y="112"/>
                    </a:cubicBezTo>
                    <a:cubicBezTo>
                      <a:pt x="90" y="113"/>
                      <a:pt x="91" y="115"/>
                      <a:pt x="92" y="116"/>
                    </a:cubicBezTo>
                    <a:cubicBezTo>
                      <a:pt x="95" y="120"/>
                      <a:pt x="95" y="120"/>
                      <a:pt x="95" y="120"/>
                    </a:cubicBezTo>
                    <a:cubicBezTo>
                      <a:pt x="96" y="121"/>
                      <a:pt x="98" y="122"/>
                      <a:pt x="99" y="123"/>
                    </a:cubicBezTo>
                    <a:cubicBezTo>
                      <a:pt x="100" y="124"/>
                      <a:pt x="101" y="126"/>
                      <a:pt x="102" y="127"/>
                    </a:cubicBezTo>
                    <a:cubicBezTo>
                      <a:pt x="106" y="130"/>
                      <a:pt x="106" y="130"/>
                      <a:pt x="106" y="130"/>
                    </a:cubicBezTo>
                    <a:cubicBezTo>
                      <a:pt x="110" y="133"/>
                      <a:pt x="110" y="133"/>
                      <a:pt x="110" y="133"/>
                    </a:cubicBezTo>
                    <a:cubicBezTo>
                      <a:pt x="112" y="134"/>
                      <a:pt x="112" y="134"/>
                      <a:pt x="112" y="134"/>
                    </a:cubicBezTo>
                    <a:cubicBezTo>
                      <a:pt x="114" y="136"/>
                      <a:pt x="114" y="136"/>
                      <a:pt x="114" y="136"/>
                    </a:cubicBezTo>
                    <a:cubicBezTo>
                      <a:pt x="118" y="138"/>
                      <a:pt x="118" y="138"/>
                      <a:pt x="118" y="138"/>
                    </a:cubicBezTo>
                    <a:cubicBezTo>
                      <a:pt x="117" y="131"/>
                      <a:pt x="117" y="131"/>
                      <a:pt x="117" y="131"/>
                    </a:cubicBezTo>
                    <a:cubicBezTo>
                      <a:pt x="116" y="132"/>
                      <a:pt x="115" y="133"/>
                      <a:pt x="114" y="135"/>
                    </a:cubicBezTo>
                    <a:cubicBezTo>
                      <a:pt x="113" y="136"/>
                      <a:pt x="112" y="137"/>
                      <a:pt x="111" y="139"/>
                    </a:cubicBezTo>
                    <a:cubicBezTo>
                      <a:pt x="110" y="140"/>
                      <a:pt x="109" y="141"/>
                      <a:pt x="108" y="143"/>
                    </a:cubicBezTo>
                    <a:cubicBezTo>
                      <a:pt x="105" y="147"/>
                      <a:pt x="105" y="147"/>
                      <a:pt x="105" y="147"/>
                    </a:cubicBezTo>
                    <a:cubicBezTo>
                      <a:pt x="104" y="148"/>
                      <a:pt x="103" y="150"/>
                      <a:pt x="102" y="151"/>
                    </a:cubicBezTo>
                    <a:cubicBezTo>
                      <a:pt x="101" y="153"/>
                      <a:pt x="100" y="154"/>
                      <a:pt x="100" y="156"/>
                    </a:cubicBezTo>
                    <a:cubicBezTo>
                      <a:pt x="99" y="157"/>
                      <a:pt x="98" y="159"/>
                      <a:pt x="97" y="160"/>
                    </a:cubicBezTo>
                    <a:cubicBezTo>
                      <a:pt x="96" y="163"/>
                      <a:pt x="96" y="163"/>
                      <a:pt x="96" y="163"/>
                    </a:cubicBezTo>
                    <a:cubicBezTo>
                      <a:pt x="95" y="165"/>
                      <a:pt x="95" y="165"/>
                      <a:pt x="95" y="165"/>
                    </a:cubicBezTo>
                    <a:cubicBezTo>
                      <a:pt x="94" y="167"/>
                      <a:pt x="94" y="168"/>
                      <a:pt x="93" y="170"/>
                    </a:cubicBezTo>
                    <a:cubicBezTo>
                      <a:pt x="91" y="175"/>
                      <a:pt x="91" y="175"/>
                      <a:pt x="91" y="175"/>
                    </a:cubicBezTo>
                    <a:cubicBezTo>
                      <a:pt x="91" y="176"/>
                      <a:pt x="90" y="178"/>
                      <a:pt x="90" y="179"/>
                    </a:cubicBezTo>
                    <a:cubicBezTo>
                      <a:pt x="89" y="181"/>
                      <a:pt x="89" y="183"/>
                      <a:pt x="88" y="184"/>
                    </a:cubicBezTo>
                    <a:cubicBezTo>
                      <a:pt x="87" y="189"/>
                      <a:pt x="87" y="189"/>
                      <a:pt x="87" y="189"/>
                    </a:cubicBezTo>
                    <a:cubicBezTo>
                      <a:pt x="86" y="195"/>
                      <a:pt x="86" y="195"/>
                      <a:pt x="86" y="195"/>
                    </a:cubicBezTo>
                    <a:cubicBezTo>
                      <a:pt x="86" y="197"/>
                      <a:pt x="86" y="197"/>
                      <a:pt x="86" y="197"/>
                    </a:cubicBezTo>
                    <a:cubicBezTo>
                      <a:pt x="85" y="200"/>
                      <a:pt x="85" y="200"/>
                      <a:pt x="85" y="200"/>
                    </a:cubicBezTo>
                    <a:cubicBezTo>
                      <a:pt x="85" y="202"/>
                      <a:pt x="85" y="202"/>
                      <a:pt x="85" y="202"/>
                    </a:cubicBezTo>
                    <a:cubicBezTo>
                      <a:pt x="85" y="204"/>
                      <a:pt x="85" y="204"/>
                      <a:pt x="85" y="204"/>
                    </a:cubicBezTo>
                    <a:cubicBezTo>
                      <a:pt x="85" y="204"/>
                      <a:pt x="85" y="204"/>
                      <a:pt x="85" y="204"/>
                    </a:cubicBezTo>
                    <a:cubicBezTo>
                      <a:pt x="85" y="205"/>
                      <a:pt x="85" y="205"/>
                      <a:pt x="85" y="205"/>
                    </a:cubicBezTo>
                    <a:cubicBezTo>
                      <a:pt x="85" y="205"/>
                      <a:pt x="85" y="205"/>
                      <a:pt x="85" y="205"/>
                    </a:cubicBezTo>
                    <a:cubicBezTo>
                      <a:pt x="85" y="205"/>
                      <a:pt x="85" y="205"/>
                      <a:pt x="85" y="205"/>
                    </a:cubicBezTo>
                    <a:cubicBezTo>
                      <a:pt x="85" y="205"/>
                      <a:pt x="85" y="205"/>
                      <a:pt x="85" y="205"/>
                    </a:cubicBezTo>
                    <a:cubicBezTo>
                      <a:pt x="94" y="201"/>
                      <a:pt x="94" y="201"/>
                      <a:pt x="94" y="201"/>
                    </a:cubicBezTo>
                    <a:cubicBezTo>
                      <a:pt x="92" y="200"/>
                      <a:pt x="91" y="198"/>
                      <a:pt x="89" y="197"/>
                    </a:cubicBezTo>
                    <a:cubicBezTo>
                      <a:pt x="87" y="196"/>
                      <a:pt x="86" y="195"/>
                      <a:pt x="84" y="193"/>
                    </a:cubicBezTo>
                    <a:cubicBezTo>
                      <a:pt x="81" y="191"/>
                      <a:pt x="78" y="189"/>
                      <a:pt x="74" y="186"/>
                    </a:cubicBezTo>
                    <a:cubicBezTo>
                      <a:pt x="67" y="182"/>
                      <a:pt x="60" y="177"/>
                      <a:pt x="53" y="174"/>
                    </a:cubicBezTo>
                    <a:cubicBezTo>
                      <a:pt x="46" y="170"/>
                      <a:pt x="38" y="167"/>
                      <a:pt x="30" y="164"/>
                    </a:cubicBezTo>
                    <a:cubicBezTo>
                      <a:pt x="28" y="163"/>
                      <a:pt x="26" y="163"/>
                      <a:pt x="24" y="162"/>
                    </a:cubicBezTo>
                    <a:cubicBezTo>
                      <a:pt x="22" y="162"/>
                      <a:pt x="20" y="162"/>
                      <a:pt x="17" y="161"/>
                    </a:cubicBezTo>
                    <a:cubicBezTo>
                      <a:pt x="15" y="161"/>
                      <a:pt x="13" y="160"/>
                      <a:pt x="11" y="160"/>
                    </a:cubicBezTo>
                    <a:cubicBezTo>
                      <a:pt x="9" y="160"/>
                      <a:pt x="7" y="160"/>
                      <a:pt x="5" y="160"/>
                    </a:cubicBezTo>
                    <a:cubicBezTo>
                      <a:pt x="8" y="168"/>
                      <a:pt x="8" y="168"/>
                      <a:pt x="8" y="168"/>
                    </a:cubicBezTo>
                    <a:cubicBezTo>
                      <a:pt x="8" y="168"/>
                      <a:pt x="8" y="168"/>
                      <a:pt x="8" y="168"/>
                    </a:cubicBezTo>
                    <a:cubicBezTo>
                      <a:pt x="8" y="168"/>
                      <a:pt x="8" y="168"/>
                      <a:pt x="8" y="168"/>
                    </a:cubicBezTo>
                    <a:cubicBezTo>
                      <a:pt x="8" y="167"/>
                      <a:pt x="8" y="167"/>
                      <a:pt x="8" y="167"/>
                    </a:cubicBezTo>
                    <a:cubicBezTo>
                      <a:pt x="10" y="165"/>
                      <a:pt x="11" y="163"/>
                      <a:pt x="13" y="160"/>
                    </a:cubicBezTo>
                    <a:cubicBezTo>
                      <a:pt x="14" y="158"/>
                      <a:pt x="15" y="155"/>
                      <a:pt x="17" y="153"/>
                    </a:cubicBezTo>
                    <a:cubicBezTo>
                      <a:pt x="19" y="148"/>
                      <a:pt x="21" y="143"/>
                      <a:pt x="23" y="138"/>
                    </a:cubicBezTo>
                    <a:cubicBezTo>
                      <a:pt x="25" y="132"/>
                      <a:pt x="26" y="127"/>
                      <a:pt x="26" y="121"/>
                    </a:cubicBezTo>
                    <a:cubicBezTo>
                      <a:pt x="26" y="120"/>
                      <a:pt x="26" y="118"/>
                      <a:pt x="26" y="117"/>
                    </a:cubicBezTo>
                    <a:cubicBezTo>
                      <a:pt x="26" y="115"/>
                      <a:pt x="26" y="114"/>
                      <a:pt x="25" y="112"/>
                    </a:cubicBezTo>
                    <a:cubicBezTo>
                      <a:pt x="25" y="112"/>
                      <a:pt x="25" y="111"/>
                      <a:pt x="25" y="110"/>
                    </a:cubicBezTo>
                    <a:cubicBezTo>
                      <a:pt x="25" y="109"/>
                      <a:pt x="24" y="109"/>
                      <a:pt x="24" y="108"/>
                    </a:cubicBezTo>
                    <a:cubicBezTo>
                      <a:pt x="24" y="107"/>
                      <a:pt x="23" y="105"/>
                      <a:pt x="22" y="104"/>
                    </a:cubicBezTo>
                    <a:cubicBezTo>
                      <a:pt x="20" y="108"/>
                      <a:pt x="20" y="108"/>
                      <a:pt x="20" y="108"/>
                    </a:cubicBezTo>
                    <a:cubicBezTo>
                      <a:pt x="21" y="108"/>
                      <a:pt x="23" y="108"/>
                      <a:pt x="24" y="107"/>
                    </a:cubicBezTo>
                    <a:cubicBezTo>
                      <a:pt x="25" y="107"/>
                      <a:pt x="27" y="107"/>
                      <a:pt x="28" y="106"/>
                    </a:cubicBezTo>
                    <a:cubicBezTo>
                      <a:pt x="31" y="106"/>
                      <a:pt x="33" y="105"/>
                      <a:pt x="36" y="104"/>
                    </a:cubicBezTo>
                    <a:cubicBezTo>
                      <a:pt x="38" y="103"/>
                      <a:pt x="41" y="103"/>
                      <a:pt x="43" y="102"/>
                    </a:cubicBezTo>
                    <a:cubicBezTo>
                      <a:pt x="46" y="101"/>
                      <a:pt x="48" y="100"/>
                      <a:pt x="50" y="98"/>
                    </a:cubicBezTo>
                    <a:cubicBezTo>
                      <a:pt x="55" y="96"/>
                      <a:pt x="60" y="93"/>
                      <a:pt x="64" y="90"/>
                    </a:cubicBezTo>
                    <a:cubicBezTo>
                      <a:pt x="65" y="89"/>
                      <a:pt x="66" y="88"/>
                      <a:pt x="67" y="87"/>
                    </a:cubicBezTo>
                    <a:cubicBezTo>
                      <a:pt x="68" y="86"/>
                      <a:pt x="69" y="85"/>
                      <a:pt x="69" y="84"/>
                    </a:cubicBezTo>
                    <a:cubicBezTo>
                      <a:pt x="70" y="83"/>
                      <a:pt x="70" y="83"/>
                      <a:pt x="70" y="82"/>
                    </a:cubicBezTo>
                    <a:cubicBezTo>
                      <a:pt x="71" y="82"/>
                      <a:pt x="71" y="81"/>
                      <a:pt x="72" y="81"/>
                    </a:cubicBezTo>
                    <a:cubicBezTo>
                      <a:pt x="72" y="79"/>
                      <a:pt x="73" y="78"/>
                      <a:pt x="73" y="77"/>
                    </a:cubicBezTo>
                    <a:cubicBezTo>
                      <a:pt x="73" y="78"/>
                      <a:pt x="72" y="79"/>
                      <a:pt x="71" y="80"/>
                    </a:cubicBezTo>
                    <a:cubicBezTo>
                      <a:pt x="71" y="81"/>
                      <a:pt x="70" y="81"/>
                      <a:pt x="70" y="82"/>
                    </a:cubicBezTo>
                    <a:cubicBezTo>
                      <a:pt x="70" y="82"/>
                      <a:pt x="69" y="83"/>
                      <a:pt x="69" y="83"/>
                    </a:cubicBezTo>
                    <a:cubicBezTo>
                      <a:pt x="68" y="84"/>
                      <a:pt x="67" y="85"/>
                      <a:pt x="66" y="86"/>
                    </a:cubicBezTo>
                    <a:cubicBezTo>
                      <a:pt x="65" y="87"/>
                      <a:pt x="64" y="88"/>
                      <a:pt x="63" y="88"/>
                    </a:cubicBezTo>
                    <a:cubicBezTo>
                      <a:pt x="59" y="91"/>
                      <a:pt x="54" y="93"/>
                      <a:pt x="49" y="95"/>
                    </a:cubicBezTo>
                    <a:cubicBezTo>
                      <a:pt x="47" y="96"/>
                      <a:pt x="44" y="97"/>
                      <a:pt x="42" y="98"/>
                    </a:cubicBezTo>
                    <a:cubicBezTo>
                      <a:pt x="39" y="99"/>
                      <a:pt x="37" y="99"/>
                      <a:pt x="34" y="100"/>
                    </a:cubicBezTo>
                    <a:cubicBezTo>
                      <a:pt x="32" y="100"/>
                      <a:pt x="29" y="101"/>
                      <a:pt x="27" y="101"/>
                    </a:cubicBezTo>
                    <a:cubicBezTo>
                      <a:pt x="23" y="102"/>
                      <a:pt x="23" y="102"/>
                      <a:pt x="23" y="102"/>
                    </a:cubicBezTo>
                    <a:cubicBezTo>
                      <a:pt x="22" y="102"/>
                      <a:pt x="21" y="102"/>
                      <a:pt x="19" y="102"/>
                    </a:cubicBezTo>
                    <a:cubicBezTo>
                      <a:pt x="18" y="103"/>
                      <a:pt x="17" y="104"/>
                      <a:pt x="17" y="106"/>
                    </a:cubicBezTo>
                    <a:cubicBezTo>
                      <a:pt x="17" y="106"/>
                      <a:pt x="17" y="106"/>
                      <a:pt x="17" y="106"/>
                    </a:cubicBezTo>
                    <a:cubicBezTo>
                      <a:pt x="17" y="107"/>
                      <a:pt x="17" y="107"/>
                      <a:pt x="17" y="107"/>
                    </a:cubicBezTo>
                    <a:cubicBezTo>
                      <a:pt x="18" y="108"/>
                      <a:pt x="18" y="109"/>
                      <a:pt x="18" y="110"/>
                    </a:cubicBezTo>
                    <a:cubicBezTo>
                      <a:pt x="19" y="110"/>
                      <a:pt x="19" y="111"/>
                      <a:pt x="19" y="112"/>
                    </a:cubicBezTo>
                    <a:cubicBezTo>
                      <a:pt x="19" y="112"/>
                      <a:pt x="19" y="113"/>
                      <a:pt x="19" y="113"/>
                    </a:cubicBezTo>
                    <a:cubicBezTo>
                      <a:pt x="19" y="115"/>
                      <a:pt x="19" y="116"/>
                      <a:pt x="19" y="117"/>
                    </a:cubicBezTo>
                    <a:cubicBezTo>
                      <a:pt x="19" y="118"/>
                      <a:pt x="19" y="119"/>
                      <a:pt x="19" y="121"/>
                    </a:cubicBezTo>
                    <a:cubicBezTo>
                      <a:pt x="19" y="122"/>
                      <a:pt x="19" y="123"/>
                      <a:pt x="19" y="124"/>
                    </a:cubicBezTo>
                    <a:cubicBezTo>
                      <a:pt x="18" y="126"/>
                      <a:pt x="18" y="127"/>
                      <a:pt x="18" y="128"/>
                    </a:cubicBezTo>
                    <a:cubicBezTo>
                      <a:pt x="18" y="129"/>
                      <a:pt x="17" y="130"/>
                      <a:pt x="17" y="132"/>
                    </a:cubicBezTo>
                    <a:cubicBezTo>
                      <a:pt x="17" y="133"/>
                      <a:pt x="16" y="134"/>
                      <a:pt x="16" y="135"/>
                    </a:cubicBezTo>
                    <a:cubicBezTo>
                      <a:pt x="14" y="140"/>
                      <a:pt x="12" y="145"/>
                      <a:pt x="9" y="149"/>
                    </a:cubicBezTo>
                    <a:cubicBezTo>
                      <a:pt x="8" y="151"/>
                      <a:pt x="7" y="153"/>
                      <a:pt x="5" y="156"/>
                    </a:cubicBezTo>
                    <a:cubicBezTo>
                      <a:pt x="4" y="158"/>
                      <a:pt x="2" y="160"/>
                      <a:pt x="1" y="162"/>
                    </a:cubicBezTo>
                    <a:cubicBezTo>
                      <a:pt x="1" y="161"/>
                      <a:pt x="1" y="161"/>
                      <a:pt x="1" y="161"/>
                    </a:cubicBezTo>
                    <a:cubicBezTo>
                      <a:pt x="1" y="161"/>
                      <a:pt x="1" y="161"/>
                      <a:pt x="1" y="161"/>
                    </a:cubicBezTo>
                    <a:cubicBezTo>
                      <a:pt x="0" y="163"/>
                      <a:pt x="0" y="166"/>
                      <a:pt x="1" y="168"/>
                    </a:cubicBezTo>
                    <a:cubicBezTo>
                      <a:pt x="2" y="169"/>
                      <a:pt x="3" y="169"/>
                      <a:pt x="4" y="169"/>
                    </a:cubicBezTo>
                    <a:cubicBezTo>
                      <a:pt x="5" y="169"/>
                      <a:pt x="5" y="169"/>
                      <a:pt x="5" y="169"/>
                    </a:cubicBezTo>
                    <a:cubicBezTo>
                      <a:pt x="6" y="169"/>
                      <a:pt x="8" y="169"/>
                      <a:pt x="10" y="170"/>
                    </a:cubicBezTo>
                    <a:cubicBezTo>
                      <a:pt x="12" y="170"/>
                      <a:pt x="14" y="170"/>
                      <a:pt x="16" y="170"/>
                    </a:cubicBezTo>
                    <a:cubicBezTo>
                      <a:pt x="18" y="171"/>
                      <a:pt x="19" y="171"/>
                      <a:pt x="21" y="172"/>
                    </a:cubicBezTo>
                    <a:cubicBezTo>
                      <a:pt x="23" y="172"/>
                      <a:pt x="25" y="173"/>
                      <a:pt x="27" y="173"/>
                    </a:cubicBezTo>
                    <a:cubicBezTo>
                      <a:pt x="34" y="176"/>
                      <a:pt x="41" y="179"/>
                      <a:pt x="48" y="183"/>
                    </a:cubicBezTo>
                    <a:cubicBezTo>
                      <a:pt x="55" y="186"/>
                      <a:pt x="62" y="191"/>
                      <a:pt x="68" y="195"/>
                    </a:cubicBezTo>
                    <a:cubicBezTo>
                      <a:pt x="71" y="197"/>
                      <a:pt x="75" y="200"/>
                      <a:pt x="78" y="202"/>
                    </a:cubicBezTo>
                    <a:cubicBezTo>
                      <a:pt x="79" y="203"/>
                      <a:pt x="81" y="204"/>
                      <a:pt x="82" y="206"/>
                    </a:cubicBezTo>
                    <a:cubicBezTo>
                      <a:pt x="84" y="207"/>
                      <a:pt x="85" y="208"/>
                      <a:pt x="87" y="209"/>
                    </a:cubicBezTo>
                    <a:cubicBezTo>
                      <a:pt x="89" y="211"/>
                      <a:pt x="92" y="211"/>
                      <a:pt x="94" y="209"/>
                    </a:cubicBezTo>
                    <a:cubicBezTo>
                      <a:pt x="95" y="208"/>
                      <a:pt x="96" y="207"/>
                      <a:pt x="96" y="205"/>
                    </a:cubicBezTo>
                    <a:cubicBezTo>
                      <a:pt x="96" y="205"/>
                      <a:pt x="96" y="205"/>
                      <a:pt x="96" y="205"/>
                    </a:cubicBezTo>
                    <a:cubicBezTo>
                      <a:pt x="96" y="205"/>
                      <a:pt x="96" y="205"/>
                      <a:pt x="96" y="205"/>
                    </a:cubicBezTo>
                    <a:cubicBezTo>
                      <a:pt x="96" y="205"/>
                      <a:pt x="96" y="206"/>
                      <a:pt x="96" y="206"/>
                    </a:cubicBezTo>
                    <a:cubicBezTo>
                      <a:pt x="96" y="205"/>
                      <a:pt x="96" y="205"/>
                      <a:pt x="96" y="205"/>
                    </a:cubicBezTo>
                    <a:cubicBezTo>
                      <a:pt x="96" y="205"/>
                      <a:pt x="96" y="205"/>
                      <a:pt x="96" y="205"/>
                    </a:cubicBezTo>
                    <a:cubicBezTo>
                      <a:pt x="96" y="205"/>
                      <a:pt x="96" y="205"/>
                      <a:pt x="96" y="205"/>
                    </a:cubicBezTo>
                    <a:cubicBezTo>
                      <a:pt x="96" y="205"/>
                      <a:pt x="96" y="205"/>
                      <a:pt x="96" y="205"/>
                    </a:cubicBezTo>
                    <a:cubicBezTo>
                      <a:pt x="96" y="204"/>
                      <a:pt x="96" y="204"/>
                      <a:pt x="96" y="204"/>
                    </a:cubicBezTo>
                    <a:cubicBezTo>
                      <a:pt x="96" y="203"/>
                      <a:pt x="96" y="203"/>
                      <a:pt x="96" y="203"/>
                    </a:cubicBezTo>
                    <a:cubicBezTo>
                      <a:pt x="96" y="201"/>
                      <a:pt x="96" y="201"/>
                      <a:pt x="96" y="201"/>
                    </a:cubicBezTo>
                    <a:cubicBezTo>
                      <a:pt x="96" y="199"/>
                      <a:pt x="96" y="199"/>
                      <a:pt x="96" y="199"/>
                    </a:cubicBezTo>
                    <a:cubicBezTo>
                      <a:pt x="97" y="196"/>
                      <a:pt x="97" y="196"/>
                      <a:pt x="97" y="196"/>
                    </a:cubicBezTo>
                    <a:cubicBezTo>
                      <a:pt x="98" y="192"/>
                      <a:pt x="98" y="192"/>
                      <a:pt x="98" y="192"/>
                    </a:cubicBezTo>
                    <a:cubicBezTo>
                      <a:pt x="99" y="187"/>
                      <a:pt x="99" y="187"/>
                      <a:pt x="99" y="187"/>
                    </a:cubicBezTo>
                    <a:cubicBezTo>
                      <a:pt x="99" y="186"/>
                      <a:pt x="99" y="184"/>
                      <a:pt x="100" y="183"/>
                    </a:cubicBezTo>
                    <a:cubicBezTo>
                      <a:pt x="100" y="181"/>
                      <a:pt x="101" y="180"/>
                      <a:pt x="101" y="178"/>
                    </a:cubicBezTo>
                    <a:cubicBezTo>
                      <a:pt x="103" y="174"/>
                      <a:pt x="103" y="174"/>
                      <a:pt x="103" y="174"/>
                    </a:cubicBezTo>
                    <a:cubicBezTo>
                      <a:pt x="104" y="172"/>
                      <a:pt x="104" y="171"/>
                      <a:pt x="105" y="169"/>
                    </a:cubicBezTo>
                    <a:cubicBezTo>
                      <a:pt x="106" y="167"/>
                      <a:pt x="106" y="167"/>
                      <a:pt x="106" y="167"/>
                    </a:cubicBezTo>
                    <a:cubicBezTo>
                      <a:pt x="107" y="165"/>
                      <a:pt x="107" y="165"/>
                      <a:pt x="107" y="165"/>
                    </a:cubicBezTo>
                    <a:cubicBezTo>
                      <a:pt x="108" y="164"/>
                      <a:pt x="108" y="162"/>
                      <a:pt x="109" y="161"/>
                    </a:cubicBezTo>
                    <a:cubicBezTo>
                      <a:pt x="110" y="159"/>
                      <a:pt x="110" y="158"/>
                      <a:pt x="111" y="157"/>
                    </a:cubicBezTo>
                    <a:cubicBezTo>
                      <a:pt x="114" y="153"/>
                      <a:pt x="114" y="153"/>
                      <a:pt x="114" y="153"/>
                    </a:cubicBezTo>
                    <a:cubicBezTo>
                      <a:pt x="116" y="149"/>
                      <a:pt x="116" y="149"/>
                      <a:pt x="116" y="149"/>
                    </a:cubicBezTo>
                    <a:cubicBezTo>
                      <a:pt x="117" y="147"/>
                      <a:pt x="118" y="146"/>
                      <a:pt x="119" y="145"/>
                    </a:cubicBezTo>
                    <a:cubicBezTo>
                      <a:pt x="120" y="143"/>
                      <a:pt x="121" y="142"/>
                      <a:pt x="122" y="141"/>
                    </a:cubicBezTo>
                    <a:cubicBezTo>
                      <a:pt x="123" y="140"/>
                      <a:pt x="124" y="138"/>
                      <a:pt x="124" y="137"/>
                    </a:cubicBezTo>
                    <a:cubicBezTo>
                      <a:pt x="125" y="137"/>
                      <a:pt x="125" y="137"/>
                      <a:pt x="125" y="137"/>
                    </a:cubicBezTo>
                    <a:cubicBezTo>
                      <a:pt x="126" y="135"/>
                      <a:pt x="126" y="132"/>
                      <a:pt x="124" y="130"/>
                    </a:cubicBezTo>
                    <a:cubicBezTo>
                      <a:pt x="124" y="130"/>
                      <a:pt x="123" y="130"/>
                      <a:pt x="123" y="130"/>
                    </a:cubicBezTo>
                    <a:cubicBezTo>
                      <a:pt x="119" y="127"/>
                      <a:pt x="119" y="127"/>
                      <a:pt x="119" y="127"/>
                    </a:cubicBezTo>
                    <a:cubicBezTo>
                      <a:pt x="117" y="126"/>
                      <a:pt x="117" y="126"/>
                      <a:pt x="117" y="126"/>
                    </a:cubicBezTo>
                    <a:cubicBezTo>
                      <a:pt x="116" y="125"/>
                      <a:pt x="116" y="125"/>
                      <a:pt x="116" y="125"/>
                    </a:cubicBezTo>
                    <a:cubicBezTo>
                      <a:pt x="112" y="122"/>
                      <a:pt x="112" y="122"/>
                      <a:pt x="112" y="122"/>
                    </a:cubicBezTo>
                    <a:cubicBezTo>
                      <a:pt x="108" y="119"/>
                      <a:pt x="108" y="119"/>
                      <a:pt x="108" y="119"/>
                    </a:cubicBezTo>
                    <a:cubicBezTo>
                      <a:pt x="107" y="119"/>
                      <a:pt x="106" y="118"/>
                      <a:pt x="105" y="116"/>
                    </a:cubicBezTo>
                    <a:cubicBezTo>
                      <a:pt x="104" y="115"/>
                      <a:pt x="103" y="115"/>
                      <a:pt x="102" y="113"/>
                    </a:cubicBezTo>
                    <a:cubicBezTo>
                      <a:pt x="99" y="110"/>
                      <a:pt x="99" y="110"/>
                      <a:pt x="99" y="110"/>
                    </a:cubicBezTo>
                    <a:cubicBezTo>
                      <a:pt x="98" y="109"/>
                      <a:pt x="97" y="108"/>
                      <a:pt x="96" y="107"/>
                    </a:cubicBezTo>
                    <a:cubicBezTo>
                      <a:pt x="95" y="106"/>
                      <a:pt x="94" y="104"/>
                      <a:pt x="93" y="103"/>
                    </a:cubicBezTo>
                    <a:cubicBezTo>
                      <a:pt x="92" y="102"/>
                      <a:pt x="91" y="101"/>
                      <a:pt x="90" y="100"/>
                    </a:cubicBezTo>
                    <a:cubicBezTo>
                      <a:pt x="89" y="98"/>
                      <a:pt x="88" y="97"/>
                      <a:pt x="87" y="96"/>
                    </a:cubicBezTo>
                    <a:cubicBezTo>
                      <a:pt x="86" y="95"/>
                      <a:pt x="86" y="93"/>
                      <a:pt x="85" y="92"/>
                    </a:cubicBezTo>
                    <a:cubicBezTo>
                      <a:pt x="84" y="91"/>
                      <a:pt x="83" y="89"/>
                      <a:pt x="82" y="88"/>
                    </a:cubicBezTo>
                    <a:cubicBezTo>
                      <a:pt x="82" y="87"/>
                      <a:pt x="81" y="85"/>
                      <a:pt x="80" y="84"/>
                    </a:cubicBezTo>
                    <a:cubicBezTo>
                      <a:pt x="80" y="83"/>
                      <a:pt x="79" y="81"/>
                      <a:pt x="78" y="80"/>
                    </a:cubicBezTo>
                    <a:cubicBezTo>
                      <a:pt x="78" y="79"/>
                      <a:pt x="77" y="77"/>
                      <a:pt x="76" y="76"/>
                    </a:cubicBezTo>
                    <a:cubicBezTo>
                      <a:pt x="77" y="77"/>
                      <a:pt x="77" y="77"/>
                      <a:pt x="77" y="77"/>
                    </a:cubicBezTo>
                    <a:cubicBezTo>
                      <a:pt x="77" y="77"/>
                      <a:pt x="77" y="77"/>
                      <a:pt x="77" y="77"/>
                    </a:cubicBezTo>
                    <a:cubicBezTo>
                      <a:pt x="76" y="78"/>
                      <a:pt x="76" y="78"/>
                      <a:pt x="76" y="78"/>
                    </a:cubicBezTo>
                    <a:cubicBezTo>
                      <a:pt x="80" y="58"/>
                      <a:pt x="80" y="58"/>
                      <a:pt x="80" y="58"/>
                    </a:cubicBezTo>
                    <a:cubicBezTo>
                      <a:pt x="83" y="39"/>
                      <a:pt x="83" y="39"/>
                      <a:pt x="83" y="39"/>
                    </a:cubicBezTo>
                    <a:cubicBezTo>
                      <a:pt x="84" y="33"/>
                      <a:pt x="85" y="26"/>
                      <a:pt x="86" y="20"/>
                    </a:cubicBezTo>
                    <a:cubicBezTo>
                      <a:pt x="87" y="13"/>
                      <a:pt x="88" y="7"/>
                      <a:pt x="8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6"/>
              <p:cNvSpPr>
                <a:spLocks noEditPoints="1"/>
              </p:cNvSpPr>
              <p:nvPr/>
            </p:nvSpPr>
            <p:spPr bwMode="auto">
              <a:xfrm>
                <a:off x="8774113" y="-584200"/>
                <a:ext cx="1025525" cy="1152525"/>
              </a:xfrm>
              <a:custGeom>
                <a:avLst/>
                <a:gdLst>
                  <a:gd name="T0" fmla="*/ 40 w 242"/>
                  <a:gd name="T1" fmla="*/ 83 h 272"/>
                  <a:gd name="T2" fmla="*/ 41 w 242"/>
                  <a:gd name="T3" fmla="*/ 116 h 272"/>
                  <a:gd name="T4" fmla="*/ 36 w 242"/>
                  <a:gd name="T5" fmla="*/ 136 h 272"/>
                  <a:gd name="T6" fmla="*/ 24 w 242"/>
                  <a:gd name="T7" fmla="*/ 163 h 272"/>
                  <a:gd name="T8" fmla="*/ 7 w 242"/>
                  <a:gd name="T9" fmla="*/ 192 h 272"/>
                  <a:gd name="T10" fmla="*/ 22 w 242"/>
                  <a:gd name="T11" fmla="*/ 188 h 272"/>
                  <a:gd name="T12" fmla="*/ 46 w 242"/>
                  <a:gd name="T13" fmla="*/ 194 h 272"/>
                  <a:gd name="T14" fmla="*/ 69 w 242"/>
                  <a:gd name="T15" fmla="*/ 201 h 272"/>
                  <a:gd name="T16" fmla="*/ 108 w 242"/>
                  <a:gd name="T17" fmla="*/ 218 h 272"/>
                  <a:gd name="T18" fmla="*/ 161 w 242"/>
                  <a:gd name="T19" fmla="*/ 248 h 272"/>
                  <a:gd name="T20" fmla="*/ 182 w 242"/>
                  <a:gd name="T21" fmla="*/ 263 h 272"/>
                  <a:gd name="T22" fmla="*/ 173 w 242"/>
                  <a:gd name="T23" fmla="*/ 247 h 272"/>
                  <a:gd name="T24" fmla="*/ 179 w 242"/>
                  <a:gd name="T25" fmla="*/ 217 h 272"/>
                  <a:gd name="T26" fmla="*/ 194 w 242"/>
                  <a:gd name="T27" fmla="*/ 181 h 272"/>
                  <a:gd name="T28" fmla="*/ 208 w 242"/>
                  <a:gd name="T29" fmla="*/ 155 h 272"/>
                  <a:gd name="T30" fmla="*/ 229 w 242"/>
                  <a:gd name="T31" fmla="*/ 128 h 272"/>
                  <a:gd name="T32" fmla="*/ 229 w 242"/>
                  <a:gd name="T33" fmla="*/ 130 h 272"/>
                  <a:gd name="T34" fmla="*/ 209 w 242"/>
                  <a:gd name="T35" fmla="*/ 115 h 272"/>
                  <a:gd name="T36" fmla="*/ 191 w 242"/>
                  <a:gd name="T37" fmla="*/ 97 h 272"/>
                  <a:gd name="T38" fmla="*/ 178 w 242"/>
                  <a:gd name="T39" fmla="*/ 82 h 272"/>
                  <a:gd name="T40" fmla="*/ 163 w 242"/>
                  <a:gd name="T41" fmla="*/ 56 h 272"/>
                  <a:gd name="T42" fmla="*/ 149 w 242"/>
                  <a:gd name="T43" fmla="*/ 23 h 272"/>
                  <a:gd name="T44" fmla="*/ 145 w 242"/>
                  <a:gd name="T45" fmla="*/ 12 h 272"/>
                  <a:gd name="T46" fmla="*/ 133 w 242"/>
                  <a:gd name="T47" fmla="*/ 24 h 272"/>
                  <a:gd name="T48" fmla="*/ 112 w 242"/>
                  <a:gd name="T49" fmla="*/ 38 h 272"/>
                  <a:gd name="T50" fmla="*/ 82 w 242"/>
                  <a:gd name="T51" fmla="*/ 52 h 272"/>
                  <a:gd name="T52" fmla="*/ 51 w 242"/>
                  <a:gd name="T53" fmla="*/ 63 h 272"/>
                  <a:gd name="T54" fmla="*/ 81 w 242"/>
                  <a:gd name="T55" fmla="*/ 49 h 272"/>
                  <a:gd name="T56" fmla="*/ 110 w 242"/>
                  <a:gd name="T57" fmla="*/ 34 h 272"/>
                  <a:gd name="T58" fmla="*/ 129 w 242"/>
                  <a:gd name="T59" fmla="*/ 19 h 272"/>
                  <a:gd name="T60" fmla="*/ 140 w 242"/>
                  <a:gd name="T61" fmla="*/ 8 h 272"/>
                  <a:gd name="T62" fmla="*/ 151 w 242"/>
                  <a:gd name="T63" fmla="*/ 3 h 272"/>
                  <a:gd name="T64" fmla="*/ 168 w 242"/>
                  <a:gd name="T65" fmla="*/ 48 h 272"/>
                  <a:gd name="T66" fmla="*/ 183 w 242"/>
                  <a:gd name="T67" fmla="*/ 72 h 272"/>
                  <a:gd name="T68" fmla="*/ 194 w 242"/>
                  <a:gd name="T69" fmla="*/ 87 h 272"/>
                  <a:gd name="T70" fmla="*/ 208 w 242"/>
                  <a:gd name="T71" fmla="*/ 101 h 272"/>
                  <a:gd name="T72" fmla="*/ 231 w 242"/>
                  <a:gd name="T73" fmla="*/ 118 h 272"/>
                  <a:gd name="T74" fmla="*/ 240 w 242"/>
                  <a:gd name="T75" fmla="*/ 131 h 272"/>
                  <a:gd name="T76" fmla="*/ 234 w 242"/>
                  <a:gd name="T77" fmla="*/ 138 h 272"/>
                  <a:gd name="T78" fmla="*/ 212 w 242"/>
                  <a:gd name="T79" fmla="*/ 169 h 272"/>
                  <a:gd name="T80" fmla="*/ 199 w 242"/>
                  <a:gd name="T81" fmla="*/ 194 h 272"/>
                  <a:gd name="T82" fmla="*/ 187 w 242"/>
                  <a:gd name="T83" fmla="*/ 230 h 272"/>
                  <a:gd name="T84" fmla="*/ 184 w 242"/>
                  <a:gd name="T85" fmla="*/ 253 h 272"/>
                  <a:gd name="T86" fmla="*/ 182 w 242"/>
                  <a:gd name="T87" fmla="*/ 270 h 272"/>
                  <a:gd name="T88" fmla="*/ 155 w 242"/>
                  <a:gd name="T89" fmla="*/ 257 h 272"/>
                  <a:gd name="T90" fmla="*/ 115 w 242"/>
                  <a:gd name="T91" fmla="*/ 232 h 272"/>
                  <a:gd name="T92" fmla="*/ 72 w 242"/>
                  <a:gd name="T93" fmla="*/ 212 h 272"/>
                  <a:gd name="T94" fmla="*/ 50 w 242"/>
                  <a:gd name="T95" fmla="*/ 203 h 272"/>
                  <a:gd name="T96" fmla="*/ 27 w 242"/>
                  <a:gd name="T97" fmla="*/ 197 h 272"/>
                  <a:gd name="T98" fmla="*/ 4 w 242"/>
                  <a:gd name="T99" fmla="*/ 193 h 272"/>
                  <a:gd name="T100" fmla="*/ 6 w 242"/>
                  <a:gd name="T101" fmla="*/ 181 h 272"/>
                  <a:gd name="T102" fmla="*/ 23 w 242"/>
                  <a:gd name="T103" fmla="*/ 154 h 272"/>
                  <a:gd name="T104" fmla="*/ 33 w 242"/>
                  <a:gd name="T105" fmla="*/ 131 h 272"/>
                  <a:gd name="T106" fmla="*/ 39 w 242"/>
                  <a:gd name="T107" fmla="*/ 107 h 272"/>
                  <a:gd name="T108" fmla="*/ 38 w 242"/>
                  <a:gd name="T109" fmla="*/ 75 h 272"/>
                  <a:gd name="T110" fmla="*/ 66 w 242"/>
                  <a:gd name="T111"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2" h="272">
                    <a:moveTo>
                      <a:pt x="35" y="67"/>
                    </a:moveTo>
                    <a:cubicBezTo>
                      <a:pt x="35" y="67"/>
                      <a:pt x="35" y="67"/>
                      <a:pt x="35" y="67"/>
                    </a:cubicBezTo>
                    <a:cubicBezTo>
                      <a:pt x="36" y="69"/>
                      <a:pt x="37" y="72"/>
                      <a:pt x="38" y="74"/>
                    </a:cubicBezTo>
                    <a:cubicBezTo>
                      <a:pt x="39" y="77"/>
                      <a:pt x="40" y="80"/>
                      <a:pt x="40" y="83"/>
                    </a:cubicBezTo>
                    <a:cubicBezTo>
                      <a:pt x="41" y="85"/>
                      <a:pt x="41" y="88"/>
                      <a:pt x="41" y="91"/>
                    </a:cubicBezTo>
                    <a:cubicBezTo>
                      <a:pt x="42" y="94"/>
                      <a:pt x="42" y="96"/>
                      <a:pt x="42" y="99"/>
                    </a:cubicBezTo>
                    <a:cubicBezTo>
                      <a:pt x="42" y="102"/>
                      <a:pt x="42" y="105"/>
                      <a:pt x="42" y="108"/>
                    </a:cubicBezTo>
                    <a:cubicBezTo>
                      <a:pt x="41" y="110"/>
                      <a:pt x="41" y="113"/>
                      <a:pt x="41" y="116"/>
                    </a:cubicBezTo>
                    <a:cubicBezTo>
                      <a:pt x="40" y="119"/>
                      <a:pt x="40" y="121"/>
                      <a:pt x="39" y="124"/>
                    </a:cubicBezTo>
                    <a:cubicBezTo>
                      <a:pt x="39" y="126"/>
                      <a:pt x="38" y="127"/>
                      <a:pt x="38" y="128"/>
                    </a:cubicBezTo>
                    <a:cubicBezTo>
                      <a:pt x="38" y="130"/>
                      <a:pt x="37" y="131"/>
                      <a:pt x="37" y="132"/>
                    </a:cubicBezTo>
                    <a:cubicBezTo>
                      <a:pt x="36" y="136"/>
                      <a:pt x="36" y="136"/>
                      <a:pt x="36" y="136"/>
                    </a:cubicBezTo>
                    <a:cubicBezTo>
                      <a:pt x="34" y="140"/>
                      <a:pt x="34" y="140"/>
                      <a:pt x="34" y="140"/>
                    </a:cubicBezTo>
                    <a:cubicBezTo>
                      <a:pt x="33" y="143"/>
                      <a:pt x="32" y="146"/>
                      <a:pt x="31" y="148"/>
                    </a:cubicBezTo>
                    <a:cubicBezTo>
                      <a:pt x="30" y="151"/>
                      <a:pt x="29" y="153"/>
                      <a:pt x="28" y="156"/>
                    </a:cubicBezTo>
                    <a:cubicBezTo>
                      <a:pt x="27" y="158"/>
                      <a:pt x="26" y="161"/>
                      <a:pt x="24" y="163"/>
                    </a:cubicBezTo>
                    <a:cubicBezTo>
                      <a:pt x="23" y="166"/>
                      <a:pt x="22" y="168"/>
                      <a:pt x="20" y="171"/>
                    </a:cubicBezTo>
                    <a:cubicBezTo>
                      <a:pt x="19" y="173"/>
                      <a:pt x="18" y="176"/>
                      <a:pt x="16" y="178"/>
                    </a:cubicBezTo>
                    <a:cubicBezTo>
                      <a:pt x="15" y="180"/>
                      <a:pt x="13" y="183"/>
                      <a:pt x="12" y="185"/>
                    </a:cubicBezTo>
                    <a:cubicBezTo>
                      <a:pt x="10" y="187"/>
                      <a:pt x="8" y="190"/>
                      <a:pt x="7" y="192"/>
                    </a:cubicBezTo>
                    <a:cubicBezTo>
                      <a:pt x="4" y="186"/>
                      <a:pt x="4" y="186"/>
                      <a:pt x="4" y="186"/>
                    </a:cubicBezTo>
                    <a:cubicBezTo>
                      <a:pt x="8" y="187"/>
                      <a:pt x="12" y="187"/>
                      <a:pt x="16" y="187"/>
                    </a:cubicBezTo>
                    <a:cubicBezTo>
                      <a:pt x="19" y="188"/>
                      <a:pt x="19" y="188"/>
                      <a:pt x="19" y="188"/>
                    </a:cubicBezTo>
                    <a:cubicBezTo>
                      <a:pt x="22" y="188"/>
                      <a:pt x="22" y="188"/>
                      <a:pt x="22" y="188"/>
                    </a:cubicBezTo>
                    <a:cubicBezTo>
                      <a:pt x="24" y="189"/>
                      <a:pt x="27" y="189"/>
                      <a:pt x="28" y="189"/>
                    </a:cubicBezTo>
                    <a:cubicBezTo>
                      <a:pt x="34" y="191"/>
                      <a:pt x="34" y="191"/>
                      <a:pt x="34" y="191"/>
                    </a:cubicBezTo>
                    <a:cubicBezTo>
                      <a:pt x="40" y="192"/>
                      <a:pt x="40" y="192"/>
                      <a:pt x="40" y="192"/>
                    </a:cubicBezTo>
                    <a:cubicBezTo>
                      <a:pt x="42" y="193"/>
                      <a:pt x="44" y="193"/>
                      <a:pt x="46" y="194"/>
                    </a:cubicBezTo>
                    <a:cubicBezTo>
                      <a:pt x="48" y="194"/>
                      <a:pt x="50" y="195"/>
                      <a:pt x="52" y="195"/>
                    </a:cubicBezTo>
                    <a:cubicBezTo>
                      <a:pt x="58" y="197"/>
                      <a:pt x="58" y="197"/>
                      <a:pt x="58" y="197"/>
                    </a:cubicBezTo>
                    <a:cubicBezTo>
                      <a:pt x="64" y="199"/>
                      <a:pt x="64" y="199"/>
                      <a:pt x="64" y="199"/>
                    </a:cubicBezTo>
                    <a:cubicBezTo>
                      <a:pt x="66" y="200"/>
                      <a:pt x="68" y="200"/>
                      <a:pt x="69" y="201"/>
                    </a:cubicBezTo>
                    <a:cubicBezTo>
                      <a:pt x="71" y="202"/>
                      <a:pt x="73" y="203"/>
                      <a:pt x="75" y="203"/>
                    </a:cubicBezTo>
                    <a:cubicBezTo>
                      <a:pt x="79" y="205"/>
                      <a:pt x="83" y="206"/>
                      <a:pt x="86" y="208"/>
                    </a:cubicBezTo>
                    <a:cubicBezTo>
                      <a:pt x="90" y="210"/>
                      <a:pt x="94" y="211"/>
                      <a:pt x="98" y="213"/>
                    </a:cubicBezTo>
                    <a:cubicBezTo>
                      <a:pt x="101" y="215"/>
                      <a:pt x="105" y="216"/>
                      <a:pt x="108" y="218"/>
                    </a:cubicBezTo>
                    <a:cubicBezTo>
                      <a:pt x="112" y="220"/>
                      <a:pt x="116" y="222"/>
                      <a:pt x="119" y="224"/>
                    </a:cubicBezTo>
                    <a:cubicBezTo>
                      <a:pt x="123" y="226"/>
                      <a:pt x="126" y="228"/>
                      <a:pt x="130" y="230"/>
                    </a:cubicBezTo>
                    <a:cubicBezTo>
                      <a:pt x="133" y="232"/>
                      <a:pt x="137" y="234"/>
                      <a:pt x="140" y="236"/>
                    </a:cubicBezTo>
                    <a:cubicBezTo>
                      <a:pt x="147" y="240"/>
                      <a:pt x="154" y="244"/>
                      <a:pt x="161" y="248"/>
                    </a:cubicBezTo>
                    <a:cubicBezTo>
                      <a:pt x="168" y="253"/>
                      <a:pt x="174" y="257"/>
                      <a:pt x="181" y="262"/>
                    </a:cubicBezTo>
                    <a:cubicBezTo>
                      <a:pt x="181" y="262"/>
                      <a:pt x="181" y="263"/>
                      <a:pt x="182" y="263"/>
                    </a:cubicBezTo>
                    <a:cubicBezTo>
                      <a:pt x="182" y="263"/>
                      <a:pt x="182" y="263"/>
                      <a:pt x="182" y="263"/>
                    </a:cubicBezTo>
                    <a:cubicBezTo>
                      <a:pt x="182" y="263"/>
                      <a:pt x="182" y="263"/>
                      <a:pt x="182" y="263"/>
                    </a:cubicBezTo>
                    <a:cubicBezTo>
                      <a:pt x="173" y="267"/>
                      <a:pt x="173" y="267"/>
                      <a:pt x="173" y="267"/>
                    </a:cubicBezTo>
                    <a:cubicBezTo>
                      <a:pt x="173" y="263"/>
                      <a:pt x="172" y="260"/>
                      <a:pt x="173" y="257"/>
                    </a:cubicBezTo>
                    <a:cubicBezTo>
                      <a:pt x="173" y="255"/>
                      <a:pt x="173" y="253"/>
                      <a:pt x="173" y="252"/>
                    </a:cubicBezTo>
                    <a:cubicBezTo>
                      <a:pt x="173" y="247"/>
                      <a:pt x="173" y="247"/>
                      <a:pt x="173" y="247"/>
                    </a:cubicBezTo>
                    <a:cubicBezTo>
                      <a:pt x="174" y="245"/>
                      <a:pt x="174" y="243"/>
                      <a:pt x="174" y="242"/>
                    </a:cubicBezTo>
                    <a:cubicBezTo>
                      <a:pt x="174" y="240"/>
                      <a:pt x="175" y="238"/>
                      <a:pt x="175" y="237"/>
                    </a:cubicBezTo>
                    <a:cubicBezTo>
                      <a:pt x="175" y="234"/>
                      <a:pt x="176" y="230"/>
                      <a:pt x="177" y="227"/>
                    </a:cubicBezTo>
                    <a:cubicBezTo>
                      <a:pt x="177" y="224"/>
                      <a:pt x="178" y="221"/>
                      <a:pt x="179" y="217"/>
                    </a:cubicBezTo>
                    <a:cubicBezTo>
                      <a:pt x="180" y="214"/>
                      <a:pt x="181" y="211"/>
                      <a:pt x="182" y="208"/>
                    </a:cubicBezTo>
                    <a:cubicBezTo>
                      <a:pt x="183" y="205"/>
                      <a:pt x="184" y="202"/>
                      <a:pt x="186" y="199"/>
                    </a:cubicBezTo>
                    <a:cubicBezTo>
                      <a:pt x="187" y="196"/>
                      <a:pt x="188" y="193"/>
                      <a:pt x="190" y="190"/>
                    </a:cubicBezTo>
                    <a:cubicBezTo>
                      <a:pt x="191" y="187"/>
                      <a:pt x="192" y="184"/>
                      <a:pt x="194" y="181"/>
                    </a:cubicBezTo>
                    <a:cubicBezTo>
                      <a:pt x="196" y="176"/>
                      <a:pt x="196" y="176"/>
                      <a:pt x="196" y="176"/>
                    </a:cubicBezTo>
                    <a:cubicBezTo>
                      <a:pt x="198" y="172"/>
                      <a:pt x="198" y="172"/>
                      <a:pt x="198" y="172"/>
                    </a:cubicBezTo>
                    <a:cubicBezTo>
                      <a:pt x="200" y="169"/>
                      <a:pt x="202" y="166"/>
                      <a:pt x="203" y="164"/>
                    </a:cubicBezTo>
                    <a:cubicBezTo>
                      <a:pt x="205" y="161"/>
                      <a:pt x="207" y="158"/>
                      <a:pt x="208" y="155"/>
                    </a:cubicBezTo>
                    <a:cubicBezTo>
                      <a:pt x="210" y="152"/>
                      <a:pt x="212" y="150"/>
                      <a:pt x="214" y="147"/>
                    </a:cubicBezTo>
                    <a:cubicBezTo>
                      <a:pt x="216" y="144"/>
                      <a:pt x="218" y="142"/>
                      <a:pt x="220" y="139"/>
                    </a:cubicBezTo>
                    <a:cubicBezTo>
                      <a:pt x="222" y="137"/>
                      <a:pt x="224" y="134"/>
                      <a:pt x="226" y="131"/>
                    </a:cubicBezTo>
                    <a:cubicBezTo>
                      <a:pt x="227" y="130"/>
                      <a:pt x="228" y="129"/>
                      <a:pt x="229" y="128"/>
                    </a:cubicBezTo>
                    <a:cubicBezTo>
                      <a:pt x="231" y="126"/>
                      <a:pt x="231" y="126"/>
                      <a:pt x="231" y="126"/>
                    </a:cubicBezTo>
                    <a:cubicBezTo>
                      <a:pt x="231" y="125"/>
                      <a:pt x="232" y="125"/>
                      <a:pt x="233" y="124"/>
                    </a:cubicBezTo>
                    <a:cubicBezTo>
                      <a:pt x="234" y="132"/>
                      <a:pt x="234" y="132"/>
                      <a:pt x="234" y="132"/>
                    </a:cubicBezTo>
                    <a:cubicBezTo>
                      <a:pt x="229" y="130"/>
                      <a:pt x="229" y="130"/>
                      <a:pt x="229" y="130"/>
                    </a:cubicBezTo>
                    <a:cubicBezTo>
                      <a:pt x="228" y="129"/>
                      <a:pt x="227" y="128"/>
                      <a:pt x="225" y="127"/>
                    </a:cubicBezTo>
                    <a:cubicBezTo>
                      <a:pt x="221" y="124"/>
                      <a:pt x="221" y="124"/>
                      <a:pt x="221" y="124"/>
                    </a:cubicBezTo>
                    <a:cubicBezTo>
                      <a:pt x="217" y="121"/>
                      <a:pt x="217" y="121"/>
                      <a:pt x="217" y="121"/>
                    </a:cubicBezTo>
                    <a:cubicBezTo>
                      <a:pt x="214" y="119"/>
                      <a:pt x="211" y="117"/>
                      <a:pt x="209" y="115"/>
                    </a:cubicBezTo>
                    <a:cubicBezTo>
                      <a:pt x="206" y="113"/>
                      <a:pt x="204" y="111"/>
                      <a:pt x="201" y="108"/>
                    </a:cubicBezTo>
                    <a:cubicBezTo>
                      <a:pt x="200" y="107"/>
                      <a:pt x="199" y="106"/>
                      <a:pt x="197" y="105"/>
                    </a:cubicBezTo>
                    <a:cubicBezTo>
                      <a:pt x="194" y="101"/>
                      <a:pt x="194" y="101"/>
                      <a:pt x="194" y="101"/>
                    </a:cubicBezTo>
                    <a:cubicBezTo>
                      <a:pt x="193" y="100"/>
                      <a:pt x="192" y="99"/>
                      <a:pt x="191" y="97"/>
                    </a:cubicBezTo>
                    <a:cubicBezTo>
                      <a:pt x="189" y="96"/>
                      <a:pt x="188" y="95"/>
                      <a:pt x="187" y="94"/>
                    </a:cubicBezTo>
                    <a:cubicBezTo>
                      <a:pt x="184" y="90"/>
                      <a:pt x="184" y="90"/>
                      <a:pt x="184" y="90"/>
                    </a:cubicBezTo>
                    <a:cubicBezTo>
                      <a:pt x="181" y="86"/>
                      <a:pt x="181" y="86"/>
                      <a:pt x="181" y="86"/>
                    </a:cubicBezTo>
                    <a:cubicBezTo>
                      <a:pt x="180" y="84"/>
                      <a:pt x="179" y="83"/>
                      <a:pt x="178" y="82"/>
                    </a:cubicBezTo>
                    <a:cubicBezTo>
                      <a:pt x="177" y="80"/>
                      <a:pt x="176" y="79"/>
                      <a:pt x="175" y="77"/>
                    </a:cubicBezTo>
                    <a:cubicBezTo>
                      <a:pt x="173" y="75"/>
                      <a:pt x="172" y="72"/>
                      <a:pt x="170" y="69"/>
                    </a:cubicBezTo>
                    <a:cubicBezTo>
                      <a:pt x="168" y="66"/>
                      <a:pt x="166" y="63"/>
                      <a:pt x="165" y="60"/>
                    </a:cubicBezTo>
                    <a:cubicBezTo>
                      <a:pt x="164" y="59"/>
                      <a:pt x="163" y="57"/>
                      <a:pt x="163" y="56"/>
                    </a:cubicBezTo>
                    <a:cubicBezTo>
                      <a:pt x="162" y="54"/>
                      <a:pt x="161" y="53"/>
                      <a:pt x="160" y="51"/>
                    </a:cubicBezTo>
                    <a:cubicBezTo>
                      <a:pt x="159" y="48"/>
                      <a:pt x="157" y="45"/>
                      <a:pt x="156" y="42"/>
                    </a:cubicBezTo>
                    <a:cubicBezTo>
                      <a:pt x="155" y="39"/>
                      <a:pt x="154" y="36"/>
                      <a:pt x="152" y="33"/>
                    </a:cubicBezTo>
                    <a:cubicBezTo>
                      <a:pt x="151" y="30"/>
                      <a:pt x="150" y="27"/>
                      <a:pt x="149" y="23"/>
                    </a:cubicBezTo>
                    <a:cubicBezTo>
                      <a:pt x="148" y="20"/>
                      <a:pt x="147" y="17"/>
                      <a:pt x="146" y="14"/>
                    </a:cubicBezTo>
                    <a:cubicBezTo>
                      <a:pt x="145" y="11"/>
                      <a:pt x="145" y="7"/>
                      <a:pt x="144" y="4"/>
                    </a:cubicBezTo>
                    <a:cubicBezTo>
                      <a:pt x="150" y="5"/>
                      <a:pt x="150" y="5"/>
                      <a:pt x="150" y="5"/>
                    </a:cubicBezTo>
                    <a:cubicBezTo>
                      <a:pt x="148" y="7"/>
                      <a:pt x="147" y="10"/>
                      <a:pt x="145" y="12"/>
                    </a:cubicBezTo>
                    <a:cubicBezTo>
                      <a:pt x="144" y="13"/>
                      <a:pt x="143" y="14"/>
                      <a:pt x="142" y="15"/>
                    </a:cubicBezTo>
                    <a:cubicBezTo>
                      <a:pt x="141" y="16"/>
                      <a:pt x="140" y="17"/>
                      <a:pt x="139" y="18"/>
                    </a:cubicBezTo>
                    <a:cubicBezTo>
                      <a:pt x="136" y="21"/>
                      <a:pt x="136" y="21"/>
                      <a:pt x="136" y="21"/>
                    </a:cubicBezTo>
                    <a:cubicBezTo>
                      <a:pt x="133" y="24"/>
                      <a:pt x="133" y="24"/>
                      <a:pt x="133" y="24"/>
                    </a:cubicBezTo>
                    <a:cubicBezTo>
                      <a:pt x="132" y="25"/>
                      <a:pt x="130" y="25"/>
                      <a:pt x="129" y="26"/>
                    </a:cubicBezTo>
                    <a:cubicBezTo>
                      <a:pt x="128" y="27"/>
                      <a:pt x="127" y="28"/>
                      <a:pt x="126" y="29"/>
                    </a:cubicBezTo>
                    <a:cubicBezTo>
                      <a:pt x="124" y="30"/>
                      <a:pt x="121" y="32"/>
                      <a:pt x="119" y="33"/>
                    </a:cubicBezTo>
                    <a:cubicBezTo>
                      <a:pt x="117" y="35"/>
                      <a:pt x="114" y="36"/>
                      <a:pt x="112" y="38"/>
                    </a:cubicBezTo>
                    <a:cubicBezTo>
                      <a:pt x="110" y="39"/>
                      <a:pt x="107" y="40"/>
                      <a:pt x="105" y="42"/>
                    </a:cubicBezTo>
                    <a:cubicBezTo>
                      <a:pt x="102" y="43"/>
                      <a:pt x="100" y="44"/>
                      <a:pt x="97" y="46"/>
                    </a:cubicBezTo>
                    <a:cubicBezTo>
                      <a:pt x="95" y="47"/>
                      <a:pt x="92" y="48"/>
                      <a:pt x="90" y="49"/>
                    </a:cubicBezTo>
                    <a:cubicBezTo>
                      <a:pt x="87" y="50"/>
                      <a:pt x="85" y="51"/>
                      <a:pt x="82" y="52"/>
                    </a:cubicBezTo>
                    <a:cubicBezTo>
                      <a:pt x="80" y="53"/>
                      <a:pt x="77" y="54"/>
                      <a:pt x="75" y="55"/>
                    </a:cubicBezTo>
                    <a:cubicBezTo>
                      <a:pt x="72" y="56"/>
                      <a:pt x="69" y="57"/>
                      <a:pt x="67" y="58"/>
                    </a:cubicBezTo>
                    <a:cubicBezTo>
                      <a:pt x="64" y="59"/>
                      <a:pt x="62" y="60"/>
                      <a:pt x="59" y="60"/>
                    </a:cubicBezTo>
                    <a:cubicBezTo>
                      <a:pt x="56" y="61"/>
                      <a:pt x="54" y="62"/>
                      <a:pt x="51" y="63"/>
                    </a:cubicBezTo>
                    <a:cubicBezTo>
                      <a:pt x="46" y="64"/>
                      <a:pt x="41" y="66"/>
                      <a:pt x="35" y="67"/>
                    </a:cubicBezTo>
                    <a:close/>
                    <a:moveTo>
                      <a:pt x="66" y="56"/>
                    </a:moveTo>
                    <a:cubicBezTo>
                      <a:pt x="69" y="55"/>
                      <a:pt x="71" y="54"/>
                      <a:pt x="74" y="53"/>
                    </a:cubicBezTo>
                    <a:cubicBezTo>
                      <a:pt x="76" y="52"/>
                      <a:pt x="79" y="50"/>
                      <a:pt x="81" y="49"/>
                    </a:cubicBezTo>
                    <a:cubicBezTo>
                      <a:pt x="84" y="48"/>
                      <a:pt x="86" y="47"/>
                      <a:pt x="88" y="46"/>
                    </a:cubicBezTo>
                    <a:cubicBezTo>
                      <a:pt x="91" y="45"/>
                      <a:pt x="93" y="43"/>
                      <a:pt x="96" y="42"/>
                    </a:cubicBezTo>
                    <a:cubicBezTo>
                      <a:pt x="98" y="41"/>
                      <a:pt x="100" y="39"/>
                      <a:pt x="103" y="38"/>
                    </a:cubicBezTo>
                    <a:cubicBezTo>
                      <a:pt x="105" y="37"/>
                      <a:pt x="107" y="35"/>
                      <a:pt x="110" y="34"/>
                    </a:cubicBezTo>
                    <a:cubicBezTo>
                      <a:pt x="112" y="32"/>
                      <a:pt x="114" y="31"/>
                      <a:pt x="116" y="29"/>
                    </a:cubicBezTo>
                    <a:cubicBezTo>
                      <a:pt x="118" y="28"/>
                      <a:pt x="121" y="26"/>
                      <a:pt x="123" y="24"/>
                    </a:cubicBezTo>
                    <a:cubicBezTo>
                      <a:pt x="124" y="24"/>
                      <a:pt x="125" y="23"/>
                      <a:pt x="126" y="22"/>
                    </a:cubicBezTo>
                    <a:cubicBezTo>
                      <a:pt x="127" y="21"/>
                      <a:pt x="128" y="20"/>
                      <a:pt x="129" y="19"/>
                    </a:cubicBezTo>
                    <a:cubicBezTo>
                      <a:pt x="132" y="17"/>
                      <a:pt x="132" y="17"/>
                      <a:pt x="132" y="17"/>
                    </a:cubicBezTo>
                    <a:cubicBezTo>
                      <a:pt x="135" y="14"/>
                      <a:pt x="135" y="14"/>
                      <a:pt x="135" y="14"/>
                    </a:cubicBezTo>
                    <a:cubicBezTo>
                      <a:pt x="136" y="13"/>
                      <a:pt x="136" y="12"/>
                      <a:pt x="137" y="11"/>
                    </a:cubicBezTo>
                    <a:cubicBezTo>
                      <a:pt x="138" y="10"/>
                      <a:pt x="139" y="9"/>
                      <a:pt x="140" y="8"/>
                    </a:cubicBezTo>
                    <a:cubicBezTo>
                      <a:pt x="142" y="6"/>
                      <a:pt x="143" y="4"/>
                      <a:pt x="144" y="1"/>
                    </a:cubicBezTo>
                    <a:cubicBezTo>
                      <a:pt x="145" y="1"/>
                      <a:pt x="146" y="0"/>
                      <a:pt x="146" y="0"/>
                    </a:cubicBezTo>
                    <a:cubicBezTo>
                      <a:pt x="148" y="0"/>
                      <a:pt x="150" y="1"/>
                      <a:pt x="151" y="3"/>
                    </a:cubicBezTo>
                    <a:cubicBezTo>
                      <a:pt x="151" y="3"/>
                      <a:pt x="151" y="3"/>
                      <a:pt x="151" y="3"/>
                    </a:cubicBezTo>
                    <a:cubicBezTo>
                      <a:pt x="151" y="6"/>
                      <a:pt x="152" y="9"/>
                      <a:pt x="153" y="12"/>
                    </a:cubicBezTo>
                    <a:cubicBezTo>
                      <a:pt x="154" y="15"/>
                      <a:pt x="155" y="18"/>
                      <a:pt x="156" y="21"/>
                    </a:cubicBezTo>
                    <a:cubicBezTo>
                      <a:pt x="158" y="27"/>
                      <a:pt x="161" y="33"/>
                      <a:pt x="163" y="39"/>
                    </a:cubicBezTo>
                    <a:cubicBezTo>
                      <a:pt x="165" y="42"/>
                      <a:pt x="166" y="45"/>
                      <a:pt x="168" y="48"/>
                    </a:cubicBezTo>
                    <a:cubicBezTo>
                      <a:pt x="168" y="49"/>
                      <a:pt x="169" y="50"/>
                      <a:pt x="170" y="52"/>
                    </a:cubicBezTo>
                    <a:cubicBezTo>
                      <a:pt x="171" y="53"/>
                      <a:pt x="171" y="55"/>
                      <a:pt x="172" y="56"/>
                    </a:cubicBezTo>
                    <a:cubicBezTo>
                      <a:pt x="174" y="59"/>
                      <a:pt x="176" y="62"/>
                      <a:pt x="177" y="64"/>
                    </a:cubicBezTo>
                    <a:cubicBezTo>
                      <a:pt x="179" y="67"/>
                      <a:pt x="181" y="70"/>
                      <a:pt x="183" y="72"/>
                    </a:cubicBezTo>
                    <a:cubicBezTo>
                      <a:pt x="183" y="74"/>
                      <a:pt x="184" y="75"/>
                      <a:pt x="185" y="76"/>
                    </a:cubicBezTo>
                    <a:cubicBezTo>
                      <a:pt x="186" y="78"/>
                      <a:pt x="187" y="79"/>
                      <a:pt x="188" y="80"/>
                    </a:cubicBezTo>
                    <a:cubicBezTo>
                      <a:pt x="191" y="84"/>
                      <a:pt x="191" y="84"/>
                      <a:pt x="191" y="84"/>
                    </a:cubicBezTo>
                    <a:cubicBezTo>
                      <a:pt x="194" y="87"/>
                      <a:pt x="194" y="87"/>
                      <a:pt x="194" y="87"/>
                    </a:cubicBezTo>
                    <a:cubicBezTo>
                      <a:pt x="195" y="89"/>
                      <a:pt x="197" y="90"/>
                      <a:pt x="198" y="91"/>
                    </a:cubicBezTo>
                    <a:cubicBezTo>
                      <a:pt x="199" y="92"/>
                      <a:pt x="200" y="93"/>
                      <a:pt x="201" y="95"/>
                    </a:cubicBezTo>
                    <a:cubicBezTo>
                      <a:pt x="204" y="98"/>
                      <a:pt x="204" y="98"/>
                      <a:pt x="204" y="98"/>
                    </a:cubicBezTo>
                    <a:cubicBezTo>
                      <a:pt x="205" y="99"/>
                      <a:pt x="207" y="100"/>
                      <a:pt x="208" y="101"/>
                    </a:cubicBezTo>
                    <a:cubicBezTo>
                      <a:pt x="210" y="103"/>
                      <a:pt x="213" y="105"/>
                      <a:pt x="215" y="107"/>
                    </a:cubicBezTo>
                    <a:cubicBezTo>
                      <a:pt x="218" y="109"/>
                      <a:pt x="220" y="111"/>
                      <a:pt x="223" y="113"/>
                    </a:cubicBezTo>
                    <a:cubicBezTo>
                      <a:pt x="226" y="116"/>
                      <a:pt x="226" y="116"/>
                      <a:pt x="226" y="116"/>
                    </a:cubicBezTo>
                    <a:cubicBezTo>
                      <a:pt x="231" y="118"/>
                      <a:pt x="231" y="118"/>
                      <a:pt x="231" y="118"/>
                    </a:cubicBezTo>
                    <a:cubicBezTo>
                      <a:pt x="232" y="119"/>
                      <a:pt x="233" y="120"/>
                      <a:pt x="235" y="121"/>
                    </a:cubicBezTo>
                    <a:cubicBezTo>
                      <a:pt x="239" y="123"/>
                      <a:pt x="239" y="123"/>
                      <a:pt x="239" y="123"/>
                    </a:cubicBezTo>
                    <a:cubicBezTo>
                      <a:pt x="239" y="123"/>
                      <a:pt x="239" y="123"/>
                      <a:pt x="240" y="124"/>
                    </a:cubicBezTo>
                    <a:cubicBezTo>
                      <a:pt x="242" y="126"/>
                      <a:pt x="242" y="129"/>
                      <a:pt x="240" y="131"/>
                    </a:cubicBezTo>
                    <a:cubicBezTo>
                      <a:pt x="240" y="131"/>
                      <a:pt x="240" y="131"/>
                      <a:pt x="240" y="131"/>
                    </a:cubicBezTo>
                    <a:cubicBezTo>
                      <a:pt x="239" y="133"/>
                      <a:pt x="239" y="133"/>
                      <a:pt x="239" y="133"/>
                    </a:cubicBezTo>
                    <a:cubicBezTo>
                      <a:pt x="237" y="135"/>
                      <a:pt x="237" y="135"/>
                      <a:pt x="237" y="135"/>
                    </a:cubicBezTo>
                    <a:cubicBezTo>
                      <a:pt x="234" y="138"/>
                      <a:pt x="234" y="138"/>
                      <a:pt x="234" y="138"/>
                    </a:cubicBezTo>
                    <a:cubicBezTo>
                      <a:pt x="232" y="141"/>
                      <a:pt x="230" y="143"/>
                      <a:pt x="228" y="146"/>
                    </a:cubicBezTo>
                    <a:cubicBezTo>
                      <a:pt x="226" y="148"/>
                      <a:pt x="224" y="151"/>
                      <a:pt x="223" y="153"/>
                    </a:cubicBezTo>
                    <a:cubicBezTo>
                      <a:pt x="221" y="156"/>
                      <a:pt x="219" y="158"/>
                      <a:pt x="217" y="161"/>
                    </a:cubicBezTo>
                    <a:cubicBezTo>
                      <a:pt x="216" y="164"/>
                      <a:pt x="214" y="166"/>
                      <a:pt x="212" y="169"/>
                    </a:cubicBezTo>
                    <a:cubicBezTo>
                      <a:pt x="211" y="172"/>
                      <a:pt x="209" y="174"/>
                      <a:pt x="208" y="177"/>
                    </a:cubicBezTo>
                    <a:cubicBezTo>
                      <a:pt x="206" y="181"/>
                      <a:pt x="206" y="181"/>
                      <a:pt x="206" y="181"/>
                    </a:cubicBezTo>
                    <a:cubicBezTo>
                      <a:pt x="203" y="186"/>
                      <a:pt x="203" y="186"/>
                      <a:pt x="203" y="186"/>
                    </a:cubicBezTo>
                    <a:cubicBezTo>
                      <a:pt x="202" y="188"/>
                      <a:pt x="201" y="191"/>
                      <a:pt x="199" y="194"/>
                    </a:cubicBezTo>
                    <a:cubicBezTo>
                      <a:pt x="198" y="197"/>
                      <a:pt x="197" y="200"/>
                      <a:pt x="196" y="203"/>
                    </a:cubicBezTo>
                    <a:cubicBezTo>
                      <a:pt x="195" y="206"/>
                      <a:pt x="194" y="209"/>
                      <a:pt x="193" y="212"/>
                    </a:cubicBezTo>
                    <a:cubicBezTo>
                      <a:pt x="192" y="215"/>
                      <a:pt x="191" y="218"/>
                      <a:pt x="190" y="220"/>
                    </a:cubicBezTo>
                    <a:cubicBezTo>
                      <a:pt x="189" y="224"/>
                      <a:pt x="188" y="226"/>
                      <a:pt x="187" y="230"/>
                    </a:cubicBezTo>
                    <a:cubicBezTo>
                      <a:pt x="187" y="233"/>
                      <a:pt x="186" y="236"/>
                      <a:pt x="186" y="239"/>
                    </a:cubicBezTo>
                    <a:cubicBezTo>
                      <a:pt x="185" y="240"/>
                      <a:pt x="185" y="242"/>
                      <a:pt x="185" y="243"/>
                    </a:cubicBezTo>
                    <a:cubicBezTo>
                      <a:pt x="185" y="245"/>
                      <a:pt x="184" y="246"/>
                      <a:pt x="184" y="248"/>
                    </a:cubicBezTo>
                    <a:cubicBezTo>
                      <a:pt x="184" y="253"/>
                      <a:pt x="184" y="253"/>
                      <a:pt x="184" y="253"/>
                    </a:cubicBezTo>
                    <a:cubicBezTo>
                      <a:pt x="184" y="254"/>
                      <a:pt x="183" y="256"/>
                      <a:pt x="183" y="257"/>
                    </a:cubicBezTo>
                    <a:cubicBezTo>
                      <a:pt x="183" y="260"/>
                      <a:pt x="183" y="263"/>
                      <a:pt x="183" y="266"/>
                    </a:cubicBezTo>
                    <a:cubicBezTo>
                      <a:pt x="183" y="267"/>
                      <a:pt x="183" y="267"/>
                      <a:pt x="183" y="267"/>
                    </a:cubicBezTo>
                    <a:cubicBezTo>
                      <a:pt x="183" y="268"/>
                      <a:pt x="183" y="269"/>
                      <a:pt x="182" y="270"/>
                    </a:cubicBezTo>
                    <a:cubicBezTo>
                      <a:pt x="180" y="272"/>
                      <a:pt x="176" y="272"/>
                      <a:pt x="174" y="270"/>
                    </a:cubicBezTo>
                    <a:cubicBezTo>
                      <a:pt x="174" y="270"/>
                      <a:pt x="174" y="270"/>
                      <a:pt x="174" y="270"/>
                    </a:cubicBezTo>
                    <a:cubicBezTo>
                      <a:pt x="175" y="271"/>
                      <a:pt x="175" y="271"/>
                      <a:pt x="175" y="271"/>
                    </a:cubicBezTo>
                    <a:cubicBezTo>
                      <a:pt x="168" y="266"/>
                      <a:pt x="162" y="262"/>
                      <a:pt x="155" y="257"/>
                    </a:cubicBezTo>
                    <a:cubicBezTo>
                      <a:pt x="145" y="251"/>
                      <a:pt x="145" y="251"/>
                      <a:pt x="145" y="251"/>
                    </a:cubicBezTo>
                    <a:cubicBezTo>
                      <a:pt x="142" y="249"/>
                      <a:pt x="139" y="246"/>
                      <a:pt x="135" y="244"/>
                    </a:cubicBezTo>
                    <a:cubicBezTo>
                      <a:pt x="132" y="242"/>
                      <a:pt x="128" y="240"/>
                      <a:pt x="125" y="238"/>
                    </a:cubicBezTo>
                    <a:cubicBezTo>
                      <a:pt x="121" y="236"/>
                      <a:pt x="118" y="234"/>
                      <a:pt x="115" y="232"/>
                    </a:cubicBezTo>
                    <a:cubicBezTo>
                      <a:pt x="111" y="230"/>
                      <a:pt x="108" y="229"/>
                      <a:pt x="104" y="227"/>
                    </a:cubicBezTo>
                    <a:cubicBezTo>
                      <a:pt x="101" y="225"/>
                      <a:pt x="97" y="223"/>
                      <a:pt x="93" y="221"/>
                    </a:cubicBezTo>
                    <a:cubicBezTo>
                      <a:pt x="90" y="220"/>
                      <a:pt x="86" y="218"/>
                      <a:pt x="83" y="216"/>
                    </a:cubicBezTo>
                    <a:cubicBezTo>
                      <a:pt x="79" y="215"/>
                      <a:pt x="75" y="213"/>
                      <a:pt x="72" y="212"/>
                    </a:cubicBezTo>
                    <a:cubicBezTo>
                      <a:pt x="70" y="211"/>
                      <a:pt x="68" y="210"/>
                      <a:pt x="66" y="209"/>
                    </a:cubicBezTo>
                    <a:cubicBezTo>
                      <a:pt x="65" y="209"/>
                      <a:pt x="63" y="208"/>
                      <a:pt x="61" y="207"/>
                    </a:cubicBezTo>
                    <a:cubicBezTo>
                      <a:pt x="55" y="205"/>
                      <a:pt x="55" y="205"/>
                      <a:pt x="55" y="205"/>
                    </a:cubicBezTo>
                    <a:cubicBezTo>
                      <a:pt x="50" y="203"/>
                      <a:pt x="50" y="203"/>
                      <a:pt x="50" y="203"/>
                    </a:cubicBezTo>
                    <a:cubicBezTo>
                      <a:pt x="48" y="203"/>
                      <a:pt x="46" y="202"/>
                      <a:pt x="44" y="201"/>
                    </a:cubicBezTo>
                    <a:cubicBezTo>
                      <a:pt x="42" y="201"/>
                      <a:pt x="40" y="200"/>
                      <a:pt x="38" y="200"/>
                    </a:cubicBezTo>
                    <a:cubicBezTo>
                      <a:pt x="33" y="198"/>
                      <a:pt x="33" y="198"/>
                      <a:pt x="33" y="198"/>
                    </a:cubicBezTo>
                    <a:cubicBezTo>
                      <a:pt x="27" y="197"/>
                      <a:pt x="27" y="197"/>
                      <a:pt x="27" y="197"/>
                    </a:cubicBezTo>
                    <a:cubicBezTo>
                      <a:pt x="25" y="196"/>
                      <a:pt x="23" y="196"/>
                      <a:pt x="21" y="196"/>
                    </a:cubicBezTo>
                    <a:cubicBezTo>
                      <a:pt x="18" y="195"/>
                      <a:pt x="18" y="195"/>
                      <a:pt x="18" y="195"/>
                    </a:cubicBezTo>
                    <a:cubicBezTo>
                      <a:pt x="15" y="195"/>
                      <a:pt x="15" y="195"/>
                      <a:pt x="15" y="195"/>
                    </a:cubicBezTo>
                    <a:cubicBezTo>
                      <a:pt x="12" y="194"/>
                      <a:pt x="8" y="194"/>
                      <a:pt x="4" y="193"/>
                    </a:cubicBezTo>
                    <a:cubicBezTo>
                      <a:pt x="4" y="193"/>
                      <a:pt x="4" y="193"/>
                      <a:pt x="4" y="193"/>
                    </a:cubicBezTo>
                    <a:cubicBezTo>
                      <a:pt x="3" y="193"/>
                      <a:pt x="2" y="193"/>
                      <a:pt x="2" y="192"/>
                    </a:cubicBezTo>
                    <a:cubicBezTo>
                      <a:pt x="0" y="191"/>
                      <a:pt x="0" y="189"/>
                      <a:pt x="1" y="188"/>
                    </a:cubicBezTo>
                    <a:cubicBezTo>
                      <a:pt x="3" y="186"/>
                      <a:pt x="5" y="183"/>
                      <a:pt x="6" y="181"/>
                    </a:cubicBezTo>
                    <a:cubicBezTo>
                      <a:pt x="8" y="179"/>
                      <a:pt x="9" y="177"/>
                      <a:pt x="11" y="175"/>
                    </a:cubicBezTo>
                    <a:cubicBezTo>
                      <a:pt x="12" y="172"/>
                      <a:pt x="14" y="170"/>
                      <a:pt x="15" y="168"/>
                    </a:cubicBezTo>
                    <a:cubicBezTo>
                      <a:pt x="17" y="165"/>
                      <a:pt x="18" y="163"/>
                      <a:pt x="20" y="161"/>
                    </a:cubicBezTo>
                    <a:cubicBezTo>
                      <a:pt x="21" y="158"/>
                      <a:pt x="22" y="156"/>
                      <a:pt x="23" y="154"/>
                    </a:cubicBezTo>
                    <a:cubicBezTo>
                      <a:pt x="25" y="151"/>
                      <a:pt x="26" y="149"/>
                      <a:pt x="27" y="146"/>
                    </a:cubicBezTo>
                    <a:cubicBezTo>
                      <a:pt x="28" y="144"/>
                      <a:pt x="29" y="141"/>
                      <a:pt x="30" y="139"/>
                    </a:cubicBezTo>
                    <a:cubicBezTo>
                      <a:pt x="32" y="135"/>
                      <a:pt x="32" y="135"/>
                      <a:pt x="32" y="135"/>
                    </a:cubicBezTo>
                    <a:cubicBezTo>
                      <a:pt x="33" y="131"/>
                      <a:pt x="33" y="131"/>
                      <a:pt x="33" y="131"/>
                    </a:cubicBezTo>
                    <a:cubicBezTo>
                      <a:pt x="34" y="130"/>
                      <a:pt x="34" y="128"/>
                      <a:pt x="34" y="127"/>
                    </a:cubicBezTo>
                    <a:cubicBezTo>
                      <a:pt x="35" y="126"/>
                      <a:pt x="35" y="125"/>
                      <a:pt x="36" y="123"/>
                    </a:cubicBezTo>
                    <a:cubicBezTo>
                      <a:pt x="36" y="121"/>
                      <a:pt x="37" y="118"/>
                      <a:pt x="37" y="115"/>
                    </a:cubicBezTo>
                    <a:cubicBezTo>
                      <a:pt x="38" y="113"/>
                      <a:pt x="39" y="110"/>
                      <a:pt x="39" y="107"/>
                    </a:cubicBezTo>
                    <a:cubicBezTo>
                      <a:pt x="39" y="105"/>
                      <a:pt x="39" y="102"/>
                      <a:pt x="40" y="99"/>
                    </a:cubicBezTo>
                    <a:cubicBezTo>
                      <a:pt x="40" y="96"/>
                      <a:pt x="40" y="94"/>
                      <a:pt x="40" y="91"/>
                    </a:cubicBezTo>
                    <a:cubicBezTo>
                      <a:pt x="40" y="88"/>
                      <a:pt x="39" y="85"/>
                      <a:pt x="39" y="83"/>
                    </a:cubicBezTo>
                    <a:cubicBezTo>
                      <a:pt x="39" y="80"/>
                      <a:pt x="38" y="77"/>
                      <a:pt x="38" y="75"/>
                    </a:cubicBezTo>
                    <a:cubicBezTo>
                      <a:pt x="37" y="72"/>
                      <a:pt x="36" y="69"/>
                      <a:pt x="35" y="67"/>
                    </a:cubicBezTo>
                    <a:cubicBezTo>
                      <a:pt x="35" y="67"/>
                      <a:pt x="35" y="67"/>
                      <a:pt x="35" y="67"/>
                    </a:cubicBezTo>
                    <a:cubicBezTo>
                      <a:pt x="35" y="67"/>
                      <a:pt x="35" y="67"/>
                      <a:pt x="35" y="67"/>
                    </a:cubicBezTo>
                    <a:cubicBezTo>
                      <a:pt x="46" y="64"/>
                      <a:pt x="56" y="60"/>
                      <a:pt x="6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7"/>
              <p:cNvSpPr>
                <a:spLocks noEditPoints="1"/>
              </p:cNvSpPr>
              <p:nvPr/>
            </p:nvSpPr>
            <p:spPr bwMode="auto">
              <a:xfrm>
                <a:off x="8558213" y="-733425"/>
                <a:ext cx="1406525" cy="1466850"/>
              </a:xfrm>
              <a:custGeom>
                <a:avLst/>
                <a:gdLst>
                  <a:gd name="T0" fmla="*/ 330 w 332"/>
                  <a:gd name="T1" fmla="*/ 159 h 346"/>
                  <a:gd name="T2" fmla="*/ 322 w 332"/>
                  <a:gd name="T3" fmla="*/ 165 h 346"/>
                  <a:gd name="T4" fmla="*/ 300 w 332"/>
                  <a:gd name="T5" fmla="*/ 196 h 346"/>
                  <a:gd name="T6" fmla="*/ 283 w 332"/>
                  <a:gd name="T7" fmla="*/ 232 h 346"/>
                  <a:gd name="T8" fmla="*/ 267 w 332"/>
                  <a:gd name="T9" fmla="*/ 281 h 346"/>
                  <a:gd name="T10" fmla="*/ 252 w 332"/>
                  <a:gd name="T11" fmla="*/ 343 h 346"/>
                  <a:gd name="T12" fmla="*/ 249 w 332"/>
                  <a:gd name="T13" fmla="*/ 345 h 346"/>
                  <a:gd name="T14" fmla="*/ 222 w 332"/>
                  <a:gd name="T15" fmla="*/ 326 h 346"/>
                  <a:gd name="T16" fmla="*/ 193 w 332"/>
                  <a:gd name="T17" fmla="*/ 311 h 346"/>
                  <a:gd name="T18" fmla="*/ 132 w 332"/>
                  <a:gd name="T19" fmla="*/ 286 h 346"/>
                  <a:gd name="T20" fmla="*/ 21 w 332"/>
                  <a:gd name="T21" fmla="*/ 253 h 346"/>
                  <a:gd name="T22" fmla="*/ 3 w 332"/>
                  <a:gd name="T23" fmla="*/ 239 h 346"/>
                  <a:gd name="T24" fmla="*/ 11 w 332"/>
                  <a:gd name="T25" fmla="*/ 229 h 346"/>
                  <a:gd name="T26" fmla="*/ 21 w 332"/>
                  <a:gd name="T27" fmla="*/ 212 h 346"/>
                  <a:gd name="T28" fmla="*/ 29 w 332"/>
                  <a:gd name="T29" fmla="*/ 191 h 346"/>
                  <a:gd name="T30" fmla="*/ 37 w 332"/>
                  <a:gd name="T31" fmla="*/ 157 h 346"/>
                  <a:gd name="T32" fmla="*/ 43 w 332"/>
                  <a:gd name="T33" fmla="*/ 111 h 346"/>
                  <a:gd name="T34" fmla="*/ 44 w 332"/>
                  <a:gd name="T35" fmla="*/ 65 h 346"/>
                  <a:gd name="T36" fmla="*/ 54 w 332"/>
                  <a:gd name="T37" fmla="*/ 61 h 346"/>
                  <a:gd name="T38" fmla="*/ 75 w 332"/>
                  <a:gd name="T39" fmla="*/ 60 h 346"/>
                  <a:gd name="T40" fmla="*/ 111 w 332"/>
                  <a:gd name="T41" fmla="*/ 51 h 346"/>
                  <a:gd name="T42" fmla="*/ 150 w 332"/>
                  <a:gd name="T43" fmla="*/ 34 h 346"/>
                  <a:gd name="T44" fmla="*/ 205 w 332"/>
                  <a:gd name="T45" fmla="*/ 0 h 346"/>
                  <a:gd name="T46" fmla="*/ 208 w 332"/>
                  <a:gd name="T47" fmla="*/ 1 h 346"/>
                  <a:gd name="T48" fmla="*/ 218 w 332"/>
                  <a:gd name="T49" fmla="*/ 23 h 346"/>
                  <a:gd name="T50" fmla="*/ 239 w 332"/>
                  <a:gd name="T51" fmla="*/ 54 h 346"/>
                  <a:gd name="T52" fmla="*/ 270 w 332"/>
                  <a:gd name="T53" fmla="*/ 93 h 346"/>
                  <a:gd name="T54" fmla="*/ 332 w 332"/>
                  <a:gd name="T55" fmla="*/ 157 h 346"/>
                  <a:gd name="T56" fmla="*/ 261 w 332"/>
                  <a:gd name="T57" fmla="*/ 84 h 346"/>
                  <a:gd name="T58" fmla="*/ 230 w 332"/>
                  <a:gd name="T59" fmla="*/ 45 h 346"/>
                  <a:gd name="T60" fmla="*/ 213 w 332"/>
                  <a:gd name="T61" fmla="*/ 19 h 346"/>
                  <a:gd name="T62" fmla="*/ 207 w 332"/>
                  <a:gd name="T63" fmla="*/ 3 h 346"/>
                  <a:gd name="T64" fmla="*/ 190 w 332"/>
                  <a:gd name="T65" fmla="*/ 16 h 346"/>
                  <a:gd name="T66" fmla="*/ 143 w 332"/>
                  <a:gd name="T67" fmla="*/ 44 h 346"/>
                  <a:gd name="T68" fmla="*/ 103 w 332"/>
                  <a:gd name="T69" fmla="*/ 61 h 346"/>
                  <a:gd name="T70" fmla="*/ 70 w 332"/>
                  <a:gd name="T71" fmla="*/ 69 h 346"/>
                  <a:gd name="T72" fmla="*/ 48 w 332"/>
                  <a:gd name="T73" fmla="*/ 69 h 346"/>
                  <a:gd name="T74" fmla="*/ 53 w 332"/>
                  <a:gd name="T75" fmla="*/ 100 h 346"/>
                  <a:gd name="T76" fmla="*/ 50 w 332"/>
                  <a:gd name="T77" fmla="*/ 147 h 346"/>
                  <a:gd name="T78" fmla="*/ 41 w 332"/>
                  <a:gd name="T79" fmla="*/ 188 h 346"/>
                  <a:gd name="T80" fmla="*/ 33 w 332"/>
                  <a:gd name="T81" fmla="*/ 211 h 346"/>
                  <a:gd name="T82" fmla="*/ 22 w 332"/>
                  <a:gd name="T83" fmla="*/ 233 h 346"/>
                  <a:gd name="T84" fmla="*/ 14 w 332"/>
                  <a:gd name="T85" fmla="*/ 242 h 346"/>
                  <a:gd name="T86" fmla="*/ 40 w 332"/>
                  <a:gd name="T87" fmla="*/ 247 h 346"/>
                  <a:gd name="T88" fmla="*/ 134 w 332"/>
                  <a:gd name="T89" fmla="*/ 279 h 346"/>
                  <a:gd name="T90" fmla="*/ 196 w 332"/>
                  <a:gd name="T91" fmla="*/ 305 h 346"/>
                  <a:gd name="T92" fmla="*/ 225 w 332"/>
                  <a:gd name="T93" fmla="*/ 322 h 346"/>
                  <a:gd name="T94" fmla="*/ 251 w 332"/>
                  <a:gd name="T95" fmla="*/ 342 h 346"/>
                  <a:gd name="T96" fmla="*/ 248 w 332"/>
                  <a:gd name="T97" fmla="*/ 343 h 346"/>
                  <a:gd name="T98" fmla="*/ 269 w 332"/>
                  <a:gd name="T99" fmla="*/ 268 h 346"/>
                  <a:gd name="T100" fmla="*/ 288 w 332"/>
                  <a:gd name="T101" fmla="*/ 219 h 346"/>
                  <a:gd name="T102" fmla="*/ 302 w 332"/>
                  <a:gd name="T103" fmla="*/ 190 h 346"/>
                  <a:gd name="T104" fmla="*/ 323 w 332"/>
                  <a:gd name="T105" fmla="*/ 164 h 346"/>
                  <a:gd name="T106" fmla="*/ 332 w 332"/>
                  <a:gd name="T107" fmla="*/ 15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346">
                    <a:moveTo>
                      <a:pt x="332" y="157"/>
                    </a:moveTo>
                    <a:cubicBezTo>
                      <a:pt x="332" y="157"/>
                      <a:pt x="332" y="157"/>
                      <a:pt x="332" y="157"/>
                    </a:cubicBezTo>
                    <a:cubicBezTo>
                      <a:pt x="332" y="157"/>
                      <a:pt x="332" y="157"/>
                      <a:pt x="332" y="157"/>
                    </a:cubicBezTo>
                    <a:cubicBezTo>
                      <a:pt x="330" y="159"/>
                      <a:pt x="330" y="159"/>
                      <a:pt x="330" y="159"/>
                    </a:cubicBezTo>
                    <a:cubicBezTo>
                      <a:pt x="329" y="159"/>
                      <a:pt x="328" y="160"/>
                      <a:pt x="327" y="160"/>
                    </a:cubicBezTo>
                    <a:cubicBezTo>
                      <a:pt x="325" y="163"/>
                      <a:pt x="325" y="163"/>
                      <a:pt x="325" y="163"/>
                    </a:cubicBezTo>
                    <a:cubicBezTo>
                      <a:pt x="323" y="164"/>
                      <a:pt x="323" y="164"/>
                      <a:pt x="323" y="164"/>
                    </a:cubicBezTo>
                    <a:cubicBezTo>
                      <a:pt x="322" y="165"/>
                      <a:pt x="322" y="165"/>
                      <a:pt x="322" y="165"/>
                    </a:cubicBezTo>
                    <a:cubicBezTo>
                      <a:pt x="319" y="168"/>
                      <a:pt x="316" y="171"/>
                      <a:pt x="314" y="174"/>
                    </a:cubicBezTo>
                    <a:cubicBezTo>
                      <a:pt x="311" y="178"/>
                      <a:pt x="308" y="181"/>
                      <a:pt x="306" y="185"/>
                    </a:cubicBezTo>
                    <a:cubicBezTo>
                      <a:pt x="303" y="190"/>
                      <a:pt x="303" y="190"/>
                      <a:pt x="303" y="190"/>
                    </a:cubicBezTo>
                    <a:cubicBezTo>
                      <a:pt x="300" y="196"/>
                      <a:pt x="300" y="196"/>
                      <a:pt x="300" y="196"/>
                    </a:cubicBezTo>
                    <a:cubicBezTo>
                      <a:pt x="298" y="198"/>
                      <a:pt x="298" y="200"/>
                      <a:pt x="296" y="202"/>
                    </a:cubicBezTo>
                    <a:cubicBezTo>
                      <a:pt x="295" y="204"/>
                      <a:pt x="295" y="206"/>
                      <a:pt x="294" y="208"/>
                    </a:cubicBezTo>
                    <a:cubicBezTo>
                      <a:pt x="292" y="212"/>
                      <a:pt x="290" y="216"/>
                      <a:pt x="288" y="220"/>
                    </a:cubicBezTo>
                    <a:cubicBezTo>
                      <a:pt x="287" y="224"/>
                      <a:pt x="285" y="228"/>
                      <a:pt x="283" y="232"/>
                    </a:cubicBezTo>
                    <a:cubicBezTo>
                      <a:pt x="282" y="236"/>
                      <a:pt x="280" y="240"/>
                      <a:pt x="279" y="244"/>
                    </a:cubicBezTo>
                    <a:cubicBezTo>
                      <a:pt x="277" y="248"/>
                      <a:pt x="276" y="252"/>
                      <a:pt x="275" y="256"/>
                    </a:cubicBezTo>
                    <a:cubicBezTo>
                      <a:pt x="273" y="260"/>
                      <a:pt x="272" y="264"/>
                      <a:pt x="271" y="268"/>
                    </a:cubicBezTo>
                    <a:cubicBezTo>
                      <a:pt x="269" y="272"/>
                      <a:pt x="268" y="277"/>
                      <a:pt x="267" y="281"/>
                    </a:cubicBezTo>
                    <a:cubicBezTo>
                      <a:pt x="266" y="285"/>
                      <a:pt x="265" y="289"/>
                      <a:pt x="264" y="293"/>
                    </a:cubicBezTo>
                    <a:cubicBezTo>
                      <a:pt x="261" y="302"/>
                      <a:pt x="259" y="310"/>
                      <a:pt x="257" y="318"/>
                    </a:cubicBezTo>
                    <a:cubicBezTo>
                      <a:pt x="256" y="327"/>
                      <a:pt x="254" y="335"/>
                      <a:pt x="252" y="344"/>
                    </a:cubicBezTo>
                    <a:cubicBezTo>
                      <a:pt x="252" y="343"/>
                      <a:pt x="252" y="343"/>
                      <a:pt x="252" y="343"/>
                    </a:cubicBezTo>
                    <a:cubicBezTo>
                      <a:pt x="252" y="343"/>
                      <a:pt x="252" y="343"/>
                      <a:pt x="252" y="343"/>
                    </a:cubicBezTo>
                    <a:cubicBezTo>
                      <a:pt x="252" y="344"/>
                      <a:pt x="252" y="344"/>
                      <a:pt x="252" y="345"/>
                    </a:cubicBezTo>
                    <a:cubicBezTo>
                      <a:pt x="251" y="346"/>
                      <a:pt x="250" y="346"/>
                      <a:pt x="249" y="345"/>
                    </a:cubicBezTo>
                    <a:cubicBezTo>
                      <a:pt x="249" y="345"/>
                      <a:pt x="249" y="345"/>
                      <a:pt x="249" y="345"/>
                    </a:cubicBezTo>
                    <a:cubicBezTo>
                      <a:pt x="247" y="343"/>
                      <a:pt x="245" y="341"/>
                      <a:pt x="243" y="340"/>
                    </a:cubicBezTo>
                    <a:cubicBezTo>
                      <a:pt x="240" y="338"/>
                      <a:pt x="238" y="336"/>
                      <a:pt x="236" y="335"/>
                    </a:cubicBezTo>
                    <a:cubicBezTo>
                      <a:pt x="234" y="333"/>
                      <a:pt x="231" y="332"/>
                      <a:pt x="229" y="330"/>
                    </a:cubicBezTo>
                    <a:cubicBezTo>
                      <a:pt x="222" y="326"/>
                      <a:pt x="222" y="326"/>
                      <a:pt x="222" y="326"/>
                    </a:cubicBezTo>
                    <a:cubicBezTo>
                      <a:pt x="215" y="322"/>
                      <a:pt x="215" y="322"/>
                      <a:pt x="215" y="322"/>
                    </a:cubicBezTo>
                    <a:cubicBezTo>
                      <a:pt x="213" y="321"/>
                      <a:pt x="210" y="319"/>
                      <a:pt x="208" y="318"/>
                    </a:cubicBezTo>
                    <a:cubicBezTo>
                      <a:pt x="205" y="317"/>
                      <a:pt x="203" y="316"/>
                      <a:pt x="200" y="314"/>
                    </a:cubicBezTo>
                    <a:cubicBezTo>
                      <a:pt x="198" y="313"/>
                      <a:pt x="195" y="312"/>
                      <a:pt x="193" y="311"/>
                    </a:cubicBezTo>
                    <a:cubicBezTo>
                      <a:pt x="188" y="309"/>
                      <a:pt x="183" y="306"/>
                      <a:pt x="178" y="304"/>
                    </a:cubicBezTo>
                    <a:cubicBezTo>
                      <a:pt x="173" y="302"/>
                      <a:pt x="168" y="300"/>
                      <a:pt x="163" y="298"/>
                    </a:cubicBezTo>
                    <a:cubicBezTo>
                      <a:pt x="157" y="296"/>
                      <a:pt x="152" y="294"/>
                      <a:pt x="147" y="292"/>
                    </a:cubicBezTo>
                    <a:cubicBezTo>
                      <a:pt x="142" y="290"/>
                      <a:pt x="137" y="288"/>
                      <a:pt x="132" y="286"/>
                    </a:cubicBezTo>
                    <a:cubicBezTo>
                      <a:pt x="121" y="283"/>
                      <a:pt x="111" y="279"/>
                      <a:pt x="100" y="276"/>
                    </a:cubicBezTo>
                    <a:cubicBezTo>
                      <a:pt x="90" y="273"/>
                      <a:pt x="79" y="269"/>
                      <a:pt x="69" y="266"/>
                    </a:cubicBezTo>
                    <a:cubicBezTo>
                      <a:pt x="58" y="263"/>
                      <a:pt x="48" y="260"/>
                      <a:pt x="37" y="257"/>
                    </a:cubicBezTo>
                    <a:cubicBezTo>
                      <a:pt x="21" y="253"/>
                      <a:pt x="21" y="253"/>
                      <a:pt x="21" y="253"/>
                    </a:cubicBezTo>
                    <a:cubicBezTo>
                      <a:pt x="16" y="251"/>
                      <a:pt x="10" y="250"/>
                      <a:pt x="5" y="248"/>
                    </a:cubicBezTo>
                    <a:cubicBezTo>
                      <a:pt x="4" y="248"/>
                      <a:pt x="3" y="248"/>
                      <a:pt x="3" y="247"/>
                    </a:cubicBezTo>
                    <a:cubicBezTo>
                      <a:pt x="1" y="245"/>
                      <a:pt x="0" y="242"/>
                      <a:pt x="2" y="240"/>
                    </a:cubicBezTo>
                    <a:cubicBezTo>
                      <a:pt x="3" y="239"/>
                      <a:pt x="3" y="239"/>
                      <a:pt x="3" y="239"/>
                    </a:cubicBezTo>
                    <a:cubicBezTo>
                      <a:pt x="6" y="235"/>
                      <a:pt x="6" y="235"/>
                      <a:pt x="6" y="235"/>
                    </a:cubicBezTo>
                    <a:cubicBezTo>
                      <a:pt x="7" y="234"/>
                      <a:pt x="9" y="233"/>
                      <a:pt x="10" y="231"/>
                    </a:cubicBezTo>
                    <a:cubicBezTo>
                      <a:pt x="11" y="230"/>
                      <a:pt x="11" y="230"/>
                      <a:pt x="11" y="230"/>
                    </a:cubicBezTo>
                    <a:cubicBezTo>
                      <a:pt x="11" y="229"/>
                      <a:pt x="11" y="229"/>
                      <a:pt x="11" y="229"/>
                    </a:cubicBezTo>
                    <a:cubicBezTo>
                      <a:pt x="13" y="227"/>
                      <a:pt x="13" y="227"/>
                      <a:pt x="13" y="227"/>
                    </a:cubicBezTo>
                    <a:cubicBezTo>
                      <a:pt x="14" y="225"/>
                      <a:pt x="15" y="223"/>
                      <a:pt x="16" y="222"/>
                    </a:cubicBezTo>
                    <a:cubicBezTo>
                      <a:pt x="17" y="220"/>
                      <a:pt x="18" y="219"/>
                      <a:pt x="18" y="217"/>
                    </a:cubicBezTo>
                    <a:cubicBezTo>
                      <a:pt x="19" y="215"/>
                      <a:pt x="20" y="214"/>
                      <a:pt x="21" y="212"/>
                    </a:cubicBezTo>
                    <a:cubicBezTo>
                      <a:pt x="23" y="207"/>
                      <a:pt x="23" y="207"/>
                      <a:pt x="23" y="207"/>
                    </a:cubicBezTo>
                    <a:cubicBezTo>
                      <a:pt x="25" y="201"/>
                      <a:pt x="25" y="201"/>
                      <a:pt x="25" y="201"/>
                    </a:cubicBezTo>
                    <a:cubicBezTo>
                      <a:pt x="26" y="200"/>
                      <a:pt x="27" y="198"/>
                      <a:pt x="27" y="196"/>
                    </a:cubicBezTo>
                    <a:cubicBezTo>
                      <a:pt x="28" y="194"/>
                      <a:pt x="29" y="193"/>
                      <a:pt x="29" y="191"/>
                    </a:cubicBezTo>
                    <a:cubicBezTo>
                      <a:pt x="30" y="189"/>
                      <a:pt x="30" y="187"/>
                      <a:pt x="31" y="185"/>
                    </a:cubicBezTo>
                    <a:cubicBezTo>
                      <a:pt x="32" y="180"/>
                      <a:pt x="32" y="180"/>
                      <a:pt x="32" y="180"/>
                    </a:cubicBezTo>
                    <a:cubicBezTo>
                      <a:pt x="33" y="176"/>
                      <a:pt x="34" y="172"/>
                      <a:pt x="35" y="169"/>
                    </a:cubicBezTo>
                    <a:cubicBezTo>
                      <a:pt x="36" y="165"/>
                      <a:pt x="37" y="161"/>
                      <a:pt x="37" y="157"/>
                    </a:cubicBezTo>
                    <a:cubicBezTo>
                      <a:pt x="38" y="153"/>
                      <a:pt x="39" y="150"/>
                      <a:pt x="39" y="146"/>
                    </a:cubicBezTo>
                    <a:cubicBezTo>
                      <a:pt x="40" y="142"/>
                      <a:pt x="40" y="138"/>
                      <a:pt x="41" y="134"/>
                    </a:cubicBezTo>
                    <a:cubicBezTo>
                      <a:pt x="41" y="131"/>
                      <a:pt x="42" y="127"/>
                      <a:pt x="42" y="123"/>
                    </a:cubicBezTo>
                    <a:cubicBezTo>
                      <a:pt x="42" y="119"/>
                      <a:pt x="43" y="115"/>
                      <a:pt x="43" y="111"/>
                    </a:cubicBezTo>
                    <a:cubicBezTo>
                      <a:pt x="43" y="107"/>
                      <a:pt x="43" y="104"/>
                      <a:pt x="44" y="100"/>
                    </a:cubicBezTo>
                    <a:cubicBezTo>
                      <a:pt x="44" y="96"/>
                      <a:pt x="44" y="92"/>
                      <a:pt x="44" y="88"/>
                    </a:cubicBezTo>
                    <a:cubicBezTo>
                      <a:pt x="44" y="84"/>
                      <a:pt x="44" y="80"/>
                      <a:pt x="44" y="77"/>
                    </a:cubicBezTo>
                    <a:cubicBezTo>
                      <a:pt x="44" y="73"/>
                      <a:pt x="44" y="69"/>
                      <a:pt x="44" y="65"/>
                    </a:cubicBezTo>
                    <a:cubicBezTo>
                      <a:pt x="44" y="65"/>
                      <a:pt x="44" y="65"/>
                      <a:pt x="44" y="65"/>
                    </a:cubicBezTo>
                    <a:cubicBezTo>
                      <a:pt x="44" y="65"/>
                      <a:pt x="44" y="65"/>
                      <a:pt x="44" y="64"/>
                    </a:cubicBezTo>
                    <a:cubicBezTo>
                      <a:pt x="44" y="62"/>
                      <a:pt x="46" y="60"/>
                      <a:pt x="49" y="60"/>
                    </a:cubicBezTo>
                    <a:cubicBezTo>
                      <a:pt x="54" y="61"/>
                      <a:pt x="54" y="61"/>
                      <a:pt x="54" y="61"/>
                    </a:cubicBezTo>
                    <a:cubicBezTo>
                      <a:pt x="56" y="61"/>
                      <a:pt x="57" y="61"/>
                      <a:pt x="59" y="61"/>
                    </a:cubicBezTo>
                    <a:cubicBezTo>
                      <a:pt x="61" y="61"/>
                      <a:pt x="63" y="61"/>
                      <a:pt x="64" y="61"/>
                    </a:cubicBezTo>
                    <a:cubicBezTo>
                      <a:pt x="66" y="61"/>
                      <a:pt x="68" y="61"/>
                      <a:pt x="70" y="61"/>
                    </a:cubicBezTo>
                    <a:cubicBezTo>
                      <a:pt x="71" y="60"/>
                      <a:pt x="73" y="60"/>
                      <a:pt x="75" y="60"/>
                    </a:cubicBezTo>
                    <a:cubicBezTo>
                      <a:pt x="80" y="59"/>
                      <a:pt x="80" y="59"/>
                      <a:pt x="80" y="59"/>
                    </a:cubicBezTo>
                    <a:cubicBezTo>
                      <a:pt x="83" y="59"/>
                      <a:pt x="87" y="58"/>
                      <a:pt x="90" y="57"/>
                    </a:cubicBezTo>
                    <a:cubicBezTo>
                      <a:pt x="94" y="56"/>
                      <a:pt x="97" y="55"/>
                      <a:pt x="101" y="54"/>
                    </a:cubicBezTo>
                    <a:cubicBezTo>
                      <a:pt x="104" y="53"/>
                      <a:pt x="107" y="52"/>
                      <a:pt x="111" y="51"/>
                    </a:cubicBezTo>
                    <a:cubicBezTo>
                      <a:pt x="114" y="50"/>
                      <a:pt x="117" y="49"/>
                      <a:pt x="121" y="48"/>
                    </a:cubicBezTo>
                    <a:cubicBezTo>
                      <a:pt x="124" y="46"/>
                      <a:pt x="127" y="45"/>
                      <a:pt x="131" y="43"/>
                    </a:cubicBezTo>
                    <a:cubicBezTo>
                      <a:pt x="134" y="42"/>
                      <a:pt x="137" y="41"/>
                      <a:pt x="140" y="39"/>
                    </a:cubicBezTo>
                    <a:cubicBezTo>
                      <a:pt x="144" y="37"/>
                      <a:pt x="147" y="36"/>
                      <a:pt x="150" y="34"/>
                    </a:cubicBezTo>
                    <a:cubicBezTo>
                      <a:pt x="153" y="33"/>
                      <a:pt x="156" y="31"/>
                      <a:pt x="160" y="29"/>
                    </a:cubicBezTo>
                    <a:cubicBezTo>
                      <a:pt x="163" y="27"/>
                      <a:pt x="166" y="26"/>
                      <a:pt x="169" y="24"/>
                    </a:cubicBezTo>
                    <a:cubicBezTo>
                      <a:pt x="175" y="20"/>
                      <a:pt x="181" y="16"/>
                      <a:pt x="187" y="13"/>
                    </a:cubicBezTo>
                    <a:cubicBezTo>
                      <a:pt x="193" y="9"/>
                      <a:pt x="199" y="5"/>
                      <a:pt x="205" y="0"/>
                    </a:cubicBezTo>
                    <a:cubicBezTo>
                      <a:pt x="205" y="0"/>
                      <a:pt x="205" y="0"/>
                      <a:pt x="205" y="0"/>
                    </a:cubicBezTo>
                    <a:cubicBezTo>
                      <a:pt x="205" y="0"/>
                      <a:pt x="205" y="0"/>
                      <a:pt x="205" y="0"/>
                    </a:cubicBezTo>
                    <a:cubicBezTo>
                      <a:pt x="205" y="0"/>
                      <a:pt x="205" y="0"/>
                      <a:pt x="205" y="0"/>
                    </a:cubicBezTo>
                    <a:cubicBezTo>
                      <a:pt x="206" y="0"/>
                      <a:pt x="207" y="0"/>
                      <a:pt x="208" y="1"/>
                    </a:cubicBezTo>
                    <a:cubicBezTo>
                      <a:pt x="210" y="7"/>
                      <a:pt x="210" y="7"/>
                      <a:pt x="210" y="7"/>
                    </a:cubicBezTo>
                    <a:cubicBezTo>
                      <a:pt x="211" y="9"/>
                      <a:pt x="212" y="10"/>
                      <a:pt x="212" y="12"/>
                    </a:cubicBezTo>
                    <a:cubicBezTo>
                      <a:pt x="215" y="18"/>
                      <a:pt x="215" y="18"/>
                      <a:pt x="215" y="18"/>
                    </a:cubicBezTo>
                    <a:cubicBezTo>
                      <a:pt x="218" y="23"/>
                      <a:pt x="218" y="23"/>
                      <a:pt x="218" y="23"/>
                    </a:cubicBezTo>
                    <a:cubicBezTo>
                      <a:pt x="221" y="29"/>
                      <a:pt x="221" y="29"/>
                      <a:pt x="221" y="29"/>
                    </a:cubicBezTo>
                    <a:cubicBezTo>
                      <a:pt x="222" y="30"/>
                      <a:pt x="224" y="32"/>
                      <a:pt x="225" y="34"/>
                    </a:cubicBezTo>
                    <a:cubicBezTo>
                      <a:pt x="227" y="37"/>
                      <a:pt x="229" y="41"/>
                      <a:pt x="232" y="44"/>
                    </a:cubicBezTo>
                    <a:cubicBezTo>
                      <a:pt x="234" y="48"/>
                      <a:pt x="236" y="51"/>
                      <a:pt x="239" y="54"/>
                    </a:cubicBezTo>
                    <a:cubicBezTo>
                      <a:pt x="241" y="58"/>
                      <a:pt x="244" y="61"/>
                      <a:pt x="246" y="64"/>
                    </a:cubicBezTo>
                    <a:cubicBezTo>
                      <a:pt x="249" y="68"/>
                      <a:pt x="251" y="71"/>
                      <a:pt x="254" y="74"/>
                    </a:cubicBezTo>
                    <a:cubicBezTo>
                      <a:pt x="257" y="77"/>
                      <a:pt x="259" y="80"/>
                      <a:pt x="262" y="84"/>
                    </a:cubicBezTo>
                    <a:cubicBezTo>
                      <a:pt x="265" y="87"/>
                      <a:pt x="267" y="90"/>
                      <a:pt x="270" y="93"/>
                    </a:cubicBezTo>
                    <a:cubicBezTo>
                      <a:pt x="273" y="96"/>
                      <a:pt x="276" y="99"/>
                      <a:pt x="278" y="102"/>
                    </a:cubicBezTo>
                    <a:cubicBezTo>
                      <a:pt x="284" y="108"/>
                      <a:pt x="290" y="114"/>
                      <a:pt x="296" y="120"/>
                    </a:cubicBezTo>
                    <a:cubicBezTo>
                      <a:pt x="307" y="132"/>
                      <a:pt x="319" y="144"/>
                      <a:pt x="331" y="156"/>
                    </a:cubicBezTo>
                    <a:lnTo>
                      <a:pt x="332" y="157"/>
                    </a:lnTo>
                    <a:close/>
                    <a:moveTo>
                      <a:pt x="295" y="121"/>
                    </a:moveTo>
                    <a:cubicBezTo>
                      <a:pt x="290" y="115"/>
                      <a:pt x="284" y="109"/>
                      <a:pt x="278" y="103"/>
                    </a:cubicBezTo>
                    <a:cubicBezTo>
                      <a:pt x="275" y="100"/>
                      <a:pt x="272" y="97"/>
                      <a:pt x="270" y="93"/>
                    </a:cubicBezTo>
                    <a:cubicBezTo>
                      <a:pt x="267" y="90"/>
                      <a:pt x="264" y="87"/>
                      <a:pt x="261" y="84"/>
                    </a:cubicBezTo>
                    <a:cubicBezTo>
                      <a:pt x="259" y="81"/>
                      <a:pt x="256" y="78"/>
                      <a:pt x="253" y="75"/>
                    </a:cubicBezTo>
                    <a:cubicBezTo>
                      <a:pt x="250" y="72"/>
                      <a:pt x="248" y="68"/>
                      <a:pt x="245" y="65"/>
                    </a:cubicBezTo>
                    <a:cubicBezTo>
                      <a:pt x="243" y="62"/>
                      <a:pt x="240" y="59"/>
                      <a:pt x="237" y="55"/>
                    </a:cubicBezTo>
                    <a:cubicBezTo>
                      <a:pt x="235" y="52"/>
                      <a:pt x="232" y="49"/>
                      <a:pt x="230" y="45"/>
                    </a:cubicBezTo>
                    <a:cubicBezTo>
                      <a:pt x="227" y="42"/>
                      <a:pt x="225" y="39"/>
                      <a:pt x="223" y="35"/>
                    </a:cubicBezTo>
                    <a:cubicBezTo>
                      <a:pt x="221" y="33"/>
                      <a:pt x="220" y="32"/>
                      <a:pt x="219" y="30"/>
                    </a:cubicBezTo>
                    <a:cubicBezTo>
                      <a:pt x="216" y="25"/>
                      <a:pt x="216" y="25"/>
                      <a:pt x="216" y="25"/>
                    </a:cubicBezTo>
                    <a:cubicBezTo>
                      <a:pt x="213" y="19"/>
                      <a:pt x="213" y="19"/>
                      <a:pt x="213" y="19"/>
                    </a:cubicBezTo>
                    <a:cubicBezTo>
                      <a:pt x="210" y="14"/>
                      <a:pt x="210" y="14"/>
                      <a:pt x="210" y="14"/>
                    </a:cubicBezTo>
                    <a:cubicBezTo>
                      <a:pt x="209" y="12"/>
                      <a:pt x="208" y="10"/>
                      <a:pt x="207" y="8"/>
                    </a:cubicBezTo>
                    <a:cubicBezTo>
                      <a:pt x="204" y="2"/>
                      <a:pt x="204" y="2"/>
                      <a:pt x="204" y="2"/>
                    </a:cubicBezTo>
                    <a:cubicBezTo>
                      <a:pt x="207" y="3"/>
                      <a:pt x="207" y="3"/>
                      <a:pt x="207" y="3"/>
                    </a:cubicBezTo>
                    <a:cubicBezTo>
                      <a:pt x="207" y="3"/>
                      <a:pt x="207" y="3"/>
                      <a:pt x="207" y="3"/>
                    </a:cubicBezTo>
                    <a:cubicBezTo>
                      <a:pt x="207" y="3"/>
                      <a:pt x="207" y="3"/>
                      <a:pt x="207" y="3"/>
                    </a:cubicBezTo>
                    <a:cubicBezTo>
                      <a:pt x="207" y="3"/>
                      <a:pt x="207" y="3"/>
                      <a:pt x="207" y="3"/>
                    </a:cubicBezTo>
                    <a:cubicBezTo>
                      <a:pt x="201" y="8"/>
                      <a:pt x="195" y="12"/>
                      <a:pt x="190" y="16"/>
                    </a:cubicBezTo>
                    <a:cubicBezTo>
                      <a:pt x="184" y="20"/>
                      <a:pt x="178" y="24"/>
                      <a:pt x="171" y="28"/>
                    </a:cubicBezTo>
                    <a:cubicBezTo>
                      <a:pt x="168" y="30"/>
                      <a:pt x="165" y="32"/>
                      <a:pt x="162" y="34"/>
                    </a:cubicBezTo>
                    <a:cubicBezTo>
                      <a:pt x="159" y="36"/>
                      <a:pt x="156" y="37"/>
                      <a:pt x="153" y="39"/>
                    </a:cubicBezTo>
                    <a:cubicBezTo>
                      <a:pt x="150" y="41"/>
                      <a:pt x="146" y="43"/>
                      <a:pt x="143" y="44"/>
                    </a:cubicBezTo>
                    <a:cubicBezTo>
                      <a:pt x="140" y="46"/>
                      <a:pt x="137" y="48"/>
                      <a:pt x="133" y="49"/>
                    </a:cubicBezTo>
                    <a:cubicBezTo>
                      <a:pt x="130" y="51"/>
                      <a:pt x="127" y="52"/>
                      <a:pt x="123" y="54"/>
                    </a:cubicBezTo>
                    <a:cubicBezTo>
                      <a:pt x="120" y="55"/>
                      <a:pt x="117" y="57"/>
                      <a:pt x="113" y="58"/>
                    </a:cubicBezTo>
                    <a:cubicBezTo>
                      <a:pt x="110" y="59"/>
                      <a:pt x="106" y="60"/>
                      <a:pt x="103" y="61"/>
                    </a:cubicBezTo>
                    <a:cubicBezTo>
                      <a:pt x="99" y="63"/>
                      <a:pt x="96" y="64"/>
                      <a:pt x="92" y="65"/>
                    </a:cubicBezTo>
                    <a:cubicBezTo>
                      <a:pt x="89" y="66"/>
                      <a:pt x="85" y="66"/>
                      <a:pt x="81" y="67"/>
                    </a:cubicBezTo>
                    <a:cubicBezTo>
                      <a:pt x="76" y="68"/>
                      <a:pt x="76" y="68"/>
                      <a:pt x="76" y="68"/>
                    </a:cubicBezTo>
                    <a:cubicBezTo>
                      <a:pt x="74" y="68"/>
                      <a:pt x="72" y="69"/>
                      <a:pt x="70" y="69"/>
                    </a:cubicBezTo>
                    <a:cubicBezTo>
                      <a:pt x="69" y="69"/>
                      <a:pt x="67" y="69"/>
                      <a:pt x="65" y="69"/>
                    </a:cubicBezTo>
                    <a:cubicBezTo>
                      <a:pt x="63" y="69"/>
                      <a:pt x="61" y="70"/>
                      <a:pt x="59" y="70"/>
                    </a:cubicBezTo>
                    <a:cubicBezTo>
                      <a:pt x="57" y="70"/>
                      <a:pt x="56" y="70"/>
                      <a:pt x="54" y="70"/>
                    </a:cubicBezTo>
                    <a:cubicBezTo>
                      <a:pt x="48" y="69"/>
                      <a:pt x="48" y="69"/>
                      <a:pt x="48" y="69"/>
                    </a:cubicBezTo>
                    <a:cubicBezTo>
                      <a:pt x="53" y="65"/>
                      <a:pt x="53" y="65"/>
                      <a:pt x="53" y="65"/>
                    </a:cubicBezTo>
                    <a:cubicBezTo>
                      <a:pt x="53" y="69"/>
                      <a:pt x="53" y="72"/>
                      <a:pt x="53" y="76"/>
                    </a:cubicBezTo>
                    <a:cubicBezTo>
                      <a:pt x="53" y="80"/>
                      <a:pt x="54" y="84"/>
                      <a:pt x="54" y="88"/>
                    </a:cubicBezTo>
                    <a:cubicBezTo>
                      <a:pt x="53" y="92"/>
                      <a:pt x="53" y="96"/>
                      <a:pt x="53" y="100"/>
                    </a:cubicBezTo>
                    <a:cubicBezTo>
                      <a:pt x="53" y="104"/>
                      <a:pt x="53" y="108"/>
                      <a:pt x="53" y="112"/>
                    </a:cubicBezTo>
                    <a:cubicBezTo>
                      <a:pt x="53" y="116"/>
                      <a:pt x="52" y="120"/>
                      <a:pt x="52" y="124"/>
                    </a:cubicBezTo>
                    <a:cubicBezTo>
                      <a:pt x="52" y="128"/>
                      <a:pt x="51" y="132"/>
                      <a:pt x="51" y="136"/>
                    </a:cubicBezTo>
                    <a:cubicBezTo>
                      <a:pt x="51" y="140"/>
                      <a:pt x="50" y="143"/>
                      <a:pt x="50" y="147"/>
                    </a:cubicBezTo>
                    <a:cubicBezTo>
                      <a:pt x="49" y="151"/>
                      <a:pt x="48" y="155"/>
                      <a:pt x="48" y="159"/>
                    </a:cubicBezTo>
                    <a:cubicBezTo>
                      <a:pt x="47" y="163"/>
                      <a:pt x="46" y="167"/>
                      <a:pt x="46" y="171"/>
                    </a:cubicBezTo>
                    <a:cubicBezTo>
                      <a:pt x="45" y="175"/>
                      <a:pt x="44" y="179"/>
                      <a:pt x="43" y="182"/>
                    </a:cubicBezTo>
                    <a:cubicBezTo>
                      <a:pt x="41" y="188"/>
                      <a:pt x="41" y="188"/>
                      <a:pt x="41" y="188"/>
                    </a:cubicBezTo>
                    <a:cubicBezTo>
                      <a:pt x="41" y="190"/>
                      <a:pt x="40" y="192"/>
                      <a:pt x="40" y="194"/>
                    </a:cubicBezTo>
                    <a:cubicBezTo>
                      <a:pt x="39" y="196"/>
                      <a:pt x="38" y="198"/>
                      <a:pt x="38" y="200"/>
                    </a:cubicBezTo>
                    <a:cubicBezTo>
                      <a:pt x="37" y="202"/>
                      <a:pt x="36" y="204"/>
                      <a:pt x="36" y="205"/>
                    </a:cubicBezTo>
                    <a:cubicBezTo>
                      <a:pt x="33" y="211"/>
                      <a:pt x="33" y="211"/>
                      <a:pt x="33" y="211"/>
                    </a:cubicBezTo>
                    <a:cubicBezTo>
                      <a:pt x="31" y="217"/>
                      <a:pt x="31" y="217"/>
                      <a:pt x="31" y="217"/>
                    </a:cubicBezTo>
                    <a:cubicBezTo>
                      <a:pt x="30" y="218"/>
                      <a:pt x="29" y="220"/>
                      <a:pt x="28" y="222"/>
                    </a:cubicBezTo>
                    <a:cubicBezTo>
                      <a:pt x="27" y="224"/>
                      <a:pt x="26" y="226"/>
                      <a:pt x="25" y="227"/>
                    </a:cubicBezTo>
                    <a:cubicBezTo>
                      <a:pt x="24" y="229"/>
                      <a:pt x="23" y="231"/>
                      <a:pt x="22" y="233"/>
                    </a:cubicBezTo>
                    <a:cubicBezTo>
                      <a:pt x="20" y="235"/>
                      <a:pt x="20" y="235"/>
                      <a:pt x="20" y="235"/>
                    </a:cubicBezTo>
                    <a:cubicBezTo>
                      <a:pt x="19" y="236"/>
                      <a:pt x="19" y="236"/>
                      <a:pt x="19" y="236"/>
                    </a:cubicBezTo>
                    <a:cubicBezTo>
                      <a:pt x="18" y="238"/>
                      <a:pt x="18" y="238"/>
                      <a:pt x="18" y="238"/>
                    </a:cubicBezTo>
                    <a:cubicBezTo>
                      <a:pt x="17" y="239"/>
                      <a:pt x="16" y="241"/>
                      <a:pt x="14" y="242"/>
                    </a:cubicBezTo>
                    <a:cubicBezTo>
                      <a:pt x="10" y="247"/>
                      <a:pt x="10" y="247"/>
                      <a:pt x="10" y="247"/>
                    </a:cubicBezTo>
                    <a:cubicBezTo>
                      <a:pt x="8" y="238"/>
                      <a:pt x="8" y="238"/>
                      <a:pt x="8" y="238"/>
                    </a:cubicBezTo>
                    <a:cubicBezTo>
                      <a:pt x="13" y="239"/>
                      <a:pt x="18" y="241"/>
                      <a:pt x="24" y="242"/>
                    </a:cubicBezTo>
                    <a:cubicBezTo>
                      <a:pt x="29" y="244"/>
                      <a:pt x="35" y="245"/>
                      <a:pt x="40" y="247"/>
                    </a:cubicBezTo>
                    <a:cubicBezTo>
                      <a:pt x="50" y="250"/>
                      <a:pt x="61" y="253"/>
                      <a:pt x="72" y="257"/>
                    </a:cubicBezTo>
                    <a:cubicBezTo>
                      <a:pt x="77" y="258"/>
                      <a:pt x="82" y="260"/>
                      <a:pt x="87" y="262"/>
                    </a:cubicBezTo>
                    <a:cubicBezTo>
                      <a:pt x="93" y="264"/>
                      <a:pt x="98" y="265"/>
                      <a:pt x="103" y="267"/>
                    </a:cubicBezTo>
                    <a:cubicBezTo>
                      <a:pt x="114" y="271"/>
                      <a:pt x="124" y="275"/>
                      <a:pt x="134" y="279"/>
                    </a:cubicBezTo>
                    <a:cubicBezTo>
                      <a:pt x="140" y="281"/>
                      <a:pt x="145" y="283"/>
                      <a:pt x="150" y="285"/>
                    </a:cubicBezTo>
                    <a:cubicBezTo>
                      <a:pt x="155" y="287"/>
                      <a:pt x="160" y="289"/>
                      <a:pt x="165" y="291"/>
                    </a:cubicBezTo>
                    <a:cubicBezTo>
                      <a:pt x="170" y="294"/>
                      <a:pt x="175" y="296"/>
                      <a:pt x="181" y="298"/>
                    </a:cubicBezTo>
                    <a:cubicBezTo>
                      <a:pt x="186" y="301"/>
                      <a:pt x="191" y="303"/>
                      <a:pt x="196" y="305"/>
                    </a:cubicBezTo>
                    <a:cubicBezTo>
                      <a:pt x="198" y="307"/>
                      <a:pt x="201" y="308"/>
                      <a:pt x="203" y="309"/>
                    </a:cubicBezTo>
                    <a:cubicBezTo>
                      <a:pt x="205" y="311"/>
                      <a:pt x="208" y="312"/>
                      <a:pt x="210" y="313"/>
                    </a:cubicBezTo>
                    <a:cubicBezTo>
                      <a:pt x="213" y="315"/>
                      <a:pt x="215" y="316"/>
                      <a:pt x="218" y="317"/>
                    </a:cubicBezTo>
                    <a:cubicBezTo>
                      <a:pt x="225" y="322"/>
                      <a:pt x="225" y="322"/>
                      <a:pt x="225" y="322"/>
                    </a:cubicBezTo>
                    <a:cubicBezTo>
                      <a:pt x="232" y="326"/>
                      <a:pt x="232" y="326"/>
                      <a:pt x="232" y="326"/>
                    </a:cubicBezTo>
                    <a:cubicBezTo>
                      <a:pt x="234" y="328"/>
                      <a:pt x="236" y="329"/>
                      <a:pt x="239" y="331"/>
                    </a:cubicBezTo>
                    <a:cubicBezTo>
                      <a:pt x="241" y="333"/>
                      <a:pt x="243" y="335"/>
                      <a:pt x="245" y="336"/>
                    </a:cubicBezTo>
                    <a:cubicBezTo>
                      <a:pt x="247" y="338"/>
                      <a:pt x="249" y="340"/>
                      <a:pt x="251" y="342"/>
                    </a:cubicBezTo>
                    <a:cubicBezTo>
                      <a:pt x="248" y="343"/>
                      <a:pt x="248" y="343"/>
                      <a:pt x="248" y="343"/>
                    </a:cubicBezTo>
                    <a:cubicBezTo>
                      <a:pt x="248" y="343"/>
                      <a:pt x="248" y="343"/>
                      <a:pt x="248" y="343"/>
                    </a:cubicBezTo>
                    <a:cubicBezTo>
                      <a:pt x="248" y="343"/>
                      <a:pt x="248" y="343"/>
                      <a:pt x="248" y="343"/>
                    </a:cubicBezTo>
                    <a:cubicBezTo>
                      <a:pt x="248" y="343"/>
                      <a:pt x="248" y="343"/>
                      <a:pt x="248" y="343"/>
                    </a:cubicBezTo>
                    <a:cubicBezTo>
                      <a:pt x="250" y="334"/>
                      <a:pt x="252" y="326"/>
                      <a:pt x="254" y="318"/>
                    </a:cubicBezTo>
                    <a:cubicBezTo>
                      <a:pt x="257" y="309"/>
                      <a:pt x="259" y="301"/>
                      <a:pt x="261" y="293"/>
                    </a:cubicBezTo>
                    <a:cubicBezTo>
                      <a:pt x="263" y="289"/>
                      <a:pt x="264" y="284"/>
                      <a:pt x="265" y="280"/>
                    </a:cubicBezTo>
                    <a:cubicBezTo>
                      <a:pt x="269" y="268"/>
                      <a:pt x="269" y="268"/>
                      <a:pt x="269" y="268"/>
                    </a:cubicBezTo>
                    <a:cubicBezTo>
                      <a:pt x="271" y="264"/>
                      <a:pt x="272" y="260"/>
                      <a:pt x="273" y="256"/>
                    </a:cubicBezTo>
                    <a:cubicBezTo>
                      <a:pt x="275" y="251"/>
                      <a:pt x="276" y="247"/>
                      <a:pt x="278" y="243"/>
                    </a:cubicBezTo>
                    <a:cubicBezTo>
                      <a:pt x="279" y="239"/>
                      <a:pt x="281" y="235"/>
                      <a:pt x="283" y="231"/>
                    </a:cubicBezTo>
                    <a:cubicBezTo>
                      <a:pt x="284" y="227"/>
                      <a:pt x="286" y="223"/>
                      <a:pt x="288" y="219"/>
                    </a:cubicBezTo>
                    <a:cubicBezTo>
                      <a:pt x="290" y="215"/>
                      <a:pt x="291" y="211"/>
                      <a:pt x="293" y="208"/>
                    </a:cubicBezTo>
                    <a:cubicBezTo>
                      <a:pt x="294" y="206"/>
                      <a:pt x="295" y="204"/>
                      <a:pt x="296" y="202"/>
                    </a:cubicBezTo>
                    <a:cubicBezTo>
                      <a:pt x="297" y="200"/>
                      <a:pt x="298" y="198"/>
                      <a:pt x="299" y="196"/>
                    </a:cubicBezTo>
                    <a:cubicBezTo>
                      <a:pt x="302" y="190"/>
                      <a:pt x="302" y="190"/>
                      <a:pt x="302" y="190"/>
                    </a:cubicBezTo>
                    <a:cubicBezTo>
                      <a:pt x="306" y="185"/>
                      <a:pt x="306" y="185"/>
                      <a:pt x="306" y="185"/>
                    </a:cubicBezTo>
                    <a:cubicBezTo>
                      <a:pt x="308" y="181"/>
                      <a:pt x="311" y="178"/>
                      <a:pt x="313" y="174"/>
                    </a:cubicBezTo>
                    <a:cubicBezTo>
                      <a:pt x="316" y="171"/>
                      <a:pt x="319" y="168"/>
                      <a:pt x="322" y="165"/>
                    </a:cubicBezTo>
                    <a:cubicBezTo>
                      <a:pt x="323" y="164"/>
                      <a:pt x="323" y="164"/>
                      <a:pt x="323" y="164"/>
                    </a:cubicBezTo>
                    <a:cubicBezTo>
                      <a:pt x="325" y="162"/>
                      <a:pt x="325" y="162"/>
                      <a:pt x="325" y="162"/>
                    </a:cubicBezTo>
                    <a:cubicBezTo>
                      <a:pt x="327" y="160"/>
                      <a:pt x="327" y="160"/>
                      <a:pt x="327" y="160"/>
                    </a:cubicBezTo>
                    <a:cubicBezTo>
                      <a:pt x="328" y="160"/>
                      <a:pt x="329" y="159"/>
                      <a:pt x="330" y="159"/>
                    </a:cubicBezTo>
                    <a:cubicBezTo>
                      <a:pt x="332" y="157"/>
                      <a:pt x="332" y="157"/>
                      <a:pt x="332" y="157"/>
                    </a:cubicBezTo>
                    <a:cubicBezTo>
                      <a:pt x="332" y="157"/>
                      <a:pt x="332" y="157"/>
                      <a:pt x="332" y="157"/>
                    </a:cubicBezTo>
                    <a:cubicBezTo>
                      <a:pt x="331" y="156"/>
                      <a:pt x="331" y="156"/>
                      <a:pt x="331" y="156"/>
                    </a:cubicBezTo>
                    <a:cubicBezTo>
                      <a:pt x="319" y="144"/>
                      <a:pt x="307" y="133"/>
                      <a:pt x="295"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8"/>
              <p:cNvSpPr>
                <a:spLocks noEditPoints="1"/>
              </p:cNvSpPr>
              <p:nvPr/>
            </p:nvSpPr>
            <p:spPr bwMode="auto">
              <a:xfrm>
                <a:off x="8418513" y="-847725"/>
                <a:ext cx="1741487" cy="1733550"/>
              </a:xfrm>
              <a:custGeom>
                <a:avLst/>
                <a:gdLst>
                  <a:gd name="T0" fmla="*/ 263 w 411"/>
                  <a:gd name="T1" fmla="*/ 24 h 409"/>
                  <a:gd name="T2" fmla="*/ 290 w 411"/>
                  <a:gd name="T3" fmla="*/ 60 h 409"/>
                  <a:gd name="T4" fmla="*/ 320 w 411"/>
                  <a:gd name="T5" fmla="*/ 93 h 409"/>
                  <a:gd name="T6" fmla="*/ 357 w 411"/>
                  <a:gd name="T7" fmla="*/ 130 h 409"/>
                  <a:gd name="T8" fmla="*/ 385 w 411"/>
                  <a:gd name="T9" fmla="*/ 155 h 409"/>
                  <a:gd name="T10" fmla="*/ 410 w 411"/>
                  <a:gd name="T11" fmla="*/ 173 h 409"/>
                  <a:gd name="T12" fmla="*/ 409 w 411"/>
                  <a:gd name="T13" fmla="*/ 179 h 409"/>
                  <a:gd name="T14" fmla="*/ 401 w 411"/>
                  <a:gd name="T15" fmla="*/ 186 h 409"/>
                  <a:gd name="T16" fmla="*/ 390 w 411"/>
                  <a:gd name="T17" fmla="*/ 202 h 409"/>
                  <a:gd name="T18" fmla="*/ 374 w 411"/>
                  <a:gd name="T19" fmla="*/ 229 h 409"/>
                  <a:gd name="T20" fmla="*/ 354 w 411"/>
                  <a:gd name="T21" fmla="*/ 271 h 409"/>
                  <a:gd name="T22" fmla="*/ 304 w 411"/>
                  <a:gd name="T23" fmla="*/ 404 h 409"/>
                  <a:gd name="T24" fmla="*/ 280 w 411"/>
                  <a:gd name="T25" fmla="*/ 397 h 409"/>
                  <a:gd name="T26" fmla="*/ 244 w 411"/>
                  <a:gd name="T27" fmla="*/ 379 h 409"/>
                  <a:gd name="T28" fmla="*/ 190 w 411"/>
                  <a:gd name="T29" fmla="*/ 355 h 409"/>
                  <a:gd name="T30" fmla="*/ 135 w 411"/>
                  <a:gd name="T31" fmla="*/ 334 h 409"/>
                  <a:gd name="T32" fmla="*/ 42 w 411"/>
                  <a:gd name="T33" fmla="*/ 300 h 409"/>
                  <a:gd name="T34" fmla="*/ 5 w 411"/>
                  <a:gd name="T35" fmla="*/ 288 h 409"/>
                  <a:gd name="T36" fmla="*/ 6 w 411"/>
                  <a:gd name="T37" fmla="*/ 275 h 409"/>
                  <a:gd name="T38" fmla="*/ 18 w 411"/>
                  <a:gd name="T39" fmla="*/ 251 h 409"/>
                  <a:gd name="T40" fmla="*/ 28 w 411"/>
                  <a:gd name="T41" fmla="*/ 225 h 409"/>
                  <a:gd name="T42" fmla="*/ 39 w 411"/>
                  <a:gd name="T43" fmla="*/ 177 h 409"/>
                  <a:gd name="T44" fmla="*/ 47 w 411"/>
                  <a:gd name="T45" fmla="*/ 121 h 409"/>
                  <a:gd name="T46" fmla="*/ 55 w 411"/>
                  <a:gd name="T47" fmla="*/ 62 h 409"/>
                  <a:gd name="T48" fmla="*/ 73 w 411"/>
                  <a:gd name="T49" fmla="*/ 62 h 409"/>
                  <a:gd name="T50" fmla="*/ 98 w 411"/>
                  <a:gd name="T51" fmla="*/ 58 h 409"/>
                  <a:gd name="T52" fmla="*/ 140 w 411"/>
                  <a:gd name="T53" fmla="*/ 46 h 409"/>
                  <a:gd name="T54" fmla="*/ 199 w 411"/>
                  <a:gd name="T55" fmla="*/ 22 h 409"/>
                  <a:gd name="T56" fmla="*/ 200 w 411"/>
                  <a:gd name="T57" fmla="*/ 23 h 409"/>
                  <a:gd name="T58" fmla="*/ 142 w 411"/>
                  <a:gd name="T59" fmla="*/ 49 h 409"/>
                  <a:gd name="T60" fmla="*/ 99 w 411"/>
                  <a:gd name="T61" fmla="*/ 63 h 409"/>
                  <a:gd name="T62" fmla="*/ 74 w 411"/>
                  <a:gd name="T63" fmla="*/ 68 h 409"/>
                  <a:gd name="T64" fmla="*/ 58 w 411"/>
                  <a:gd name="T65" fmla="*/ 65 h 409"/>
                  <a:gd name="T66" fmla="*/ 51 w 411"/>
                  <a:gd name="T67" fmla="*/ 150 h 409"/>
                  <a:gd name="T68" fmla="*/ 42 w 411"/>
                  <a:gd name="T69" fmla="*/ 206 h 409"/>
                  <a:gd name="T70" fmla="*/ 32 w 411"/>
                  <a:gd name="T71" fmla="*/ 241 h 409"/>
                  <a:gd name="T72" fmla="*/ 21 w 411"/>
                  <a:gd name="T73" fmla="*/ 268 h 409"/>
                  <a:gd name="T74" fmla="*/ 5 w 411"/>
                  <a:gd name="T75" fmla="*/ 278 h 409"/>
                  <a:gd name="T76" fmla="*/ 26 w 411"/>
                  <a:gd name="T77" fmla="*/ 284 h 409"/>
                  <a:gd name="T78" fmla="*/ 101 w 411"/>
                  <a:gd name="T79" fmla="*/ 310 h 409"/>
                  <a:gd name="T80" fmla="*/ 167 w 411"/>
                  <a:gd name="T81" fmla="*/ 334 h 409"/>
                  <a:gd name="T82" fmla="*/ 231 w 411"/>
                  <a:gd name="T83" fmla="*/ 361 h 409"/>
                  <a:gd name="T84" fmla="*/ 263 w 411"/>
                  <a:gd name="T85" fmla="*/ 376 h 409"/>
                  <a:gd name="T86" fmla="*/ 294 w 411"/>
                  <a:gd name="T87" fmla="*/ 401 h 409"/>
                  <a:gd name="T88" fmla="*/ 346 w 411"/>
                  <a:gd name="T89" fmla="*/ 267 h 409"/>
                  <a:gd name="T90" fmla="*/ 367 w 411"/>
                  <a:gd name="T91" fmla="*/ 225 h 409"/>
                  <a:gd name="T92" fmla="*/ 383 w 411"/>
                  <a:gd name="T93" fmla="*/ 197 h 409"/>
                  <a:gd name="T94" fmla="*/ 396 w 411"/>
                  <a:gd name="T95" fmla="*/ 181 h 409"/>
                  <a:gd name="T96" fmla="*/ 405 w 411"/>
                  <a:gd name="T97" fmla="*/ 173 h 409"/>
                  <a:gd name="T98" fmla="*/ 393 w 411"/>
                  <a:gd name="T99" fmla="*/ 169 h 409"/>
                  <a:gd name="T100" fmla="*/ 364 w 411"/>
                  <a:gd name="T101" fmla="*/ 145 h 409"/>
                  <a:gd name="T102" fmla="*/ 342 w 411"/>
                  <a:gd name="T103" fmla="*/ 124 h 409"/>
                  <a:gd name="T104" fmla="*/ 307 w 411"/>
                  <a:gd name="T105" fmla="*/ 85 h 409"/>
                  <a:gd name="T106" fmla="*/ 279 w 411"/>
                  <a:gd name="T107" fmla="*/ 49 h 409"/>
                  <a:gd name="T108" fmla="*/ 259 w 411"/>
                  <a:gd name="T109" fmla="*/ 22 h 409"/>
                  <a:gd name="T110" fmla="*/ 223 w 411"/>
                  <a:gd name="T111" fmla="*/ 1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 h="409">
                    <a:moveTo>
                      <a:pt x="254" y="12"/>
                    </a:moveTo>
                    <a:cubicBezTo>
                      <a:pt x="258" y="18"/>
                      <a:pt x="258" y="18"/>
                      <a:pt x="258" y="18"/>
                    </a:cubicBezTo>
                    <a:cubicBezTo>
                      <a:pt x="260" y="21"/>
                      <a:pt x="260" y="21"/>
                      <a:pt x="260" y="21"/>
                    </a:cubicBezTo>
                    <a:cubicBezTo>
                      <a:pt x="263" y="24"/>
                      <a:pt x="263" y="24"/>
                      <a:pt x="263" y="24"/>
                    </a:cubicBezTo>
                    <a:cubicBezTo>
                      <a:pt x="272" y="36"/>
                      <a:pt x="272" y="36"/>
                      <a:pt x="272" y="36"/>
                    </a:cubicBezTo>
                    <a:cubicBezTo>
                      <a:pt x="273" y="38"/>
                      <a:pt x="275" y="40"/>
                      <a:pt x="276" y="42"/>
                    </a:cubicBezTo>
                    <a:cubicBezTo>
                      <a:pt x="281" y="48"/>
                      <a:pt x="281" y="48"/>
                      <a:pt x="281" y="48"/>
                    </a:cubicBezTo>
                    <a:cubicBezTo>
                      <a:pt x="290" y="60"/>
                      <a:pt x="290" y="60"/>
                      <a:pt x="290" y="60"/>
                    </a:cubicBezTo>
                    <a:cubicBezTo>
                      <a:pt x="300" y="71"/>
                      <a:pt x="300" y="71"/>
                      <a:pt x="300" y="71"/>
                    </a:cubicBezTo>
                    <a:cubicBezTo>
                      <a:pt x="305" y="77"/>
                      <a:pt x="305" y="77"/>
                      <a:pt x="305" y="77"/>
                    </a:cubicBezTo>
                    <a:cubicBezTo>
                      <a:pt x="310" y="82"/>
                      <a:pt x="310" y="82"/>
                      <a:pt x="310" y="82"/>
                    </a:cubicBezTo>
                    <a:cubicBezTo>
                      <a:pt x="313" y="86"/>
                      <a:pt x="317" y="90"/>
                      <a:pt x="320" y="93"/>
                    </a:cubicBezTo>
                    <a:cubicBezTo>
                      <a:pt x="330" y="104"/>
                      <a:pt x="330" y="104"/>
                      <a:pt x="330" y="104"/>
                    </a:cubicBezTo>
                    <a:cubicBezTo>
                      <a:pt x="334" y="108"/>
                      <a:pt x="337" y="111"/>
                      <a:pt x="341" y="115"/>
                    </a:cubicBezTo>
                    <a:cubicBezTo>
                      <a:pt x="344" y="118"/>
                      <a:pt x="348" y="122"/>
                      <a:pt x="352" y="125"/>
                    </a:cubicBezTo>
                    <a:cubicBezTo>
                      <a:pt x="357" y="130"/>
                      <a:pt x="357" y="130"/>
                      <a:pt x="357" y="130"/>
                    </a:cubicBezTo>
                    <a:cubicBezTo>
                      <a:pt x="363" y="135"/>
                      <a:pt x="363" y="135"/>
                      <a:pt x="363" y="135"/>
                    </a:cubicBezTo>
                    <a:cubicBezTo>
                      <a:pt x="368" y="140"/>
                      <a:pt x="368" y="140"/>
                      <a:pt x="368" y="140"/>
                    </a:cubicBezTo>
                    <a:cubicBezTo>
                      <a:pt x="374" y="145"/>
                      <a:pt x="374" y="145"/>
                      <a:pt x="374" y="145"/>
                    </a:cubicBezTo>
                    <a:cubicBezTo>
                      <a:pt x="378" y="148"/>
                      <a:pt x="382" y="152"/>
                      <a:pt x="385" y="155"/>
                    </a:cubicBezTo>
                    <a:cubicBezTo>
                      <a:pt x="387" y="156"/>
                      <a:pt x="389" y="158"/>
                      <a:pt x="391" y="159"/>
                    </a:cubicBezTo>
                    <a:cubicBezTo>
                      <a:pt x="393" y="161"/>
                      <a:pt x="395" y="162"/>
                      <a:pt x="397" y="164"/>
                    </a:cubicBezTo>
                    <a:cubicBezTo>
                      <a:pt x="401" y="167"/>
                      <a:pt x="405" y="170"/>
                      <a:pt x="409" y="172"/>
                    </a:cubicBezTo>
                    <a:cubicBezTo>
                      <a:pt x="409" y="173"/>
                      <a:pt x="410" y="173"/>
                      <a:pt x="410" y="173"/>
                    </a:cubicBezTo>
                    <a:cubicBezTo>
                      <a:pt x="411" y="174"/>
                      <a:pt x="411" y="177"/>
                      <a:pt x="410" y="178"/>
                    </a:cubicBezTo>
                    <a:cubicBezTo>
                      <a:pt x="410" y="178"/>
                      <a:pt x="410" y="178"/>
                      <a:pt x="410" y="178"/>
                    </a:cubicBezTo>
                    <a:cubicBezTo>
                      <a:pt x="410" y="178"/>
                      <a:pt x="410" y="178"/>
                      <a:pt x="410" y="178"/>
                    </a:cubicBezTo>
                    <a:cubicBezTo>
                      <a:pt x="409" y="179"/>
                      <a:pt x="409" y="179"/>
                      <a:pt x="409" y="179"/>
                    </a:cubicBezTo>
                    <a:cubicBezTo>
                      <a:pt x="407" y="181"/>
                      <a:pt x="407" y="181"/>
                      <a:pt x="407" y="181"/>
                    </a:cubicBezTo>
                    <a:cubicBezTo>
                      <a:pt x="406" y="181"/>
                      <a:pt x="406" y="182"/>
                      <a:pt x="405" y="182"/>
                    </a:cubicBezTo>
                    <a:cubicBezTo>
                      <a:pt x="404" y="184"/>
                      <a:pt x="404" y="184"/>
                      <a:pt x="404" y="184"/>
                    </a:cubicBezTo>
                    <a:cubicBezTo>
                      <a:pt x="401" y="186"/>
                      <a:pt x="401" y="186"/>
                      <a:pt x="401" y="186"/>
                    </a:cubicBezTo>
                    <a:cubicBezTo>
                      <a:pt x="399" y="189"/>
                      <a:pt x="399" y="189"/>
                      <a:pt x="399" y="189"/>
                    </a:cubicBezTo>
                    <a:cubicBezTo>
                      <a:pt x="398" y="190"/>
                      <a:pt x="397" y="191"/>
                      <a:pt x="396" y="192"/>
                    </a:cubicBezTo>
                    <a:cubicBezTo>
                      <a:pt x="394" y="195"/>
                      <a:pt x="394" y="195"/>
                      <a:pt x="394" y="195"/>
                    </a:cubicBezTo>
                    <a:cubicBezTo>
                      <a:pt x="393" y="197"/>
                      <a:pt x="391" y="199"/>
                      <a:pt x="390" y="202"/>
                    </a:cubicBezTo>
                    <a:cubicBezTo>
                      <a:pt x="388" y="204"/>
                      <a:pt x="387" y="206"/>
                      <a:pt x="386" y="208"/>
                    </a:cubicBezTo>
                    <a:cubicBezTo>
                      <a:pt x="384" y="211"/>
                      <a:pt x="384" y="211"/>
                      <a:pt x="384" y="211"/>
                    </a:cubicBezTo>
                    <a:cubicBezTo>
                      <a:pt x="382" y="215"/>
                      <a:pt x="382" y="215"/>
                      <a:pt x="382" y="215"/>
                    </a:cubicBezTo>
                    <a:cubicBezTo>
                      <a:pt x="379" y="219"/>
                      <a:pt x="376" y="224"/>
                      <a:pt x="374" y="229"/>
                    </a:cubicBezTo>
                    <a:cubicBezTo>
                      <a:pt x="370" y="236"/>
                      <a:pt x="370" y="236"/>
                      <a:pt x="370" y="236"/>
                    </a:cubicBezTo>
                    <a:cubicBezTo>
                      <a:pt x="367" y="243"/>
                      <a:pt x="367" y="243"/>
                      <a:pt x="367" y="243"/>
                    </a:cubicBezTo>
                    <a:cubicBezTo>
                      <a:pt x="365" y="247"/>
                      <a:pt x="363" y="252"/>
                      <a:pt x="360" y="257"/>
                    </a:cubicBezTo>
                    <a:cubicBezTo>
                      <a:pt x="358" y="262"/>
                      <a:pt x="356" y="266"/>
                      <a:pt x="354" y="271"/>
                    </a:cubicBezTo>
                    <a:cubicBezTo>
                      <a:pt x="352" y="276"/>
                      <a:pt x="350" y="281"/>
                      <a:pt x="348" y="286"/>
                    </a:cubicBezTo>
                    <a:cubicBezTo>
                      <a:pt x="340" y="305"/>
                      <a:pt x="332" y="325"/>
                      <a:pt x="325" y="344"/>
                    </a:cubicBezTo>
                    <a:cubicBezTo>
                      <a:pt x="321" y="354"/>
                      <a:pt x="318" y="364"/>
                      <a:pt x="314" y="374"/>
                    </a:cubicBezTo>
                    <a:cubicBezTo>
                      <a:pt x="311" y="384"/>
                      <a:pt x="308" y="394"/>
                      <a:pt x="304" y="404"/>
                    </a:cubicBezTo>
                    <a:cubicBezTo>
                      <a:pt x="304" y="404"/>
                      <a:pt x="304" y="405"/>
                      <a:pt x="304" y="405"/>
                    </a:cubicBezTo>
                    <a:cubicBezTo>
                      <a:pt x="303" y="408"/>
                      <a:pt x="299" y="409"/>
                      <a:pt x="297" y="407"/>
                    </a:cubicBezTo>
                    <a:cubicBezTo>
                      <a:pt x="297" y="407"/>
                      <a:pt x="297" y="407"/>
                      <a:pt x="297" y="407"/>
                    </a:cubicBezTo>
                    <a:cubicBezTo>
                      <a:pt x="280" y="397"/>
                      <a:pt x="280" y="397"/>
                      <a:pt x="280" y="397"/>
                    </a:cubicBezTo>
                    <a:cubicBezTo>
                      <a:pt x="274" y="394"/>
                      <a:pt x="268" y="391"/>
                      <a:pt x="262" y="388"/>
                    </a:cubicBezTo>
                    <a:cubicBezTo>
                      <a:pt x="258" y="386"/>
                      <a:pt x="258" y="386"/>
                      <a:pt x="258" y="386"/>
                    </a:cubicBezTo>
                    <a:cubicBezTo>
                      <a:pt x="256" y="385"/>
                      <a:pt x="255" y="384"/>
                      <a:pt x="253" y="384"/>
                    </a:cubicBezTo>
                    <a:cubicBezTo>
                      <a:pt x="244" y="379"/>
                      <a:pt x="244" y="379"/>
                      <a:pt x="244" y="379"/>
                    </a:cubicBezTo>
                    <a:cubicBezTo>
                      <a:pt x="236" y="375"/>
                      <a:pt x="236" y="375"/>
                      <a:pt x="236" y="375"/>
                    </a:cubicBezTo>
                    <a:cubicBezTo>
                      <a:pt x="227" y="371"/>
                      <a:pt x="227" y="371"/>
                      <a:pt x="227" y="371"/>
                    </a:cubicBezTo>
                    <a:cubicBezTo>
                      <a:pt x="221" y="368"/>
                      <a:pt x="215" y="366"/>
                      <a:pt x="208" y="363"/>
                    </a:cubicBezTo>
                    <a:cubicBezTo>
                      <a:pt x="190" y="355"/>
                      <a:pt x="190" y="355"/>
                      <a:pt x="190" y="355"/>
                    </a:cubicBezTo>
                    <a:cubicBezTo>
                      <a:pt x="184" y="353"/>
                      <a:pt x="178" y="350"/>
                      <a:pt x="172" y="348"/>
                    </a:cubicBezTo>
                    <a:cubicBezTo>
                      <a:pt x="163" y="344"/>
                      <a:pt x="163" y="344"/>
                      <a:pt x="163" y="344"/>
                    </a:cubicBezTo>
                    <a:cubicBezTo>
                      <a:pt x="153" y="341"/>
                      <a:pt x="153" y="341"/>
                      <a:pt x="153" y="341"/>
                    </a:cubicBezTo>
                    <a:cubicBezTo>
                      <a:pt x="147" y="338"/>
                      <a:pt x="141" y="336"/>
                      <a:pt x="135" y="334"/>
                    </a:cubicBezTo>
                    <a:cubicBezTo>
                      <a:pt x="116" y="327"/>
                      <a:pt x="116" y="327"/>
                      <a:pt x="116" y="327"/>
                    </a:cubicBezTo>
                    <a:cubicBezTo>
                      <a:pt x="98" y="320"/>
                      <a:pt x="98" y="320"/>
                      <a:pt x="98" y="320"/>
                    </a:cubicBezTo>
                    <a:cubicBezTo>
                      <a:pt x="92" y="318"/>
                      <a:pt x="85" y="315"/>
                      <a:pt x="79" y="313"/>
                    </a:cubicBezTo>
                    <a:cubicBezTo>
                      <a:pt x="67" y="309"/>
                      <a:pt x="54" y="305"/>
                      <a:pt x="42" y="300"/>
                    </a:cubicBezTo>
                    <a:cubicBezTo>
                      <a:pt x="23" y="294"/>
                      <a:pt x="23" y="294"/>
                      <a:pt x="23" y="294"/>
                    </a:cubicBezTo>
                    <a:cubicBezTo>
                      <a:pt x="16" y="292"/>
                      <a:pt x="10" y="290"/>
                      <a:pt x="4" y="288"/>
                    </a:cubicBezTo>
                    <a:cubicBezTo>
                      <a:pt x="5" y="288"/>
                      <a:pt x="5" y="288"/>
                      <a:pt x="5" y="288"/>
                    </a:cubicBezTo>
                    <a:cubicBezTo>
                      <a:pt x="5" y="288"/>
                      <a:pt x="5" y="288"/>
                      <a:pt x="5" y="288"/>
                    </a:cubicBezTo>
                    <a:cubicBezTo>
                      <a:pt x="4" y="288"/>
                      <a:pt x="3" y="288"/>
                      <a:pt x="2" y="287"/>
                    </a:cubicBezTo>
                    <a:cubicBezTo>
                      <a:pt x="0" y="285"/>
                      <a:pt x="0" y="282"/>
                      <a:pt x="1" y="280"/>
                    </a:cubicBezTo>
                    <a:cubicBezTo>
                      <a:pt x="2" y="280"/>
                      <a:pt x="2" y="280"/>
                      <a:pt x="2" y="280"/>
                    </a:cubicBezTo>
                    <a:cubicBezTo>
                      <a:pt x="3" y="278"/>
                      <a:pt x="4" y="276"/>
                      <a:pt x="6" y="275"/>
                    </a:cubicBezTo>
                    <a:cubicBezTo>
                      <a:pt x="7" y="273"/>
                      <a:pt x="8" y="271"/>
                      <a:pt x="9" y="269"/>
                    </a:cubicBezTo>
                    <a:cubicBezTo>
                      <a:pt x="13" y="263"/>
                      <a:pt x="13" y="263"/>
                      <a:pt x="13" y="263"/>
                    </a:cubicBezTo>
                    <a:cubicBezTo>
                      <a:pt x="16" y="257"/>
                      <a:pt x="16" y="257"/>
                      <a:pt x="16" y="257"/>
                    </a:cubicBezTo>
                    <a:cubicBezTo>
                      <a:pt x="18" y="251"/>
                      <a:pt x="18" y="251"/>
                      <a:pt x="18" y="251"/>
                    </a:cubicBezTo>
                    <a:cubicBezTo>
                      <a:pt x="19" y="249"/>
                      <a:pt x="20" y="247"/>
                      <a:pt x="21" y="244"/>
                    </a:cubicBezTo>
                    <a:cubicBezTo>
                      <a:pt x="22" y="242"/>
                      <a:pt x="23" y="240"/>
                      <a:pt x="23" y="238"/>
                    </a:cubicBezTo>
                    <a:cubicBezTo>
                      <a:pt x="24" y="236"/>
                      <a:pt x="25" y="234"/>
                      <a:pt x="26" y="231"/>
                    </a:cubicBezTo>
                    <a:cubicBezTo>
                      <a:pt x="26" y="229"/>
                      <a:pt x="27" y="227"/>
                      <a:pt x="28" y="225"/>
                    </a:cubicBezTo>
                    <a:cubicBezTo>
                      <a:pt x="29" y="218"/>
                      <a:pt x="29" y="218"/>
                      <a:pt x="29" y="218"/>
                    </a:cubicBezTo>
                    <a:cubicBezTo>
                      <a:pt x="31" y="213"/>
                      <a:pt x="32" y="209"/>
                      <a:pt x="33" y="204"/>
                    </a:cubicBezTo>
                    <a:cubicBezTo>
                      <a:pt x="34" y="200"/>
                      <a:pt x="35" y="195"/>
                      <a:pt x="36" y="191"/>
                    </a:cubicBezTo>
                    <a:cubicBezTo>
                      <a:pt x="37" y="186"/>
                      <a:pt x="38" y="182"/>
                      <a:pt x="39" y="177"/>
                    </a:cubicBezTo>
                    <a:cubicBezTo>
                      <a:pt x="40" y="172"/>
                      <a:pt x="40" y="168"/>
                      <a:pt x="41" y="163"/>
                    </a:cubicBezTo>
                    <a:cubicBezTo>
                      <a:pt x="42" y="158"/>
                      <a:pt x="43" y="154"/>
                      <a:pt x="43" y="149"/>
                    </a:cubicBezTo>
                    <a:cubicBezTo>
                      <a:pt x="44" y="145"/>
                      <a:pt x="44" y="140"/>
                      <a:pt x="45" y="135"/>
                    </a:cubicBezTo>
                    <a:cubicBezTo>
                      <a:pt x="46" y="131"/>
                      <a:pt x="46" y="126"/>
                      <a:pt x="47" y="121"/>
                    </a:cubicBezTo>
                    <a:cubicBezTo>
                      <a:pt x="48" y="112"/>
                      <a:pt x="49" y="103"/>
                      <a:pt x="49" y="93"/>
                    </a:cubicBezTo>
                    <a:cubicBezTo>
                      <a:pt x="50" y="84"/>
                      <a:pt x="51" y="75"/>
                      <a:pt x="51" y="65"/>
                    </a:cubicBezTo>
                    <a:cubicBezTo>
                      <a:pt x="51" y="65"/>
                      <a:pt x="51" y="65"/>
                      <a:pt x="51" y="65"/>
                    </a:cubicBezTo>
                    <a:cubicBezTo>
                      <a:pt x="51" y="63"/>
                      <a:pt x="53" y="62"/>
                      <a:pt x="55" y="62"/>
                    </a:cubicBezTo>
                    <a:cubicBezTo>
                      <a:pt x="55" y="62"/>
                      <a:pt x="55" y="62"/>
                      <a:pt x="55" y="62"/>
                    </a:cubicBezTo>
                    <a:cubicBezTo>
                      <a:pt x="57" y="62"/>
                      <a:pt x="59" y="62"/>
                      <a:pt x="61" y="63"/>
                    </a:cubicBezTo>
                    <a:cubicBezTo>
                      <a:pt x="63" y="63"/>
                      <a:pt x="65" y="63"/>
                      <a:pt x="67" y="63"/>
                    </a:cubicBezTo>
                    <a:cubicBezTo>
                      <a:pt x="69" y="62"/>
                      <a:pt x="71" y="62"/>
                      <a:pt x="73" y="62"/>
                    </a:cubicBezTo>
                    <a:cubicBezTo>
                      <a:pt x="79" y="61"/>
                      <a:pt x="79" y="61"/>
                      <a:pt x="79" y="61"/>
                    </a:cubicBezTo>
                    <a:cubicBezTo>
                      <a:pt x="86" y="61"/>
                      <a:pt x="86" y="61"/>
                      <a:pt x="86" y="61"/>
                    </a:cubicBezTo>
                    <a:cubicBezTo>
                      <a:pt x="88" y="60"/>
                      <a:pt x="90" y="60"/>
                      <a:pt x="92" y="59"/>
                    </a:cubicBezTo>
                    <a:cubicBezTo>
                      <a:pt x="94" y="59"/>
                      <a:pt x="96" y="58"/>
                      <a:pt x="98" y="58"/>
                    </a:cubicBezTo>
                    <a:cubicBezTo>
                      <a:pt x="100" y="58"/>
                      <a:pt x="102" y="57"/>
                      <a:pt x="104" y="57"/>
                    </a:cubicBezTo>
                    <a:cubicBezTo>
                      <a:pt x="108" y="56"/>
                      <a:pt x="112" y="54"/>
                      <a:pt x="116" y="53"/>
                    </a:cubicBezTo>
                    <a:cubicBezTo>
                      <a:pt x="120" y="52"/>
                      <a:pt x="124" y="51"/>
                      <a:pt x="128" y="50"/>
                    </a:cubicBezTo>
                    <a:cubicBezTo>
                      <a:pt x="132" y="48"/>
                      <a:pt x="136" y="47"/>
                      <a:pt x="140" y="46"/>
                    </a:cubicBezTo>
                    <a:cubicBezTo>
                      <a:pt x="144" y="44"/>
                      <a:pt x="148" y="43"/>
                      <a:pt x="152" y="41"/>
                    </a:cubicBezTo>
                    <a:cubicBezTo>
                      <a:pt x="160" y="38"/>
                      <a:pt x="168" y="35"/>
                      <a:pt x="176" y="32"/>
                    </a:cubicBezTo>
                    <a:cubicBezTo>
                      <a:pt x="180" y="30"/>
                      <a:pt x="184" y="28"/>
                      <a:pt x="188" y="27"/>
                    </a:cubicBezTo>
                    <a:cubicBezTo>
                      <a:pt x="191" y="25"/>
                      <a:pt x="195" y="23"/>
                      <a:pt x="199" y="22"/>
                    </a:cubicBezTo>
                    <a:cubicBezTo>
                      <a:pt x="215" y="15"/>
                      <a:pt x="230" y="7"/>
                      <a:pt x="245" y="0"/>
                    </a:cubicBezTo>
                    <a:lnTo>
                      <a:pt x="254" y="12"/>
                    </a:lnTo>
                    <a:close/>
                    <a:moveTo>
                      <a:pt x="223" y="12"/>
                    </a:moveTo>
                    <a:cubicBezTo>
                      <a:pt x="215" y="16"/>
                      <a:pt x="208" y="20"/>
                      <a:pt x="200" y="23"/>
                    </a:cubicBezTo>
                    <a:cubicBezTo>
                      <a:pt x="196" y="25"/>
                      <a:pt x="192" y="27"/>
                      <a:pt x="189" y="29"/>
                    </a:cubicBezTo>
                    <a:cubicBezTo>
                      <a:pt x="185" y="31"/>
                      <a:pt x="181" y="33"/>
                      <a:pt x="177" y="34"/>
                    </a:cubicBezTo>
                    <a:cubicBezTo>
                      <a:pt x="169" y="38"/>
                      <a:pt x="161" y="41"/>
                      <a:pt x="154" y="45"/>
                    </a:cubicBezTo>
                    <a:cubicBezTo>
                      <a:pt x="150" y="46"/>
                      <a:pt x="146" y="48"/>
                      <a:pt x="142" y="49"/>
                    </a:cubicBezTo>
                    <a:cubicBezTo>
                      <a:pt x="138" y="51"/>
                      <a:pt x="134" y="52"/>
                      <a:pt x="130" y="54"/>
                    </a:cubicBezTo>
                    <a:cubicBezTo>
                      <a:pt x="126" y="55"/>
                      <a:pt x="122" y="57"/>
                      <a:pt x="118" y="58"/>
                    </a:cubicBezTo>
                    <a:cubicBezTo>
                      <a:pt x="114" y="59"/>
                      <a:pt x="109" y="61"/>
                      <a:pt x="105" y="62"/>
                    </a:cubicBezTo>
                    <a:cubicBezTo>
                      <a:pt x="103" y="62"/>
                      <a:pt x="101" y="63"/>
                      <a:pt x="99" y="63"/>
                    </a:cubicBezTo>
                    <a:cubicBezTo>
                      <a:pt x="97" y="64"/>
                      <a:pt x="95" y="64"/>
                      <a:pt x="93" y="65"/>
                    </a:cubicBezTo>
                    <a:cubicBezTo>
                      <a:pt x="91" y="65"/>
                      <a:pt x="89" y="66"/>
                      <a:pt x="87" y="66"/>
                    </a:cubicBezTo>
                    <a:cubicBezTo>
                      <a:pt x="80" y="67"/>
                      <a:pt x="80" y="67"/>
                      <a:pt x="80" y="67"/>
                    </a:cubicBezTo>
                    <a:cubicBezTo>
                      <a:pt x="74" y="68"/>
                      <a:pt x="74" y="68"/>
                      <a:pt x="74" y="68"/>
                    </a:cubicBezTo>
                    <a:cubicBezTo>
                      <a:pt x="72" y="68"/>
                      <a:pt x="69" y="69"/>
                      <a:pt x="67" y="69"/>
                    </a:cubicBezTo>
                    <a:cubicBezTo>
                      <a:pt x="65" y="69"/>
                      <a:pt x="63" y="69"/>
                      <a:pt x="61" y="69"/>
                    </a:cubicBezTo>
                    <a:cubicBezTo>
                      <a:pt x="58" y="69"/>
                      <a:pt x="56" y="69"/>
                      <a:pt x="54" y="69"/>
                    </a:cubicBezTo>
                    <a:cubicBezTo>
                      <a:pt x="58" y="65"/>
                      <a:pt x="58" y="65"/>
                      <a:pt x="58" y="65"/>
                    </a:cubicBezTo>
                    <a:cubicBezTo>
                      <a:pt x="57" y="75"/>
                      <a:pt x="57" y="84"/>
                      <a:pt x="56" y="94"/>
                    </a:cubicBezTo>
                    <a:cubicBezTo>
                      <a:pt x="56" y="103"/>
                      <a:pt x="55" y="113"/>
                      <a:pt x="54" y="122"/>
                    </a:cubicBezTo>
                    <a:cubicBezTo>
                      <a:pt x="54" y="127"/>
                      <a:pt x="53" y="131"/>
                      <a:pt x="53" y="136"/>
                    </a:cubicBezTo>
                    <a:cubicBezTo>
                      <a:pt x="52" y="141"/>
                      <a:pt x="52" y="146"/>
                      <a:pt x="51" y="150"/>
                    </a:cubicBezTo>
                    <a:cubicBezTo>
                      <a:pt x="51" y="155"/>
                      <a:pt x="50" y="160"/>
                      <a:pt x="49" y="164"/>
                    </a:cubicBezTo>
                    <a:cubicBezTo>
                      <a:pt x="49" y="169"/>
                      <a:pt x="48" y="174"/>
                      <a:pt x="47" y="178"/>
                    </a:cubicBezTo>
                    <a:cubicBezTo>
                      <a:pt x="46" y="183"/>
                      <a:pt x="46" y="188"/>
                      <a:pt x="45" y="192"/>
                    </a:cubicBezTo>
                    <a:cubicBezTo>
                      <a:pt x="44" y="197"/>
                      <a:pt x="43" y="202"/>
                      <a:pt x="42" y="206"/>
                    </a:cubicBezTo>
                    <a:cubicBezTo>
                      <a:pt x="41" y="211"/>
                      <a:pt x="40" y="216"/>
                      <a:pt x="38" y="220"/>
                    </a:cubicBezTo>
                    <a:cubicBezTo>
                      <a:pt x="37" y="227"/>
                      <a:pt x="37" y="227"/>
                      <a:pt x="37" y="227"/>
                    </a:cubicBezTo>
                    <a:cubicBezTo>
                      <a:pt x="36" y="230"/>
                      <a:pt x="35" y="232"/>
                      <a:pt x="35" y="234"/>
                    </a:cubicBezTo>
                    <a:cubicBezTo>
                      <a:pt x="34" y="236"/>
                      <a:pt x="33" y="239"/>
                      <a:pt x="32" y="241"/>
                    </a:cubicBezTo>
                    <a:cubicBezTo>
                      <a:pt x="32" y="243"/>
                      <a:pt x="31" y="246"/>
                      <a:pt x="30" y="248"/>
                    </a:cubicBezTo>
                    <a:cubicBezTo>
                      <a:pt x="29" y="250"/>
                      <a:pt x="28" y="252"/>
                      <a:pt x="27" y="254"/>
                    </a:cubicBezTo>
                    <a:cubicBezTo>
                      <a:pt x="26" y="257"/>
                      <a:pt x="25" y="259"/>
                      <a:pt x="24" y="261"/>
                    </a:cubicBezTo>
                    <a:cubicBezTo>
                      <a:pt x="21" y="268"/>
                      <a:pt x="21" y="268"/>
                      <a:pt x="21" y="268"/>
                    </a:cubicBezTo>
                    <a:cubicBezTo>
                      <a:pt x="18" y="274"/>
                      <a:pt x="18" y="274"/>
                      <a:pt x="18" y="274"/>
                    </a:cubicBezTo>
                    <a:cubicBezTo>
                      <a:pt x="16" y="276"/>
                      <a:pt x="15" y="278"/>
                      <a:pt x="14" y="280"/>
                    </a:cubicBezTo>
                    <a:cubicBezTo>
                      <a:pt x="12" y="282"/>
                      <a:pt x="11" y="284"/>
                      <a:pt x="9" y="286"/>
                    </a:cubicBezTo>
                    <a:cubicBezTo>
                      <a:pt x="5" y="278"/>
                      <a:pt x="5" y="278"/>
                      <a:pt x="5" y="278"/>
                    </a:cubicBezTo>
                    <a:cubicBezTo>
                      <a:pt x="5" y="278"/>
                      <a:pt x="5" y="278"/>
                      <a:pt x="5" y="278"/>
                    </a:cubicBezTo>
                    <a:cubicBezTo>
                      <a:pt x="6" y="278"/>
                      <a:pt x="6" y="278"/>
                      <a:pt x="7" y="278"/>
                    </a:cubicBezTo>
                    <a:cubicBezTo>
                      <a:pt x="7" y="278"/>
                      <a:pt x="7" y="278"/>
                      <a:pt x="7" y="278"/>
                    </a:cubicBezTo>
                    <a:cubicBezTo>
                      <a:pt x="13" y="280"/>
                      <a:pt x="20" y="282"/>
                      <a:pt x="26" y="284"/>
                    </a:cubicBezTo>
                    <a:cubicBezTo>
                      <a:pt x="45" y="290"/>
                      <a:pt x="45" y="290"/>
                      <a:pt x="45" y="290"/>
                    </a:cubicBezTo>
                    <a:cubicBezTo>
                      <a:pt x="51" y="292"/>
                      <a:pt x="57" y="295"/>
                      <a:pt x="64" y="297"/>
                    </a:cubicBezTo>
                    <a:cubicBezTo>
                      <a:pt x="70" y="299"/>
                      <a:pt x="76" y="301"/>
                      <a:pt x="83" y="303"/>
                    </a:cubicBezTo>
                    <a:cubicBezTo>
                      <a:pt x="89" y="305"/>
                      <a:pt x="95" y="308"/>
                      <a:pt x="101" y="310"/>
                    </a:cubicBezTo>
                    <a:cubicBezTo>
                      <a:pt x="120" y="316"/>
                      <a:pt x="120" y="316"/>
                      <a:pt x="120" y="316"/>
                    </a:cubicBezTo>
                    <a:cubicBezTo>
                      <a:pt x="139" y="323"/>
                      <a:pt x="139" y="323"/>
                      <a:pt x="139" y="323"/>
                    </a:cubicBezTo>
                    <a:cubicBezTo>
                      <a:pt x="145" y="326"/>
                      <a:pt x="151" y="328"/>
                      <a:pt x="157" y="331"/>
                    </a:cubicBezTo>
                    <a:cubicBezTo>
                      <a:pt x="167" y="334"/>
                      <a:pt x="167" y="334"/>
                      <a:pt x="167" y="334"/>
                    </a:cubicBezTo>
                    <a:cubicBezTo>
                      <a:pt x="176" y="338"/>
                      <a:pt x="176" y="338"/>
                      <a:pt x="176" y="338"/>
                    </a:cubicBezTo>
                    <a:cubicBezTo>
                      <a:pt x="182" y="340"/>
                      <a:pt x="188" y="343"/>
                      <a:pt x="194" y="345"/>
                    </a:cubicBezTo>
                    <a:cubicBezTo>
                      <a:pt x="213" y="353"/>
                      <a:pt x="213" y="353"/>
                      <a:pt x="213" y="353"/>
                    </a:cubicBezTo>
                    <a:cubicBezTo>
                      <a:pt x="219" y="356"/>
                      <a:pt x="225" y="359"/>
                      <a:pt x="231" y="361"/>
                    </a:cubicBezTo>
                    <a:cubicBezTo>
                      <a:pt x="240" y="365"/>
                      <a:pt x="240" y="365"/>
                      <a:pt x="240" y="365"/>
                    </a:cubicBezTo>
                    <a:cubicBezTo>
                      <a:pt x="249" y="370"/>
                      <a:pt x="249" y="370"/>
                      <a:pt x="249" y="370"/>
                    </a:cubicBezTo>
                    <a:cubicBezTo>
                      <a:pt x="258" y="374"/>
                      <a:pt x="258" y="374"/>
                      <a:pt x="258" y="374"/>
                    </a:cubicBezTo>
                    <a:cubicBezTo>
                      <a:pt x="260" y="375"/>
                      <a:pt x="261" y="375"/>
                      <a:pt x="263" y="376"/>
                    </a:cubicBezTo>
                    <a:cubicBezTo>
                      <a:pt x="267" y="379"/>
                      <a:pt x="267" y="379"/>
                      <a:pt x="267" y="379"/>
                    </a:cubicBezTo>
                    <a:cubicBezTo>
                      <a:pt x="273" y="382"/>
                      <a:pt x="279" y="385"/>
                      <a:pt x="285" y="388"/>
                    </a:cubicBezTo>
                    <a:cubicBezTo>
                      <a:pt x="302" y="398"/>
                      <a:pt x="302" y="398"/>
                      <a:pt x="302" y="398"/>
                    </a:cubicBezTo>
                    <a:cubicBezTo>
                      <a:pt x="294" y="401"/>
                      <a:pt x="294" y="401"/>
                      <a:pt x="294" y="401"/>
                    </a:cubicBezTo>
                    <a:cubicBezTo>
                      <a:pt x="298" y="391"/>
                      <a:pt x="301" y="381"/>
                      <a:pt x="305" y="371"/>
                    </a:cubicBezTo>
                    <a:cubicBezTo>
                      <a:pt x="308" y="361"/>
                      <a:pt x="312" y="351"/>
                      <a:pt x="316" y="341"/>
                    </a:cubicBezTo>
                    <a:cubicBezTo>
                      <a:pt x="323" y="321"/>
                      <a:pt x="331" y="302"/>
                      <a:pt x="339" y="282"/>
                    </a:cubicBezTo>
                    <a:cubicBezTo>
                      <a:pt x="341" y="277"/>
                      <a:pt x="343" y="272"/>
                      <a:pt x="346" y="267"/>
                    </a:cubicBezTo>
                    <a:cubicBezTo>
                      <a:pt x="348" y="263"/>
                      <a:pt x="350" y="258"/>
                      <a:pt x="352" y="253"/>
                    </a:cubicBezTo>
                    <a:cubicBezTo>
                      <a:pt x="354" y="248"/>
                      <a:pt x="357" y="243"/>
                      <a:pt x="359" y="239"/>
                    </a:cubicBezTo>
                    <a:cubicBezTo>
                      <a:pt x="363" y="232"/>
                      <a:pt x="363" y="232"/>
                      <a:pt x="363" y="232"/>
                    </a:cubicBezTo>
                    <a:cubicBezTo>
                      <a:pt x="367" y="225"/>
                      <a:pt x="367" y="225"/>
                      <a:pt x="367" y="225"/>
                    </a:cubicBezTo>
                    <a:cubicBezTo>
                      <a:pt x="369" y="220"/>
                      <a:pt x="372" y="215"/>
                      <a:pt x="375" y="211"/>
                    </a:cubicBezTo>
                    <a:cubicBezTo>
                      <a:pt x="377" y="207"/>
                      <a:pt x="377" y="207"/>
                      <a:pt x="377" y="207"/>
                    </a:cubicBezTo>
                    <a:cubicBezTo>
                      <a:pt x="379" y="204"/>
                      <a:pt x="379" y="204"/>
                      <a:pt x="379" y="204"/>
                    </a:cubicBezTo>
                    <a:cubicBezTo>
                      <a:pt x="380" y="202"/>
                      <a:pt x="382" y="199"/>
                      <a:pt x="383" y="197"/>
                    </a:cubicBezTo>
                    <a:cubicBezTo>
                      <a:pt x="385" y="195"/>
                      <a:pt x="386" y="193"/>
                      <a:pt x="388" y="191"/>
                    </a:cubicBezTo>
                    <a:cubicBezTo>
                      <a:pt x="390" y="187"/>
                      <a:pt x="390" y="187"/>
                      <a:pt x="390" y="187"/>
                    </a:cubicBezTo>
                    <a:cubicBezTo>
                      <a:pt x="391" y="186"/>
                      <a:pt x="392" y="185"/>
                      <a:pt x="393" y="184"/>
                    </a:cubicBezTo>
                    <a:cubicBezTo>
                      <a:pt x="394" y="183"/>
                      <a:pt x="395" y="182"/>
                      <a:pt x="396" y="181"/>
                    </a:cubicBezTo>
                    <a:cubicBezTo>
                      <a:pt x="399" y="178"/>
                      <a:pt x="399" y="178"/>
                      <a:pt x="399" y="178"/>
                    </a:cubicBezTo>
                    <a:cubicBezTo>
                      <a:pt x="400" y="177"/>
                      <a:pt x="400" y="177"/>
                      <a:pt x="400" y="177"/>
                    </a:cubicBezTo>
                    <a:cubicBezTo>
                      <a:pt x="401" y="176"/>
                      <a:pt x="401" y="176"/>
                      <a:pt x="402" y="175"/>
                    </a:cubicBezTo>
                    <a:cubicBezTo>
                      <a:pt x="405" y="173"/>
                      <a:pt x="405" y="173"/>
                      <a:pt x="405" y="173"/>
                    </a:cubicBezTo>
                    <a:cubicBezTo>
                      <a:pt x="404" y="173"/>
                      <a:pt x="404" y="173"/>
                      <a:pt x="404" y="173"/>
                    </a:cubicBezTo>
                    <a:cubicBezTo>
                      <a:pt x="405" y="173"/>
                      <a:pt x="405" y="173"/>
                      <a:pt x="405" y="173"/>
                    </a:cubicBezTo>
                    <a:cubicBezTo>
                      <a:pt x="405" y="179"/>
                      <a:pt x="405" y="179"/>
                      <a:pt x="405" y="179"/>
                    </a:cubicBezTo>
                    <a:cubicBezTo>
                      <a:pt x="401" y="176"/>
                      <a:pt x="397" y="173"/>
                      <a:pt x="393" y="169"/>
                    </a:cubicBezTo>
                    <a:cubicBezTo>
                      <a:pt x="391" y="168"/>
                      <a:pt x="389" y="166"/>
                      <a:pt x="387" y="165"/>
                    </a:cubicBezTo>
                    <a:cubicBezTo>
                      <a:pt x="385" y="163"/>
                      <a:pt x="383" y="161"/>
                      <a:pt x="381" y="160"/>
                    </a:cubicBezTo>
                    <a:cubicBezTo>
                      <a:pt x="377" y="157"/>
                      <a:pt x="374" y="153"/>
                      <a:pt x="370" y="150"/>
                    </a:cubicBezTo>
                    <a:cubicBezTo>
                      <a:pt x="364" y="145"/>
                      <a:pt x="364" y="145"/>
                      <a:pt x="364" y="145"/>
                    </a:cubicBezTo>
                    <a:cubicBezTo>
                      <a:pt x="359" y="140"/>
                      <a:pt x="359" y="140"/>
                      <a:pt x="359" y="140"/>
                    </a:cubicBezTo>
                    <a:cubicBezTo>
                      <a:pt x="353" y="134"/>
                      <a:pt x="353" y="134"/>
                      <a:pt x="353" y="134"/>
                    </a:cubicBezTo>
                    <a:cubicBezTo>
                      <a:pt x="348" y="129"/>
                      <a:pt x="348" y="129"/>
                      <a:pt x="348" y="129"/>
                    </a:cubicBezTo>
                    <a:cubicBezTo>
                      <a:pt x="342" y="124"/>
                      <a:pt x="342" y="124"/>
                      <a:pt x="342" y="124"/>
                    </a:cubicBezTo>
                    <a:cubicBezTo>
                      <a:pt x="341" y="122"/>
                      <a:pt x="339" y="120"/>
                      <a:pt x="337" y="118"/>
                    </a:cubicBezTo>
                    <a:cubicBezTo>
                      <a:pt x="334" y="115"/>
                      <a:pt x="330" y="111"/>
                      <a:pt x="327" y="107"/>
                    </a:cubicBezTo>
                    <a:cubicBezTo>
                      <a:pt x="317" y="96"/>
                      <a:pt x="317" y="96"/>
                      <a:pt x="317" y="96"/>
                    </a:cubicBezTo>
                    <a:cubicBezTo>
                      <a:pt x="314" y="92"/>
                      <a:pt x="310" y="89"/>
                      <a:pt x="307" y="85"/>
                    </a:cubicBezTo>
                    <a:cubicBezTo>
                      <a:pt x="302" y="79"/>
                      <a:pt x="302" y="79"/>
                      <a:pt x="302" y="79"/>
                    </a:cubicBezTo>
                    <a:cubicBezTo>
                      <a:pt x="297" y="73"/>
                      <a:pt x="297" y="73"/>
                      <a:pt x="297" y="73"/>
                    </a:cubicBezTo>
                    <a:cubicBezTo>
                      <a:pt x="288" y="61"/>
                      <a:pt x="288" y="61"/>
                      <a:pt x="288" y="61"/>
                    </a:cubicBezTo>
                    <a:cubicBezTo>
                      <a:pt x="279" y="49"/>
                      <a:pt x="279" y="49"/>
                      <a:pt x="279" y="49"/>
                    </a:cubicBezTo>
                    <a:cubicBezTo>
                      <a:pt x="274" y="43"/>
                      <a:pt x="274" y="43"/>
                      <a:pt x="274" y="43"/>
                    </a:cubicBezTo>
                    <a:cubicBezTo>
                      <a:pt x="273" y="41"/>
                      <a:pt x="272" y="39"/>
                      <a:pt x="270" y="37"/>
                    </a:cubicBezTo>
                    <a:cubicBezTo>
                      <a:pt x="261" y="25"/>
                      <a:pt x="261" y="25"/>
                      <a:pt x="261" y="25"/>
                    </a:cubicBezTo>
                    <a:cubicBezTo>
                      <a:pt x="259" y="22"/>
                      <a:pt x="259" y="22"/>
                      <a:pt x="259" y="22"/>
                    </a:cubicBezTo>
                    <a:cubicBezTo>
                      <a:pt x="257" y="19"/>
                      <a:pt x="257" y="19"/>
                      <a:pt x="257" y="19"/>
                    </a:cubicBezTo>
                    <a:cubicBezTo>
                      <a:pt x="253" y="12"/>
                      <a:pt x="253" y="12"/>
                      <a:pt x="253" y="12"/>
                    </a:cubicBezTo>
                    <a:cubicBezTo>
                      <a:pt x="245" y="0"/>
                      <a:pt x="245" y="0"/>
                      <a:pt x="245" y="0"/>
                    </a:cubicBezTo>
                    <a:cubicBezTo>
                      <a:pt x="238" y="4"/>
                      <a:pt x="230" y="8"/>
                      <a:pt x="2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9" name="直接连接符 8"/>
            <p:cNvCxnSpPr/>
            <p:nvPr/>
          </p:nvCxnSpPr>
          <p:spPr>
            <a:xfrm flipH="1">
              <a:off x="6626794" y="2427828"/>
              <a:ext cx="1468285" cy="3854561"/>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26"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80">
                                          <p:stCondLst>
                                            <p:cond delay="0"/>
                                          </p:stCondLst>
                                        </p:cTn>
                                        <p:tgtEl>
                                          <p:spTgt spid="61"/>
                                        </p:tgtEl>
                                      </p:cBhvr>
                                    </p:animEffect>
                                    <p:anim calcmode="lin" valueType="num">
                                      <p:cBhvr>
                                        <p:cTn id="43"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8" dur="26">
                                          <p:stCondLst>
                                            <p:cond delay="650"/>
                                          </p:stCondLst>
                                        </p:cTn>
                                        <p:tgtEl>
                                          <p:spTgt spid="61"/>
                                        </p:tgtEl>
                                      </p:cBhvr>
                                      <p:to x="100000" y="60000"/>
                                    </p:animScale>
                                    <p:animScale>
                                      <p:cBhvr>
                                        <p:cTn id="49" dur="166" decel="50000">
                                          <p:stCondLst>
                                            <p:cond delay="676"/>
                                          </p:stCondLst>
                                        </p:cTn>
                                        <p:tgtEl>
                                          <p:spTgt spid="61"/>
                                        </p:tgtEl>
                                      </p:cBhvr>
                                      <p:to x="100000" y="100000"/>
                                    </p:animScale>
                                    <p:animScale>
                                      <p:cBhvr>
                                        <p:cTn id="50" dur="26">
                                          <p:stCondLst>
                                            <p:cond delay="1312"/>
                                          </p:stCondLst>
                                        </p:cTn>
                                        <p:tgtEl>
                                          <p:spTgt spid="61"/>
                                        </p:tgtEl>
                                      </p:cBhvr>
                                      <p:to x="100000" y="80000"/>
                                    </p:animScale>
                                    <p:animScale>
                                      <p:cBhvr>
                                        <p:cTn id="51" dur="166" decel="50000">
                                          <p:stCondLst>
                                            <p:cond delay="1338"/>
                                          </p:stCondLst>
                                        </p:cTn>
                                        <p:tgtEl>
                                          <p:spTgt spid="61"/>
                                        </p:tgtEl>
                                      </p:cBhvr>
                                      <p:to x="100000" y="100000"/>
                                    </p:animScale>
                                    <p:animScale>
                                      <p:cBhvr>
                                        <p:cTn id="52" dur="26">
                                          <p:stCondLst>
                                            <p:cond delay="1642"/>
                                          </p:stCondLst>
                                        </p:cTn>
                                        <p:tgtEl>
                                          <p:spTgt spid="61"/>
                                        </p:tgtEl>
                                      </p:cBhvr>
                                      <p:to x="100000" y="90000"/>
                                    </p:animScale>
                                    <p:animScale>
                                      <p:cBhvr>
                                        <p:cTn id="53" dur="166" decel="50000">
                                          <p:stCondLst>
                                            <p:cond delay="1668"/>
                                          </p:stCondLst>
                                        </p:cTn>
                                        <p:tgtEl>
                                          <p:spTgt spid="61"/>
                                        </p:tgtEl>
                                      </p:cBhvr>
                                      <p:to x="100000" y="100000"/>
                                    </p:animScale>
                                    <p:animScale>
                                      <p:cBhvr>
                                        <p:cTn id="54" dur="26">
                                          <p:stCondLst>
                                            <p:cond delay="1808"/>
                                          </p:stCondLst>
                                        </p:cTn>
                                        <p:tgtEl>
                                          <p:spTgt spid="61"/>
                                        </p:tgtEl>
                                      </p:cBhvr>
                                      <p:to x="100000" y="95000"/>
                                    </p:animScale>
                                    <p:animScale>
                                      <p:cBhvr>
                                        <p:cTn id="55" dur="166" decel="50000">
                                          <p:stCondLst>
                                            <p:cond delay="1834"/>
                                          </p:stCondLst>
                                        </p:cTn>
                                        <p:tgtEl>
                                          <p:spTgt spid="61"/>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1000"/>
                                        <p:tgtEl>
                                          <p:spTgt spid="54"/>
                                        </p:tgtEl>
                                      </p:cBhvr>
                                    </p:animEffect>
                                    <p:anim calcmode="lin" valueType="num">
                                      <p:cBhvr>
                                        <p:cTn id="61" dur="1000" fill="hold"/>
                                        <p:tgtEl>
                                          <p:spTgt spid="54"/>
                                        </p:tgtEl>
                                        <p:attrNameLst>
                                          <p:attrName>ppt_x</p:attrName>
                                        </p:attrNameLst>
                                      </p:cBhvr>
                                      <p:tavLst>
                                        <p:tav tm="0">
                                          <p:val>
                                            <p:strVal val="#ppt_x"/>
                                          </p:val>
                                        </p:tav>
                                        <p:tav tm="100000">
                                          <p:val>
                                            <p:strVal val="#ppt_x"/>
                                          </p:val>
                                        </p:tav>
                                      </p:tavLst>
                                    </p:anim>
                                    <p:anim calcmode="lin" valueType="num">
                                      <p:cBhvr>
                                        <p:cTn id="62" dur="1000" fill="hold"/>
                                        <p:tgtEl>
                                          <p:spTgt spid="54"/>
                                        </p:tgtEl>
                                        <p:attrNameLst>
                                          <p:attrName>ppt_y</p:attrName>
                                        </p:attrNameLst>
                                      </p:cBhvr>
                                      <p:tavLst>
                                        <p:tav tm="0">
                                          <p:val>
                                            <p:strVal val="#ppt_y+.1"/>
                                          </p:val>
                                        </p:tav>
                                        <p:tav tm="100000">
                                          <p:val>
                                            <p:strVal val="#ppt_y"/>
                                          </p:val>
                                        </p:tav>
                                      </p:tavLst>
                                    </p:anim>
                                  </p:childTnLst>
                                </p:cTn>
                              </p:par>
                              <p:par>
                                <p:cTn id="63" presetID="26"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580">
                                          <p:stCondLst>
                                            <p:cond delay="0"/>
                                          </p:stCondLst>
                                        </p:cTn>
                                        <p:tgtEl>
                                          <p:spTgt spid="62"/>
                                        </p:tgtEl>
                                      </p:cBhvr>
                                    </p:animEffect>
                                    <p:anim calcmode="lin" valueType="num">
                                      <p:cBhvr>
                                        <p:cTn id="6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71" dur="26">
                                          <p:stCondLst>
                                            <p:cond delay="650"/>
                                          </p:stCondLst>
                                        </p:cTn>
                                        <p:tgtEl>
                                          <p:spTgt spid="62"/>
                                        </p:tgtEl>
                                      </p:cBhvr>
                                      <p:to x="100000" y="60000"/>
                                    </p:animScale>
                                    <p:animScale>
                                      <p:cBhvr>
                                        <p:cTn id="72" dur="166" decel="50000">
                                          <p:stCondLst>
                                            <p:cond delay="676"/>
                                          </p:stCondLst>
                                        </p:cTn>
                                        <p:tgtEl>
                                          <p:spTgt spid="62"/>
                                        </p:tgtEl>
                                      </p:cBhvr>
                                      <p:to x="100000" y="100000"/>
                                    </p:animScale>
                                    <p:animScale>
                                      <p:cBhvr>
                                        <p:cTn id="73" dur="26">
                                          <p:stCondLst>
                                            <p:cond delay="1312"/>
                                          </p:stCondLst>
                                        </p:cTn>
                                        <p:tgtEl>
                                          <p:spTgt spid="62"/>
                                        </p:tgtEl>
                                      </p:cBhvr>
                                      <p:to x="100000" y="80000"/>
                                    </p:animScale>
                                    <p:animScale>
                                      <p:cBhvr>
                                        <p:cTn id="74" dur="166" decel="50000">
                                          <p:stCondLst>
                                            <p:cond delay="1338"/>
                                          </p:stCondLst>
                                        </p:cTn>
                                        <p:tgtEl>
                                          <p:spTgt spid="62"/>
                                        </p:tgtEl>
                                      </p:cBhvr>
                                      <p:to x="100000" y="100000"/>
                                    </p:animScale>
                                    <p:animScale>
                                      <p:cBhvr>
                                        <p:cTn id="75" dur="26">
                                          <p:stCondLst>
                                            <p:cond delay="1642"/>
                                          </p:stCondLst>
                                        </p:cTn>
                                        <p:tgtEl>
                                          <p:spTgt spid="62"/>
                                        </p:tgtEl>
                                      </p:cBhvr>
                                      <p:to x="100000" y="90000"/>
                                    </p:animScale>
                                    <p:animScale>
                                      <p:cBhvr>
                                        <p:cTn id="76" dur="166" decel="50000">
                                          <p:stCondLst>
                                            <p:cond delay="1668"/>
                                          </p:stCondLst>
                                        </p:cTn>
                                        <p:tgtEl>
                                          <p:spTgt spid="62"/>
                                        </p:tgtEl>
                                      </p:cBhvr>
                                      <p:to x="100000" y="100000"/>
                                    </p:animScale>
                                    <p:animScale>
                                      <p:cBhvr>
                                        <p:cTn id="77" dur="26">
                                          <p:stCondLst>
                                            <p:cond delay="1808"/>
                                          </p:stCondLst>
                                        </p:cTn>
                                        <p:tgtEl>
                                          <p:spTgt spid="62"/>
                                        </p:tgtEl>
                                      </p:cBhvr>
                                      <p:to x="100000" y="95000"/>
                                    </p:animScale>
                                    <p:animScale>
                                      <p:cBhvr>
                                        <p:cTn id="78" dur="166" decel="50000">
                                          <p:stCondLst>
                                            <p:cond delay="1834"/>
                                          </p:stCondLst>
                                        </p:cTn>
                                        <p:tgtEl>
                                          <p:spTgt spid="62"/>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7" name="矩形 36"/>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39"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活动背景介绍</a:t>
            </a:r>
          </a:p>
        </p:txBody>
      </p:sp>
      <p:sp>
        <p:nvSpPr>
          <p:cNvPr id="40" name="矩形 39"/>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pic>
        <p:nvPicPr>
          <p:cNvPr id="3" name="图片 2" descr="图片包含 物体, 灯具&#10;&#10;已生成极高可信度的说明"/>
          <p:cNvPicPr>
            <a:picLocks noChangeAspect="1"/>
          </p:cNvPicPr>
          <p:nvPr/>
        </p:nvPicPr>
        <p:blipFill rotWithShape="1">
          <a:blip r:embed="rId5">
            <a:extLst>
              <a:ext uri="{28A0092B-C50C-407E-A947-70E740481C1C}">
                <a14:useLocalDpi xmlns:a14="http://schemas.microsoft.com/office/drawing/2010/main" val="0"/>
              </a:ext>
            </a:extLst>
          </a:blip>
          <a:srcRect l="66057" t="3572" r="4006" b="66038"/>
          <a:stretch>
            <a:fillRect/>
          </a:stretch>
        </p:blipFill>
        <p:spPr>
          <a:xfrm>
            <a:off x="8790317" y="1914453"/>
            <a:ext cx="2053088" cy="2084155"/>
          </a:xfrm>
          <a:prstGeom prst="rect">
            <a:avLst/>
          </a:prstGeom>
        </p:spPr>
      </p:pic>
      <p:pic>
        <p:nvPicPr>
          <p:cNvPr id="8" name="图片 7" descr="图片包含 物体, 灯具&#10;&#10;已生成极高可信度的说明"/>
          <p:cNvPicPr>
            <a:picLocks noChangeAspect="1"/>
          </p:cNvPicPr>
          <p:nvPr/>
        </p:nvPicPr>
        <p:blipFill rotWithShape="1">
          <a:blip r:embed="rId5">
            <a:extLst>
              <a:ext uri="{28A0092B-C50C-407E-A947-70E740481C1C}">
                <a14:useLocalDpi xmlns:a14="http://schemas.microsoft.com/office/drawing/2010/main" val="0"/>
              </a:ext>
            </a:extLst>
          </a:blip>
          <a:srcRect l="4133" t="3572" r="65097" b="66038"/>
          <a:stretch>
            <a:fillRect/>
          </a:stretch>
        </p:blipFill>
        <p:spPr>
          <a:xfrm>
            <a:off x="5285276" y="1914453"/>
            <a:ext cx="2110218" cy="2084155"/>
          </a:xfrm>
          <a:prstGeom prst="rect">
            <a:avLst/>
          </a:prstGeom>
        </p:spPr>
      </p:pic>
      <p:pic>
        <p:nvPicPr>
          <p:cNvPr id="9" name="图片 8" descr="图片包含 物体, 灯具&#10;&#10;已生成极高可信度的说明"/>
          <p:cNvPicPr>
            <a:picLocks noChangeAspect="1"/>
          </p:cNvPicPr>
          <p:nvPr/>
        </p:nvPicPr>
        <p:blipFill rotWithShape="1">
          <a:blip r:embed="rId5">
            <a:extLst>
              <a:ext uri="{28A0092B-C50C-407E-A947-70E740481C1C}">
                <a14:useLocalDpi xmlns:a14="http://schemas.microsoft.com/office/drawing/2010/main" val="0"/>
              </a:ext>
            </a:extLst>
          </a:blip>
          <a:srcRect l="35155" t="3572" r="34656" b="66038"/>
          <a:stretch>
            <a:fillRect/>
          </a:stretch>
        </p:blipFill>
        <p:spPr>
          <a:xfrm>
            <a:off x="1745381" y="1982949"/>
            <a:ext cx="2070339" cy="2084155"/>
          </a:xfrm>
          <a:prstGeom prst="rect">
            <a:avLst/>
          </a:prstGeom>
        </p:spPr>
      </p:pic>
      <p:sp>
        <p:nvSpPr>
          <p:cNvPr id="4" name="椭圆 3"/>
          <p:cNvSpPr/>
          <p:nvPr/>
        </p:nvSpPr>
        <p:spPr>
          <a:xfrm>
            <a:off x="1429049" y="1673525"/>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988883" y="1673524"/>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465359" y="1673524"/>
            <a:ext cx="2703004" cy="2703004"/>
          </a:xfrm>
          <a:prstGeom prst="ellipse">
            <a:avLst/>
          </a:prstGeom>
          <a:noFill/>
          <a:ln w="57150">
            <a:solidFill>
              <a:srgbClr val="E85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280133" y="4685953"/>
            <a:ext cx="3218908" cy="883447"/>
            <a:chOff x="1436373" y="2266564"/>
            <a:chExt cx="3218908" cy="883447"/>
          </a:xfrm>
        </p:grpSpPr>
        <p:sp>
          <p:nvSpPr>
            <p:cNvPr id="16" name="TextBox 21"/>
            <p:cNvSpPr>
              <a:spLocks noChangeArrowheads="1"/>
            </p:cNvSpPr>
            <p:nvPr/>
          </p:nvSpPr>
          <p:spPr bwMode="auto">
            <a:xfrm>
              <a:off x="1436373" y="2666674"/>
              <a:ext cx="3218908" cy="483337"/>
            </a:xfrm>
            <a:prstGeom prst="rect">
              <a:avLst/>
            </a:prstGeom>
            <a:noFill/>
            <a:ln w="9525">
              <a:noFill/>
              <a:miter lim="800000"/>
            </a:ln>
          </p:spPr>
          <p:txBody>
            <a:bodyPr wrap="square">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7" name="文本框 16"/>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添加标题</a:t>
              </a:r>
            </a:p>
          </p:txBody>
        </p:sp>
      </p:grpSp>
      <p:grpSp>
        <p:nvGrpSpPr>
          <p:cNvPr id="18" name="组合 17"/>
          <p:cNvGrpSpPr/>
          <p:nvPr/>
        </p:nvGrpSpPr>
        <p:grpSpPr>
          <a:xfrm>
            <a:off x="4848593" y="4685953"/>
            <a:ext cx="3218908" cy="883447"/>
            <a:chOff x="1436373" y="2266564"/>
            <a:chExt cx="3218908" cy="883447"/>
          </a:xfrm>
        </p:grpSpPr>
        <p:sp>
          <p:nvSpPr>
            <p:cNvPr id="19" name="TextBox 21"/>
            <p:cNvSpPr>
              <a:spLocks noChangeArrowheads="1"/>
            </p:cNvSpPr>
            <p:nvPr/>
          </p:nvSpPr>
          <p:spPr bwMode="auto">
            <a:xfrm>
              <a:off x="1436373" y="2666674"/>
              <a:ext cx="3218908" cy="483337"/>
            </a:xfrm>
            <a:prstGeom prst="rect">
              <a:avLst/>
            </a:prstGeom>
            <a:noFill/>
            <a:ln w="9525">
              <a:noFill/>
              <a:miter lim="800000"/>
            </a:ln>
          </p:spPr>
          <p:txBody>
            <a:bodyPr wrap="square">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0" name="文本框 19"/>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添加标题</a:t>
              </a:r>
            </a:p>
          </p:txBody>
        </p:sp>
      </p:grpSp>
      <p:grpSp>
        <p:nvGrpSpPr>
          <p:cNvPr id="21" name="组合 20"/>
          <p:cNvGrpSpPr/>
          <p:nvPr/>
        </p:nvGrpSpPr>
        <p:grpSpPr>
          <a:xfrm>
            <a:off x="8321500" y="4685953"/>
            <a:ext cx="3218908" cy="883447"/>
            <a:chOff x="1436373" y="2266564"/>
            <a:chExt cx="3218908" cy="883447"/>
          </a:xfrm>
        </p:grpSpPr>
        <p:sp>
          <p:nvSpPr>
            <p:cNvPr id="22" name="TextBox 21"/>
            <p:cNvSpPr>
              <a:spLocks noChangeArrowheads="1"/>
            </p:cNvSpPr>
            <p:nvPr/>
          </p:nvSpPr>
          <p:spPr bwMode="auto">
            <a:xfrm>
              <a:off x="1436373" y="2666674"/>
              <a:ext cx="3218908" cy="483337"/>
            </a:xfrm>
            <a:prstGeom prst="rect">
              <a:avLst/>
            </a:prstGeom>
            <a:noFill/>
            <a:ln w="9525">
              <a:noFill/>
              <a:miter lim="800000"/>
            </a:ln>
          </p:spPr>
          <p:txBody>
            <a:bodyPr wrap="square">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2329070" y="2266564"/>
              <a:ext cx="1210588" cy="400110"/>
            </a:xfrm>
            <a:prstGeom prst="rect">
              <a:avLst/>
            </a:prstGeom>
            <a:noFill/>
          </p:spPr>
          <p:txBody>
            <a:bodyPr wrap="none" rtlCol="0">
              <a:spAutoFit/>
            </a:bodyPr>
            <a:lstStyle/>
            <a:p>
              <a:pPr algn="ctr"/>
              <a:r>
                <a:rPr lang="zh-CN" altLang="en-US" sz="2000" b="1"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80">
                                          <p:stCondLst>
                                            <p:cond delay="0"/>
                                          </p:stCondLst>
                                        </p:cTn>
                                        <p:tgtEl>
                                          <p:spTgt spid="3"/>
                                        </p:tgtEl>
                                      </p:cBhvr>
                                    </p:animEffect>
                                    <p:anim calcmode="lin" valueType="num">
                                      <p:cBhvr>
                                        <p:cTn id="6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gtEl>
                                      </p:cBhvr>
                                      <p:to x="100000" y="60000"/>
                                    </p:animScale>
                                    <p:animScale>
                                      <p:cBhvr>
                                        <p:cTn id="71" dur="166" decel="50000">
                                          <p:stCondLst>
                                            <p:cond delay="676"/>
                                          </p:stCondLst>
                                        </p:cTn>
                                        <p:tgtEl>
                                          <p:spTgt spid="3"/>
                                        </p:tgtEl>
                                      </p:cBhvr>
                                      <p:to x="100000" y="100000"/>
                                    </p:animScale>
                                    <p:animScale>
                                      <p:cBhvr>
                                        <p:cTn id="72" dur="26">
                                          <p:stCondLst>
                                            <p:cond delay="1312"/>
                                          </p:stCondLst>
                                        </p:cTn>
                                        <p:tgtEl>
                                          <p:spTgt spid="3"/>
                                        </p:tgtEl>
                                      </p:cBhvr>
                                      <p:to x="100000" y="80000"/>
                                    </p:animScale>
                                    <p:animScale>
                                      <p:cBhvr>
                                        <p:cTn id="73" dur="166" decel="50000">
                                          <p:stCondLst>
                                            <p:cond delay="1338"/>
                                          </p:stCondLst>
                                        </p:cTn>
                                        <p:tgtEl>
                                          <p:spTgt spid="3"/>
                                        </p:tgtEl>
                                      </p:cBhvr>
                                      <p:to x="100000" y="100000"/>
                                    </p:animScale>
                                    <p:animScale>
                                      <p:cBhvr>
                                        <p:cTn id="74" dur="26">
                                          <p:stCondLst>
                                            <p:cond delay="1642"/>
                                          </p:stCondLst>
                                        </p:cTn>
                                        <p:tgtEl>
                                          <p:spTgt spid="3"/>
                                        </p:tgtEl>
                                      </p:cBhvr>
                                      <p:to x="100000" y="90000"/>
                                    </p:animScale>
                                    <p:animScale>
                                      <p:cBhvr>
                                        <p:cTn id="75" dur="166" decel="50000">
                                          <p:stCondLst>
                                            <p:cond delay="1668"/>
                                          </p:stCondLst>
                                        </p:cTn>
                                        <p:tgtEl>
                                          <p:spTgt spid="3"/>
                                        </p:tgtEl>
                                      </p:cBhvr>
                                      <p:to x="100000" y="100000"/>
                                    </p:animScale>
                                    <p:animScale>
                                      <p:cBhvr>
                                        <p:cTn id="76" dur="26">
                                          <p:stCondLst>
                                            <p:cond delay="1808"/>
                                          </p:stCondLst>
                                        </p:cTn>
                                        <p:tgtEl>
                                          <p:spTgt spid="3"/>
                                        </p:tgtEl>
                                      </p:cBhvr>
                                      <p:to x="100000" y="95000"/>
                                    </p:animScale>
                                    <p:animScale>
                                      <p:cBhvr>
                                        <p:cTn id="7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0" name="标题 1"/>
          <p:cNvSpPr txBox="1"/>
          <p:nvPr/>
        </p:nvSpPr>
        <p:spPr>
          <a:xfrm>
            <a:off x="2724019" y="3648957"/>
            <a:ext cx="6216203" cy="103721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latin typeface="方正剪纸简体" panose="03000509000000000000" pitchFamily="65" charset="-122"/>
                <a:ea typeface="方正剪纸简体" panose="03000509000000000000" pitchFamily="65" charset="-122"/>
                <a:sym typeface="Arial" panose="020B0604020202020204" pitchFamily="34" charset="0"/>
              </a:rPr>
              <a:t>活动受众分析</a:t>
            </a: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364" y="1282310"/>
            <a:ext cx="2337515" cy="2337515"/>
          </a:xfrm>
          <a:prstGeom prst="rect">
            <a:avLst/>
          </a:prstGeom>
        </p:spPr>
      </p:pic>
      <p:sp>
        <p:nvSpPr>
          <p:cNvPr id="2" name="矩形 1"/>
          <p:cNvSpPr/>
          <p:nvPr/>
        </p:nvSpPr>
        <p:spPr>
          <a:xfrm>
            <a:off x="3633585" y="4596966"/>
            <a:ext cx="4625518" cy="400110"/>
          </a:xfrm>
          <a:prstGeom prst="rect">
            <a:avLst/>
          </a:prstGeom>
        </p:spPr>
        <p:txBody>
          <a:bodyPr wrap="square">
            <a:spAutoFit/>
          </a:bodyPr>
          <a:lstStyle/>
          <a:p>
            <a:r>
              <a:rPr lang="zh-CN" altLang="en-US" sz="2000" dirty="0">
                <a:latin typeface="方正剪纸简体" panose="03000509000000000000" pitchFamily="65" charset="-122"/>
                <a:ea typeface="方正剪纸简体" panose="03000509000000000000" pitchFamily="65" charset="-122"/>
              </a:rPr>
              <a:t>Introduction of activity background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80" name="矩形 79"/>
          <p:cNvSpPr/>
          <p:nvPr/>
        </p:nvSpPr>
        <p:spPr>
          <a:xfrm>
            <a:off x="-238125" y="1059220"/>
            <a:ext cx="12830175" cy="5223169"/>
          </a:xfrm>
          <a:prstGeom prst="rect">
            <a:avLst/>
          </a:prstGeom>
          <a:solidFill>
            <a:schemeClr val="bg1">
              <a:alpha val="75000"/>
            </a:schemeClr>
          </a:solidFill>
          <a:ln w="38100">
            <a:solidFill>
              <a:srgbClr val="321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1" name="图片 80" descr="图片包含 物体&#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46812" b="53750"/>
          <a:stretch>
            <a:fillRect/>
          </a:stretch>
        </p:blipFill>
        <p:spPr>
          <a:xfrm>
            <a:off x="850642" y="199223"/>
            <a:ext cx="1156815" cy="1003798"/>
          </a:xfrm>
          <a:prstGeom prst="rect">
            <a:avLst/>
          </a:prstGeom>
        </p:spPr>
      </p:pic>
      <p:sp>
        <p:nvSpPr>
          <p:cNvPr id="82" name="标题 1"/>
          <p:cNvSpPr txBox="1"/>
          <p:nvPr/>
        </p:nvSpPr>
        <p:spPr>
          <a:xfrm>
            <a:off x="1940782" y="386859"/>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latin typeface="方正剪纸简体" panose="03000509000000000000" pitchFamily="65" charset="-122"/>
                <a:ea typeface="方正剪纸简体" panose="03000509000000000000" pitchFamily="65" charset="-122"/>
                <a:sym typeface="Arial" panose="020B0604020202020204" pitchFamily="34" charset="0"/>
              </a:rPr>
              <a:t>活动受众分析</a:t>
            </a:r>
          </a:p>
        </p:txBody>
      </p:sp>
      <p:sp>
        <p:nvSpPr>
          <p:cNvPr id="83" name="矩形 82"/>
          <p:cNvSpPr/>
          <p:nvPr/>
        </p:nvSpPr>
        <p:spPr>
          <a:xfrm>
            <a:off x="4499041" y="619515"/>
            <a:ext cx="4082984" cy="338554"/>
          </a:xfrm>
          <a:prstGeom prst="rect">
            <a:avLst/>
          </a:prstGeom>
        </p:spPr>
        <p:txBody>
          <a:bodyPr wrap="square">
            <a:spAutoFit/>
          </a:bodyPr>
          <a:lstStyle/>
          <a:p>
            <a:r>
              <a:rPr lang="zh-CN" altLang="en-US" sz="1600" dirty="0">
                <a:latin typeface="方正剪纸简体" panose="03000509000000000000" pitchFamily="65" charset="-122"/>
                <a:ea typeface="方正剪纸简体" panose="03000509000000000000" pitchFamily="65" charset="-122"/>
              </a:rPr>
              <a:t>Introduction of activity background</a:t>
            </a:r>
          </a:p>
        </p:txBody>
      </p:sp>
      <p:grpSp>
        <p:nvGrpSpPr>
          <p:cNvPr id="64" name="组合 63"/>
          <p:cNvGrpSpPr/>
          <p:nvPr/>
        </p:nvGrpSpPr>
        <p:grpSpPr>
          <a:xfrm>
            <a:off x="947452" y="2061659"/>
            <a:ext cx="2698977" cy="1254190"/>
            <a:chOff x="894229" y="2264193"/>
            <a:chExt cx="2698977" cy="1254190"/>
          </a:xfrm>
        </p:grpSpPr>
        <p:sp>
          <p:nvSpPr>
            <p:cNvPr id="65" name="TextBox 21"/>
            <p:cNvSpPr>
              <a:spLocks noChangeArrowheads="1"/>
            </p:cNvSpPr>
            <p:nvPr/>
          </p:nvSpPr>
          <p:spPr bwMode="auto">
            <a:xfrm>
              <a:off x="894229" y="2664303"/>
              <a:ext cx="2698977" cy="854080"/>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6" name="文本框 65"/>
            <p:cNvSpPr txBox="1"/>
            <p:nvPr/>
          </p:nvSpPr>
          <p:spPr>
            <a:xfrm>
              <a:off x="2382618" y="2264193"/>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67" name="组合 66"/>
          <p:cNvGrpSpPr/>
          <p:nvPr/>
        </p:nvGrpSpPr>
        <p:grpSpPr>
          <a:xfrm>
            <a:off x="947452" y="3837292"/>
            <a:ext cx="2698978" cy="1307357"/>
            <a:chOff x="894229" y="2211026"/>
            <a:chExt cx="2698978" cy="1307357"/>
          </a:xfrm>
        </p:grpSpPr>
        <p:sp>
          <p:nvSpPr>
            <p:cNvPr id="68" name="TextBox 21"/>
            <p:cNvSpPr>
              <a:spLocks noChangeArrowheads="1"/>
            </p:cNvSpPr>
            <p:nvPr/>
          </p:nvSpPr>
          <p:spPr bwMode="auto">
            <a:xfrm>
              <a:off x="894229" y="2664303"/>
              <a:ext cx="2698978" cy="854080"/>
            </a:xfrm>
            <a:prstGeom prst="rect">
              <a:avLst/>
            </a:prstGeom>
            <a:noFill/>
            <a:ln w="9525">
              <a:noFill/>
              <a:miter lim="800000"/>
            </a:ln>
          </p:spPr>
          <p:txBody>
            <a:bodyPr wrap="square">
              <a:spAutoFit/>
            </a:bodyPr>
            <a:lstStyle/>
            <a:p>
              <a:pPr algn="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9" name="文本框 68"/>
            <p:cNvSpPr txBox="1"/>
            <p:nvPr/>
          </p:nvSpPr>
          <p:spPr>
            <a:xfrm>
              <a:off x="2350681" y="2211026"/>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0" name="组合 69"/>
          <p:cNvGrpSpPr/>
          <p:nvPr/>
        </p:nvGrpSpPr>
        <p:grpSpPr>
          <a:xfrm>
            <a:off x="8582025" y="2022731"/>
            <a:ext cx="2767046" cy="1293118"/>
            <a:chOff x="1478171" y="2225265"/>
            <a:chExt cx="2767046" cy="1293118"/>
          </a:xfrm>
        </p:grpSpPr>
        <p:sp>
          <p:nvSpPr>
            <p:cNvPr id="71" name="TextBox 21"/>
            <p:cNvSpPr>
              <a:spLocks noChangeArrowheads="1"/>
            </p:cNvSpPr>
            <p:nvPr/>
          </p:nvSpPr>
          <p:spPr bwMode="auto">
            <a:xfrm>
              <a:off x="1478171" y="2664303"/>
              <a:ext cx="2767046" cy="854080"/>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478171" y="2225265"/>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grpSp>
        <p:nvGrpSpPr>
          <p:cNvPr id="73" name="组合 72"/>
          <p:cNvGrpSpPr/>
          <p:nvPr/>
        </p:nvGrpSpPr>
        <p:grpSpPr>
          <a:xfrm>
            <a:off x="8546495" y="3868542"/>
            <a:ext cx="2802576" cy="1276107"/>
            <a:chOff x="1442641" y="2242276"/>
            <a:chExt cx="2802576" cy="1276107"/>
          </a:xfrm>
        </p:grpSpPr>
        <p:sp>
          <p:nvSpPr>
            <p:cNvPr id="74" name="TextBox 21"/>
            <p:cNvSpPr>
              <a:spLocks noChangeArrowheads="1"/>
            </p:cNvSpPr>
            <p:nvPr/>
          </p:nvSpPr>
          <p:spPr bwMode="auto">
            <a:xfrm>
              <a:off x="1478171" y="2664303"/>
              <a:ext cx="2767046" cy="854080"/>
            </a:xfrm>
            <a:prstGeom prst="rect">
              <a:avLst/>
            </a:prstGeom>
            <a:noFill/>
            <a:ln w="9525">
              <a:noFill/>
              <a:miter lim="800000"/>
            </a:ln>
          </p:spPr>
          <p:txBody>
            <a:bodyPr wrap="square">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9" name="文本框 78"/>
            <p:cNvSpPr txBox="1"/>
            <p:nvPr/>
          </p:nvSpPr>
          <p:spPr>
            <a:xfrm>
              <a:off x="1442641" y="2242276"/>
              <a:ext cx="1210588"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添加标题</a:t>
              </a: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2229" y="1336240"/>
            <a:ext cx="4174672" cy="41992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anim calcmode="lin" valueType="num">
                                      <p:cBhvr>
                                        <p:cTn id="14" dur="1000" fill="hold"/>
                                        <p:tgtEl>
                                          <p:spTgt spid="64"/>
                                        </p:tgtEl>
                                        <p:attrNameLst>
                                          <p:attrName>ppt_x</p:attrName>
                                        </p:attrNameLst>
                                      </p:cBhvr>
                                      <p:tavLst>
                                        <p:tav tm="0">
                                          <p:val>
                                            <p:strVal val="#ppt_x"/>
                                          </p:val>
                                        </p:tav>
                                        <p:tav tm="100000">
                                          <p:val>
                                            <p:strVal val="#ppt_x"/>
                                          </p:val>
                                        </p:tav>
                                      </p:tavLst>
                                    </p:anim>
                                    <p:anim calcmode="lin" valueType="num">
                                      <p:cBhvr>
                                        <p:cTn id="1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anim calcmode="lin" valueType="num">
                                      <p:cBhvr>
                                        <p:cTn id="28" dur="1000" fill="hold"/>
                                        <p:tgtEl>
                                          <p:spTgt spid="70"/>
                                        </p:tgtEl>
                                        <p:attrNameLst>
                                          <p:attrName>ppt_x</p:attrName>
                                        </p:attrNameLst>
                                      </p:cBhvr>
                                      <p:tavLst>
                                        <p:tav tm="0">
                                          <p:val>
                                            <p:strVal val="#ppt_x"/>
                                          </p:val>
                                        </p:tav>
                                        <p:tav tm="100000">
                                          <p:val>
                                            <p:strVal val="#ppt_x"/>
                                          </p:val>
                                        </p:tav>
                                      </p:tavLst>
                                    </p:anim>
                                    <p:anim calcmode="lin" valueType="num">
                                      <p:cBhvr>
                                        <p:cTn id="2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3B3838"/>
      </a:accent1>
      <a:accent2>
        <a:srgbClr val="FFC108"/>
      </a:accent2>
      <a:accent3>
        <a:srgbClr val="FFC108"/>
      </a:accent3>
      <a:accent4>
        <a:srgbClr val="FFC108"/>
      </a:accent4>
      <a:accent5>
        <a:srgbClr val="FFC108"/>
      </a:accent5>
      <a:accent6>
        <a:srgbClr val="FFC10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宽屏</PresentationFormat>
  <Paragraphs>174</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Open Sans</vt:lpstr>
      <vt:lpstr>等线</vt:lpstr>
      <vt:lpstr>等线 Light</vt:lpstr>
      <vt:lpstr>方正剪纸简体</vt:lpstr>
      <vt:lpstr>方正正中黑简体</vt:lpstr>
      <vt:lpstr>宋体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cp:lastModifiedBy>天 下</cp:lastModifiedBy>
  <cp:revision>29</cp:revision>
  <dcterms:created xsi:type="dcterms:W3CDTF">2017-10-11T04:14:00Z</dcterms:created>
  <dcterms:modified xsi:type="dcterms:W3CDTF">2021-01-06T09:17:48Z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