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4" r:id="rId5"/>
    <p:sldId id="267" r:id="rId6"/>
    <p:sldId id="271" r:id="rId7"/>
    <p:sldId id="273" r:id="rId8"/>
    <p:sldId id="276" r:id="rId9"/>
    <p:sldId id="261" r:id="rId10"/>
    <p:sldId id="266" r:id="rId11"/>
    <p:sldId id="274" r:id="rId12"/>
    <p:sldId id="269" r:id="rId13"/>
    <p:sldId id="270" r:id="rId14"/>
    <p:sldId id="262" r:id="rId15"/>
    <p:sldId id="268" r:id="rId16"/>
    <p:sldId id="279" r:id="rId17"/>
    <p:sldId id="275" r:id="rId18"/>
    <p:sldId id="278" r:id="rId19"/>
    <p:sldId id="281" r:id="rId20"/>
    <p:sldId id="263" r:id="rId21"/>
    <p:sldId id="282" r:id="rId22"/>
    <p:sldId id="280" r:id="rId23"/>
    <p:sldId id="272" r:id="rId24"/>
    <p:sldId id="277" r:id="rId25"/>
    <p:sldId id="283" r:id="rId26"/>
    <p:sldId id="28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26523"/>
    <a:srgbClr val="CCCBC1"/>
    <a:srgbClr val="595959"/>
    <a:srgbClr val="7D585E"/>
    <a:srgbClr val="A56A3D"/>
    <a:srgbClr val="886E5A"/>
    <a:srgbClr val="C0AEA0"/>
    <a:srgbClr val="BB8A61"/>
    <a:srgbClr val="F9B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53AC-4A70-4501-8AEB-888FA52C5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90C5-8C99-42BA-B16B-277149E6E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3705-028A-40DF-A5FF-C80C36B311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1" y="2547868"/>
            <a:ext cx="1503222" cy="1404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70" y="864973"/>
            <a:ext cx="5391952" cy="51280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02940" y="241089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万圣节通用</a:t>
            </a:r>
            <a:endParaRPr lang="en-US" altLang="zh-CN" sz="5400" dirty="0">
              <a:solidFill>
                <a:srgbClr val="29688D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  <a:p>
            <a:r>
              <a:rPr lang="en-US" altLang="zh-CN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PPT</a:t>
            </a:r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85318" y="412455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不给糖就捣乱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85318" y="4509483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HAPPLY HALLOWEEN</a:t>
            </a:r>
            <a:endParaRPr lang="zh-CN" altLang="en-US" dirty="0">
              <a:solidFill>
                <a:srgbClr val="90A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C101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auto">
          <a:xfrm>
            <a:off x="-199572" y="5068631"/>
            <a:ext cx="13105175" cy="3412649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07777" y="1924560"/>
            <a:ext cx="2998695" cy="4272059"/>
            <a:chOff x="-463396" y="-2668671"/>
            <a:chExt cx="3182784" cy="4943476"/>
          </a:xfrm>
        </p:grpSpPr>
        <p:sp>
          <p:nvSpPr>
            <p:cNvPr id="74" name="Freeform 21"/>
            <p:cNvSpPr/>
            <p:nvPr/>
          </p:nvSpPr>
          <p:spPr bwMode="auto">
            <a:xfrm>
              <a:off x="287154" y="1067151"/>
              <a:ext cx="1379772" cy="1202009"/>
            </a:xfrm>
            <a:custGeom>
              <a:avLst/>
              <a:gdLst>
                <a:gd name="T0" fmla="*/ 489 w 489"/>
                <a:gd name="T1" fmla="*/ 5 h 426"/>
                <a:gd name="T2" fmla="*/ 435 w 489"/>
                <a:gd name="T3" fmla="*/ 426 h 426"/>
                <a:gd name="T4" fmla="*/ 11 w 489"/>
                <a:gd name="T5" fmla="*/ 426 h 426"/>
                <a:gd name="T6" fmla="*/ 0 w 489"/>
                <a:gd name="T7" fmla="*/ 0 h 426"/>
                <a:gd name="T8" fmla="*/ 489 w 489"/>
                <a:gd name="T9" fmla="*/ 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26">
                  <a:moveTo>
                    <a:pt x="489" y="5"/>
                  </a:moveTo>
                  <a:lnTo>
                    <a:pt x="435" y="426"/>
                  </a:lnTo>
                  <a:lnTo>
                    <a:pt x="11" y="426"/>
                  </a:lnTo>
                  <a:lnTo>
                    <a:pt x="0" y="0"/>
                  </a:lnTo>
                  <a:lnTo>
                    <a:pt x="48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182753" y="454861"/>
              <a:ext cx="1642181" cy="725156"/>
            </a:xfrm>
            <a:custGeom>
              <a:avLst/>
              <a:gdLst>
                <a:gd name="T0" fmla="*/ 582 w 582"/>
                <a:gd name="T1" fmla="*/ 0 h 257"/>
                <a:gd name="T2" fmla="*/ 510 w 582"/>
                <a:gd name="T3" fmla="*/ 257 h 257"/>
                <a:gd name="T4" fmla="*/ 37 w 582"/>
                <a:gd name="T5" fmla="*/ 257 h 257"/>
                <a:gd name="T6" fmla="*/ 0 w 582"/>
                <a:gd name="T7" fmla="*/ 75 h 257"/>
                <a:gd name="T8" fmla="*/ 582 w 582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57">
                  <a:moveTo>
                    <a:pt x="582" y="0"/>
                  </a:moveTo>
                  <a:lnTo>
                    <a:pt x="510" y="257"/>
                  </a:lnTo>
                  <a:lnTo>
                    <a:pt x="37" y="257"/>
                  </a:lnTo>
                  <a:lnTo>
                    <a:pt x="0" y="7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1455304" y="1058687"/>
              <a:ext cx="1060928" cy="1216118"/>
            </a:xfrm>
            <a:custGeom>
              <a:avLst/>
              <a:gdLst>
                <a:gd name="T0" fmla="*/ 61 w 376"/>
                <a:gd name="T1" fmla="*/ 0 h 431"/>
                <a:gd name="T2" fmla="*/ 0 w 376"/>
                <a:gd name="T3" fmla="*/ 429 h 431"/>
                <a:gd name="T4" fmla="*/ 341 w 376"/>
                <a:gd name="T5" fmla="*/ 431 h 431"/>
                <a:gd name="T6" fmla="*/ 376 w 376"/>
                <a:gd name="T7" fmla="*/ 0 h 431"/>
                <a:gd name="T8" fmla="*/ 61 w 37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431">
                  <a:moveTo>
                    <a:pt x="61" y="0"/>
                  </a:moveTo>
                  <a:lnTo>
                    <a:pt x="0" y="429"/>
                  </a:lnTo>
                  <a:lnTo>
                    <a:pt x="341" y="431"/>
                  </a:lnTo>
                  <a:lnTo>
                    <a:pt x="37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1477877" y="580"/>
              <a:ext cx="1137113" cy="1179436"/>
            </a:xfrm>
            <a:custGeom>
              <a:avLst/>
              <a:gdLst>
                <a:gd name="T0" fmla="*/ 0 w 403"/>
                <a:gd name="T1" fmla="*/ 418 h 418"/>
                <a:gd name="T2" fmla="*/ 212 w 403"/>
                <a:gd name="T3" fmla="*/ 0 h 418"/>
                <a:gd name="T4" fmla="*/ 403 w 403"/>
                <a:gd name="T5" fmla="*/ 404 h 418"/>
                <a:gd name="T6" fmla="*/ 0 w 403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18">
                  <a:moveTo>
                    <a:pt x="0" y="418"/>
                  </a:moveTo>
                  <a:lnTo>
                    <a:pt x="212" y="0"/>
                  </a:lnTo>
                  <a:lnTo>
                    <a:pt x="403" y="40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5"/>
            <p:cNvSpPr/>
            <p:nvPr/>
          </p:nvSpPr>
          <p:spPr bwMode="auto">
            <a:xfrm>
              <a:off x="-364640" y="1194125"/>
              <a:ext cx="818269" cy="1075037"/>
            </a:xfrm>
            <a:custGeom>
              <a:avLst/>
              <a:gdLst>
                <a:gd name="T0" fmla="*/ 14 w 290"/>
                <a:gd name="T1" fmla="*/ 0 h 381"/>
                <a:gd name="T2" fmla="*/ 0 w 290"/>
                <a:gd name="T3" fmla="*/ 378 h 381"/>
                <a:gd name="T4" fmla="*/ 258 w 290"/>
                <a:gd name="T5" fmla="*/ 381 h 381"/>
                <a:gd name="T6" fmla="*/ 290 w 290"/>
                <a:gd name="T7" fmla="*/ 0 h 381"/>
                <a:gd name="T8" fmla="*/ 14 w 290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81">
                  <a:moveTo>
                    <a:pt x="14" y="0"/>
                  </a:moveTo>
                  <a:lnTo>
                    <a:pt x="0" y="378"/>
                  </a:lnTo>
                  <a:lnTo>
                    <a:pt x="258" y="381"/>
                  </a:lnTo>
                  <a:lnTo>
                    <a:pt x="29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"/>
            <p:cNvSpPr/>
            <p:nvPr/>
          </p:nvSpPr>
          <p:spPr bwMode="auto">
            <a:xfrm>
              <a:off x="-463396" y="415359"/>
              <a:ext cx="1001675" cy="885988"/>
            </a:xfrm>
            <a:custGeom>
              <a:avLst/>
              <a:gdLst>
                <a:gd name="T0" fmla="*/ 0 w 355"/>
                <a:gd name="T1" fmla="*/ 314 h 314"/>
                <a:gd name="T2" fmla="*/ 145 w 355"/>
                <a:gd name="T3" fmla="*/ 0 h 314"/>
                <a:gd name="T4" fmla="*/ 355 w 355"/>
                <a:gd name="T5" fmla="*/ 303 h 314"/>
                <a:gd name="T6" fmla="*/ 0 w 35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4">
                  <a:moveTo>
                    <a:pt x="0" y="314"/>
                  </a:moveTo>
                  <a:lnTo>
                    <a:pt x="145" y="0"/>
                  </a:lnTo>
                  <a:lnTo>
                    <a:pt x="355" y="30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"/>
            <p:cNvSpPr/>
            <p:nvPr/>
          </p:nvSpPr>
          <p:spPr bwMode="auto">
            <a:xfrm>
              <a:off x="400019" y="-543993"/>
              <a:ext cx="939599" cy="1300766"/>
            </a:xfrm>
            <a:custGeom>
              <a:avLst/>
              <a:gdLst>
                <a:gd name="T0" fmla="*/ 317 w 333"/>
                <a:gd name="T1" fmla="*/ 0 h 461"/>
                <a:gd name="T2" fmla="*/ 333 w 333"/>
                <a:gd name="T3" fmla="*/ 429 h 461"/>
                <a:gd name="T4" fmla="*/ 59 w 333"/>
                <a:gd name="T5" fmla="*/ 461 h 461"/>
                <a:gd name="T6" fmla="*/ 0 w 333"/>
                <a:gd name="T7" fmla="*/ 32 h 461"/>
                <a:gd name="T8" fmla="*/ 317 w 3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61">
                  <a:moveTo>
                    <a:pt x="317" y="0"/>
                  </a:moveTo>
                  <a:lnTo>
                    <a:pt x="333" y="429"/>
                  </a:lnTo>
                  <a:lnTo>
                    <a:pt x="59" y="461"/>
                  </a:lnTo>
                  <a:lnTo>
                    <a:pt x="0" y="3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"/>
            <p:cNvSpPr/>
            <p:nvPr/>
          </p:nvSpPr>
          <p:spPr bwMode="auto">
            <a:xfrm>
              <a:off x="287154" y="-1097030"/>
              <a:ext cx="1046821" cy="756193"/>
            </a:xfrm>
            <a:custGeom>
              <a:avLst/>
              <a:gdLst>
                <a:gd name="T0" fmla="*/ 371 w 371"/>
                <a:gd name="T1" fmla="*/ 0 h 268"/>
                <a:gd name="T2" fmla="*/ 352 w 371"/>
                <a:gd name="T3" fmla="*/ 231 h 268"/>
                <a:gd name="T4" fmla="*/ 43 w 371"/>
                <a:gd name="T5" fmla="*/ 268 h 268"/>
                <a:gd name="T6" fmla="*/ 0 w 371"/>
                <a:gd name="T7" fmla="*/ 113 h 268"/>
                <a:gd name="T8" fmla="*/ 371 w 37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68">
                  <a:moveTo>
                    <a:pt x="371" y="0"/>
                  </a:moveTo>
                  <a:lnTo>
                    <a:pt x="352" y="231"/>
                  </a:lnTo>
                  <a:lnTo>
                    <a:pt x="43" y="268"/>
                  </a:lnTo>
                  <a:lnTo>
                    <a:pt x="0" y="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1271898" y="-634284"/>
              <a:ext cx="651794" cy="1306409"/>
            </a:xfrm>
            <a:custGeom>
              <a:avLst/>
              <a:gdLst>
                <a:gd name="T0" fmla="*/ 0 w 231"/>
                <a:gd name="T1" fmla="*/ 24 h 463"/>
                <a:gd name="T2" fmla="*/ 11 w 231"/>
                <a:gd name="T3" fmla="*/ 463 h 463"/>
                <a:gd name="T4" fmla="*/ 231 w 231"/>
                <a:gd name="T5" fmla="*/ 439 h 463"/>
                <a:gd name="T6" fmla="*/ 202 w 231"/>
                <a:gd name="T7" fmla="*/ 0 h 463"/>
                <a:gd name="T8" fmla="*/ 0 w 23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63">
                  <a:moveTo>
                    <a:pt x="0" y="24"/>
                  </a:moveTo>
                  <a:lnTo>
                    <a:pt x="11" y="463"/>
                  </a:lnTo>
                  <a:lnTo>
                    <a:pt x="231" y="439"/>
                  </a:lnTo>
                  <a:lnTo>
                    <a:pt x="20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0"/>
            <p:cNvSpPr/>
            <p:nvPr/>
          </p:nvSpPr>
          <p:spPr bwMode="auto">
            <a:xfrm>
              <a:off x="1074384" y="-1678283"/>
              <a:ext cx="871881" cy="1193545"/>
            </a:xfrm>
            <a:custGeom>
              <a:avLst/>
              <a:gdLst>
                <a:gd name="T0" fmla="*/ 0 w 309"/>
                <a:gd name="T1" fmla="*/ 423 h 423"/>
                <a:gd name="T2" fmla="*/ 127 w 309"/>
                <a:gd name="T3" fmla="*/ 0 h 423"/>
                <a:gd name="T4" fmla="*/ 309 w 309"/>
                <a:gd name="T5" fmla="*/ 370 h 423"/>
                <a:gd name="T6" fmla="*/ 0 w 30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423">
                  <a:moveTo>
                    <a:pt x="0" y="423"/>
                  </a:moveTo>
                  <a:lnTo>
                    <a:pt x="127" y="0"/>
                  </a:lnTo>
                  <a:lnTo>
                    <a:pt x="309" y="37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"/>
            <p:cNvSpPr/>
            <p:nvPr/>
          </p:nvSpPr>
          <p:spPr bwMode="auto">
            <a:xfrm>
              <a:off x="13456" y="-332371"/>
              <a:ext cx="584076" cy="1134290"/>
            </a:xfrm>
            <a:custGeom>
              <a:avLst/>
              <a:gdLst>
                <a:gd name="T0" fmla="*/ 0 w 207"/>
                <a:gd name="T1" fmla="*/ 21 h 402"/>
                <a:gd name="T2" fmla="*/ 38 w 207"/>
                <a:gd name="T3" fmla="*/ 402 h 402"/>
                <a:gd name="T4" fmla="*/ 207 w 207"/>
                <a:gd name="T5" fmla="*/ 386 h 402"/>
                <a:gd name="T6" fmla="*/ 180 w 207"/>
                <a:gd name="T7" fmla="*/ 0 h 402"/>
                <a:gd name="T8" fmla="*/ 0 w 207"/>
                <a:gd name="T9" fmla="*/ 2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02">
                  <a:moveTo>
                    <a:pt x="0" y="21"/>
                  </a:moveTo>
                  <a:lnTo>
                    <a:pt x="38" y="402"/>
                  </a:lnTo>
                  <a:lnTo>
                    <a:pt x="207" y="386"/>
                  </a:lnTo>
                  <a:lnTo>
                    <a:pt x="18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-59906" y="-1232467"/>
              <a:ext cx="702584" cy="1075037"/>
            </a:xfrm>
            <a:custGeom>
              <a:avLst/>
              <a:gdLst>
                <a:gd name="T0" fmla="*/ 0 w 249"/>
                <a:gd name="T1" fmla="*/ 381 h 381"/>
                <a:gd name="T2" fmla="*/ 34 w 249"/>
                <a:gd name="T3" fmla="*/ 0 h 381"/>
                <a:gd name="T4" fmla="*/ 249 w 249"/>
                <a:gd name="T5" fmla="*/ 306 h 381"/>
                <a:gd name="T6" fmla="*/ 0 w 24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81">
                  <a:moveTo>
                    <a:pt x="0" y="381"/>
                  </a:moveTo>
                  <a:lnTo>
                    <a:pt x="34" y="0"/>
                  </a:lnTo>
                  <a:lnTo>
                    <a:pt x="249" y="306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3"/>
            <p:cNvSpPr/>
            <p:nvPr/>
          </p:nvSpPr>
          <p:spPr bwMode="auto">
            <a:xfrm>
              <a:off x="182753" y="-1980195"/>
              <a:ext cx="1029891" cy="1283836"/>
            </a:xfrm>
            <a:custGeom>
              <a:avLst/>
              <a:gdLst>
                <a:gd name="T0" fmla="*/ 88 w 365"/>
                <a:gd name="T1" fmla="*/ 455 h 455"/>
                <a:gd name="T2" fmla="*/ 0 w 365"/>
                <a:gd name="T3" fmla="*/ 96 h 455"/>
                <a:gd name="T4" fmla="*/ 282 w 365"/>
                <a:gd name="T5" fmla="*/ 0 h 455"/>
                <a:gd name="T6" fmla="*/ 365 w 365"/>
                <a:gd name="T7" fmla="*/ 375 h 455"/>
                <a:gd name="T8" fmla="*/ 88 w 365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55">
                  <a:moveTo>
                    <a:pt x="88" y="455"/>
                  </a:moveTo>
                  <a:lnTo>
                    <a:pt x="0" y="96"/>
                  </a:lnTo>
                  <a:lnTo>
                    <a:pt x="282" y="0"/>
                  </a:lnTo>
                  <a:lnTo>
                    <a:pt x="365" y="375"/>
                  </a:lnTo>
                  <a:lnTo>
                    <a:pt x="88" y="4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4"/>
            <p:cNvSpPr/>
            <p:nvPr/>
          </p:nvSpPr>
          <p:spPr bwMode="auto">
            <a:xfrm>
              <a:off x="75532" y="-2668671"/>
              <a:ext cx="1060928" cy="1058107"/>
            </a:xfrm>
            <a:custGeom>
              <a:avLst/>
              <a:gdLst>
                <a:gd name="T0" fmla="*/ 0 w 376"/>
                <a:gd name="T1" fmla="*/ 375 h 375"/>
                <a:gd name="T2" fmla="*/ 102 w 376"/>
                <a:gd name="T3" fmla="*/ 0 h 375"/>
                <a:gd name="T4" fmla="*/ 376 w 376"/>
                <a:gd name="T5" fmla="*/ 265 h 375"/>
                <a:gd name="T6" fmla="*/ 0 w 37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75">
                  <a:moveTo>
                    <a:pt x="0" y="375"/>
                  </a:moveTo>
                  <a:lnTo>
                    <a:pt x="102" y="0"/>
                  </a:lnTo>
                  <a:lnTo>
                    <a:pt x="376" y="26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"/>
            <p:cNvSpPr/>
            <p:nvPr/>
          </p:nvSpPr>
          <p:spPr bwMode="auto">
            <a:xfrm>
              <a:off x="2228427" y="-301334"/>
              <a:ext cx="445815" cy="1495457"/>
            </a:xfrm>
            <a:custGeom>
              <a:avLst/>
              <a:gdLst>
                <a:gd name="T0" fmla="*/ 0 w 158"/>
                <a:gd name="T1" fmla="*/ 530 h 530"/>
                <a:gd name="T2" fmla="*/ 21 w 158"/>
                <a:gd name="T3" fmla="*/ 0 h 530"/>
                <a:gd name="T4" fmla="*/ 158 w 158"/>
                <a:gd name="T5" fmla="*/ 16 h 530"/>
                <a:gd name="T6" fmla="*/ 91 w 158"/>
                <a:gd name="T7" fmla="*/ 530 h 530"/>
                <a:gd name="T8" fmla="*/ 0 w 158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30">
                  <a:moveTo>
                    <a:pt x="0" y="530"/>
                  </a:moveTo>
                  <a:lnTo>
                    <a:pt x="21" y="0"/>
                  </a:lnTo>
                  <a:lnTo>
                    <a:pt x="158" y="16"/>
                  </a:lnTo>
                  <a:lnTo>
                    <a:pt x="91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"/>
            <p:cNvSpPr/>
            <p:nvPr/>
          </p:nvSpPr>
          <p:spPr bwMode="auto">
            <a:xfrm>
              <a:off x="2219961" y="-1315983"/>
              <a:ext cx="499427" cy="1142756"/>
            </a:xfrm>
            <a:custGeom>
              <a:avLst/>
              <a:gdLst>
                <a:gd name="T0" fmla="*/ 0 w 66"/>
                <a:gd name="T1" fmla="*/ 133 h 151"/>
                <a:gd name="T2" fmla="*/ 43 w 66"/>
                <a:gd name="T3" fmla="*/ 0 h 151"/>
                <a:gd name="T4" fmla="*/ 66 w 66"/>
                <a:gd name="T5" fmla="*/ 151 h 151"/>
                <a:gd name="T6" fmla="*/ 0 w 66"/>
                <a:gd name="T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51">
                  <a:moveTo>
                    <a:pt x="0" y="133"/>
                  </a:moveTo>
                  <a:cubicBezTo>
                    <a:pt x="0" y="133"/>
                    <a:pt x="33" y="68"/>
                    <a:pt x="43" y="0"/>
                  </a:cubicBezTo>
                  <a:cubicBezTo>
                    <a:pt x="43" y="0"/>
                    <a:pt x="58" y="112"/>
                    <a:pt x="66" y="151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809152" y="1270308"/>
              <a:ext cx="584076" cy="953706"/>
            </a:xfrm>
            <a:custGeom>
              <a:avLst/>
              <a:gdLst>
                <a:gd name="T0" fmla="*/ 207 w 207"/>
                <a:gd name="T1" fmla="*/ 0 h 338"/>
                <a:gd name="T2" fmla="*/ 207 w 207"/>
                <a:gd name="T3" fmla="*/ 338 h 338"/>
                <a:gd name="T4" fmla="*/ 11 w 207"/>
                <a:gd name="T5" fmla="*/ 338 h 338"/>
                <a:gd name="T6" fmla="*/ 0 w 207"/>
                <a:gd name="T7" fmla="*/ 29 h 338"/>
                <a:gd name="T8" fmla="*/ 207 w 20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38">
                  <a:moveTo>
                    <a:pt x="207" y="0"/>
                  </a:moveTo>
                  <a:lnTo>
                    <a:pt x="207" y="338"/>
                  </a:lnTo>
                  <a:lnTo>
                    <a:pt x="11" y="338"/>
                  </a:lnTo>
                  <a:lnTo>
                    <a:pt x="0" y="2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B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-181234" y="1377529"/>
              <a:ext cx="400670" cy="626399"/>
            </a:xfrm>
            <a:custGeom>
              <a:avLst/>
              <a:gdLst>
                <a:gd name="T0" fmla="*/ 0 w 142"/>
                <a:gd name="T1" fmla="*/ 21 h 222"/>
                <a:gd name="T2" fmla="*/ 0 w 142"/>
                <a:gd name="T3" fmla="*/ 222 h 222"/>
                <a:gd name="T4" fmla="*/ 142 w 142"/>
                <a:gd name="T5" fmla="*/ 222 h 222"/>
                <a:gd name="T6" fmla="*/ 142 w 142"/>
                <a:gd name="T7" fmla="*/ 0 h 222"/>
                <a:gd name="T8" fmla="*/ 0 w 142"/>
                <a:gd name="T9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2">
                  <a:moveTo>
                    <a:pt x="0" y="21"/>
                  </a:moveTo>
                  <a:lnTo>
                    <a:pt x="0" y="222"/>
                  </a:lnTo>
                  <a:lnTo>
                    <a:pt x="142" y="222"/>
                  </a:lnTo>
                  <a:lnTo>
                    <a:pt x="1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4A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1923692" y="1338026"/>
              <a:ext cx="403492" cy="665902"/>
            </a:xfrm>
            <a:custGeom>
              <a:avLst/>
              <a:gdLst>
                <a:gd name="T0" fmla="*/ 143 w 143"/>
                <a:gd name="T1" fmla="*/ 35 h 236"/>
                <a:gd name="T2" fmla="*/ 135 w 143"/>
                <a:gd name="T3" fmla="*/ 236 h 236"/>
                <a:gd name="T4" fmla="*/ 0 w 143"/>
                <a:gd name="T5" fmla="*/ 228 h 236"/>
                <a:gd name="T6" fmla="*/ 14 w 143"/>
                <a:gd name="T7" fmla="*/ 0 h 236"/>
                <a:gd name="T8" fmla="*/ 143 w 143"/>
                <a:gd name="T9" fmla="*/ 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143" y="35"/>
                  </a:moveTo>
                  <a:lnTo>
                    <a:pt x="135" y="236"/>
                  </a:lnTo>
                  <a:lnTo>
                    <a:pt x="0" y="228"/>
                  </a:lnTo>
                  <a:lnTo>
                    <a:pt x="14" y="0"/>
                  </a:lnTo>
                  <a:lnTo>
                    <a:pt x="143" y="35"/>
                  </a:lnTo>
                  <a:close/>
                </a:path>
              </a:pathLst>
            </a:custGeom>
            <a:solidFill>
              <a:srgbClr val="E58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1288827" y="-323907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8"/>
            <p:cNvSpPr/>
            <p:nvPr/>
          </p:nvSpPr>
          <p:spPr bwMode="auto">
            <a:xfrm rot="20715460" flipH="1">
              <a:off x="341645" y="-219505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 rot="20700000">
              <a:off x="481915" y="-1674946"/>
              <a:ext cx="448771" cy="448771"/>
            </a:xfrm>
            <a:prstGeom prst="rect">
              <a:avLst/>
            </a:prstGeom>
            <a:solidFill>
              <a:srgbClr val="FC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48"/>
            <p:cNvSpPr/>
            <p:nvPr/>
          </p:nvSpPr>
          <p:spPr bwMode="auto">
            <a:xfrm rot="21415746" flipH="1">
              <a:off x="2338733" y="-149547"/>
              <a:ext cx="218603" cy="223064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十字形 96"/>
            <p:cNvSpPr/>
            <p:nvPr/>
          </p:nvSpPr>
          <p:spPr>
            <a:xfrm rot="20710099">
              <a:off x="471213" y="-168423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十字形 97"/>
            <p:cNvSpPr/>
            <p:nvPr/>
          </p:nvSpPr>
          <p:spPr>
            <a:xfrm rot="21154976">
              <a:off x="311193" y="-25308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十字形 98"/>
            <p:cNvSpPr/>
            <p:nvPr/>
          </p:nvSpPr>
          <p:spPr>
            <a:xfrm rot="21154976">
              <a:off x="1271515" y="-351143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十字形 99"/>
            <p:cNvSpPr/>
            <p:nvPr/>
          </p:nvSpPr>
          <p:spPr>
            <a:xfrm>
              <a:off x="2344496" y="-159371"/>
              <a:ext cx="218658" cy="218658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-9404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 rot="303952">
              <a:off x="2102578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464813" y="25050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服装由来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501641" y="3211356"/>
            <a:ext cx="4350177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24" y="2327514"/>
            <a:ext cx="584552" cy="726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79" y="3687259"/>
            <a:ext cx="2083613" cy="212559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16" y="3687259"/>
            <a:ext cx="2083613" cy="2125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41" y="3611959"/>
            <a:ext cx="2157426" cy="22008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C101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539430907561&amp;di=a086a5d27d96e5594ed306bb10068fca&amp;imgtype=0&amp;src=http%3A%2F%2Fimg003.hc360.cn%2Fy5%2FM00%2F8B%2F24%2FwKhQUVXO2VKEZZ-WAAAAAPNc_24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69" y="3934074"/>
            <a:ext cx="1742822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39431458785&amp;di=ca4f8470aef6217fb1d7e4f24ed7fec1&amp;imgtype=0&amp;src=http%3A%2F%2Fimg.pconline.com.cn%2Fimages%2Fupload%2Fupc%2Ftx%2Fbabylib%2F1110%2F30%2Fc0%2F9449117_1319957286859_340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29" y="3934073"/>
            <a:ext cx="1604985" cy="1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39431489621&amp;di=9820f9a5c4540b5e1c3a24bc117d12b4&amp;imgtype=0&amp;src=http%3A%2F%2Fimg4.114pifa.com%2F5360%2FYYkUrKnYa_14098381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27" y="3933399"/>
            <a:ext cx="1652975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本框 49"/>
          <p:cNvSpPr txBox="1"/>
          <p:nvPr/>
        </p:nvSpPr>
        <p:spPr>
          <a:xfrm>
            <a:off x="2217743" y="2307207"/>
            <a:ext cx="7756514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57282" y="163419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23" y="3686586"/>
            <a:ext cx="2083613" cy="2125591"/>
          </a:xfrm>
          <a:prstGeom prst="rect">
            <a:avLst/>
          </a:prstGeom>
        </p:spPr>
      </p:pic>
      <p:pic>
        <p:nvPicPr>
          <p:cNvPr id="19" name="Picture 4" descr="https://timgsa.baidu.com/timg?image&amp;quality=80&amp;size=b9999_10000&amp;sec=1539431458785&amp;di=ca4f8470aef6217fb1d7e4f24ed7fec1&amp;imgtype=0&amp;src=http%3A%2F%2Fimg.pconline.com.cn%2Fimages%2Fupload%2Fupc%2Ftx%2Fbabylib%2F1110%2F30%2Fc0%2F9449117_1319957286859_340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36" y="3933400"/>
            <a:ext cx="1604985" cy="1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1509857" y="582759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58A1F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93768" y="58291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58A1F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65466" y="5826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58A1F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549377" y="582759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58A1F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613">
            <a:off x="1691617" y="-232131"/>
            <a:ext cx="8262194" cy="5036262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5234224" y="52438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20911" y="5833280"/>
            <a:ext cx="4350177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920911" y="3429000"/>
            <a:ext cx="4350177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</a:t>
            </a:r>
            <a:endParaRPr lang="en-US" altLang="zh-CN" sz="1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71370" y="5698810"/>
            <a:ext cx="449256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613">
            <a:off x="964398" y="1115598"/>
            <a:ext cx="4385766" cy="26733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05921" y="294369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91584" y="4322750"/>
            <a:ext cx="3250924" cy="145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7" y="1121817"/>
            <a:ext cx="6529664" cy="66612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33" y="2129314"/>
            <a:ext cx="4903559" cy="4282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9221743" y="2280334"/>
            <a:ext cx="26468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0" dirty="0">
                <a:solidFill>
                  <a:srgbClr val="F5F3E8"/>
                </a:solidFill>
                <a:latin typeface="Impact" panose="020B0806030902050204" pitchFamily="34" charset="0"/>
                <a:ea typeface="义启紫水晶体" panose="02010601030101010101" pitchFamily="2" charset="-122"/>
              </a:rPr>
              <a:t>03</a:t>
            </a:r>
            <a:endParaRPr lang="zh-CN" altLang="en-US" sz="18000" dirty="0">
              <a:solidFill>
                <a:srgbClr val="F5F3E8"/>
              </a:solidFill>
              <a:latin typeface="Impact" panose="020B0806030902050204" pitchFamily="34" charset="0"/>
              <a:ea typeface="义启紫水晶体" panose="02010601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096000" y="2734073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南瓜灯由来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78378" y="3711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第三幕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78378" y="4096423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HAPPLY HALLOWEEN</a:t>
            </a:r>
            <a:endParaRPr lang="zh-CN" altLang="en-US" dirty="0">
              <a:solidFill>
                <a:srgbClr val="90A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046" y="1603876"/>
            <a:ext cx="3611031" cy="365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-199572" y="5502355"/>
            <a:ext cx="13105175" cy="3412649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247965" y="1756324"/>
            <a:ext cx="3818964" cy="4761319"/>
            <a:chOff x="-463396" y="-2668671"/>
            <a:chExt cx="3182784" cy="4943476"/>
          </a:xfrm>
        </p:grpSpPr>
        <p:sp>
          <p:nvSpPr>
            <p:cNvPr id="20" name="Freeform 21"/>
            <p:cNvSpPr/>
            <p:nvPr/>
          </p:nvSpPr>
          <p:spPr bwMode="auto">
            <a:xfrm>
              <a:off x="287154" y="1067151"/>
              <a:ext cx="1379772" cy="1202009"/>
            </a:xfrm>
            <a:custGeom>
              <a:avLst/>
              <a:gdLst>
                <a:gd name="T0" fmla="*/ 489 w 489"/>
                <a:gd name="T1" fmla="*/ 5 h 426"/>
                <a:gd name="T2" fmla="*/ 435 w 489"/>
                <a:gd name="T3" fmla="*/ 426 h 426"/>
                <a:gd name="T4" fmla="*/ 11 w 489"/>
                <a:gd name="T5" fmla="*/ 426 h 426"/>
                <a:gd name="T6" fmla="*/ 0 w 489"/>
                <a:gd name="T7" fmla="*/ 0 h 426"/>
                <a:gd name="T8" fmla="*/ 489 w 489"/>
                <a:gd name="T9" fmla="*/ 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26">
                  <a:moveTo>
                    <a:pt x="489" y="5"/>
                  </a:moveTo>
                  <a:lnTo>
                    <a:pt x="435" y="426"/>
                  </a:lnTo>
                  <a:lnTo>
                    <a:pt x="11" y="426"/>
                  </a:lnTo>
                  <a:lnTo>
                    <a:pt x="0" y="0"/>
                  </a:lnTo>
                  <a:lnTo>
                    <a:pt x="48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82753" y="454861"/>
              <a:ext cx="1642181" cy="725156"/>
            </a:xfrm>
            <a:custGeom>
              <a:avLst/>
              <a:gdLst>
                <a:gd name="T0" fmla="*/ 582 w 582"/>
                <a:gd name="T1" fmla="*/ 0 h 257"/>
                <a:gd name="T2" fmla="*/ 510 w 582"/>
                <a:gd name="T3" fmla="*/ 257 h 257"/>
                <a:gd name="T4" fmla="*/ 37 w 582"/>
                <a:gd name="T5" fmla="*/ 257 h 257"/>
                <a:gd name="T6" fmla="*/ 0 w 582"/>
                <a:gd name="T7" fmla="*/ 75 h 257"/>
                <a:gd name="T8" fmla="*/ 582 w 582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57">
                  <a:moveTo>
                    <a:pt x="582" y="0"/>
                  </a:moveTo>
                  <a:lnTo>
                    <a:pt x="510" y="257"/>
                  </a:lnTo>
                  <a:lnTo>
                    <a:pt x="37" y="257"/>
                  </a:lnTo>
                  <a:lnTo>
                    <a:pt x="0" y="7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455304" y="1058687"/>
              <a:ext cx="1060928" cy="1216118"/>
            </a:xfrm>
            <a:custGeom>
              <a:avLst/>
              <a:gdLst>
                <a:gd name="T0" fmla="*/ 61 w 376"/>
                <a:gd name="T1" fmla="*/ 0 h 431"/>
                <a:gd name="T2" fmla="*/ 0 w 376"/>
                <a:gd name="T3" fmla="*/ 429 h 431"/>
                <a:gd name="T4" fmla="*/ 341 w 376"/>
                <a:gd name="T5" fmla="*/ 431 h 431"/>
                <a:gd name="T6" fmla="*/ 376 w 376"/>
                <a:gd name="T7" fmla="*/ 0 h 431"/>
                <a:gd name="T8" fmla="*/ 61 w 37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431">
                  <a:moveTo>
                    <a:pt x="61" y="0"/>
                  </a:moveTo>
                  <a:lnTo>
                    <a:pt x="0" y="429"/>
                  </a:lnTo>
                  <a:lnTo>
                    <a:pt x="341" y="431"/>
                  </a:lnTo>
                  <a:lnTo>
                    <a:pt x="37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1477877" y="580"/>
              <a:ext cx="1137113" cy="1179436"/>
            </a:xfrm>
            <a:custGeom>
              <a:avLst/>
              <a:gdLst>
                <a:gd name="T0" fmla="*/ 0 w 403"/>
                <a:gd name="T1" fmla="*/ 418 h 418"/>
                <a:gd name="T2" fmla="*/ 212 w 403"/>
                <a:gd name="T3" fmla="*/ 0 h 418"/>
                <a:gd name="T4" fmla="*/ 403 w 403"/>
                <a:gd name="T5" fmla="*/ 404 h 418"/>
                <a:gd name="T6" fmla="*/ 0 w 403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18">
                  <a:moveTo>
                    <a:pt x="0" y="418"/>
                  </a:moveTo>
                  <a:lnTo>
                    <a:pt x="212" y="0"/>
                  </a:lnTo>
                  <a:lnTo>
                    <a:pt x="403" y="40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-364640" y="1194125"/>
              <a:ext cx="818269" cy="1075037"/>
            </a:xfrm>
            <a:custGeom>
              <a:avLst/>
              <a:gdLst>
                <a:gd name="T0" fmla="*/ 14 w 290"/>
                <a:gd name="T1" fmla="*/ 0 h 381"/>
                <a:gd name="T2" fmla="*/ 0 w 290"/>
                <a:gd name="T3" fmla="*/ 378 h 381"/>
                <a:gd name="T4" fmla="*/ 258 w 290"/>
                <a:gd name="T5" fmla="*/ 381 h 381"/>
                <a:gd name="T6" fmla="*/ 290 w 290"/>
                <a:gd name="T7" fmla="*/ 0 h 381"/>
                <a:gd name="T8" fmla="*/ 14 w 290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81">
                  <a:moveTo>
                    <a:pt x="14" y="0"/>
                  </a:moveTo>
                  <a:lnTo>
                    <a:pt x="0" y="378"/>
                  </a:lnTo>
                  <a:lnTo>
                    <a:pt x="258" y="381"/>
                  </a:lnTo>
                  <a:lnTo>
                    <a:pt x="29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-463396" y="415359"/>
              <a:ext cx="1001675" cy="885988"/>
            </a:xfrm>
            <a:custGeom>
              <a:avLst/>
              <a:gdLst>
                <a:gd name="T0" fmla="*/ 0 w 355"/>
                <a:gd name="T1" fmla="*/ 314 h 314"/>
                <a:gd name="T2" fmla="*/ 145 w 355"/>
                <a:gd name="T3" fmla="*/ 0 h 314"/>
                <a:gd name="T4" fmla="*/ 355 w 355"/>
                <a:gd name="T5" fmla="*/ 303 h 314"/>
                <a:gd name="T6" fmla="*/ 0 w 35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4">
                  <a:moveTo>
                    <a:pt x="0" y="314"/>
                  </a:moveTo>
                  <a:lnTo>
                    <a:pt x="145" y="0"/>
                  </a:lnTo>
                  <a:lnTo>
                    <a:pt x="355" y="30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00019" y="-543993"/>
              <a:ext cx="939599" cy="1300766"/>
            </a:xfrm>
            <a:custGeom>
              <a:avLst/>
              <a:gdLst>
                <a:gd name="T0" fmla="*/ 317 w 333"/>
                <a:gd name="T1" fmla="*/ 0 h 461"/>
                <a:gd name="T2" fmla="*/ 333 w 333"/>
                <a:gd name="T3" fmla="*/ 429 h 461"/>
                <a:gd name="T4" fmla="*/ 59 w 333"/>
                <a:gd name="T5" fmla="*/ 461 h 461"/>
                <a:gd name="T6" fmla="*/ 0 w 333"/>
                <a:gd name="T7" fmla="*/ 32 h 461"/>
                <a:gd name="T8" fmla="*/ 317 w 3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61">
                  <a:moveTo>
                    <a:pt x="317" y="0"/>
                  </a:moveTo>
                  <a:lnTo>
                    <a:pt x="333" y="429"/>
                  </a:lnTo>
                  <a:lnTo>
                    <a:pt x="59" y="461"/>
                  </a:lnTo>
                  <a:lnTo>
                    <a:pt x="0" y="3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87154" y="-1097030"/>
              <a:ext cx="1046821" cy="756193"/>
            </a:xfrm>
            <a:custGeom>
              <a:avLst/>
              <a:gdLst>
                <a:gd name="T0" fmla="*/ 371 w 371"/>
                <a:gd name="T1" fmla="*/ 0 h 268"/>
                <a:gd name="T2" fmla="*/ 352 w 371"/>
                <a:gd name="T3" fmla="*/ 231 h 268"/>
                <a:gd name="T4" fmla="*/ 43 w 371"/>
                <a:gd name="T5" fmla="*/ 268 h 268"/>
                <a:gd name="T6" fmla="*/ 0 w 371"/>
                <a:gd name="T7" fmla="*/ 113 h 268"/>
                <a:gd name="T8" fmla="*/ 371 w 37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68">
                  <a:moveTo>
                    <a:pt x="371" y="0"/>
                  </a:moveTo>
                  <a:lnTo>
                    <a:pt x="352" y="231"/>
                  </a:lnTo>
                  <a:lnTo>
                    <a:pt x="43" y="268"/>
                  </a:lnTo>
                  <a:lnTo>
                    <a:pt x="0" y="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1271898" y="-634284"/>
              <a:ext cx="651794" cy="1306409"/>
            </a:xfrm>
            <a:custGeom>
              <a:avLst/>
              <a:gdLst>
                <a:gd name="T0" fmla="*/ 0 w 231"/>
                <a:gd name="T1" fmla="*/ 24 h 463"/>
                <a:gd name="T2" fmla="*/ 11 w 231"/>
                <a:gd name="T3" fmla="*/ 463 h 463"/>
                <a:gd name="T4" fmla="*/ 231 w 231"/>
                <a:gd name="T5" fmla="*/ 439 h 463"/>
                <a:gd name="T6" fmla="*/ 202 w 231"/>
                <a:gd name="T7" fmla="*/ 0 h 463"/>
                <a:gd name="T8" fmla="*/ 0 w 23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63">
                  <a:moveTo>
                    <a:pt x="0" y="24"/>
                  </a:moveTo>
                  <a:lnTo>
                    <a:pt x="11" y="463"/>
                  </a:lnTo>
                  <a:lnTo>
                    <a:pt x="231" y="439"/>
                  </a:lnTo>
                  <a:lnTo>
                    <a:pt x="20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1074384" y="-1678283"/>
              <a:ext cx="871881" cy="1193545"/>
            </a:xfrm>
            <a:custGeom>
              <a:avLst/>
              <a:gdLst>
                <a:gd name="T0" fmla="*/ 0 w 309"/>
                <a:gd name="T1" fmla="*/ 423 h 423"/>
                <a:gd name="T2" fmla="*/ 127 w 309"/>
                <a:gd name="T3" fmla="*/ 0 h 423"/>
                <a:gd name="T4" fmla="*/ 309 w 309"/>
                <a:gd name="T5" fmla="*/ 370 h 423"/>
                <a:gd name="T6" fmla="*/ 0 w 30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423">
                  <a:moveTo>
                    <a:pt x="0" y="423"/>
                  </a:moveTo>
                  <a:lnTo>
                    <a:pt x="127" y="0"/>
                  </a:lnTo>
                  <a:lnTo>
                    <a:pt x="309" y="37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3456" y="-332371"/>
              <a:ext cx="584076" cy="1134290"/>
            </a:xfrm>
            <a:custGeom>
              <a:avLst/>
              <a:gdLst>
                <a:gd name="T0" fmla="*/ 0 w 207"/>
                <a:gd name="T1" fmla="*/ 21 h 402"/>
                <a:gd name="T2" fmla="*/ 38 w 207"/>
                <a:gd name="T3" fmla="*/ 402 h 402"/>
                <a:gd name="T4" fmla="*/ 207 w 207"/>
                <a:gd name="T5" fmla="*/ 386 h 402"/>
                <a:gd name="T6" fmla="*/ 180 w 207"/>
                <a:gd name="T7" fmla="*/ 0 h 402"/>
                <a:gd name="T8" fmla="*/ 0 w 207"/>
                <a:gd name="T9" fmla="*/ 2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02">
                  <a:moveTo>
                    <a:pt x="0" y="21"/>
                  </a:moveTo>
                  <a:lnTo>
                    <a:pt x="38" y="402"/>
                  </a:lnTo>
                  <a:lnTo>
                    <a:pt x="207" y="386"/>
                  </a:lnTo>
                  <a:lnTo>
                    <a:pt x="18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-59906" y="-1232467"/>
              <a:ext cx="702584" cy="1075037"/>
            </a:xfrm>
            <a:custGeom>
              <a:avLst/>
              <a:gdLst>
                <a:gd name="T0" fmla="*/ 0 w 249"/>
                <a:gd name="T1" fmla="*/ 381 h 381"/>
                <a:gd name="T2" fmla="*/ 34 w 249"/>
                <a:gd name="T3" fmla="*/ 0 h 381"/>
                <a:gd name="T4" fmla="*/ 249 w 249"/>
                <a:gd name="T5" fmla="*/ 306 h 381"/>
                <a:gd name="T6" fmla="*/ 0 w 24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81">
                  <a:moveTo>
                    <a:pt x="0" y="381"/>
                  </a:moveTo>
                  <a:lnTo>
                    <a:pt x="34" y="0"/>
                  </a:lnTo>
                  <a:lnTo>
                    <a:pt x="249" y="306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182753" y="-1980195"/>
              <a:ext cx="1029891" cy="1283836"/>
            </a:xfrm>
            <a:custGeom>
              <a:avLst/>
              <a:gdLst>
                <a:gd name="T0" fmla="*/ 88 w 365"/>
                <a:gd name="T1" fmla="*/ 455 h 455"/>
                <a:gd name="T2" fmla="*/ 0 w 365"/>
                <a:gd name="T3" fmla="*/ 96 h 455"/>
                <a:gd name="T4" fmla="*/ 282 w 365"/>
                <a:gd name="T5" fmla="*/ 0 h 455"/>
                <a:gd name="T6" fmla="*/ 365 w 365"/>
                <a:gd name="T7" fmla="*/ 375 h 455"/>
                <a:gd name="T8" fmla="*/ 88 w 365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55">
                  <a:moveTo>
                    <a:pt x="88" y="455"/>
                  </a:moveTo>
                  <a:lnTo>
                    <a:pt x="0" y="96"/>
                  </a:lnTo>
                  <a:lnTo>
                    <a:pt x="282" y="0"/>
                  </a:lnTo>
                  <a:lnTo>
                    <a:pt x="365" y="375"/>
                  </a:lnTo>
                  <a:lnTo>
                    <a:pt x="88" y="4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5532" y="-2668671"/>
              <a:ext cx="1060928" cy="1058107"/>
            </a:xfrm>
            <a:custGeom>
              <a:avLst/>
              <a:gdLst>
                <a:gd name="T0" fmla="*/ 0 w 376"/>
                <a:gd name="T1" fmla="*/ 375 h 375"/>
                <a:gd name="T2" fmla="*/ 102 w 376"/>
                <a:gd name="T3" fmla="*/ 0 h 375"/>
                <a:gd name="T4" fmla="*/ 376 w 376"/>
                <a:gd name="T5" fmla="*/ 265 h 375"/>
                <a:gd name="T6" fmla="*/ 0 w 37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75">
                  <a:moveTo>
                    <a:pt x="0" y="375"/>
                  </a:moveTo>
                  <a:lnTo>
                    <a:pt x="102" y="0"/>
                  </a:lnTo>
                  <a:lnTo>
                    <a:pt x="376" y="26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228427" y="-301334"/>
              <a:ext cx="445815" cy="1495457"/>
            </a:xfrm>
            <a:custGeom>
              <a:avLst/>
              <a:gdLst>
                <a:gd name="T0" fmla="*/ 0 w 158"/>
                <a:gd name="T1" fmla="*/ 530 h 530"/>
                <a:gd name="T2" fmla="*/ 21 w 158"/>
                <a:gd name="T3" fmla="*/ 0 h 530"/>
                <a:gd name="T4" fmla="*/ 158 w 158"/>
                <a:gd name="T5" fmla="*/ 16 h 530"/>
                <a:gd name="T6" fmla="*/ 91 w 158"/>
                <a:gd name="T7" fmla="*/ 530 h 530"/>
                <a:gd name="T8" fmla="*/ 0 w 158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30">
                  <a:moveTo>
                    <a:pt x="0" y="530"/>
                  </a:moveTo>
                  <a:lnTo>
                    <a:pt x="21" y="0"/>
                  </a:lnTo>
                  <a:lnTo>
                    <a:pt x="158" y="16"/>
                  </a:lnTo>
                  <a:lnTo>
                    <a:pt x="91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219961" y="-1315983"/>
              <a:ext cx="499427" cy="1142756"/>
            </a:xfrm>
            <a:custGeom>
              <a:avLst/>
              <a:gdLst>
                <a:gd name="T0" fmla="*/ 0 w 66"/>
                <a:gd name="T1" fmla="*/ 133 h 151"/>
                <a:gd name="T2" fmla="*/ 43 w 66"/>
                <a:gd name="T3" fmla="*/ 0 h 151"/>
                <a:gd name="T4" fmla="*/ 66 w 66"/>
                <a:gd name="T5" fmla="*/ 151 h 151"/>
                <a:gd name="T6" fmla="*/ 0 w 66"/>
                <a:gd name="T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51">
                  <a:moveTo>
                    <a:pt x="0" y="133"/>
                  </a:moveTo>
                  <a:cubicBezTo>
                    <a:pt x="0" y="133"/>
                    <a:pt x="33" y="68"/>
                    <a:pt x="43" y="0"/>
                  </a:cubicBezTo>
                  <a:cubicBezTo>
                    <a:pt x="43" y="0"/>
                    <a:pt x="58" y="112"/>
                    <a:pt x="66" y="151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09152" y="1270308"/>
              <a:ext cx="584076" cy="953706"/>
            </a:xfrm>
            <a:custGeom>
              <a:avLst/>
              <a:gdLst>
                <a:gd name="T0" fmla="*/ 207 w 207"/>
                <a:gd name="T1" fmla="*/ 0 h 338"/>
                <a:gd name="T2" fmla="*/ 207 w 207"/>
                <a:gd name="T3" fmla="*/ 338 h 338"/>
                <a:gd name="T4" fmla="*/ 11 w 207"/>
                <a:gd name="T5" fmla="*/ 338 h 338"/>
                <a:gd name="T6" fmla="*/ 0 w 207"/>
                <a:gd name="T7" fmla="*/ 29 h 338"/>
                <a:gd name="T8" fmla="*/ 207 w 20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38">
                  <a:moveTo>
                    <a:pt x="207" y="0"/>
                  </a:moveTo>
                  <a:lnTo>
                    <a:pt x="207" y="338"/>
                  </a:lnTo>
                  <a:lnTo>
                    <a:pt x="11" y="338"/>
                  </a:lnTo>
                  <a:lnTo>
                    <a:pt x="0" y="2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B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-181234" y="1377529"/>
              <a:ext cx="400670" cy="626399"/>
            </a:xfrm>
            <a:custGeom>
              <a:avLst/>
              <a:gdLst>
                <a:gd name="T0" fmla="*/ 0 w 142"/>
                <a:gd name="T1" fmla="*/ 21 h 222"/>
                <a:gd name="T2" fmla="*/ 0 w 142"/>
                <a:gd name="T3" fmla="*/ 222 h 222"/>
                <a:gd name="T4" fmla="*/ 142 w 142"/>
                <a:gd name="T5" fmla="*/ 222 h 222"/>
                <a:gd name="T6" fmla="*/ 142 w 142"/>
                <a:gd name="T7" fmla="*/ 0 h 222"/>
                <a:gd name="T8" fmla="*/ 0 w 142"/>
                <a:gd name="T9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2">
                  <a:moveTo>
                    <a:pt x="0" y="21"/>
                  </a:moveTo>
                  <a:lnTo>
                    <a:pt x="0" y="222"/>
                  </a:lnTo>
                  <a:lnTo>
                    <a:pt x="142" y="222"/>
                  </a:lnTo>
                  <a:lnTo>
                    <a:pt x="1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4A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1923692" y="1338026"/>
              <a:ext cx="403492" cy="665902"/>
            </a:xfrm>
            <a:custGeom>
              <a:avLst/>
              <a:gdLst>
                <a:gd name="T0" fmla="*/ 143 w 143"/>
                <a:gd name="T1" fmla="*/ 35 h 236"/>
                <a:gd name="T2" fmla="*/ 135 w 143"/>
                <a:gd name="T3" fmla="*/ 236 h 236"/>
                <a:gd name="T4" fmla="*/ 0 w 143"/>
                <a:gd name="T5" fmla="*/ 228 h 236"/>
                <a:gd name="T6" fmla="*/ 14 w 143"/>
                <a:gd name="T7" fmla="*/ 0 h 236"/>
                <a:gd name="T8" fmla="*/ 143 w 143"/>
                <a:gd name="T9" fmla="*/ 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143" y="35"/>
                  </a:moveTo>
                  <a:lnTo>
                    <a:pt x="135" y="236"/>
                  </a:lnTo>
                  <a:lnTo>
                    <a:pt x="0" y="228"/>
                  </a:lnTo>
                  <a:lnTo>
                    <a:pt x="14" y="0"/>
                  </a:lnTo>
                  <a:lnTo>
                    <a:pt x="143" y="35"/>
                  </a:lnTo>
                  <a:close/>
                </a:path>
              </a:pathLst>
            </a:custGeom>
            <a:solidFill>
              <a:srgbClr val="E58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8"/>
            <p:cNvSpPr/>
            <p:nvPr/>
          </p:nvSpPr>
          <p:spPr bwMode="auto">
            <a:xfrm>
              <a:off x="1288827" y="-323907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8"/>
            <p:cNvSpPr/>
            <p:nvPr/>
          </p:nvSpPr>
          <p:spPr bwMode="auto">
            <a:xfrm rot="20715460" flipH="1">
              <a:off x="341645" y="-219505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0700000">
              <a:off x="481915" y="-1674946"/>
              <a:ext cx="448771" cy="448771"/>
            </a:xfrm>
            <a:prstGeom prst="rect">
              <a:avLst/>
            </a:prstGeom>
            <a:solidFill>
              <a:srgbClr val="FC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48"/>
            <p:cNvSpPr/>
            <p:nvPr/>
          </p:nvSpPr>
          <p:spPr bwMode="auto">
            <a:xfrm rot="21415746" flipH="1">
              <a:off x="2338733" y="-149547"/>
              <a:ext cx="218603" cy="223064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十字形 43"/>
            <p:cNvSpPr/>
            <p:nvPr/>
          </p:nvSpPr>
          <p:spPr>
            <a:xfrm rot="20710099">
              <a:off x="471213" y="-168423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十字形 45"/>
            <p:cNvSpPr/>
            <p:nvPr/>
          </p:nvSpPr>
          <p:spPr>
            <a:xfrm rot="21154976">
              <a:off x="311193" y="-25308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十字形 50"/>
            <p:cNvSpPr/>
            <p:nvPr/>
          </p:nvSpPr>
          <p:spPr>
            <a:xfrm rot="21154976">
              <a:off x="1271515" y="-351143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十字形 51"/>
            <p:cNvSpPr/>
            <p:nvPr/>
          </p:nvSpPr>
          <p:spPr>
            <a:xfrm>
              <a:off x="2344496" y="-159371"/>
              <a:ext cx="218658" cy="218658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-9404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303952">
              <a:off x="2102578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267536" y="18105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293228" y="2149507"/>
            <a:ext cx="4350177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1" y="1758884"/>
            <a:ext cx="446568" cy="554826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2267536" y="304577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293228" y="3384689"/>
            <a:ext cx="4350177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1" y="2994066"/>
            <a:ext cx="446568" cy="554826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2267536" y="42997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93228" y="4638701"/>
            <a:ext cx="4350177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1" y="4248078"/>
            <a:ext cx="446568" cy="55482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177">
            <a:off x="9775338" y="1476363"/>
            <a:ext cx="1063797" cy="648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92" y="1724110"/>
            <a:ext cx="3637616" cy="37109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823518" y="324049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rgbClr val="7D58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54624" y="37862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7D585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86758" y="2131279"/>
            <a:ext cx="2953740" cy="172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86758" y="4015853"/>
            <a:ext cx="2953740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88" y="1153921"/>
            <a:ext cx="2083613" cy="212559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25" y="1153921"/>
            <a:ext cx="2083613" cy="2125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50" y="1078621"/>
            <a:ext cx="2157426" cy="22008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C101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539430907561&amp;di=a086a5d27d96e5594ed306bb10068fca&amp;imgtype=0&amp;src=http%3A%2F%2Fimg003.hc360.cn%2Fy5%2FM00%2F8B%2F24%2FwKhQUVXO2VKEZZ-WAAAAAPNc_24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8" y="1400736"/>
            <a:ext cx="1742822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39431458785&amp;di=ca4f8470aef6217fb1d7e4f24ed7fec1&amp;imgtype=0&amp;src=http%3A%2F%2Fimg.pconline.com.cn%2Fimages%2Fupload%2Fupc%2Ftx%2Fbabylib%2F1110%2F30%2Fc0%2F9449117_1319957286859_340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38" y="1400735"/>
            <a:ext cx="1604985" cy="1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39431489621&amp;di=9820f9a5c4540b5e1c3a24bc117d12b4&amp;imgtype=0&amp;src=http%3A%2F%2Fimg4.114pifa.com%2F5360%2FYYkUrKnYa_14098381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36" y="1400061"/>
            <a:ext cx="1652975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4238066" y="329425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21977" y="32957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93675" y="32927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88" y="4182708"/>
            <a:ext cx="2083613" cy="21255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25" y="4182708"/>
            <a:ext cx="2083613" cy="21255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50" y="4107408"/>
            <a:ext cx="2157426" cy="2200891"/>
          </a:xfrm>
          <a:prstGeom prst="rect">
            <a:avLst/>
          </a:prstGeom>
        </p:spPr>
      </p:pic>
      <p:pic>
        <p:nvPicPr>
          <p:cNvPr id="28" name="Picture 2" descr="https://timgsa.baidu.com/timg?image&amp;quality=80&amp;size=b9999_10000&amp;sec=1539430907561&amp;di=a086a5d27d96e5594ed306bb10068fca&amp;imgtype=0&amp;src=http%3A%2F%2Fimg003.hc360.cn%2Fy5%2FM00%2F8B%2F24%2FwKhQUVXO2VKEZZ-WAAAAAPNc_24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8" y="4429523"/>
            <a:ext cx="1742822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timgsa.baidu.com/timg?image&amp;quality=80&amp;size=b9999_10000&amp;sec=1539431458785&amp;di=ca4f8470aef6217fb1d7e4f24ed7fec1&amp;imgtype=0&amp;src=http%3A%2F%2Fimg.pconline.com.cn%2Fimages%2Fupload%2Fupc%2Ftx%2Fbabylib%2F1110%2F30%2Fc0%2F9449117_1319957286859_340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38" y="4429522"/>
            <a:ext cx="1604985" cy="1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timgsa.baidu.com/timg?image&amp;quality=80&amp;size=b9999_10000&amp;sec=1539431489621&amp;di=9820f9a5c4540b5e1c3a24bc117d12b4&amp;imgtype=0&amp;src=http%3A%2F%2Fimg4.114pifa.com%2F5360%2FYYkUrKnYa_14098381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36" y="4428848"/>
            <a:ext cx="1652975" cy="16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30"/>
          <p:cNvSpPr txBox="1"/>
          <p:nvPr/>
        </p:nvSpPr>
        <p:spPr>
          <a:xfrm>
            <a:off x="4238066" y="632304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21977" y="6324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593675" y="63215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34" name="文本框 33"/>
          <p:cNvSpPr txBox="1"/>
          <p:nvPr/>
        </p:nvSpPr>
        <p:spPr>
          <a:xfrm rot="16200000">
            <a:off x="-320235" y="4004619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9BA7B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HALLOWEEN</a:t>
            </a:r>
            <a:endParaRPr lang="zh-CN" altLang="en-US" sz="4800" dirty="0">
              <a:solidFill>
                <a:srgbClr val="F9BA7B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-177007" y="3526641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58A1F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3541" y="3492690"/>
            <a:ext cx="2260271" cy="1585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83" y="1478274"/>
            <a:ext cx="2855883" cy="29134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74540" y="4408817"/>
            <a:ext cx="174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50435" y="5266651"/>
            <a:ext cx="2471602" cy="11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33626" y="3492690"/>
            <a:ext cx="2260271" cy="15858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68" y="1478274"/>
            <a:ext cx="2855883" cy="291341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334625" y="4408817"/>
            <a:ext cx="174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10520" y="5266651"/>
            <a:ext cx="2471602" cy="11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3711" y="3492690"/>
            <a:ext cx="2260271" cy="15858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3" y="1478274"/>
            <a:ext cx="2855883" cy="291341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394710" y="4408817"/>
            <a:ext cx="174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0605" y="5266651"/>
            <a:ext cx="2471602" cy="11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63" y="811433"/>
            <a:ext cx="3912480" cy="3364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63" y="1006643"/>
            <a:ext cx="3607381" cy="57035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7002" y="118322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26128" y="358279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97287" y="4641560"/>
            <a:ext cx="5783497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57234" y="412850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79" y="0"/>
            <a:ext cx="1168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0"/>
            <a:ext cx="654685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94" y="1806516"/>
            <a:ext cx="3593752" cy="34453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80" y="2668744"/>
            <a:ext cx="534444" cy="45346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65" y="4423811"/>
            <a:ext cx="437272" cy="4858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86" y="1766880"/>
            <a:ext cx="572233" cy="44806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58" y="3577602"/>
            <a:ext cx="388687" cy="42107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55444" y="296733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AFAB9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目录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00913" y="3890665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DBAA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rgbClr val="BDBAAB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1485" y="4718756"/>
            <a:ext cx="16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HALLOWEEN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21485" y="44252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AFAB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不给糖就捣乱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21485" y="3824392"/>
            <a:ext cx="16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HALLOWEEN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21485" y="35309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AFAB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不给糖就捣乱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21485" y="2930028"/>
            <a:ext cx="16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HALLOWEEN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21485" y="26365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AFAB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不给糖就捣乱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21485" y="2035664"/>
            <a:ext cx="16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HALLOWEEN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21485" y="17422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AFAB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不给糖就捣乱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396598" y="185241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96598" y="281121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96598" y="364964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96598" y="448806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D9D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dirty="0">
              <a:solidFill>
                <a:srgbClr val="D9D7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9221743" y="2280334"/>
            <a:ext cx="26468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0" dirty="0">
                <a:solidFill>
                  <a:srgbClr val="F5F3E8"/>
                </a:solidFill>
                <a:latin typeface="Impact" panose="020B0806030902050204" pitchFamily="34" charset="0"/>
                <a:ea typeface="义启紫水晶体" panose="02010601030101010101" pitchFamily="2" charset="-122"/>
              </a:rPr>
              <a:t>04</a:t>
            </a:r>
            <a:endParaRPr lang="zh-CN" altLang="en-US" sz="18000" dirty="0">
              <a:solidFill>
                <a:srgbClr val="F5F3E8"/>
              </a:solidFill>
              <a:latin typeface="Impact" panose="020B0806030902050204" pitchFamily="34" charset="0"/>
              <a:ea typeface="义启紫水晶体" panose="02010601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096000" y="2734073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万圣节流行地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78378" y="3711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第三幕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78378" y="4096423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HAPPLY HALLOWEEN</a:t>
            </a:r>
            <a:endParaRPr lang="zh-CN" altLang="en-US" dirty="0">
              <a:solidFill>
                <a:srgbClr val="90A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39" y="1873120"/>
            <a:ext cx="3433286" cy="346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577" y="1669660"/>
            <a:ext cx="4040291" cy="33641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71" y="1453046"/>
            <a:ext cx="2992209" cy="50142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19389" y="211042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7174" y="408798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97174" y="5146749"/>
            <a:ext cx="5783497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97174" y="46336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59" y="1453626"/>
            <a:ext cx="4437090" cy="45264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6" y="3716915"/>
            <a:ext cx="2586352" cy="26383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32916" y="360686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万圣节起源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69744" y="4313140"/>
            <a:ext cx="3408173" cy="144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2735" y="1630547"/>
            <a:ext cx="2222083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800" dirty="0">
                <a:solidFill>
                  <a:srgbClr val="595959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HAPPY</a:t>
            </a:r>
          </a:p>
          <a:p>
            <a:pPr>
              <a:lnSpc>
                <a:spcPts val="2600"/>
              </a:lnSpc>
            </a:pPr>
            <a:r>
              <a:rPr lang="en-US" altLang="zh-CN" sz="2800" dirty="0">
                <a:solidFill>
                  <a:srgbClr val="595959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HALLOWEEN</a:t>
            </a:r>
            <a:endParaRPr lang="zh-CN" altLang="en-US" sz="2800" dirty="0">
              <a:solidFill>
                <a:srgbClr val="595959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2735" y="232674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CCBC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00984" y="27227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37812" y="3429000"/>
            <a:ext cx="4350177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5" y="2545158"/>
            <a:ext cx="584552" cy="726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94" y="646887"/>
            <a:ext cx="5614616" cy="577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5" y="2641367"/>
            <a:ext cx="3680877" cy="3754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6874" y="1843265"/>
            <a:ext cx="4342299" cy="15857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47988" y="213236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41585" y="410992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41585" y="5168694"/>
            <a:ext cx="5783497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41585" y="465563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61" y="1254807"/>
            <a:ext cx="9333878" cy="5393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50" y="2284630"/>
            <a:ext cx="3817060" cy="333340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25946" y="27227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462774" y="3429000"/>
            <a:ext cx="3278459" cy="144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51" y="637349"/>
            <a:ext cx="3240997" cy="3334776"/>
          </a:xfrm>
          <a:prstGeom prst="rect">
            <a:avLst/>
          </a:prstGeom>
        </p:spPr>
      </p:pic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-199572" y="5502355"/>
            <a:ext cx="13105175" cy="3412649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63095" y="4271442"/>
            <a:ext cx="5065810" cy="467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4000" dirty="0">
                <a:solidFill>
                  <a:srgbClr val="595959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HAPPY  HALLOWEEN</a:t>
            </a:r>
            <a:endParaRPr lang="zh-CN" altLang="en-US" sz="4000" dirty="0">
              <a:solidFill>
                <a:srgbClr val="595959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5655" y="4595019"/>
            <a:ext cx="2494594" cy="398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>
                <a:solidFill>
                  <a:srgbClr val="595959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万圣节快乐，感谢观看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9221743" y="2280334"/>
            <a:ext cx="23006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0" dirty="0">
                <a:solidFill>
                  <a:srgbClr val="F5F3E8"/>
                </a:solidFill>
                <a:latin typeface="Impact" panose="020B0806030902050204" pitchFamily="34" charset="0"/>
                <a:ea typeface="义启紫水晶体" panose="02010601030101010101" pitchFamily="2" charset="-122"/>
              </a:rPr>
              <a:t>01</a:t>
            </a:r>
            <a:endParaRPr lang="zh-CN" altLang="en-US" sz="18000" dirty="0">
              <a:solidFill>
                <a:srgbClr val="F5F3E8"/>
              </a:solidFill>
              <a:latin typeface="Impact" panose="020B0806030902050204" pitchFamily="34" charset="0"/>
              <a:ea typeface="义启紫水晶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30" y="1651809"/>
            <a:ext cx="4191041" cy="3519213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6096000" y="2734073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活动背景介绍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78378" y="3711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第一幕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78378" y="4096423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HAPPLY HALLOWEEN</a:t>
            </a:r>
            <a:endParaRPr lang="zh-CN" altLang="en-US" dirty="0">
              <a:solidFill>
                <a:srgbClr val="90A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47" y="2454212"/>
            <a:ext cx="933186" cy="8719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C101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auto">
          <a:xfrm>
            <a:off x="-199572" y="5068631"/>
            <a:ext cx="13105175" cy="3412649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7505132" y="1344705"/>
            <a:ext cx="3400433" cy="4844391"/>
            <a:chOff x="-463396" y="-2668671"/>
            <a:chExt cx="3182784" cy="4943476"/>
          </a:xfrm>
        </p:grpSpPr>
        <p:sp>
          <p:nvSpPr>
            <p:cNvPr id="74" name="Freeform 21"/>
            <p:cNvSpPr/>
            <p:nvPr/>
          </p:nvSpPr>
          <p:spPr bwMode="auto">
            <a:xfrm>
              <a:off x="287154" y="1067151"/>
              <a:ext cx="1379772" cy="1202009"/>
            </a:xfrm>
            <a:custGeom>
              <a:avLst/>
              <a:gdLst>
                <a:gd name="T0" fmla="*/ 489 w 489"/>
                <a:gd name="T1" fmla="*/ 5 h 426"/>
                <a:gd name="T2" fmla="*/ 435 w 489"/>
                <a:gd name="T3" fmla="*/ 426 h 426"/>
                <a:gd name="T4" fmla="*/ 11 w 489"/>
                <a:gd name="T5" fmla="*/ 426 h 426"/>
                <a:gd name="T6" fmla="*/ 0 w 489"/>
                <a:gd name="T7" fmla="*/ 0 h 426"/>
                <a:gd name="T8" fmla="*/ 489 w 489"/>
                <a:gd name="T9" fmla="*/ 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26">
                  <a:moveTo>
                    <a:pt x="489" y="5"/>
                  </a:moveTo>
                  <a:lnTo>
                    <a:pt x="435" y="426"/>
                  </a:lnTo>
                  <a:lnTo>
                    <a:pt x="11" y="426"/>
                  </a:lnTo>
                  <a:lnTo>
                    <a:pt x="0" y="0"/>
                  </a:lnTo>
                  <a:lnTo>
                    <a:pt x="48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182753" y="454861"/>
              <a:ext cx="1642181" cy="725156"/>
            </a:xfrm>
            <a:custGeom>
              <a:avLst/>
              <a:gdLst>
                <a:gd name="T0" fmla="*/ 582 w 582"/>
                <a:gd name="T1" fmla="*/ 0 h 257"/>
                <a:gd name="T2" fmla="*/ 510 w 582"/>
                <a:gd name="T3" fmla="*/ 257 h 257"/>
                <a:gd name="T4" fmla="*/ 37 w 582"/>
                <a:gd name="T5" fmla="*/ 257 h 257"/>
                <a:gd name="T6" fmla="*/ 0 w 582"/>
                <a:gd name="T7" fmla="*/ 75 h 257"/>
                <a:gd name="T8" fmla="*/ 582 w 582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57">
                  <a:moveTo>
                    <a:pt x="582" y="0"/>
                  </a:moveTo>
                  <a:lnTo>
                    <a:pt x="510" y="257"/>
                  </a:lnTo>
                  <a:lnTo>
                    <a:pt x="37" y="257"/>
                  </a:lnTo>
                  <a:lnTo>
                    <a:pt x="0" y="7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1455304" y="1058687"/>
              <a:ext cx="1060928" cy="1216118"/>
            </a:xfrm>
            <a:custGeom>
              <a:avLst/>
              <a:gdLst>
                <a:gd name="T0" fmla="*/ 61 w 376"/>
                <a:gd name="T1" fmla="*/ 0 h 431"/>
                <a:gd name="T2" fmla="*/ 0 w 376"/>
                <a:gd name="T3" fmla="*/ 429 h 431"/>
                <a:gd name="T4" fmla="*/ 341 w 376"/>
                <a:gd name="T5" fmla="*/ 431 h 431"/>
                <a:gd name="T6" fmla="*/ 376 w 376"/>
                <a:gd name="T7" fmla="*/ 0 h 431"/>
                <a:gd name="T8" fmla="*/ 61 w 37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431">
                  <a:moveTo>
                    <a:pt x="61" y="0"/>
                  </a:moveTo>
                  <a:lnTo>
                    <a:pt x="0" y="429"/>
                  </a:lnTo>
                  <a:lnTo>
                    <a:pt x="341" y="431"/>
                  </a:lnTo>
                  <a:lnTo>
                    <a:pt x="37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1477877" y="580"/>
              <a:ext cx="1137113" cy="1179436"/>
            </a:xfrm>
            <a:custGeom>
              <a:avLst/>
              <a:gdLst>
                <a:gd name="T0" fmla="*/ 0 w 403"/>
                <a:gd name="T1" fmla="*/ 418 h 418"/>
                <a:gd name="T2" fmla="*/ 212 w 403"/>
                <a:gd name="T3" fmla="*/ 0 h 418"/>
                <a:gd name="T4" fmla="*/ 403 w 403"/>
                <a:gd name="T5" fmla="*/ 404 h 418"/>
                <a:gd name="T6" fmla="*/ 0 w 403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18">
                  <a:moveTo>
                    <a:pt x="0" y="418"/>
                  </a:moveTo>
                  <a:lnTo>
                    <a:pt x="212" y="0"/>
                  </a:lnTo>
                  <a:lnTo>
                    <a:pt x="403" y="40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5"/>
            <p:cNvSpPr/>
            <p:nvPr/>
          </p:nvSpPr>
          <p:spPr bwMode="auto">
            <a:xfrm>
              <a:off x="-364640" y="1194125"/>
              <a:ext cx="818269" cy="1075037"/>
            </a:xfrm>
            <a:custGeom>
              <a:avLst/>
              <a:gdLst>
                <a:gd name="T0" fmla="*/ 14 w 290"/>
                <a:gd name="T1" fmla="*/ 0 h 381"/>
                <a:gd name="T2" fmla="*/ 0 w 290"/>
                <a:gd name="T3" fmla="*/ 378 h 381"/>
                <a:gd name="T4" fmla="*/ 258 w 290"/>
                <a:gd name="T5" fmla="*/ 381 h 381"/>
                <a:gd name="T6" fmla="*/ 290 w 290"/>
                <a:gd name="T7" fmla="*/ 0 h 381"/>
                <a:gd name="T8" fmla="*/ 14 w 290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81">
                  <a:moveTo>
                    <a:pt x="14" y="0"/>
                  </a:moveTo>
                  <a:lnTo>
                    <a:pt x="0" y="378"/>
                  </a:lnTo>
                  <a:lnTo>
                    <a:pt x="258" y="381"/>
                  </a:lnTo>
                  <a:lnTo>
                    <a:pt x="29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"/>
            <p:cNvSpPr/>
            <p:nvPr/>
          </p:nvSpPr>
          <p:spPr bwMode="auto">
            <a:xfrm>
              <a:off x="-463396" y="415359"/>
              <a:ext cx="1001675" cy="885988"/>
            </a:xfrm>
            <a:custGeom>
              <a:avLst/>
              <a:gdLst>
                <a:gd name="T0" fmla="*/ 0 w 355"/>
                <a:gd name="T1" fmla="*/ 314 h 314"/>
                <a:gd name="T2" fmla="*/ 145 w 355"/>
                <a:gd name="T3" fmla="*/ 0 h 314"/>
                <a:gd name="T4" fmla="*/ 355 w 355"/>
                <a:gd name="T5" fmla="*/ 303 h 314"/>
                <a:gd name="T6" fmla="*/ 0 w 35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4">
                  <a:moveTo>
                    <a:pt x="0" y="314"/>
                  </a:moveTo>
                  <a:lnTo>
                    <a:pt x="145" y="0"/>
                  </a:lnTo>
                  <a:lnTo>
                    <a:pt x="355" y="30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"/>
            <p:cNvSpPr/>
            <p:nvPr/>
          </p:nvSpPr>
          <p:spPr bwMode="auto">
            <a:xfrm>
              <a:off x="400019" y="-543993"/>
              <a:ext cx="939599" cy="1300766"/>
            </a:xfrm>
            <a:custGeom>
              <a:avLst/>
              <a:gdLst>
                <a:gd name="T0" fmla="*/ 317 w 333"/>
                <a:gd name="T1" fmla="*/ 0 h 461"/>
                <a:gd name="T2" fmla="*/ 333 w 333"/>
                <a:gd name="T3" fmla="*/ 429 h 461"/>
                <a:gd name="T4" fmla="*/ 59 w 333"/>
                <a:gd name="T5" fmla="*/ 461 h 461"/>
                <a:gd name="T6" fmla="*/ 0 w 333"/>
                <a:gd name="T7" fmla="*/ 32 h 461"/>
                <a:gd name="T8" fmla="*/ 317 w 3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61">
                  <a:moveTo>
                    <a:pt x="317" y="0"/>
                  </a:moveTo>
                  <a:lnTo>
                    <a:pt x="333" y="429"/>
                  </a:lnTo>
                  <a:lnTo>
                    <a:pt x="59" y="461"/>
                  </a:lnTo>
                  <a:lnTo>
                    <a:pt x="0" y="3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"/>
            <p:cNvSpPr/>
            <p:nvPr/>
          </p:nvSpPr>
          <p:spPr bwMode="auto">
            <a:xfrm>
              <a:off x="287154" y="-1097030"/>
              <a:ext cx="1046821" cy="756193"/>
            </a:xfrm>
            <a:custGeom>
              <a:avLst/>
              <a:gdLst>
                <a:gd name="T0" fmla="*/ 371 w 371"/>
                <a:gd name="T1" fmla="*/ 0 h 268"/>
                <a:gd name="T2" fmla="*/ 352 w 371"/>
                <a:gd name="T3" fmla="*/ 231 h 268"/>
                <a:gd name="T4" fmla="*/ 43 w 371"/>
                <a:gd name="T5" fmla="*/ 268 h 268"/>
                <a:gd name="T6" fmla="*/ 0 w 371"/>
                <a:gd name="T7" fmla="*/ 113 h 268"/>
                <a:gd name="T8" fmla="*/ 371 w 37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68">
                  <a:moveTo>
                    <a:pt x="371" y="0"/>
                  </a:moveTo>
                  <a:lnTo>
                    <a:pt x="352" y="231"/>
                  </a:lnTo>
                  <a:lnTo>
                    <a:pt x="43" y="268"/>
                  </a:lnTo>
                  <a:lnTo>
                    <a:pt x="0" y="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1271898" y="-634284"/>
              <a:ext cx="651794" cy="1306409"/>
            </a:xfrm>
            <a:custGeom>
              <a:avLst/>
              <a:gdLst>
                <a:gd name="T0" fmla="*/ 0 w 231"/>
                <a:gd name="T1" fmla="*/ 24 h 463"/>
                <a:gd name="T2" fmla="*/ 11 w 231"/>
                <a:gd name="T3" fmla="*/ 463 h 463"/>
                <a:gd name="T4" fmla="*/ 231 w 231"/>
                <a:gd name="T5" fmla="*/ 439 h 463"/>
                <a:gd name="T6" fmla="*/ 202 w 231"/>
                <a:gd name="T7" fmla="*/ 0 h 463"/>
                <a:gd name="T8" fmla="*/ 0 w 23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63">
                  <a:moveTo>
                    <a:pt x="0" y="24"/>
                  </a:moveTo>
                  <a:lnTo>
                    <a:pt x="11" y="463"/>
                  </a:lnTo>
                  <a:lnTo>
                    <a:pt x="231" y="439"/>
                  </a:lnTo>
                  <a:lnTo>
                    <a:pt x="20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0"/>
            <p:cNvSpPr/>
            <p:nvPr/>
          </p:nvSpPr>
          <p:spPr bwMode="auto">
            <a:xfrm>
              <a:off x="1074384" y="-1678283"/>
              <a:ext cx="871881" cy="1193545"/>
            </a:xfrm>
            <a:custGeom>
              <a:avLst/>
              <a:gdLst>
                <a:gd name="T0" fmla="*/ 0 w 309"/>
                <a:gd name="T1" fmla="*/ 423 h 423"/>
                <a:gd name="T2" fmla="*/ 127 w 309"/>
                <a:gd name="T3" fmla="*/ 0 h 423"/>
                <a:gd name="T4" fmla="*/ 309 w 309"/>
                <a:gd name="T5" fmla="*/ 370 h 423"/>
                <a:gd name="T6" fmla="*/ 0 w 30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423">
                  <a:moveTo>
                    <a:pt x="0" y="423"/>
                  </a:moveTo>
                  <a:lnTo>
                    <a:pt x="127" y="0"/>
                  </a:lnTo>
                  <a:lnTo>
                    <a:pt x="309" y="37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"/>
            <p:cNvSpPr/>
            <p:nvPr/>
          </p:nvSpPr>
          <p:spPr bwMode="auto">
            <a:xfrm>
              <a:off x="13456" y="-332371"/>
              <a:ext cx="584076" cy="1134290"/>
            </a:xfrm>
            <a:custGeom>
              <a:avLst/>
              <a:gdLst>
                <a:gd name="T0" fmla="*/ 0 w 207"/>
                <a:gd name="T1" fmla="*/ 21 h 402"/>
                <a:gd name="T2" fmla="*/ 38 w 207"/>
                <a:gd name="T3" fmla="*/ 402 h 402"/>
                <a:gd name="T4" fmla="*/ 207 w 207"/>
                <a:gd name="T5" fmla="*/ 386 h 402"/>
                <a:gd name="T6" fmla="*/ 180 w 207"/>
                <a:gd name="T7" fmla="*/ 0 h 402"/>
                <a:gd name="T8" fmla="*/ 0 w 207"/>
                <a:gd name="T9" fmla="*/ 2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02">
                  <a:moveTo>
                    <a:pt x="0" y="21"/>
                  </a:moveTo>
                  <a:lnTo>
                    <a:pt x="38" y="402"/>
                  </a:lnTo>
                  <a:lnTo>
                    <a:pt x="207" y="386"/>
                  </a:lnTo>
                  <a:lnTo>
                    <a:pt x="18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-59906" y="-1232467"/>
              <a:ext cx="702584" cy="1075037"/>
            </a:xfrm>
            <a:custGeom>
              <a:avLst/>
              <a:gdLst>
                <a:gd name="T0" fmla="*/ 0 w 249"/>
                <a:gd name="T1" fmla="*/ 381 h 381"/>
                <a:gd name="T2" fmla="*/ 34 w 249"/>
                <a:gd name="T3" fmla="*/ 0 h 381"/>
                <a:gd name="T4" fmla="*/ 249 w 249"/>
                <a:gd name="T5" fmla="*/ 306 h 381"/>
                <a:gd name="T6" fmla="*/ 0 w 24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81">
                  <a:moveTo>
                    <a:pt x="0" y="381"/>
                  </a:moveTo>
                  <a:lnTo>
                    <a:pt x="34" y="0"/>
                  </a:lnTo>
                  <a:lnTo>
                    <a:pt x="249" y="306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3"/>
            <p:cNvSpPr/>
            <p:nvPr/>
          </p:nvSpPr>
          <p:spPr bwMode="auto">
            <a:xfrm>
              <a:off x="182753" y="-1980195"/>
              <a:ext cx="1029891" cy="1283836"/>
            </a:xfrm>
            <a:custGeom>
              <a:avLst/>
              <a:gdLst>
                <a:gd name="T0" fmla="*/ 88 w 365"/>
                <a:gd name="T1" fmla="*/ 455 h 455"/>
                <a:gd name="T2" fmla="*/ 0 w 365"/>
                <a:gd name="T3" fmla="*/ 96 h 455"/>
                <a:gd name="T4" fmla="*/ 282 w 365"/>
                <a:gd name="T5" fmla="*/ 0 h 455"/>
                <a:gd name="T6" fmla="*/ 365 w 365"/>
                <a:gd name="T7" fmla="*/ 375 h 455"/>
                <a:gd name="T8" fmla="*/ 88 w 365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55">
                  <a:moveTo>
                    <a:pt x="88" y="455"/>
                  </a:moveTo>
                  <a:lnTo>
                    <a:pt x="0" y="96"/>
                  </a:lnTo>
                  <a:lnTo>
                    <a:pt x="282" y="0"/>
                  </a:lnTo>
                  <a:lnTo>
                    <a:pt x="365" y="375"/>
                  </a:lnTo>
                  <a:lnTo>
                    <a:pt x="88" y="4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4"/>
            <p:cNvSpPr/>
            <p:nvPr/>
          </p:nvSpPr>
          <p:spPr bwMode="auto">
            <a:xfrm>
              <a:off x="75532" y="-2668671"/>
              <a:ext cx="1060928" cy="1058107"/>
            </a:xfrm>
            <a:custGeom>
              <a:avLst/>
              <a:gdLst>
                <a:gd name="T0" fmla="*/ 0 w 376"/>
                <a:gd name="T1" fmla="*/ 375 h 375"/>
                <a:gd name="T2" fmla="*/ 102 w 376"/>
                <a:gd name="T3" fmla="*/ 0 h 375"/>
                <a:gd name="T4" fmla="*/ 376 w 376"/>
                <a:gd name="T5" fmla="*/ 265 h 375"/>
                <a:gd name="T6" fmla="*/ 0 w 37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75">
                  <a:moveTo>
                    <a:pt x="0" y="375"/>
                  </a:moveTo>
                  <a:lnTo>
                    <a:pt x="102" y="0"/>
                  </a:lnTo>
                  <a:lnTo>
                    <a:pt x="376" y="26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"/>
            <p:cNvSpPr/>
            <p:nvPr/>
          </p:nvSpPr>
          <p:spPr bwMode="auto">
            <a:xfrm>
              <a:off x="2228427" y="-301334"/>
              <a:ext cx="445815" cy="1495457"/>
            </a:xfrm>
            <a:custGeom>
              <a:avLst/>
              <a:gdLst>
                <a:gd name="T0" fmla="*/ 0 w 158"/>
                <a:gd name="T1" fmla="*/ 530 h 530"/>
                <a:gd name="T2" fmla="*/ 21 w 158"/>
                <a:gd name="T3" fmla="*/ 0 h 530"/>
                <a:gd name="T4" fmla="*/ 158 w 158"/>
                <a:gd name="T5" fmla="*/ 16 h 530"/>
                <a:gd name="T6" fmla="*/ 91 w 158"/>
                <a:gd name="T7" fmla="*/ 530 h 530"/>
                <a:gd name="T8" fmla="*/ 0 w 158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30">
                  <a:moveTo>
                    <a:pt x="0" y="530"/>
                  </a:moveTo>
                  <a:lnTo>
                    <a:pt x="21" y="0"/>
                  </a:lnTo>
                  <a:lnTo>
                    <a:pt x="158" y="16"/>
                  </a:lnTo>
                  <a:lnTo>
                    <a:pt x="91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"/>
            <p:cNvSpPr/>
            <p:nvPr/>
          </p:nvSpPr>
          <p:spPr bwMode="auto">
            <a:xfrm>
              <a:off x="2219961" y="-1315983"/>
              <a:ext cx="499427" cy="1142756"/>
            </a:xfrm>
            <a:custGeom>
              <a:avLst/>
              <a:gdLst>
                <a:gd name="T0" fmla="*/ 0 w 66"/>
                <a:gd name="T1" fmla="*/ 133 h 151"/>
                <a:gd name="T2" fmla="*/ 43 w 66"/>
                <a:gd name="T3" fmla="*/ 0 h 151"/>
                <a:gd name="T4" fmla="*/ 66 w 66"/>
                <a:gd name="T5" fmla="*/ 151 h 151"/>
                <a:gd name="T6" fmla="*/ 0 w 66"/>
                <a:gd name="T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51">
                  <a:moveTo>
                    <a:pt x="0" y="133"/>
                  </a:moveTo>
                  <a:cubicBezTo>
                    <a:pt x="0" y="133"/>
                    <a:pt x="33" y="68"/>
                    <a:pt x="43" y="0"/>
                  </a:cubicBezTo>
                  <a:cubicBezTo>
                    <a:pt x="43" y="0"/>
                    <a:pt x="58" y="112"/>
                    <a:pt x="66" y="151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809152" y="1270308"/>
              <a:ext cx="584076" cy="953706"/>
            </a:xfrm>
            <a:custGeom>
              <a:avLst/>
              <a:gdLst>
                <a:gd name="T0" fmla="*/ 207 w 207"/>
                <a:gd name="T1" fmla="*/ 0 h 338"/>
                <a:gd name="T2" fmla="*/ 207 w 207"/>
                <a:gd name="T3" fmla="*/ 338 h 338"/>
                <a:gd name="T4" fmla="*/ 11 w 207"/>
                <a:gd name="T5" fmla="*/ 338 h 338"/>
                <a:gd name="T6" fmla="*/ 0 w 207"/>
                <a:gd name="T7" fmla="*/ 29 h 338"/>
                <a:gd name="T8" fmla="*/ 207 w 20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38">
                  <a:moveTo>
                    <a:pt x="207" y="0"/>
                  </a:moveTo>
                  <a:lnTo>
                    <a:pt x="207" y="338"/>
                  </a:lnTo>
                  <a:lnTo>
                    <a:pt x="11" y="338"/>
                  </a:lnTo>
                  <a:lnTo>
                    <a:pt x="0" y="2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B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-181234" y="1377529"/>
              <a:ext cx="400670" cy="626399"/>
            </a:xfrm>
            <a:custGeom>
              <a:avLst/>
              <a:gdLst>
                <a:gd name="T0" fmla="*/ 0 w 142"/>
                <a:gd name="T1" fmla="*/ 21 h 222"/>
                <a:gd name="T2" fmla="*/ 0 w 142"/>
                <a:gd name="T3" fmla="*/ 222 h 222"/>
                <a:gd name="T4" fmla="*/ 142 w 142"/>
                <a:gd name="T5" fmla="*/ 222 h 222"/>
                <a:gd name="T6" fmla="*/ 142 w 142"/>
                <a:gd name="T7" fmla="*/ 0 h 222"/>
                <a:gd name="T8" fmla="*/ 0 w 142"/>
                <a:gd name="T9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2">
                  <a:moveTo>
                    <a:pt x="0" y="21"/>
                  </a:moveTo>
                  <a:lnTo>
                    <a:pt x="0" y="222"/>
                  </a:lnTo>
                  <a:lnTo>
                    <a:pt x="142" y="222"/>
                  </a:lnTo>
                  <a:lnTo>
                    <a:pt x="1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4A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1923692" y="1338026"/>
              <a:ext cx="403492" cy="665902"/>
            </a:xfrm>
            <a:custGeom>
              <a:avLst/>
              <a:gdLst>
                <a:gd name="T0" fmla="*/ 143 w 143"/>
                <a:gd name="T1" fmla="*/ 35 h 236"/>
                <a:gd name="T2" fmla="*/ 135 w 143"/>
                <a:gd name="T3" fmla="*/ 236 h 236"/>
                <a:gd name="T4" fmla="*/ 0 w 143"/>
                <a:gd name="T5" fmla="*/ 228 h 236"/>
                <a:gd name="T6" fmla="*/ 14 w 143"/>
                <a:gd name="T7" fmla="*/ 0 h 236"/>
                <a:gd name="T8" fmla="*/ 143 w 143"/>
                <a:gd name="T9" fmla="*/ 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143" y="35"/>
                  </a:moveTo>
                  <a:lnTo>
                    <a:pt x="135" y="236"/>
                  </a:lnTo>
                  <a:lnTo>
                    <a:pt x="0" y="228"/>
                  </a:lnTo>
                  <a:lnTo>
                    <a:pt x="14" y="0"/>
                  </a:lnTo>
                  <a:lnTo>
                    <a:pt x="143" y="35"/>
                  </a:lnTo>
                  <a:close/>
                </a:path>
              </a:pathLst>
            </a:custGeom>
            <a:solidFill>
              <a:srgbClr val="E58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1288827" y="-323907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8"/>
            <p:cNvSpPr/>
            <p:nvPr/>
          </p:nvSpPr>
          <p:spPr bwMode="auto">
            <a:xfrm rot="20715460" flipH="1">
              <a:off x="341645" y="-219505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 rot="20700000">
              <a:off x="481915" y="-1674946"/>
              <a:ext cx="448771" cy="448771"/>
            </a:xfrm>
            <a:prstGeom prst="rect">
              <a:avLst/>
            </a:prstGeom>
            <a:solidFill>
              <a:srgbClr val="FC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48"/>
            <p:cNvSpPr/>
            <p:nvPr/>
          </p:nvSpPr>
          <p:spPr bwMode="auto">
            <a:xfrm rot="21415746" flipH="1">
              <a:off x="2338733" y="-149547"/>
              <a:ext cx="218603" cy="223064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十字形 96"/>
            <p:cNvSpPr/>
            <p:nvPr/>
          </p:nvSpPr>
          <p:spPr>
            <a:xfrm rot="20710099">
              <a:off x="471213" y="-168423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十字形 97"/>
            <p:cNvSpPr/>
            <p:nvPr/>
          </p:nvSpPr>
          <p:spPr>
            <a:xfrm rot="21154976">
              <a:off x="311193" y="-25308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十字形 98"/>
            <p:cNvSpPr/>
            <p:nvPr/>
          </p:nvSpPr>
          <p:spPr>
            <a:xfrm rot="21154976">
              <a:off x="1271515" y="-351143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十字形 99"/>
            <p:cNvSpPr/>
            <p:nvPr/>
          </p:nvSpPr>
          <p:spPr>
            <a:xfrm>
              <a:off x="2344496" y="-159371"/>
              <a:ext cx="218658" cy="218658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-9404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 rot="303952">
              <a:off x="2102578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2117921" y="240099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万圣节起源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2154749" y="3107274"/>
            <a:ext cx="4350177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79" y="1532965"/>
            <a:ext cx="2704439" cy="27589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12" y="1532965"/>
            <a:ext cx="2704439" cy="2758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0" y="1435229"/>
            <a:ext cx="2800245" cy="2856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C1018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auto">
          <a:xfrm>
            <a:off x="-199572" y="4362617"/>
            <a:ext cx="13105175" cy="3412649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6" name="Picture 2" descr="https://timgsa.baidu.com/timg?image&amp;quality=80&amp;size=b9999_10000&amp;sec=1539430907561&amp;di=a086a5d27d96e5594ed306bb10068fca&amp;imgtype=0&amp;src=http%3A%2F%2Fimg003.hc360.cn%2Fy5%2FM00%2F8B%2F24%2FwKhQUVXO2VKEZZ-WAAAAAPNc_24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9" y="1934898"/>
            <a:ext cx="2262107" cy="20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28" y="1381866"/>
            <a:ext cx="1388801" cy="908605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39431458785&amp;di=ca4f8470aef6217fb1d7e4f24ed7fec1&amp;imgtype=0&amp;src=http%3A%2F%2Fimg.pconline.com.cn%2Fimages%2Fupload%2Fupc%2Ftx%2Fbabylib%2F1110%2F30%2Fc0%2F9449117_1319957286859_340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83" y="1934897"/>
            <a:ext cx="2083201" cy="20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39431489621&amp;di=9820f9a5c4540b5e1c3a24bc117d12b4&amp;imgtype=0&amp;src=http%3A%2F%2Fimg4.114pifa.com%2F5360%2FYYkUrKnYa_14098381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49" y="1934223"/>
            <a:ext cx="2145490" cy="20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57" y="3508855"/>
            <a:ext cx="900727" cy="86305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5" y="3243532"/>
            <a:ext cx="900727" cy="111908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3290046" y="5410975"/>
            <a:ext cx="5611908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69" y="1593571"/>
            <a:ext cx="5018766" cy="476875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87189" y="27227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24017" y="3429000"/>
            <a:ext cx="4350177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158"/>
            <a:ext cx="584552" cy="726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89" y="1123756"/>
            <a:ext cx="7195279" cy="65512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90" y="1005107"/>
            <a:ext cx="5266518" cy="541890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102284" y="5299661"/>
            <a:ext cx="4985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HALLOWEEN</a:t>
            </a:r>
            <a:endParaRPr lang="zh-CN" altLang="en-US" sz="6600" dirty="0">
              <a:solidFill>
                <a:schemeClr val="bg1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8750" y="2422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85578" y="3129196"/>
            <a:ext cx="4350177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5047" y="2095571"/>
            <a:ext cx="15696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26523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37" y="2176198"/>
            <a:ext cx="4206316" cy="429105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994962" y="390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28" y="1324949"/>
            <a:ext cx="4193264" cy="15857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31032" y="161404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点击输入标题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32944" y="369020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04103" y="4748969"/>
            <a:ext cx="5783497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64050" y="423591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9221743" y="2280334"/>
            <a:ext cx="25811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0" dirty="0">
                <a:solidFill>
                  <a:srgbClr val="F5F3E8"/>
                </a:solidFill>
                <a:latin typeface="Impact" panose="020B0806030902050204" pitchFamily="34" charset="0"/>
                <a:ea typeface="义启紫水晶体" panose="02010601030101010101" pitchFamily="2" charset="-122"/>
              </a:rPr>
              <a:t>02</a:t>
            </a:r>
            <a:endParaRPr lang="zh-CN" altLang="en-US" sz="18000" dirty="0">
              <a:solidFill>
                <a:srgbClr val="F5F3E8"/>
              </a:solidFill>
              <a:latin typeface="Impact" panose="020B0806030902050204" pitchFamily="34" charset="0"/>
              <a:ea typeface="义启紫水晶体" panose="02010601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096000" y="2734073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29688D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万圣节起源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78378" y="3711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第二幕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78378" y="4096423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0A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HAPPLY HALLOWEEN</a:t>
            </a:r>
            <a:endParaRPr lang="zh-CN" altLang="en-US" dirty="0">
              <a:solidFill>
                <a:srgbClr val="90A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41" y="1664713"/>
            <a:ext cx="3985231" cy="3528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Microsoft Office PowerPoint</Application>
  <PresentationFormat>宽屏</PresentationFormat>
  <Paragraphs>171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苹方 常规</vt:lpstr>
      <vt:lpstr>思源黑体 CN ExtraLight</vt:lpstr>
      <vt:lpstr>思源黑体 CN Normal</vt:lpstr>
      <vt:lpstr>微软雅黑</vt:lpstr>
      <vt:lpstr>义启紫水晶体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71</cp:revision>
  <dcterms:created xsi:type="dcterms:W3CDTF">2018-10-13T07:30:00Z</dcterms:created>
  <dcterms:modified xsi:type="dcterms:W3CDTF">2021-01-06T09:17:49Z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