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9" r:id="rId3"/>
    <p:sldId id="257" r:id="rId4"/>
    <p:sldId id="258" r:id="rId5"/>
    <p:sldId id="260" r:id="rId6"/>
    <p:sldId id="261" r:id="rId7"/>
    <p:sldId id="280" r:id="rId8"/>
    <p:sldId id="262" r:id="rId9"/>
    <p:sldId id="263" r:id="rId10"/>
    <p:sldId id="282" r:id="rId11"/>
    <p:sldId id="269" r:id="rId12"/>
    <p:sldId id="267" r:id="rId13"/>
    <p:sldId id="268" r:id="rId14"/>
    <p:sldId id="266" r:id="rId15"/>
    <p:sldId id="283" r:id="rId16"/>
    <p:sldId id="273" r:id="rId17"/>
    <p:sldId id="271" r:id="rId18"/>
    <p:sldId id="272" r:id="rId19"/>
    <p:sldId id="274" r:id="rId20"/>
    <p:sldId id="284" r:id="rId21"/>
    <p:sldId id="276" r:id="rId22"/>
    <p:sldId id="279" r:id="rId23"/>
    <p:sldId id="278" r:id="rId24"/>
    <p:sldId id="277" r:id="rId25"/>
    <p:sldId id="286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BC00"/>
    <a:srgbClr val="EC7700"/>
    <a:srgbClr val="098E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18" autoAdjust="0"/>
  </p:normalViewPr>
  <p:slideViewPr>
    <p:cSldViewPr snapToGrid="0">
      <p:cViewPr varScale="1">
        <p:scale>
          <a:sx n="109" d="100"/>
          <a:sy n="109" d="100"/>
        </p:scale>
        <p:origin x="6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830EF-2E88-4863-8F46-4DFF21748E6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4733C-7DE5-442C-8CE3-EF125A643F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31800" y="299720"/>
            <a:ext cx="11328400" cy="62585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10272122" y="1837276"/>
            <a:ext cx="1673136" cy="1776780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431800" y="299720"/>
            <a:ext cx="11328400" cy="62585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3291847" cy="239777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53" y="81501"/>
            <a:ext cx="1990090" cy="1755775"/>
          </a:xfrm>
          <a:prstGeom prst="rect">
            <a:avLst/>
          </a:prstGeom>
        </p:spPr>
      </p:pic>
      <p:grpSp>
        <p:nvGrpSpPr>
          <p:cNvPr id="2" name="组合 1"/>
          <p:cNvGrpSpPr/>
          <p:nvPr userDrawn="1"/>
        </p:nvGrpSpPr>
        <p:grpSpPr>
          <a:xfrm>
            <a:off x="9703317" y="5172140"/>
            <a:ext cx="1934689" cy="1226281"/>
            <a:chOff x="9088739" y="270444"/>
            <a:chExt cx="2558566" cy="1621718"/>
          </a:xfrm>
        </p:grpSpPr>
        <p:pic>
          <p:nvPicPr>
            <p:cNvPr id="27" name="图片 26" descr="图片包含 灯具, 物体&#10;&#10;已生成极高可信度的说明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4070" y="270444"/>
              <a:ext cx="1203235" cy="1271109"/>
            </a:xfrm>
            <a:prstGeom prst="rect">
              <a:avLst/>
            </a:prstGeom>
          </p:spPr>
        </p:pic>
        <p:pic>
          <p:nvPicPr>
            <p:cNvPr id="28" name="图片 27" descr="图片包含 灯具, 物体&#10;&#10;已生成极高可信度的说明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4906" y="1016425"/>
              <a:ext cx="828974" cy="875737"/>
            </a:xfrm>
            <a:prstGeom prst="rect">
              <a:avLst/>
            </a:prstGeom>
          </p:spPr>
        </p:pic>
        <p:pic>
          <p:nvPicPr>
            <p:cNvPr id="29" name="图片 28" descr="图片包含 灯具, 物体&#10;&#10;已生成极高可信度的说明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8739" y="753732"/>
              <a:ext cx="763810" cy="806898"/>
            </a:xfrm>
            <a:prstGeom prst="rect">
              <a:avLst/>
            </a:prstGeom>
          </p:spPr>
        </p:pic>
      </p:grpSp>
      <p:pic>
        <p:nvPicPr>
          <p:cNvPr id="30" name="图片 2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611" y="4572777"/>
            <a:ext cx="2326889" cy="2326889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7.png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microsoft.com/office/2007/relationships/hdphoto" Target="../media/hdphoto1.wdp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5" Type="http://schemas.openxmlformats.org/officeDocument/2006/relationships/image" Target="../media/image19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7.png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microsoft.com/office/2007/relationships/hdphoto" Target="../media/hdphoto1.wdp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5" Type="http://schemas.openxmlformats.org/officeDocument/2006/relationships/image" Target="../media/image19.png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7.png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microsoft.com/office/2007/relationships/hdphoto" Target="../media/hdphoto1.wdp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7.png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microsoft.com/office/2007/relationships/hdphoto" Target="../media/hdphoto1.wdp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31800" y="299720"/>
            <a:ext cx="11328400" cy="6258560"/>
          </a:xfrm>
          <a:prstGeom prst="rect">
            <a:avLst/>
          </a:prstGeom>
          <a:noFill/>
          <a:ln>
            <a:solidFill>
              <a:srgbClr val="FFC000"/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 cstate="screen"/>
          <a:srcRect b="8674"/>
          <a:stretch>
            <a:fillRect/>
          </a:stretch>
        </p:blipFill>
        <p:spPr>
          <a:xfrm>
            <a:off x="0" y="3312207"/>
            <a:ext cx="12192000" cy="354579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screen"/>
          <a:srcRect l="22177" r="18438" b="16076"/>
          <a:stretch>
            <a:fillRect/>
          </a:stretch>
        </p:blipFill>
        <p:spPr>
          <a:xfrm>
            <a:off x="10755497" y="0"/>
            <a:ext cx="1524001" cy="1538514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801906" y="0"/>
            <a:ext cx="6450912" cy="5076089"/>
            <a:chOff x="2007288" y="-145639"/>
            <a:chExt cx="7445829" cy="5858968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883" y="-145639"/>
              <a:ext cx="5874796" cy="5858968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2007288" y="571677"/>
              <a:ext cx="7445829" cy="4414592"/>
            </a:xfrm>
            <a:prstGeom prst="rect">
              <a:avLst/>
            </a:prstGeom>
          </p:spPr>
        </p:pic>
      </p:grpSp>
      <p:sp>
        <p:nvSpPr>
          <p:cNvPr id="16" name="文本框 15"/>
          <p:cNvSpPr txBox="1"/>
          <p:nvPr/>
        </p:nvSpPr>
        <p:spPr>
          <a:xfrm>
            <a:off x="2409528" y="4613471"/>
            <a:ext cx="7235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ln w="19050">
                  <a:solidFill>
                    <a:srgbClr val="FF9E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万圣节活动策划</a:t>
            </a:r>
            <a:r>
              <a:rPr lang="en-US" altLang="zh-CN" sz="4800" b="1" dirty="0">
                <a:ln w="19050">
                  <a:solidFill>
                    <a:srgbClr val="FF9E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PPT</a:t>
            </a:r>
            <a:r>
              <a:rPr lang="zh-CN" altLang="en-US" sz="4800" b="1" dirty="0">
                <a:ln w="19050">
                  <a:solidFill>
                    <a:srgbClr val="FF9E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模板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0" y="0"/>
            <a:ext cx="3291847" cy="239777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253" y="3944984"/>
            <a:ext cx="1607098" cy="934125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图片 5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78"/>
          <a:stretch>
            <a:fillRect/>
          </a:stretch>
        </p:blipFill>
        <p:spPr>
          <a:xfrm flipH="1">
            <a:off x="2102111" y="1420221"/>
            <a:ext cx="2712139" cy="258926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1" t="5943" r="16574" b="71727"/>
          <a:stretch>
            <a:fillRect/>
          </a:stretch>
        </p:blipFill>
        <p:spPr>
          <a:xfrm>
            <a:off x="8980089" y="-10770"/>
            <a:ext cx="1322789" cy="153134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1" t="28273" r="81672" b="54699"/>
          <a:stretch>
            <a:fillRect/>
          </a:stretch>
        </p:blipFill>
        <p:spPr>
          <a:xfrm rot="20225079">
            <a:off x="10400769" y="4211306"/>
            <a:ext cx="1573405" cy="14377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8" b="9301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55" t="10341" r="9666" b="5990"/>
          <a:stretch>
            <a:fillRect/>
          </a:stretch>
        </p:blipFill>
        <p:spPr>
          <a:xfrm>
            <a:off x="2214114" y="2483945"/>
            <a:ext cx="5727700" cy="4775563"/>
          </a:xfrm>
          <a:prstGeom prst="rect">
            <a:avLst/>
          </a:prstGeom>
        </p:spPr>
      </p:pic>
      <p:grpSp>
        <p:nvGrpSpPr>
          <p:cNvPr id="507" name="组合 506"/>
          <p:cNvGrpSpPr/>
          <p:nvPr/>
        </p:nvGrpSpPr>
        <p:grpSpPr>
          <a:xfrm>
            <a:off x="6555467" y="5045652"/>
            <a:ext cx="1156645" cy="761578"/>
            <a:chOff x="1706" y="1057"/>
            <a:chExt cx="3443" cy="2267"/>
          </a:xfrm>
        </p:grpSpPr>
        <p:pic>
          <p:nvPicPr>
            <p:cNvPr id="508" name="图片 507" descr="图片包含 灯具, 物体&#10;&#10;已生成极高可信度的说明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5" y="1057"/>
              <a:ext cx="1895" cy="2002"/>
            </a:xfrm>
            <a:prstGeom prst="rect">
              <a:avLst/>
            </a:prstGeom>
          </p:spPr>
        </p:pic>
        <p:pic>
          <p:nvPicPr>
            <p:cNvPr id="509" name="图片 508" descr="图片包含 灯具, 物体&#10;&#10;已生成极高可信度的说明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0" y="1946"/>
              <a:ext cx="1305" cy="1379"/>
            </a:xfrm>
            <a:prstGeom prst="rect">
              <a:avLst/>
            </a:prstGeom>
          </p:spPr>
        </p:pic>
        <p:pic>
          <p:nvPicPr>
            <p:cNvPr id="510" name="图片 509" descr="图片包含 灯具, 物体&#10;&#10;已生成极高可信度的说明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6" y="1423"/>
              <a:ext cx="1203" cy="1271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2592830" y="3594256"/>
            <a:ext cx="4801314" cy="1408477"/>
            <a:chOff x="2572476" y="3302681"/>
            <a:chExt cx="4801314" cy="1408477"/>
          </a:xfrm>
        </p:grpSpPr>
        <p:sp>
          <p:nvSpPr>
            <p:cNvPr id="10" name="矩形 9"/>
            <p:cNvSpPr/>
            <p:nvPr/>
          </p:nvSpPr>
          <p:spPr>
            <a:xfrm>
              <a:off x="2572476" y="3302681"/>
              <a:ext cx="4801314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6000">
                  <a:solidFill>
                    <a:srgbClr val="EC7700"/>
                  </a:solidFill>
                  <a:latin typeface="包图简圆体" panose="02010601030101010101" pitchFamily="2" charset="-122"/>
                  <a:ea typeface="包图简圆体" panose="02010601030101010101" pitchFamily="2" charset="-122"/>
                </a:rPr>
                <a:t>活动受众分析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3180815" y="4249493"/>
              <a:ext cx="373371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>
                  <a:solidFill>
                    <a:srgbClr val="EC7700"/>
                  </a:solidFill>
                  <a:latin typeface="包图简圆体" panose="02010601030101010101" pitchFamily="2" charset="-122"/>
                  <a:ea typeface="包图简圆体" panose="02010601030101010101" pitchFamily="2" charset="-122"/>
                </a:rPr>
                <a:t>Activity Audience Analysis</a:t>
              </a:r>
              <a:endParaRPr lang="zh-CN" altLang="en-US" sz="2400">
                <a:solidFill>
                  <a:srgbClr val="EC7700"/>
                </a:solidFill>
                <a:latin typeface="包图简圆体" panose="02010601030101010101" pitchFamily="2" charset="-122"/>
                <a:ea typeface="包图简圆体" panose="02010601030101010101" pitchFamily="2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3860805" y="2940578"/>
            <a:ext cx="2047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>
                <a:solidFill>
                  <a:srgbClr val="EC7700"/>
                </a:solidFill>
                <a:latin typeface="包图简圆体" panose="02010601030101010101" pitchFamily="2" charset="-122"/>
                <a:ea typeface="包图简圆体" panose="02010601030101010101" pitchFamily="2" charset="-122"/>
              </a:rPr>
              <a:t>Part Tow</a:t>
            </a:r>
            <a:endParaRPr lang="zh-CN" altLang="en-US" sz="3600">
              <a:solidFill>
                <a:srgbClr val="EC7700"/>
              </a:solidFill>
              <a:latin typeface="包图简圆体" panose="02010601030101010101" pitchFamily="2" charset="-122"/>
              <a:ea typeface="包图简圆体" panose="02010601030101010101" pitchFamily="2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385b062f4ccd3b5cf360b44615cd2a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545" y="2030160"/>
            <a:ext cx="3453261" cy="395351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7302176" y="1437729"/>
            <a:ext cx="3426456" cy="1641297"/>
            <a:chOff x="6854507" y="1920329"/>
            <a:chExt cx="3426456" cy="1641297"/>
          </a:xfrm>
        </p:grpSpPr>
        <p:pic>
          <p:nvPicPr>
            <p:cNvPr id="5" name="图片 4" descr="3144e504e63f8a6d3570c60451843db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4507" y="1920329"/>
              <a:ext cx="3426456" cy="1641297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7282020" y="2582108"/>
              <a:ext cx="25714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+mn-ea"/>
                  <a:sym typeface="+mn-lt"/>
                </a:rPr>
                <a:t>点击添加标题</a:t>
              </a: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5927318" y="3170207"/>
            <a:ext cx="4801314" cy="28134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spc="300">
                <a:solidFill>
                  <a:srgbClr val="EC77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请在此处添加具体内容，文字尽量言简意赅，简单描述即可，不必过于繁琐，注意版面的美观度。请在此处添加具体内容，文字尽量言简意赅，简单描述即可，不必过于繁琐，注意版面的美观度。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290" y="1629966"/>
            <a:ext cx="5518710" cy="332826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2141531" y="2013383"/>
            <a:ext cx="4119488" cy="1189476"/>
            <a:chOff x="1344956" y="4240842"/>
            <a:chExt cx="4119488" cy="1189476"/>
          </a:xfrm>
        </p:grpSpPr>
        <p:sp>
          <p:nvSpPr>
            <p:cNvPr id="4" name="矩形 3"/>
            <p:cNvSpPr/>
            <p:nvPr/>
          </p:nvSpPr>
          <p:spPr>
            <a:xfrm>
              <a:off x="1344956" y="4240842"/>
              <a:ext cx="14478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zh-CN" altLang="en-US" sz="2400" b="1">
                  <a:solidFill>
                    <a:srgbClr val="2A1D0C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HappyZcool-2016" charset="-122"/>
                </a:rPr>
                <a:t>添加标题</a:t>
              </a:r>
              <a:endParaRPr lang="zh-CN" altLang="en-US" sz="2400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344956" y="4651707"/>
              <a:ext cx="4119488" cy="778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200">
                  <a:solidFill>
                    <a:srgbClr val="EC7700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请在此处添加具体内容，文字尽量言简意赅，简单描述即可，不必过于繁琐，注意版面的美观度。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030531" y="4147124"/>
            <a:ext cx="4119488" cy="1189476"/>
            <a:chOff x="1344956" y="4240842"/>
            <a:chExt cx="4119488" cy="1189476"/>
          </a:xfrm>
        </p:grpSpPr>
        <p:sp>
          <p:nvSpPr>
            <p:cNvPr id="7" name="矩形 6"/>
            <p:cNvSpPr/>
            <p:nvPr/>
          </p:nvSpPr>
          <p:spPr>
            <a:xfrm>
              <a:off x="1344956" y="4240842"/>
              <a:ext cx="14478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zh-CN" altLang="en-US" sz="2400" b="1">
                  <a:solidFill>
                    <a:srgbClr val="2A1D0C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HappyZcool-2016" charset="-122"/>
                </a:rPr>
                <a:t>添加标题</a:t>
              </a:r>
              <a:endParaRPr lang="zh-CN" altLang="en-US" sz="2400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344956" y="4651707"/>
              <a:ext cx="4119488" cy="778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200">
                  <a:solidFill>
                    <a:srgbClr val="EC7700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请在此处添加具体内容，文字尽量言简意赅，简单描述即可，不必过于繁琐，注意版面的美观度。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0000">
            <a:off x="1159713" y="2279820"/>
            <a:ext cx="938585" cy="87638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0000">
            <a:off x="2184764" y="4234764"/>
            <a:ext cx="938585" cy="876386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1" t="28273" r="81672" b="54699"/>
          <a:stretch>
            <a:fillRect/>
          </a:stretch>
        </p:blipFill>
        <p:spPr>
          <a:xfrm>
            <a:off x="5090275" y="708512"/>
            <a:ext cx="1277958" cy="1167788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1" t="5943" r="16574" b="71727"/>
          <a:stretch>
            <a:fillRect/>
          </a:stretch>
        </p:blipFill>
        <p:spPr>
          <a:xfrm>
            <a:off x="8846544" y="407624"/>
            <a:ext cx="1322789" cy="1531345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物体&#10;&#10;已生成高可信度的说明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12" b="53750"/>
          <a:stretch>
            <a:fillRect/>
          </a:stretch>
        </p:blipFill>
        <p:spPr>
          <a:xfrm>
            <a:off x="5383675" y="1865885"/>
            <a:ext cx="1156815" cy="100379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642194" y="1816588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400" b="1">
                <a:solidFill>
                  <a:srgbClr val="2A1D0C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添加标题</a:t>
            </a:r>
            <a:endParaRPr lang="zh-CN" altLang="en-US" sz="2400" b="1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6642194" y="2315647"/>
            <a:ext cx="1440000" cy="5213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566137" y="2665289"/>
            <a:ext cx="4196786" cy="704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rgbClr val="EC77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请在此处添加具体内容，文字尽量言简意赅，简单描述即可，不必过于繁琐，注意版面的美观度。</a:t>
            </a:r>
          </a:p>
        </p:txBody>
      </p:sp>
      <p:pic>
        <p:nvPicPr>
          <p:cNvPr id="7" name="图片 6" descr="图片包含 物体&#10;&#10;已生成高可信度的说明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12" b="53750"/>
          <a:stretch>
            <a:fillRect/>
          </a:stretch>
        </p:blipFill>
        <p:spPr>
          <a:xfrm>
            <a:off x="5383675" y="3999485"/>
            <a:ext cx="1156815" cy="100379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642194" y="3904498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400" b="1">
                <a:solidFill>
                  <a:srgbClr val="2A1D0C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添加标题</a:t>
            </a:r>
            <a:endParaRPr lang="zh-CN" altLang="en-US" sz="2400" b="1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6642194" y="4449247"/>
            <a:ext cx="1440000" cy="52138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566137" y="4798889"/>
            <a:ext cx="4196786" cy="704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rgbClr val="EC77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请在此处添加具体内容，文字尽量言简意赅，简单描述即可，不必过于繁琐，注意版面的美观度。</a:t>
            </a:r>
          </a:p>
        </p:txBody>
      </p:sp>
      <p:pic>
        <p:nvPicPr>
          <p:cNvPr id="11" name="图片 10" descr="图片包含 室内, 人员&#10;&#10;已生成高可信度的说明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137" y="1218110"/>
            <a:ext cx="3370677" cy="450222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9135895" y="-1721229"/>
            <a:ext cx="3254057" cy="3926562"/>
            <a:chOff x="9135895" y="-1721229"/>
            <a:chExt cx="3254057" cy="3926562"/>
          </a:xfrm>
        </p:grpSpPr>
        <p:pic>
          <p:nvPicPr>
            <p:cNvPr id="12" name="Picture 2" descr="U:\我图\PPT制作\爱爱\PM下载\万圣节\蛛网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677349">
              <a:off x="9135895" y="-1721229"/>
              <a:ext cx="3254057" cy="3926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3" descr="U:\我图\PPT制作\爱爱\PM下载\万圣节\62fbe4083a4a637ae4ebd0ed11c94f0a\蜘蛛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400" y="467045"/>
              <a:ext cx="1122363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1" t="2037" r="4630" b="65555"/>
          <a:stretch>
            <a:fillRect/>
          </a:stretch>
        </p:blipFill>
        <p:spPr>
          <a:xfrm>
            <a:off x="1383585" y="2619173"/>
            <a:ext cx="2705529" cy="97421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1" t="2037" r="4630" b="65555"/>
          <a:stretch>
            <a:fillRect/>
          </a:stretch>
        </p:blipFill>
        <p:spPr>
          <a:xfrm>
            <a:off x="4784331" y="2619173"/>
            <a:ext cx="2705529" cy="97421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1" t="2037" r="4630" b="65555"/>
          <a:stretch>
            <a:fillRect/>
          </a:stretch>
        </p:blipFill>
        <p:spPr>
          <a:xfrm>
            <a:off x="8185077" y="2619173"/>
            <a:ext cx="2705529" cy="97421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395212" y="3849659"/>
            <a:ext cx="2332951" cy="1350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>
                <a:solidFill>
                  <a:srgbClr val="EC77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请在此处添加具体内容，文字尽量言简意赅，简单描述即可，不必过于繁琐，注意版面的美观度。</a:t>
            </a:r>
          </a:p>
        </p:txBody>
      </p:sp>
      <p:sp>
        <p:nvSpPr>
          <p:cNvPr id="9" name="矩形 8"/>
          <p:cNvSpPr/>
          <p:nvPr/>
        </p:nvSpPr>
        <p:spPr>
          <a:xfrm>
            <a:off x="1837772" y="2875446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400" b="1">
                <a:solidFill>
                  <a:srgbClr val="EC77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HappyZcool-2016" charset="-122"/>
              </a:rPr>
              <a:t>添加标题</a:t>
            </a:r>
            <a:endParaRPr lang="zh-CN" altLang="en-US" sz="2400" b="1" dirty="0">
              <a:solidFill>
                <a:srgbClr val="EC77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929524" y="3849659"/>
            <a:ext cx="2332951" cy="1350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>
                <a:solidFill>
                  <a:srgbClr val="EC77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请在此处添加具体内容，文字尽量言简意赅，简单描述即可，不必过于繁琐，注意版面的美观度。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371365" y="3849659"/>
            <a:ext cx="2332951" cy="1350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>
                <a:solidFill>
                  <a:srgbClr val="EC77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请在此处添加具体内容，文字尽量言简意赅，简单描述即可，不必过于繁琐，注意版面的美观度。</a:t>
            </a:r>
          </a:p>
        </p:txBody>
      </p:sp>
      <p:sp>
        <p:nvSpPr>
          <p:cNvPr id="12" name="矩形 11"/>
          <p:cNvSpPr/>
          <p:nvPr/>
        </p:nvSpPr>
        <p:spPr>
          <a:xfrm>
            <a:off x="5372083" y="2875446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400" b="1">
                <a:solidFill>
                  <a:srgbClr val="EC77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HappyZcool-2016" charset="-122"/>
              </a:rPr>
              <a:t>添加标题</a:t>
            </a:r>
            <a:endParaRPr lang="zh-CN" altLang="en-US" sz="2400" b="1" dirty="0">
              <a:solidFill>
                <a:srgbClr val="EC77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754655" y="2875446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400" b="1">
                <a:solidFill>
                  <a:srgbClr val="EC77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HappyZcool-2016" charset="-122"/>
              </a:rPr>
              <a:t>添加标题</a:t>
            </a:r>
            <a:endParaRPr lang="zh-CN" altLang="en-US" sz="2400" b="1" dirty="0">
              <a:solidFill>
                <a:srgbClr val="EC77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50849" y="3849659"/>
            <a:ext cx="792480" cy="27923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53105" y="982692"/>
            <a:ext cx="418260" cy="36555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8409" y="5584954"/>
            <a:ext cx="616912" cy="71407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879647">
            <a:off x="3333774" y="1262633"/>
            <a:ext cx="788778" cy="68938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524144" y="277402"/>
            <a:ext cx="2492824" cy="2157573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图片 5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78"/>
          <a:stretch>
            <a:fillRect/>
          </a:stretch>
        </p:blipFill>
        <p:spPr>
          <a:xfrm flipH="1">
            <a:off x="2102111" y="1420221"/>
            <a:ext cx="2712139" cy="258926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1" t="5943" r="16574" b="71727"/>
          <a:stretch>
            <a:fillRect/>
          </a:stretch>
        </p:blipFill>
        <p:spPr>
          <a:xfrm>
            <a:off x="8980089" y="-10770"/>
            <a:ext cx="1322789" cy="153134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1" t="28273" r="81672" b="54699"/>
          <a:stretch>
            <a:fillRect/>
          </a:stretch>
        </p:blipFill>
        <p:spPr>
          <a:xfrm rot="20225079">
            <a:off x="10400769" y="4211306"/>
            <a:ext cx="1573405" cy="14377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8" b="9301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55" t="10341" r="9666" b="5990"/>
          <a:stretch>
            <a:fillRect/>
          </a:stretch>
        </p:blipFill>
        <p:spPr>
          <a:xfrm>
            <a:off x="2214114" y="2483945"/>
            <a:ext cx="5727700" cy="4775563"/>
          </a:xfrm>
          <a:prstGeom prst="rect">
            <a:avLst/>
          </a:prstGeom>
        </p:spPr>
      </p:pic>
      <p:grpSp>
        <p:nvGrpSpPr>
          <p:cNvPr id="507" name="组合 506"/>
          <p:cNvGrpSpPr/>
          <p:nvPr/>
        </p:nvGrpSpPr>
        <p:grpSpPr>
          <a:xfrm>
            <a:off x="6555467" y="5045652"/>
            <a:ext cx="1156645" cy="761578"/>
            <a:chOff x="1706" y="1057"/>
            <a:chExt cx="3443" cy="2267"/>
          </a:xfrm>
        </p:grpSpPr>
        <p:pic>
          <p:nvPicPr>
            <p:cNvPr id="508" name="图片 507" descr="图片包含 灯具, 物体&#10;&#10;已生成极高可信度的说明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5" y="1057"/>
              <a:ext cx="1895" cy="2002"/>
            </a:xfrm>
            <a:prstGeom prst="rect">
              <a:avLst/>
            </a:prstGeom>
          </p:spPr>
        </p:pic>
        <p:pic>
          <p:nvPicPr>
            <p:cNvPr id="509" name="图片 508" descr="图片包含 灯具, 物体&#10;&#10;已生成极高可信度的说明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0" y="1946"/>
              <a:ext cx="1305" cy="1379"/>
            </a:xfrm>
            <a:prstGeom prst="rect">
              <a:avLst/>
            </a:prstGeom>
          </p:spPr>
        </p:pic>
        <p:pic>
          <p:nvPicPr>
            <p:cNvPr id="510" name="图片 509" descr="图片包含 灯具, 物体&#10;&#10;已生成极高可信度的说明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6" y="1423"/>
              <a:ext cx="1203" cy="1271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2592830" y="3594256"/>
            <a:ext cx="4801314" cy="1408477"/>
            <a:chOff x="2572476" y="3302681"/>
            <a:chExt cx="4801314" cy="1408477"/>
          </a:xfrm>
        </p:grpSpPr>
        <p:sp>
          <p:nvSpPr>
            <p:cNvPr id="10" name="矩形 9"/>
            <p:cNvSpPr/>
            <p:nvPr/>
          </p:nvSpPr>
          <p:spPr>
            <a:xfrm>
              <a:off x="2572476" y="3302681"/>
              <a:ext cx="4801314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6000">
                  <a:solidFill>
                    <a:srgbClr val="EC7700"/>
                  </a:solidFill>
                  <a:latin typeface="包图简圆体" panose="02010601030101010101" pitchFamily="2" charset="-122"/>
                  <a:ea typeface="包图简圆体" panose="02010601030101010101" pitchFamily="2" charset="-122"/>
                </a:rPr>
                <a:t>活动执行流程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3180815" y="4249493"/>
              <a:ext cx="381065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>
                  <a:solidFill>
                    <a:srgbClr val="EC7700"/>
                  </a:solidFill>
                  <a:latin typeface="包图简圆体" panose="02010601030101010101" pitchFamily="2" charset="-122"/>
                  <a:ea typeface="包图简圆体" panose="02010601030101010101" pitchFamily="2" charset="-122"/>
                </a:rPr>
                <a:t>Activity execution process</a:t>
              </a:r>
              <a:endParaRPr lang="zh-CN" altLang="en-US" sz="2400">
                <a:solidFill>
                  <a:srgbClr val="EC7700"/>
                </a:solidFill>
                <a:latin typeface="包图简圆体" panose="02010601030101010101" pitchFamily="2" charset="-122"/>
                <a:ea typeface="包图简圆体" panose="02010601030101010101" pitchFamily="2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3860805" y="2940578"/>
            <a:ext cx="2340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>
                <a:solidFill>
                  <a:srgbClr val="EC7700"/>
                </a:solidFill>
                <a:latin typeface="包图简圆体" panose="02010601030101010101" pitchFamily="2" charset="-122"/>
                <a:ea typeface="包图简圆体" panose="02010601030101010101" pitchFamily="2" charset="-122"/>
              </a:rPr>
              <a:t>Part Three</a:t>
            </a:r>
            <a:endParaRPr lang="zh-CN" altLang="en-US" sz="3600">
              <a:solidFill>
                <a:srgbClr val="EC7700"/>
              </a:solidFill>
              <a:latin typeface="包图简圆体" panose="02010601030101010101" pitchFamily="2" charset="-122"/>
              <a:ea typeface="包图简圆体" panose="02010601030101010101" pitchFamily="2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210f7bf16727bcb571e49b62b81f8a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332" y="1732481"/>
            <a:ext cx="5045668" cy="4255392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6289116" y="1849104"/>
            <a:ext cx="4414116" cy="1836233"/>
            <a:chOff x="6188467" y="1751636"/>
            <a:chExt cx="4414116" cy="1836233"/>
          </a:xfrm>
        </p:grpSpPr>
        <p:sp>
          <p:nvSpPr>
            <p:cNvPr id="4" name="KSO_Shape"/>
            <p:cNvSpPr/>
            <p:nvPr/>
          </p:nvSpPr>
          <p:spPr bwMode="auto">
            <a:xfrm>
              <a:off x="6188467" y="1751636"/>
              <a:ext cx="4414116" cy="1677364"/>
            </a:xfrm>
            <a:custGeom>
              <a:avLst/>
              <a:gdLst>
                <a:gd name="T0" fmla="*/ 238222642 w 7765"/>
                <a:gd name="T1" fmla="*/ 171747976 h 2948"/>
                <a:gd name="T2" fmla="*/ 253570343 w 7765"/>
                <a:gd name="T3" fmla="*/ 163187638 h 2948"/>
                <a:gd name="T4" fmla="*/ 260973469 w 7765"/>
                <a:gd name="T5" fmla="*/ 158666455 h 2948"/>
                <a:gd name="T6" fmla="*/ 262116960 w 7765"/>
                <a:gd name="T7" fmla="*/ 146790615 h 2948"/>
                <a:gd name="T8" fmla="*/ 269941321 w 7765"/>
                <a:gd name="T9" fmla="*/ 139857824 h 2948"/>
                <a:gd name="T10" fmla="*/ 274756445 w 7765"/>
                <a:gd name="T11" fmla="*/ 129428802 h 2948"/>
                <a:gd name="T12" fmla="*/ 297447166 w 7765"/>
                <a:gd name="T13" fmla="*/ 106762236 h 2948"/>
                <a:gd name="T14" fmla="*/ 325193681 w 7765"/>
                <a:gd name="T15" fmla="*/ 101818941 h 2948"/>
                <a:gd name="T16" fmla="*/ 357213382 w 7765"/>
                <a:gd name="T17" fmla="*/ 109113192 h 2948"/>
                <a:gd name="T18" fmla="*/ 370213995 w 7765"/>
                <a:gd name="T19" fmla="*/ 107123940 h 2948"/>
                <a:gd name="T20" fmla="*/ 389895234 w 7765"/>
                <a:gd name="T21" fmla="*/ 92354465 h 2948"/>
                <a:gd name="T22" fmla="*/ 426188366 w 7765"/>
                <a:gd name="T23" fmla="*/ 87471577 h 2948"/>
                <a:gd name="T24" fmla="*/ 436661082 w 7765"/>
                <a:gd name="T25" fmla="*/ 88315554 h 2948"/>
                <a:gd name="T26" fmla="*/ 449842014 w 7765"/>
                <a:gd name="T27" fmla="*/ 65106309 h 2948"/>
                <a:gd name="T28" fmla="*/ 467176165 w 7765"/>
                <a:gd name="T29" fmla="*/ 45514107 h 2948"/>
                <a:gd name="T30" fmla="*/ 454235903 w 7765"/>
                <a:gd name="T31" fmla="*/ 35627519 h 2948"/>
                <a:gd name="T32" fmla="*/ 408312769 w 7765"/>
                <a:gd name="T33" fmla="*/ 18868792 h 2948"/>
                <a:gd name="T34" fmla="*/ 362088612 w 7765"/>
                <a:gd name="T35" fmla="*/ 8982204 h 2948"/>
                <a:gd name="T36" fmla="*/ 342407374 w 7765"/>
                <a:gd name="T37" fmla="*/ 8078066 h 2948"/>
                <a:gd name="T38" fmla="*/ 338314507 w 7765"/>
                <a:gd name="T39" fmla="*/ 6269544 h 2948"/>
                <a:gd name="T40" fmla="*/ 326698300 w 7765"/>
                <a:gd name="T41" fmla="*/ 14769475 h 2948"/>
                <a:gd name="T42" fmla="*/ 308040095 w 7765"/>
                <a:gd name="T43" fmla="*/ 22968109 h 2948"/>
                <a:gd name="T44" fmla="*/ 279992803 w 7765"/>
                <a:gd name="T45" fmla="*/ 34301270 h 2948"/>
                <a:gd name="T46" fmla="*/ 271566398 w 7765"/>
                <a:gd name="T47" fmla="*/ 32854452 h 2948"/>
                <a:gd name="T48" fmla="*/ 263681930 w 7765"/>
                <a:gd name="T49" fmla="*/ 33457293 h 2948"/>
                <a:gd name="T50" fmla="*/ 263561473 w 7765"/>
                <a:gd name="T51" fmla="*/ 17663111 h 2948"/>
                <a:gd name="T52" fmla="*/ 263802143 w 7765"/>
                <a:gd name="T53" fmla="*/ 11333406 h 2948"/>
                <a:gd name="T54" fmla="*/ 263079887 w 7765"/>
                <a:gd name="T55" fmla="*/ 4400615 h 2948"/>
                <a:gd name="T56" fmla="*/ 258866807 w 7765"/>
                <a:gd name="T57" fmla="*/ 3375908 h 2948"/>
                <a:gd name="T58" fmla="*/ 244482033 w 7765"/>
                <a:gd name="T59" fmla="*/ 10067318 h 2948"/>
                <a:gd name="T60" fmla="*/ 237560492 w 7765"/>
                <a:gd name="T61" fmla="*/ 9223341 h 2948"/>
                <a:gd name="T62" fmla="*/ 228652746 w 7765"/>
                <a:gd name="T63" fmla="*/ 9826181 h 2948"/>
                <a:gd name="T64" fmla="*/ 219383873 w 7765"/>
                <a:gd name="T65" fmla="*/ 11212838 h 2948"/>
                <a:gd name="T66" fmla="*/ 205239769 w 7765"/>
                <a:gd name="T67" fmla="*/ 60161 h 2948"/>
                <a:gd name="T68" fmla="*/ 203494234 w 7765"/>
                <a:gd name="T69" fmla="*/ 7294250 h 2948"/>
                <a:gd name="T70" fmla="*/ 203795256 w 7765"/>
                <a:gd name="T71" fmla="*/ 13021360 h 2948"/>
                <a:gd name="T72" fmla="*/ 204577619 w 7765"/>
                <a:gd name="T73" fmla="*/ 20797883 h 2948"/>
                <a:gd name="T74" fmla="*/ 202892436 w 7765"/>
                <a:gd name="T75" fmla="*/ 34542406 h 2948"/>
                <a:gd name="T76" fmla="*/ 192118943 w 7765"/>
                <a:gd name="T77" fmla="*/ 31829745 h 2948"/>
                <a:gd name="T78" fmla="*/ 184174124 w 7765"/>
                <a:gd name="T79" fmla="*/ 33698429 h 2948"/>
                <a:gd name="T80" fmla="*/ 151913507 w 7765"/>
                <a:gd name="T81" fmla="*/ 21340317 h 2948"/>
                <a:gd name="T82" fmla="*/ 139575044 w 7765"/>
                <a:gd name="T83" fmla="*/ 14287203 h 2948"/>
                <a:gd name="T84" fmla="*/ 127357039 w 7765"/>
                <a:gd name="T85" fmla="*/ 6329705 h 2948"/>
                <a:gd name="T86" fmla="*/ 123023502 w 7765"/>
                <a:gd name="T87" fmla="*/ 9343909 h 2948"/>
                <a:gd name="T88" fmla="*/ 99249396 w 7765"/>
                <a:gd name="T89" fmla="*/ 9283747 h 2948"/>
                <a:gd name="T90" fmla="*/ 49233394 w 7765"/>
                <a:gd name="T91" fmla="*/ 21822589 h 2948"/>
                <a:gd name="T92" fmla="*/ 6801083 w 7765"/>
                <a:gd name="T93" fmla="*/ 38581562 h 2948"/>
                <a:gd name="T94" fmla="*/ 120458 w 7765"/>
                <a:gd name="T95" fmla="*/ 46418246 h 2948"/>
                <a:gd name="T96" fmla="*/ 25579746 w 7765"/>
                <a:gd name="T97" fmla="*/ 76017603 h 2948"/>
                <a:gd name="T98" fmla="*/ 31237339 w 7765"/>
                <a:gd name="T99" fmla="*/ 89219693 h 2948"/>
                <a:gd name="T100" fmla="*/ 52724218 w 7765"/>
                <a:gd name="T101" fmla="*/ 87471577 h 2948"/>
                <a:gd name="T102" fmla="*/ 82637502 w 7765"/>
                <a:gd name="T103" fmla="*/ 94886396 h 2948"/>
                <a:gd name="T104" fmla="*/ 99971652 w 7765"/>
                <a:gd name="T105" fmla="*/ 110921714 h 2948"/>
                <a:gd name="T106" fmla="*/ 120074370 w 7765"/>
                <a:gd name="T107" fmla="*/ 105194850 h 2948"/>
                <a:gd name="T108" fmla="*/ 153478478 w 7765"/>
                <a:gd name="T109" fmla="*/ 102602757 h 2948"/>
                <a:gd name="T110" fmla="*/ 180382279 w 7765"/>
                <a:gd name="T111" fmla="*/ 112609668 h 2948"/>
                <a:gd name="T112" fmla="*/ 194345818 w 7765"/>
                <a:gd name="T113" fmla="*/ 132744549 h 2948"/>
                <a:gd name="T114" fmla="*/ 200063517 w 7765"/>
                <a:gd name="T115" fmla="*/ 140159367 h 2948"/>
                <a:gd name="T116" fmla="*/ 205721109 w 7765"/>
                <a:gd name="T117" fmla="*/ 148960596 h 2948"/>
                <a:gd name="T118" fmla="*/ 208188900 w 7765"/>
                <a:gd name="T119" fmla="*/ 161921795 h 2948"/>
                <a:gd name="T120" fmla="*/ 219624543 w 7765"/>
                <a:gd name="T121" fmla="*/ 165056321 h 2948"/>
                <a:gd name="T122" fmla="*/ 231000079 w 7765"/>
                <a:gd name="T123" fmla="*/ 175425182 h 294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765" h="2948">
                  <a:moveTo>
                    <a:pt x="3885" y="2948"/>
                  </a:moveTo>
                  <a:lnTo>
                    <a:pt x="3885" y="2948"/>
                  </a:lnTo>
                  <a:lnTo>
                    <a:pt x="3889" y="2947"/>
                  </a:lnTo>
                  <a:lnTo>
                    <a:pt x="3897" y="2943"/>
                  </a:lnTo>
                  <a:lnTo>
                    <a:pt x="3903" y="2939"/>
                  </a:lnTo>
                  <a:lnTo>
                    <a:pt x="3909" y="2934"/>
                  </a:lnTo>
                  <a:lnTo>
                    <a:pt x="3916" y="2927"/>
                  </a:lnTo>
                  <a:lnTo>
                    <a:pt x="3922" y="2920"/>
                  </a:lnTo>
                  <a:lnTo>
                    <a:pt x="3927" y="2910"/>
                  </a:lnTo>
                  <a:lnTo>
                    <a:pt x="3932" y="2900"/>
                  </a:lnTo>
                  <a:lnTo>
                    <a:pt x="3944" y="2876"/>
                  </a:lnTo>
                  <a:lnTo>
                    <a:pt x="3950" y="2863"/>
                  </a:lnTo>
                  <a:lnTo>
                    <a:pt x="3958" y="2849"/>
                  </a:lnTo>
                  <a:lnTo>
                    <a:pt x="3969" y="2836"/>
                  </a:lnTo>
                  <a:lnTo>
                    <a:pt x="3981" y="2822"/>
                  </a:lnTo>
                  <a:lnTo>
                    <a:pt x="3998" y="2808"/>
                  </a:lnTo>
                  <a:lnTo>
                    <a:pt x="4016" y="2793"/>
                  </a:lnTo>
                  <a:lnTo>
                    <a:pt x="4035" y="2780"/>
                  </a:lnTo>
                  <a:lnTo>
                    <a:pt x="4055" y="2768"/>
                  </a:lnTo>
                  <a:lnTo>
                    <a:pt x="4075" y="2757"/>
                  </a:lnTo>
                  <a:lnTo>
                    <a:pt x="4096" y="2747"/>
                  </a:lnTo>
                  <a:lnTo>
                    <a:pt x="4116" y="2738"/>
                  </a:lnTo>
                  <a:lnTo>
                    <a:pt x="4137" y="2730"/>
                  </a:lnTo>
                  <a:lnTo>
                    <a:pt x="4158" y="2723"/>
                  </a:lnTo>
                  <a:lnTo>
                    <a:pt x="4177" y="2717"/>
                  </a:lnTo>
                  <a:lnTo>
                    <a:pt x="4213" y="2707"/>
                  </a:lnTo>
                  <a:lnTo>
                    <a:pt x="4244" y="2701"/>
                  </a:lnTo>
                  <a:lnTo>
                    <a:pt x="4256" y="2700"/>
                  </a:lnTo>
                  <a:lnTo>
                    <a:pt x="4266" y="2699"/>
                  </a:lnTo>
                  <a:lnTo>
                    <a:pt x="4275" y="2699"/>
                  </a:lnTo>
                  <a:lnTo>
                    <a:pt x="4283" y="2698"/>
                  </a:lnTo>
                  <a:lnTo>
                    <a:pt x="4289" y="2695"/>
                  </a:lnTo>
                  <a:lnTo>
                    <a:pt x="4296" y="2693"/>
                  </a:lnTo>
                  <a:lnTo>
                    <a:pt x="4301" y="2689"/>
                  </a:lnTo>
                  <a:lnTo>
                    <a:pt x="4306" y="2686"/>
                  </a:lnTo>
                  <a:lnTo>
                    <a:pt x="4314" y="2676"/>
                  </a:lnTo>
                  <a:lnTo>
                    <a:pt x="4320" y="2665"/>
                  </a:lnTo>
                  <a:lnTo>
                    <a:pt x="4326" y="2655"/>
                  </a:lnTo>
                  <a:lnTo>
                    <a:pt x="4336" y="2632"/>
                  </a:lnTo>
                  <a:lnTo>
                    <a:pt x="4338" y="2626"/>
                  </a:lnTo>
                  <a:lnTo>
                    <a:pt x="4339" y="2619"/>
                  </a:lnTo>
                  <a:lnTo>
                    <a:pt x="4342" y="2602"/>
                  </a:lnTo>
                  <a:lnTo>
                    <a:pt x="4344" y="2583"/>
                  </a:lnTo>
                  <a:lnTo>
                    <a:pt x="4344" y="2562"/>
                  </a:lnTo>
                  <a:lnTo>
                    <a:pt x="4345" y="2515"/>
                  </a:lnTo>
                  <a:lnTo>
                    <a:pt x="4345" y="2492"/>
                  </a:lnTo>
                  <a:lnTo>
                    <a:pt x="4346" y="2471"/>
                  </a:lnTo>
                  <a:lnTo>
                    <a:pt x="4348" y="2460"/>
                  </a:lnTo>
                  <a:lnTo>
                    <a:pt x="4350" y="2452"/>
                  </a:lnTo>
                  <a:lnTo>
                    <a:pt x="4352" y="2443"/>
                  </a:lnTo>
                  <a:lnTo>
                    <a:pt x="4355" y="2435"/>
                  </a:lnTo>
                  <a:lnTo>
                    <a:pt x="4362" y="2421"/>
                  </a:lnTo>
                  <a:lnTo>
                    <a:pt x="4371" y="2408"/>
                  </a:lnTo>
                  <a:lnTo>
                    <a:pt x="4393" y="2381"/>
                  </a:lnTo>
                  <a:lnTo>
                    <a:pt x="4404" y="2367"/>
                  </a:lnTo>
                  <a:lnTo>
                    <a:pt x="4416" y="2350"/>
                  </a:lnTo>
                  <a:lnTo>
                    <a:pt x="4422" y="2342"/>
                  </a:lnTo>
                  <a:lnTo>
                    <a:pt x="4429" y="2335"/>
                  </a:lnTo>
                  <a:lnTo>
                    <a:pt x="4435" y="2330"/>
                  </a:lnTo>
                  <a:lnTo>
                    <a:pt x="4441" y="2326"/>
                  </a:lnTo>
                  <a:lnTo>
                    <a:pt x="4447" y="2323"/>
                  </a:lnTo>
                  <a:lnTo>
                    <a:pt x="4454" y="2322"/>
                  </a:lnTo>
                  <a:lnTo>
                    <a:pt x="4466" y="2320"/>
                  </a:lnTo>
                  <a:lnTo>
                    <a:pt x="4485" y="2320"/>
                  </a:lnTo>
                  <a:lnTo>
                    <a:pt x="4488" y="2319"/>
                  </a:lnTo>
                  <a:lnTo>
                    <a:pt x="4491" y="2318"/>
                  </a:lnTo>
                  <a:lnTo>
                    <a:pt x="4493" y="2317"/>
                  </a:lnTo>
                  <a:lnTo>
                    <a:pt x="4494" y="2314"/>
                  </a:lnTo>
                  <a:lnTo>
                    <a:pt x="4499" y="2295"/>
                  </a:lnTo>
                  <a:lnTo>
                    <a:pt x="4509" y="2265"/>
                  </a:lnTo>
                  <a:lnTo>
                    <a:pt x="4516" y="2248"/>
                  </a:lnTo>
                  <a:lnTo>
                    <a:pt x="4525" y="2226"/>
                  </a:lnTo>
                  <a:lnTo>
                    <a:pt x="4536" y="2203"/>
                  </a:lnTo>
                  <a:lnTo>
                    <a:pt x="4551" y="2177"/>
                  </a:lnTo>
                  <a:lnTo>
                    <a:pt x="4558" y="2163"/>
                  </a:lnTo>
                  <a:lnTo>
                    <a:pt x="4565" y="2147"/>
                  </a:lnTo>
                  <a:lnTo>
                    <a:pt x="4578" y="2115"/>
                  </a:lnTo>
                  <a:lnTo>
                    <a:pt x="4590" y="2080"/>
                  </a:lnTo>
                  <a:lnTo>
                    <a:pt x="4601" y="2047"/>
                  </a:lnTo>
                  <a:lnTo>
                    <a:pt x="4615" y="1993"/>
                  </a:lnTo>
                  <a:lnTo>
                    <a:pt x="4620" y="1970"/>
                  </a:lnTo>
                  <a:lnTo>
                    <a:pt x="4645" y="1951"/>
                  </a:lnTo>
                  <a:lnTo>
                    <a:pt x="4675" y="1930"/>
                  </a:lnTo>
                  <a:lnTo>
                    <a:pt x="4717" y="1901"/>
                  </a:lnTo>
                  <a:lnTo>
                    <a:pt x="4768" y="1868"/>
                  </a:lnTo>
                  <a:lnTo>
                    <a:pt x="4831" y="1831"/>
                  </a:lnTo>
                  <a:lnTo>
                    <a:pt x="4866" y="1812"/>
                  </a:lnTo>
                  <a:lnTo>
                    <a:pt x="4903" y="1791"/>
                  </a:lnTo>
                  <a:lnTo>
                    <a:pt x="4942" y="1771"/>
                  </a:lnTo>
                  <a:lnTo>
                    <a:pt x="4984" y="1751"/>
                  </a:lnTo>
                  <a:lnTo>
                    <a:pt x="4998" y="1745"/>
                  </a:lnTo>
                  <a:lnTo>
                    <a:pt x="5013" y="1740"/>
                  </a:lnTo>
                  <a:lnTo>
                    <a:pt x="5045" y="1732"/>
                  </a:lnTo>
                  <a:lnTo>
                    <a:pt x="5078" y="1724"/>
                  </a:lnTo>
                  <a:lnTo>
                    <a:pt x="5114" y="1718"/>
                  </a:lnTo>
                  <a:lnTo>
                    <a:pt x="5182" y="1707"/>
                  </a:lnTo>
                  <a:lnTo>
                    <a:pt x="5215" y="1702"/>
                  </a:lnTo>
                  <a:lnTo>
                    <a:pt x="5246" y="1699"/>
                  </a:lnTo>
                  <a:lnTo>
                    <a:pt x="5321" y="1695"/>
                  </a:lnTo>
                  <a:lnTo>
                    <a:pt x="5403" y="1689"/>
                  </a:lnTo>
                  <a:lnTo>
                    <a:pt x="5445" y="1687"/>
                  </a:lnTo>
                  <a:lnTo>
                    <a:pt x="5487" y="1687"/>
                  </a:lnTo>
                  <a:lnTo>
                    <a:pt x="5525" y="1690"/>
                  </a:lnTo>
                  <a:lnTo>
                    <a:pt x="5543" y="1691"/>
                  </a:lnTo>
                  <a:lnTo>
                    <a:pt x="5561" y="1693"/>
                  </a:lnTo>
                  <a:lnTo>
                    <a:pt x="5617" y="1704"/>
                  </a:lnTo>
                  <a:lnTo>
                    <a:pt x="5669" y="1716"/>
                  </a:lnTo>
                  <a:lnTo>
                    <a:pt x="5721" y="1730"/>
                  </a:lnTo>
                  <a:lnTo>
                    <a:pt x="5770" y="1745"/>
                  </a:lnTo>
                  <a:lnTo>
                    <a:pt x="5815" y="1760"/>
                  </a:lnTo>
                  <a:lnTo>
                    <a:pt x="5858" y="1777"/>
                  </a:lnTo>
                  <a:lnTo>
                    <a:pt x="5899" y="1794"/>
                  </a:lnTo>
                  <a:lnTo>
                    <a:pt x="5935" y="1810"/>
                  </a:lnTo>
                  <a:lnTo>
                    <a:pt x="5968" y="1826"/>
                  </a:lnTo>
                  <a:lnTo>
                    <a:pt x="5998" y="1841"/>
                  </a:lnTo>
                  <a:lnTo>
                    <a:pt x="6044" y="1867"/>
                  </a:lnTo>
                  <a:lnTo>
                    <a:pt x="6073" y="1884"/>
                  </a:lnTo>
                  <a:lnTo>
                    <a:pt x="6084" y="1890"/>
                  </a:lnTo>
                  <a:lnTo>
                    <a:pt x="6085" y="1883"/>
                  </a:lnTo>
                  <a:lnTo>
                    <a:pt x="6092" y="1865"/>
                  </a:lnTo>
                  <a:lnTo>
                    <a:pt x="6097" y="1853"/>
                  </a:lnTo>
                  <a:lnTo>
                    <a:pt x="6104" y="1840"/>
                  </a:lnTo>
                  <a:lnTo>
                    <a:pt x="6113" y="1826"/>
                  </a:lnTo>
                  <a:lnTo>
                    <a:pt x="6123" y="1810"/>
                  </a:lnTo>
                  <a:lnTo>
                    <a:pt x="6151" y="1777"/>
                  </a:lnTo>
                  <a:lnTo>
                    <a:pt x="6183" y="1740"/>
                  </a:lnTo>
                  <a:lnTo>
                    <a:pt x="6202" y="1721"/>
                  </a:lnTo>
                  <a:lnTo>
                    <a:pt x="6222" y="1702"/>
                  </a:lnTo>
                  <a:lnTo>
                    <a:pt x="6243" y="1683"/>
                  </a:lnTo>
                  <a:lnTo>
                    <a:pt x="6265" y="1664"/>
                  </a:lnTo>
                  <a:lnTo>
                    <a:pt x="6289" y="1644"/>
                  </a:lnTo>
                  <a:lnTo>
                    <a:pt x="6313" y="1625"/>
                  </a:lnTo>
                  <a:lnTo>
                    <a:pt x="6338" y="1607"/>
                  </a:lnTo>
                  <a:lnTo>
                    <a:pt x="6365" y="1591"/>
                  </a:lnTo>
                  <a:lnTo>
                    <a:pt x="6392" y="1574"/>
                  </a:lnTo>
                  <a:lnTo>
                    <a:pt x="6419" y="1558"/>
                  </a:lnTo>
                  <a:lnTo>
                    <a:pt x="6448" y="1545"/>
                  </a:lnTo>
                  <a:lnTo>
                    <a:pt x="6478" y="1532"/>
                  </a:lnTo>
                  <a:lnTo>
                    <a:pt x="6507" y="1521"/>
                  </a:lnTo>
                  <a:lnTo>
                    <a:pt x="6535" y="1512"/>
                  </a:lnTo>
                  <a:lnTo>
                    <a:pt x="6565" y="1502"/>
                  </a:lnTo>
                  <a:lnTo>
                    <a:pt x="6594" y="1494"/>
                  </a:lnTo>
                  <a:lnTo>
                    <a:pt x="6624" y="1487"/>
                  </a:lnTo>
                  <a:lnTo>
                    <a:pt x="6655" y="1480"/>
                  </a:lnTo>
                  <a:lnTo>
                    <a:pt x="6714" y="1469"/>
                  </a:lnTo>
                  <a:lnTo>
                    <a:pt x="6773" y="1461"/>
                  </a:lnTo>
                  <a:lnTo>
                    <a:pt x="6831" y="1455"/>
                  </a:lnTo>
                  <a:lnTo>
                    <a:pt x="6888" y="1451"/>
                  </a:lnTo>
                  <a:lnTo>
                    <a:pt x="6941" y="1450"/>
                  </a:lnTo>
                  <a:lnTo>
                    <a:pt x="6993" y="1449"/>
                  </a:lnTo>
                  <a:lnTo>
                    <a:pt x="7039" y="1450"/>
                  </a:lnTo>
                  <a:lnTo>
                    <a:pt x="7081" y="1451"/>
                  </a:lnTo>
                  <a:lnTo>
                    <a:pt x="7118" y="1453"/>
                  </a:lnTo>
                  <a:lnTo>
                    <a:pt x="7173" y="1458"/>
                  </a:lnTo>
                  <a:lnTo>
                    <a:pt x="7199" y="1463"/>
                  </a:lnTo>
                  <a:lnTo>
                    <a:pt x="7209" y="1465"/>
                  </a:lnTo>
                  <a:lnTo>
                    <a:pt x="7216" y="1468"/>
                  </a:lnTo>
                  <a:lnTo>
                    <a:pt x="7228" y="1474"/>
                  </a:lnTo>
                  <a:lnTo>
                    <a:pt x="7237" y="1478"/>
                  </a:lnTo>
                  <a:lnTo>
                    <a:pt x="7242" y="1480"/>
                  </a:lnTo>
                  <a:lnTo>
                    <a:pt x="7245" y="1480"/>
                  </a:lnTo>
                  <a:lnTo>
                    <a:pt x="7248" y="1478"/>
                  </a:lnTo>
                  <a:lnTo>
                    <a:pt x="7251" y="1476"/>
                  </a:lnTo>
                  <a:lnTo>
                    <a:pt x="7253" y="1471"/>
                  </a:lnTo>
                  <a:lnTo>
                    <a:pt x="7255" y="1465"/>
                  </a:lnTo>
                  <a:lnTo>
                    <a:pt x="7261" y="1447"/>
                  </a:lnTo>
                  <a:lnTo>
                    <a:pt x="7267" y="1418"/>
                  </a:lnTo>
                  <a:lnTo>
                    <a:pt x="7272" y="1398"/>
                  </a:lnTo>
                  <a:lnTo>
                    <a:pt x="7278" y="1378"/>
                  </a:lnTo>
                  <a:lnTo>
                    <a:pt x="7288" y="1357"/>
                  </a:lnTo>
                  <a:lnTo>
                    <a:pt x="7298" y="1334"/>
                  </a:lnTo>
                  <a:lnTo>
                    <a:pt x="7310" y="1310"/>
                  </a:lnTo>
                  <a:lnTo>
                    <a:pt x="7323" y="1286"/>
                  </a:lnTo>
                  <a:lnTo>
                    <a:pt x="7339" y="1261"/>
                  </a:lnTo>
                  <a:lnTo>
                    <a:pt x="7356" y="1236"/>
                  </a:lnTo>
                  <a:lnTo>
                    <a:pt x="7392" y="1185"/>
                  </a:lnTo>
                  <a:lnTo>
                    <a:pt x="7432" y="1132"/>
                  </a:lnTo>
                  <a:lnTo>
                    <a:pt x="7474" y="1080"/>
                  </a:lnTo>
                  <a:lnTo>
                    <a:pt x="7517" y="1028"/>
                  </a:lnTo>
                  <a:lnTo>
                    <a:pt x="7559" y="979"/>
                  </a:lnTo>
                  <a:lnTo>
                    <a:pt x="7600" y="934"/>
                  </a:lnTo>
                  <a:lnTo>
                    <a:pt x="7640" y="892"/>
                  </a:lnTo>
                  <a:lnTo>
                    <a:pt x="7675" y="855"/>
                  </a:lnTo>
                  <a:lnTo>
                    <a:pt x="7731" y="799"/>
                  </a:lnTo>
                  <a:lnTo>
                    <a:pt x="7749" y="782"/>
                  </a:lnTo>
                  <a:lnTo>
                    <a:pt x="7758" y="774"/>
                  </a:lnTo>
                  <a:lnTo>
                    <a:pt x="7762" y="772"/>
                  </a:lnTo>
                  <a:lnTo>
                    <a:pt x="7764" y="767"/>
                  </a:lnTo>
                  <a:lnTo>
                    <a:pt x="7765" y="763"/>
                  </a:lnTo>
                  <a:lnTo>
                    <a:pt x="7764" y="760"/>
                  </a:lnTo>
                  <a:lnTo>
                    <a:pt x="7762" y="755"/>
                  </a:lnTo>
                  <a:lnTo>
                    <a:pt x="7759" y="750"/>
                  </a:lnTo>
                  <a:lnTo>
                    <a:pt x="7750" y="739"/>
                  </a:lnTo>
                  <a:lnTo>
                    <a:pt x="7722" y="713"/>
                  </a:lnTo>
                  <a:lnTo>
                    <a:pt x="7706" y="697"/>
                  </a:lnTo>
                  <a:lnTo>
                    <a:pt x="7690" y="681"/>
                  </a:lnTo>
                  <a:lnTo>
                    <a:pt x="7670" y="654"/>
                  </a:lnTo>
                  <a:lnTo>
                    <a:pt x="7664" y="649"/>
                  </a:lnTo>
                  <a:lnTo>
                    <a:pt x="7659" y="644"/>
                  </a:lnTo>
                  <a:lnTo>
                    <a:pt x="7651" y="640"/>
                  </a:lnTo>
                  <a:lnTo>
                    <a:pt x="7640" y="634"/>
                  </a:lnTo>
                  <a:lnTo>
                    <a:pt x="7597" y="615"/>
                  </a:lnTo>
                  <a:lnTo>
                    <a:pt x="7547" y="591"/>
                  </a:lnTo>
                  <a:lnTo>
                    <a:pt x="7470" y="557"/>
                  </a:lnTo>
                  <a:lnTo>
                    <a:pt x="7377" y="515"/>
                  </a:lnTo>
                  <a:lnTo>
                    <a:pt x="7325" y="493"/>
                  </a:lnTo>
                  <a:lnTo>
                    <a:pt x="7272" y="472"/>
                  </a:lnTo>
                  <a:lnTo>
                    <a:pt x="7233" y="457"/>
                  </a:lnTo>
                  <a:lnTo>
                    <a:pt x="7193" y="443"/>
                  </a:lnTo>
                  <a:lnTo>
                    <a:pt x="7113" y="417"/>
                  </a:lnTo>
                  <a:lnTo>
                    <a:pt x="7032" y="391"/>
                  </a:lnTo>
                  <a:lnTo>
                    <a:pt x="6946" y="362"/>
                  </a:lnTo>
                  <a:lnTo>
                    <a:pt x="6894" y="345"/>
                  </a:lnTo>
                  <a:lnTo>
                    <a:pt x="6840" y="328"/>
                  </a:lnTo>
                  <a:lnTo>
                    <a:pt x="6784" y="313"/>
                  </a:lnTo>
                  <a:lnTo>
                    <a:pt x="6726" y="296"/>
                  </a:lnTo>
                  <a:lnTo>
                    <a:pt x="6612" y="268"/>
                  </a:lnTo>
                  <a:lnTo>
                    <a:pt x="6499" y="240"/>
                  </a:lnTo>
                  <a:lnTo>
                    <a:pt x="6394" y="215"/>
                  </a:lnTo>
                  <a:lnTo>
                    <a:pt x="6301" y="195"/>
                  </a:lnTo>
                  <a:lnTo>
                    <a:pt x="6222" y="177"/>
                  </a:lnTo>
                  <a:lnTo>
                    <a:pt x="6164" y="163"/>
                  </a:lnTo>
                  <a:lnTo>
                    <a:pt x="6140" y="158"/>
                  </a:lnTo>
                  <a:lnTo>
                    <a:pt x="6116" y="154"/>
                  </a:lnTo>
                  <a:lnTo>
                    <a:pt x="6091" y="152"/>
                  </a:lnTo>
                  <a:lnTo>
                    <a:pt x="6066" y="149"/>
                  </a:lnTo>
                  <a:lnTo>
                    <a:pt x="6041" y="149"/>
                  </a:lnTo>
                  <a:lnTo>
                    <a:pt x="6016" y="149"/>
                  </a:lnTo>
                  <a:lnTo>
                    <a:pt x="5967" y="152"/>
                  </a:lnTo>
                  <a:lnTo>
                    <a:pt x="5919" y="157"/>
                  </a:lnTo>
                  <a:lnTo>
                    <a:pt x="5876" y="160"/>
                  </a:lnTo>
                  <a:lnTo>
                    <a:pt x="5838" y="164"/>
                  </a:lnTo>
                  <a:lnTo>
                    <a:pt x="5806" y="165"/>
                  </a:lnTo>
                  <a:lnTo>
                    <a:pt x="5779" y="165"/>
                  </a:lnTo>
                  <a:lnTo>
                    <a:pt x="5755" y="163"/>
                  </a:lnTo>
                  <a:lnTo>
                    <a:pt x="5736" y="160"/>
                  </a:lnTo>
                  <a:lnTo>
                    <a:pt x="5721" y="155"/>
                  </a:lnTo>
                  <a:lnTo>
                    <a:pt x="5708" y="151"/>
                  </a:lnTo>
                  <a:lnTo>
                    <a:pt x="5698" y="145"/>
                  </a:lnTo>
                  <a:lnTo>
                    <a:pt x="5691" y="137"/>
                  </a:lnTo>
                  <a:lnTo>
                    <a:pt x="5689" y="134"/>
                  </a:lnTo>
                  <a:lnTo>
                    <a:pt x="5687" y="129"/>
                  </a:lnTo>
                  <a:lnTo>
                    <a:pt x="5684" y="122"/>
                  </a:lnTo>
                  <a:lnTo>
                    <a:pt x="5679" y="117"/>
                  </a:lnTo>
                  <a:lnTo>
                    <a:pt x="5674" y="112"/>
                  </a:lnTo>
                  <a:lnTo>
                    <a:pt x="5668" y="111"/>
                  </a:lnTo>
                  <a:lnTo>
                    <a:pt x="5660" y="109"/>
                  </a:lnTo>
                  <a:lnTo>
                    <a:pt x="5655" y="109"/>
                  </a:lnTo>
                  <a:lnTo>
                    <a:pt x="5649" y="106"/>
                  </a:lnTo>
                  <a:lnTo>
                    <a:pt x="5642" y="104"/>
                  </a:lnTo>
                  <a:lnTo>
                    <a:pt x="5635" y="103"/>
                  </a:lnTo>
                  <a:lnTo>
                    <a:pt x="5628" y="103"/>
                  </a:lnTo>
                  <a:lnTo>
                    <a:pt x="5621" y="104"/>
                  </a:lnTo>
                  <a:lnTo>
                    <a:pt x="5613" y="105"/>
                  </a:lnTo>
                  <a:lnTo>
                    <a:pt x="5597" y="111"/>
                  </a:lnTo>
                  <a:lnTo>
                    <a:pt x="5581" y="121"/>
                  </a:lnTo>
                  <a:lnTo>
                    <a:pt x="5564" y="131"/>
                  </a:lnTo>
                  <a:lnTo>
                    <a:pt x="5549" y="143"/>
                  </a:lnTo>
                  <a:lnTo>
                    <a:pt x="5532" y="158"/>
                  </a:lnTo>
                  <a:lnTo>
                    <a:pt x="5502" y="185"/>
                  </a:lnTo>
                  <a:lnTo>
                    <a:pt x="5476" y="211"/>
                  </a:lnTo>
                  <a:lnTo>
                    <a:pt x="5455" y="231"/>
                  </a:lnTo>
                  <a:lnTo>
                    <a:pt x="5446" y="237"/>
                  </a:lnTo>
                  <a:lnTo>
                    <a:pt x="5440" y="239"/>
                  </a:lnTo>
                  <a:lnTo>
                    <a:pt x="5434" y="241"/>
                  </a:lnTo>
                  <a:lnTo>
                    <a:pt x="5428" y="245"/>
                  </a:lnTo>
                  <a:lnTo>
                    <a:pt x="5412" y="257"/>
                  </a:lnTo>
                  <a:lnTo>
                    <a:pt x="5392" y="272"/>
                  </a:lnTo>
                  <a:lnTo>
                    <a:pt x="5369" y="291"/>
                  </a:lnTo>
                  <a:lnTo>
                    <a:pt x="5341" y="311"/>
                  </a:lnTo>
                  <a:lnTo>
                    <a:pt x="5327" y="320"/>
                  </a:lnTo>
                  <a:lnTo>
                    <a:pt x="5311" y="328"/>
                  </a:lnTo>
                  <a:lnTo>
                    <a:pt x="5295" y="337"/>
                  </a:lnTo>
                  <a:lnTo>
                    <a:pt x="5278" y="344"/>
                  </a:lnTo>
                  <a:lnTo>
                    <a:pt x="5260" y="349"/>
                  </a:lnTo>
                  <a:lnTo>
                    <a:pt x="5241" y="354"/>
                  </a:lnTo>
                  <a:lnTo>
                    <a:pt x="5203" y="361"/>
                  </a:lnTo>
                  <a:lnTo>
                    <a:pt x="5161" y="370"/>
                  </a:lnTo>
                  <a:lnTo>
                    <a:pt x="5118" y="381"/>
                  </a:lnTo>
                  <a:lnTo>
                    <a:pt x="5072" y="394"/>
                  </a:lnTo>
                  <a:lnTo>
                    <a:pt x="5025" y="411"/>
                  </a:lnTo>
                  <a:lnTo>
                    <a:pt x="4976" y="430"/>
                  </a:lnTo>
                  <a:lnTo>
                    <a:pt x="4924" y="451"/>
                  </a:lnTo>
                  <a:lnTo>
                    <a:pt x="4872" y="477"/>
                  </a:lnTo>
                  <a:lnTo>
                    <a:pt x="4776" y="526"/>
                  </a:lnTo>
                  <a:lnTo>
                    <a:pt x="4737" y="545"/>
                  </a:lnTo>
                  <a:lnTo>
                    <a:pt x="4720" y="552"/>
                  </a:lnTo>
                  <a:lnTo>
                    <a:pt x="4705" y="559"/>
                  </a:lnTo>
                  <a:lnTo>
                    <a:pt x="4689" y="564"/>
                  </a:lnTo>
                  <a:lnTo>
                    <a:pt x="4676" y="567"/>
                  </a:lnTo>
                  <a:lnTo>
                    <a:pt x="4664" y="569"/>
                  </a:lnTo>
                  <a:lnTo>
                    <a:pt x="4652" y="569"/>
                  </a:lnTo>
                  <a:lnTo>
                    <a:pt x="4642" y="567"/>
                  </a:lnTo>
                  <a:lnTo>
                    <a:pt x="4633" y="563"/>
                  </a:lnTo>
                  <a:lnTo>
                    <a:pt x="4625" y="557"/>
                  </a:lnTo>
                  <a:lnTo>
                    <a:pt x="4617" y="548"/>
                  </a:lnTo>
                  <a:lnTo>
                    <a:pt x="4610" y="540"/>
                  </a:lnTo>
                  <a:lnTo>
                    <a:pt x="4602" y="534"/>
                  </a:lnTo>
                  <a:lnTo>
                    <a:pt x="4594" y="530"/>
                  </a:lnTo>
                  <a:lnTo>
                    <a:pt x="4584" y="528"/>
                  </a:lnTo>
                  <a:lnTo>
                    <a:pt x="4573" y="528"/>
                  </a:lnTo>
                  <a:lnTo>
                    <a:pt x="4561" y="529"/>
                  </a:lnTo>
                  <a:lnTo>
                    <a:pt x="4551" y="531"/>
                  </a:lnTo>
                  <a:lnTo>
                    <a:pt x="4537" y="535"/>
                  </a:lnTo>
                  <a:lnTo>
                    <a:pt x="4512" y="545"/>
                  </a:lnTo>
                  <a:lnTo>
                    <a:pt x="4487" y="555"/>
                  </a:lnTo>
                  <a:lnTo>
                    <a:pt x="4461" y="565"/>
                  </a:lnTo>
                  <a:lnTo>
                    <a:pt x="4449" y="570"/>
                  </a:lnTo>
                  <a:lnTo>
                    <a:pt x="4436" y="573"/>
                  </a:lnTo>
                  <a:lnTo>
                    <a:pt x="4425" y="576"/>
                  </a:lnTo>
                  <a:lnTo>
                    <a:pt x="4416" y="577"/>
                  </a:lnTo>
                  <a:lnTo>
                    <a:pt x="4407" y="577"/>
                  </a:lnTo>
                  <a:lnTo>
                    <a:pt x="4400" y="576"/>
                  </a:lnTo>
                  <a:lnTo>
                    <a:pt x="4394" y="573"/>
                  </a:lnTo>
                  <a:lnTo>
                    <a:pt x="4391" y="570"/>
                  </a:lnTo>
                  <a:lnTo>
                    <a:pt x="4387" y="566"/>
                  </a:lnTo>
                  <a:lnTo>
                    <a:pt x="4383" y="561"/>
                  </a:lnTo>
                  <a:lnTo>
                    <a:pt x="4381" y="555"/>
                  </a:lnTo>
                  <a:lnTo>
                    <a:pt x="4380" y="548"/>
                  </a:lnTo>
                  <a:lnTo>
                    <a:pt x="4377" y="533"/>
                  </a:lnTo>
                  <a:lnTo>
                    <a:pt x="4375" y="514"/>
                  </a:lnTo>
                  <a:lnTo>
                    <a:pt x="4371" y="492"/>
                  </a:lnTo>
                  <a:lnTo>
                    <a:pt x="4367" y="465"/>
                  </a:lnTo>
                  <a:lnTo>
                    <a:pt x="4364" y="435"/>
                  </a:lnTo>
                  <a:lnTo>
                    <a:pt x="4364" y="404"/>
                  </a:lnTo>
                  <a:lnTo>
                    <a:pt x="4364" y="374"/>
                  </a:lnTo>
                  <a:lnTo>
                    <a:pt x="4365" y="345"/>
                  </a:lnTo>
                  <a:lnTo>
                    <a:pt x="4369" y="323"/>
                  </a:lnTo>
                  <a:lnTo>
                    <a:pt x="4373" y="303"/>
                  </a:lnTo>
                  <a:lnTo>
                    <a:pt x="4375" y="297"/>
                  </a:lnTo>
                  <a:lnTo>
                    <a:pt x="4379" y="293"/>
                  </a:lnTo>
                  <a:lnTo>
                    <a:pt x="4385" y="283"/>
                  </a:lnTo>
                  <a:lnTo>
                    <a:pt x="4388" y="275"/>
                  </a:lnTo>
                  <a:lnTo>
                    <a:pt x="4391" y="268"/>
                  </a:lnTo>
                  <a:lnTo>
                    <a:pt x="4392" y="260"/>
                  </a:lnTo>
                  <a:lnTo>
                    <a:pt x="4392" y="253"/>
                  </a:lnTo>
                  <a:lnTo>
                    <a:pt x="4389" y="247"/>
                  </a:lnTo>
                  <a:lnTo>
                    <a:pt x="4385" y="235"/>
                  </a:lnTo>
                  <a:lnTo>
                    <a:pt x="4380" y="223"/>
                  </a:lnTo>
                  <a:lnTo>
                    <a:pt x="4379" y="216"/>
                  </a:lnTo>
                  <a:lnTo>
                    <a:pt x="4377" y="210"/>
                  </a:lnTo>
                  <a:lnTo>
                    <a:pt x="4379" y="203"/>
                  </a:lnTo>
                  <a:lnTo>
                    <a:pt x="4380" y="196"/>
                  </a:lnTo>
                  <a:lnTo>
                    <a:pt x="4383" y="188"/>
                  </a:lnTo>
                  <a:lnTo>
                    <a:pt x="4389" y="178"/>
                  </a:lnTo>
                  <a:lnTo>
                    <a:pt x="4394" y="172"/>
                  </a:lnTo>
                  <a:lnTo>
                    <a:pt x="4396" y="166"/>
                  </a:lnTo>
                  <a:lnTo>
                    <a:pt x="4398" y="160"/>
                  </a:lnTo>
                  <a:lnTo>
                    <a:pt x="4399" y="155"/>
                  </a:lnTo>
                  <a:lnTo>
                    <a:pt x="4398" y="151"/>
                  </a:lnTo>
                  <a:lnTo>
                    <a:pt x="4395" y="146"/>
                  </a:lnTo>
                  <a:lnTo>
                    <a:pt x="4391" y="135"/>
                  </a:lnTo>
                  <a:lnTo>
                    <a:pt x="4383" y="121"/>
                  </a:lnTo>
                  <a:lnTo>
                    <a:pt x="4380" y="112"/>
                  </a:lnTo>
                  <a:lnTo>
                    <a:pt x="4376" y="100"/>
                  </a:lnTo>
                  <a:lnTo>
                    <a:pt x="4374" y="88"/>
                  </a:lnTo>
                  <a:lnTo>
                    <a:pt x="4371" y="73"/>
                  </a:lnTo>
                  <a:lnTo>
                    <a:pt x="4369" y="55"/>
                  </a:lnTo>
                  <a:lnTo>
                    <a:pt x="4369" y="35"/>
                  </a:lnTo>
                  <a:lnTo>
                    <a:pt x="4368" y="16"/>
                  </a:lnTo>
                  <a:lnTo>
                    <a:pt x="4368" y="10"/>
                  </a:lnTo>
                  <a:lnTo>
                    <a:pt x="4365" y="5"/>
                  </a:lnTo>
                  <a:lnTo>
                    <a:pt x="4364" y="1"/>
                  </a:lnTo>
                  <a:lnTo>
                    <a:pt x="4362" y="0"/>
                  </a:lnTo>
                  <a:lnTo>
                    <a:pt x="4358" y="0"/>
                  </a:lnTo>
                  <a:lnTo>
                    <a:pt x="4355" y="1"/>
                  </a:lnTo>
                  <a:lnTo>
                    <a:pt x="4345" y="8"/>
                  </a:lnTo>
                  <a:lnTo>
                    <a:pt x="4333" y="20"/>
                  </a:lnTo>
                  <a:lnTo>
                    <a:pt x="4301" y="56"/>
                  </a:lnTo>
                  <a:lnTo>
                    <a:pt x="4260" y="99"/>
                  </a:lnTo>
                  <a:lnTo>
                    <a:pt x="4215" y="143"/>
                  </a:lnTo>
                  <a:lnTo>
                    <a:pt x="4178" y="179"/>
                  </a:lnTo>
                  <a:lnTo>
                    <a:pt x="4164" y="190"/>
                  </a:lnTo>
                  <a:lnTo>
                    <a:pt x="4156" y="195"/>
                  </a:lnTo>
                  <a:lnTo>
                    <a:pt x="4150" y="195"/>
                  </a:lnTo>
                  <a:lnTo>
                    <a:pt x="4145" y="195"/>
                  </a:lnTo>
                  <a:lnTo>
                    <a:pt x="4133" y="192"/>
                  </a:lnTo>
                  <a:lnTo>
                    <a:pt x="4119" y="186"/>
                  </a:lnTo>
                  <a:lnTo>
                    <a:pt x="4104" y="180"/>
                  </a:lnTo>
                  <a:lnTo>
                    <a:pt x="4088" y="174"/>
                  </a:lnTo>
                  <a:lnTo>
                    <a:pt x="4070" y="170"/>
                  </a:lnTo>
                  <a:lnTo>
                    <a:pt x="4062" y="167"/>
                  </a:lnTo>
                  <a:lnTo>
                    <a:pt x="4054" y="167"/>
                  </a:lnTo>
                  <a:lnTo>
                    <a:pt x="4044" y="166"/>
                  </a:lnTo>
                  <a:lnTo>
                    <a:pt x="4035" y="167"/>
                  </a:lnTo>
                  <a:lnTo>
                    <a:pt x="4005" y="172"/>
                  </a:lnTo>
                  <a:lnTo>
                    <a:pt x="3986" y="174"/>
                  </a:lnTo>
                  <a:lnTo>
                    <a:pt x="3979" y="174"/>
                  </a:lnTo>
                  <a:lnTo>
                    <a:pt x="3974" y="172"/>
                  </a:lnTo>
                  <a:lnTo>
                    <a:pt x="3969" y="168"/>
                  </a:lnTo>
                  <a:lnTo>
                    <a:pt x="3965" y="163"/>
                  </a:lnTo>
                  <a:lnTo>
                    <a:pt x="3961" y="160"/>
                  </a:lnTo>
                  <a:lnTo>
                    <a:pt x="3956" y="157"/>
                  </a:lnTo>
                  <a:lnTo>
                    <a:pt x="3947" y="153"/>
                  </a:lnTo>
                  <a:lnTo>
                    <a:pt x="3936" y="149"/>
                  </a:lnTo>
                  <a:lnTo>
                    <a:pt x="3922" y="146"/>
                  </a:lnTo>
                  <a:lnTo>
                    <a:pt x="3906" y="143"/>
                  </a:lnTo>
                  <a:lnTo>
                    <a:pt x="3885" y="142"/>
                  </a:lnTo>
                  <a:lnTo>
                    <a:pt x="3881" y="142"/>
                  </a:lnTo>
                  <a:lnTo>
                    <a:pt x="3860" y="143"/>
                  </a:lnTo>
                  <a:lnTo>
                    <a:pt x="3842" y="146"/>
                  </a:lnTo>
                  <a:lnTo>
                    <a:pt x="3829" y="149"/>
                  </a:lnTo>
                  <a:lnTo>
                    <a:pt x="3817" y="153"/>
                  </a:lnTo>
                  <a:lnTo>
                    <a:pt x="3809" y="157"/>
                  </a:lnTo>
                  <a:lnTo>
                    <a:pt x="3804" y="159"/>
                  </a:lnTo>
                  <a:lnTo>
                    <a:pt x="3799" y="163"/>
                  </a:lnTo>
                  <a:lnTo>
                    <a:pt x="3796" y="168"/>
                  </a:lnTo>
                  <a:lnTo>
                    <a:pt x="3792" y="172"/>
                  </a:lnTo>
                  <a:lnTo>
                    <a:pt x="3786" y="173"/>
                  </a:lnTo>
                  <a:lnTo>
                    <a:pt x="3780" y="174"/>
                  </a:lnTo>
                  <a:lnTo>
                    <a:pt x="3760" y="172"/>
                  </a:lnTo>
                  <a:lnTo>
                    <a:pt x="3730" y="167"/>
                  </a:lnTo>
                  <a:lnTo>
                    <a:pt x="3721" y="166"/>
                  </a:lnTo>
                  <a:lnTo>
                    <a:pt x="3711" y="166"/>
                  </a:lnTo>
                  <a:lnTo>
                    <a:pt x="3703" y="167"/>
                  </a:lnTo>
                  <a:lnTo>
                    <a:pt x="3694" y="170"/>
                  </a:lnTo>
                  <a:lnTo>
                    <a:pt x="3676" y="174"/>
                  </a:lnTo>
                  <a:lnTo>
                    <a:pt x="3661" y="180"/>
                  </a:lnTo>
                  <a:lnTo>
                    <a:pt x="3645" y="186"/>
                  </a:lnTo>
                  <a:lnTo>
                    <a:pt x="3632" y="191"/>
                  </a:lnTo>
                  <a:lnTo>
                    <a:pt x="3619" y="195"/>
                  </a:lnTo>
                  <a:lnTo>
                    <a:pt x="3614" y="195"/>
                  </a:lnTo>
                  <a:lnTo>
                    <a:pt x="3608" y="194"/>
                  </a:lnTo>
                  <a:lnTo>
                    <a:pt x="3601" y="189"/>
                  </a:lnTo>
                  <a:lnTo>
                    <a:pt x="3587" y="178"/>
                  </a:lnTo>
                  <a:lnTo>
                    <a:pt x="3550" y="143"/>
                  </a:lnTo>
                  <a:lnTo>
                    <a:pt x="3504" y="99"/>
                  </a:lnTo>
                  <a:lnTo>
                    <a:pt x="3464" y="56"/>
                  </a:lnTo>
                  <a:lnTo>
                    <a:pt x="3432" y="20"/>
                  </a:lnTo>
                  <a:lnTo>
                    <a:pt x="3420" y="8"/>
                  </a:lnTo>
                  <a:lnTo>
                    <a:pt x="3410" y="1"/>
                  </a:lnTo>
                  <a:lnTo>
                    <a:pt x="3407" y="0"/>
                  </a:lnTo>
                  <a:lnTo>
                    <a:pt x="3404" y="0"/>
                  </a:lnTo>
                  <a:lnTo>
                    <a:pt x="3401" y="1"/>
                  </a:lnTo>
                  <a:lnTo>
                    <a:pt x="3399" y="5"/>
                  </a:lnTo>
                  <a:lnTo>
                    <a:pt x="3398" y="10"/>
                  </a:lnTo>
                  <a:lnTo>
                    <a:pt x="3397" y="16"/>
                  </a:lnTo>
                  <a:lnTo>
                    <a:pt x="3396" y="35"/>
                  </a:lnTo>
                  <a:lnTo>
                    <a:pt x="3396" y="55"/>
                  </a:lnTo>
                  <a:lnTo>
                    <a:pt x="3393" y="73"/>
                  </a:lnTo>
                  <a:lnTo>
                    <a:pt x="3391" y="88"/>
                  </a:lnTo>
                  <a:lnTo>
                    <a:pt x="3389" y="100"/>
                  </a:lnTo>
                  <a:lnTo>
                    <a:pt x="3385" y="111"/>
                  </a:lnTo>
                  <a:lnTo>
                    <a:pt x="3381" y="121"/>
                  </a:lnTo>
                  <a:lnTo>
                    <a:pt x="3374" y="135"/>
                  </a:lnTo>
                  <a:lnTo>
                    <a:pt x="3370" y="146"/>
                  </a:lnTo>
                  <a:lnTo>
                    <a:pt x="3367" y="151"/>
                  </a:lnTo>
                  <a:lnTo>
                    <a:pt x="3366" y="155"/>
                  </a:lnTo>
                  <a:lnTo>
                    <a:pt x="3367" y="160"/>
                  </a:lnTo>
                  <a:lnTo>
                    <a:pt x="3368" y="165"/>
                  </a:lnTo>
                  <a:lnTo>
                    <a:pt x="3371" y="171"/>
                  </a:lnTo>
                  <a:lnTo>
                    <a:pt x="3375" y="178"/>
                  </a:lnTo>
                  <a:lnTo>
                    <a:pt x="3381" y="188"/>
                  </a:lnTo>
                  <a:lnTo>
                    <a:pt x="3385" y="196"/>
                  </a:lnTo>
                  <a:lnTo>
                    <a:pt x="3386" y="203"/>
                  </a:lnTo>
                  <a:lnTo>
                    <a:pt x="3387" y="210"/>
                  </a:lnTo>
                  <a:lnTo>
                    <a:pt x="3386" y="216"/>
                  </a:lnTo>
                  <a:lnTo>
                    <a:pt x="3384" y="223"/>
                  </a:lnTo>
                  <a:lnTo>
                    <a:pt x="3379" y="235"/>
                  </a:lnTo>
                  <a:lnTo>
                    <a:pt x="3375" y="247"/>
                  </a:lnTo>
                  <a:lnTo>
                    <a:pt x="3373" y="253"/>
                  </a:lnTo>
                  <a:lnTo>
                    <a:pt x="3373" y="260"/>
                  </a:lnTo>
                  <a:lnTo>
                    <a:pt x="3374" y="268"/>
                  </a:lnTo>
                  <a:lnTo>
                    <a:pt x="3377" y="275"/>
                  </a:lnTo>
                  <a:lnTo>
                    <a:pt x="3380" y="283"/>
                  </a:lnTo>
                  <a:lnTo>
                    <a:pt x="3387" y="293"/>
                  </a:lnTo>
                  <a:lnTo>
                    <a:pt x="3390" y="297"/>
                  </a:lnTo>
                  <a:lnTo>
                    <a:pt x="3392" y="303"/>
                  </a:lnTo>
                  <a:lnTo>
                    <a:pt x="3396" y="323"/>
                  </a:lnTo>
                  <a:lnTo>
                    <a:pt x="3399" y="345"/>
                  </a:lnTo>
                  <a:lnTo>
                    <a:pt x="3401" y="374"/>
                  </a:lnTo>
                  <a:lnTo>
                    <a:pt x="3401" y="404"/>
                  </a:lnTo>
                  <a:lnTo>
                    <a:pt x="3401" y="435"/>
                  </a:lnTo>
                  <a:lnTo>
                    <a:pt x="3398" y="465"/>
                  </a:lnTo>
                  <a:lnTo>
                    <a:pt x="3393" y="492"/>
                  </a:lnTo>
                  <a:lnTo>
                    <a:pt x="3390" y="514"/>
                  </a:lnTo>
                  <a:lnTo>
                    <a:pt x="3387" y="533"/>
                  </a:lnTo>
                  <a:lnTo>
                    <a:pt x="3385" y="548"/>
                  </a:lnTo>
                  <a:lnTo>
                    <a:pt x="3384" y="555"/>
                  </a:lnTo>
                  <a:lnTo>
                    <a:pt x="3381" y="561"/>
                  </a:lnTo>
                  <a:lnTo>
                    <a:pt x="3378" y="566"/>
                  </a:lnTo>
                  <a:lnTo>
                    <a:pt x="3374" y="570"/>
                  </a:lnTo>
                  <a:lnTo>
                    <a:pt x="3371" y="573"/>
                  </a:lnTo>
                  <a:lnTo>
                    <a:pt x="3365" y="576"/>
                  </a:lnTo>
                  <a:lnTo>
                    <a:pt x="3358" y="576"/>
                  </a:lnTo>
                  <a:lnTo>
                    <a:pt x="3349" y="576"/>
                  </a:lnTo>
                  <a:lnTo>
                    <a:pt x="3340" y="574"/>
                  </a:lnTo>
                  <a:lnTo>
                    <a:pt x="3329" y="572"/>
                  </a:lnTo>
                  <a:lnTo>
                    <a:pt x="3316" y="570"/>
                  </a:lnTo>
                  <a:lnTo>
                    <a:pt x="3304" y="565"/>
                  </a:lnTo>
                  <a:lnTo>
                    <a:pt x="3278" y="555"/>
                  </a:lnTo>
                  <a:lnTo>
                    <a:pt x="3252" y="545"/>
                  </a:lnTo>
                  <a:lnTo>
                    <a:pt x="3227" y="535"/>
                  </a:lnTo>
                  <a:lnTo>
                    <a:pt x="3214" y="531"/>
                  </a:lnTo>
                  <a:lnTo>
                    <a:pt x="3204" y="529"/>
                  </a:lnTo>
                  <a:lnTo>
                    <a:pt x="3192" y="528"/>
                  </a:lnTo>
                  <a:lnTo>
                    <a:pt x="3181" y="528"/>
                  </a:lnTo>
                  <a:lnTo>
                    <a:pt x="3171" y="530"/>
                  </a:lnTo>
                  <a:lnTo>
                    <a:pt x="3163" y="534"/>
                  </a:lnTo>
                  <a:lnTo>
                    <a:pt x="3155" y="540"/>
                  </a:lnTo>
                  <a:lnTo>
                    <a:pt x="3147" y="548"/>
                  </a:lnTo>
                  <a:lnTo>
                    <a:pt x="3140" y="557"/>
                  </a:lnTo>
                  <a:lnTo>
                    <a:pt x="3132" y="563"/>
                  </a:lnTo>
                  <a:lnTo>
                    <a:pt x="3122" y="566"/>
                  </a:lnTo>
                  <a:lnTo>
                    <a:pt x="3113" y="569"/>
                  </a:lnTo>
                  <a:lnTo>
                    <a:pt x="3101" y="569"/>
                  </a:lnTo>
                  <a:lnTo>
                    <a:pt x="3089" y="567"/>
                  </a:lnTo>
                  <a:lnTo>
                    <a:pt x="3076" y="564"/>
                  </a:lnTo>
                  <a:lnTo>
                    <a:pt x="3060" y="559"/>
                  </a:lnTo>
                  <a:lnTo>
                    <a:pt x="3045" y="552"/>
                  </a:lnTo>
                  <a:lnTo>
                    <a:pt x="3028" y="545"/>
                  </a:lnTo>
                  <a:lnTo>
                    <a:pt x="2989" y="526"/>
                  </a:lnTo>
                  <a:lnTo>
                    <a:pt x="2893" y="477"/>
                  </a:lnTo>
                  <a:lnTo>
                    <a:pt x="2840" y="451"/>
                  </a:lnTo>
                  <a:lnTo>
                    <a:pt x="2789" y="429"/>
                  </a:lnTo>
                  <a:lnTo>
                    <a:pt x="2740" y="411"/>
                  </a:lnTo>
                  <a:lnTo>
                    <a:pt x="2692" y="394"/>
                  </a:lnTo>
                  <a:lnTo>
                    <a:pt x="2647" y="381"/>
                  </a:lnTo>
                  <a:lnTo>
                    <a:pt x="2604" y="370"/>
                  </a:lnTo>
                  <a:lnTo>
                    <a:pt x="2563" y="361"/>
                  </a:lnTo>
                  <a:lnTo>
                    <a:pt x="2524" y="354"/>
                  </a:lnTo>
                  <a:lnTo>
                    <a:pt x="2505" y="349"/>
                  </a:lnTo>
                  <a:lnTo>
                    <a:pt x="2487" y="343"/>
                  </a:lnTo>
                  <a:lnTo>
                    <a:pt x="2470" y="337"/>
                  </a:lnTo>
                  <a:lnTo>
                    <a:pt x="2454" y="328"/>
                  </a:lnTo>
                  <a:lnTo>
                    <a:pt x="2438" y="320"/>
                  </a:lnTo>
                  <a:lnTo>
                    <a:pt x="2424" y="311"/>
                  </a:lnTo>
                  <a:lnTo>
                    <a:pt x="2396" y="291"/>
                  </a:lnTo>
                  <a:lnTo>
                    <a:pt x="2372" y="272"/>
                  </a:lnTo>
                  <a:lnTo>
                    <a:pt x="2352" y="256"/>
                  </a:lnTo>
                  <a:lnTo>
                    <a:pt x="2337" y="245"/>
                  </a:lnTo>
                  <a:lnTo>
                    <a:pt x="2329" y="240"/>
                  </a:lnTo>
                  <a:lnTo>
                    <a:pt x="2325" y="239"/>
                  </a:lnTo>
                  <a:lnTo>
                    <a:pt x="2319" y="237"/>
                  </a:lnTo>
                  <a:lnTo>
                    <a:pt x="2310" y="231"/>
                  </a:lnTo>
                  <a:lnTo>
                    <a:pt x="2289" y="211"/>
                  </a:lnTo>
                  <a:lnTo>
                    <a:pt x="2262" y="185"/>
                  </a:lnTo>
                  <a:lnTo>
                    <a:pt x="2231" y="157"/>
                  </a:lnTo>
                  <a:lnTo>
                    <a:pt x="2216" y="143"/>
                  </a:lnTo>
                  <a:lnTo>
                    <a:pt x="2199" y="131"/>
                  </a:lnTo>
                  <a:lnTo>
                    <a:pt x="2184" y="121"/>
                  </a:lnTo>
                  <a:lnTo>
                    <a:pt x="2167" y="111"/>
                  </a:lnTo>
                  <a:lnTo>
                    <a:pt x="2151" y="105"/>
                  </a:lnTo>
                  <a:lnTo>
                    <a:pt x="2144" y="104"/>
                  </a:lnTo>
                  <a:lnTo>
                    <a:pt x="2137" y="103"/>
                  </a:lnTo>
                  <a:lnTo>
                    <a:pt x="2130" y="103"/>
                  </a:lnTo>
                  <a:lnTo>
                    <a:pt x="2123" y="104"/>
                  </a:lnTo>
                  <a:lnTo>
                    <a:pt x="2116" y="105"/>
                  </a:lnTo>
                  <a:lnTo>
                    <a:pt x="2110" y="109"/>
                  </a:lnTo>
                  <a:lnTo>
                    <a:pt x="2105" y="109"/>
                  </a:lnTo>
                  <a:lnTo>
                    <a:pt x="2097" y="110"/>
                  </a:lnTo>
                  <a:lnTo>
                    <a:pt x="2091" y="112"/>
                  </a:lnTo>
                  <a:lnTo>
                    <a:pt x="2086" y="116"/>
                  </a:lnTo>
                  <a:lnTo>
                    <a:pt x="2081" y="122"/>
                  </a:lnTo>
                  <a:lnTo>
                    <a:pt x="2077" y="129"/>
                  </a:lnTo>
                  <a:lnTo>
                    <a:pt x="2076" y="133"/>
                  </a:lnTo>
                  <a:lnTo>
                    <a:pt x="2074" y="137"/>
                  </a:lnTo>
                  <a:lnTo>
                    <a:pt x="2067" y="145"/>
                  </a:lnTo>
                  <a:lnTo>
                    <a:pt x="2057" y="151"/>
                  </a:lnTo>
                  <a:lnTo>
                    <a:pt x="2044" y="155"/>
                  </a:lnTo>
                  <a:lnTo>
                    <a:pt x="2028" y="159"/>
                  </a:lnTo>
                  <a:lnTo>
                    <a:pt x="2008" y="163"/>
                  </a:lnTo>
                  <a:lnTo>
                    <a:pt x="1985" y="164"/>
                  </a:lnTo>
                  <a:lnTo>
                    <a:pt x="1959" y="165"/>
                  </a:lnTo>
                  <a:lnTo>
                    <a:pt x="1927" y="164"/>
                  </a:lnTo>
                  <a:lnTo>
                    <a:pt x="1889" y="160"/>
                  </a:lnTo>
                  <a:lnTo>
                    <a:pt x="1845" y="155"/>
                  </a:lnTo>
                  <a:lnTo>
                    <a:pt x="1798" y="152"/>
                  </a:lnTo>
                  <a:lnTo>
                    <a:pt x="1749" y="149"/>
                  </a:lnTo>
                  <a:lnTo>
                    <a:pt x="1724" y="149"/>
                  </a:lnTo>
                  <a:lnTo>
                    <a:pt x="1699" y="149"/>
                  </a:lnTo>
                  <a:lnTo>
                    <a:pt x="1674" y="152"/>
                  </a:lnTo>
                  <a:lnTo>
                    <a:pt x="1649" y="154"/>
                  </a:lnTo>
                  <a:lnTo>
                    <a:pt x="1624" y="158"/>
                  </a:lnTo>
                  <a:lnTo>
                    <a:pt x="1600" y="163"/>
                  </a:lnTo>
                  <a:lnTo>
                    <a:pt x="1542" y="177"/>
                  </a:lnTo>
                  <a:lnTo>
                    <a:pt x="1464" y="194"/>
                  </a:lnTo>
                  <a:lnTo>
                    <a:pt x="1369" y="215"/>
                  </a:lnTo>
                  <a:lnTo>
                    <a:pt x="1264" y="240"/>
                  </a:lnTo>
                  <a:lnTo>
                    <a:pt x="1152" y="266"/>
                  </a:lnTo>
                  <a:lnTo>
                    <a:pt x="1037" y="296"/>
                  </a:lnTo>
                  <a:lnTo>
                    <a:pt x="981" y="312"/>
                  </a:lnTo>
                  <a:lnTo>
                    <a:pt x="925" y="328"/>
                  </a:lnTo>
                  <a:lnTo>
                    <a:pt x="870" y="345"/>
                  </a:lnTo>
                  <a:lnTo>
                    <a:pt x="818" y="362"/>
                  </a:lnTo>
                  <a:lnTo>
                    <a:pt x="733" y="389"/>
                  </a:lnTo>
                  <a:lnTo>
                    <a:pt x="652" y="416"/>
                  </a:lnTo>
                  <a:lnTo>
                    <a:pt x="572" y="443"/>
                  </a:lnTo>
                  <a:lnTo>
                    <a:pt x="532" y="457"/>
                  </a:lnTo>
                  <a:lnTo>
                    <a:pt x="492" y="472"/>
                  </a:lnTo>
                  <a:lnTo>
                    <a:pt x="439" y="493"/>
                  </a:lnTo>
                  <a:lnTo>
                    <a:pt x="388" y="515"/>
                  </a:lnTo>
                  <a:lnTo>
                    <a:pt x="293" y="557"/>
                  </a:lnTo>
                  <a:lnTo>
                    <a:pt x="218" y="591"/>
                  </a:lnTo>
                  <a:lnTo>
                    <a:pt x="168" y="615"/>
                  </a:lnTo>
                  <a:lnTo>
                    <a:pt x="125" y="634"/>
                  </a:lnTo>
                  <a:lnTo>
                    <a:pt x="113" y="640"/>
                  </a:lnTo>
                  <a:lnTo>
                    <a:pt x="106" y="644"/>
                  </a:lnTo>
                  <a:lnTo>
                    <a:pt x="100" y="649"/>
                  </a:lnTo>
                  <a:lnTo>
                    <a:pt x="94" y="654"/>
                  </a:lnTo>
                  <a:lnTo>
                    <a:pt x="74" y="681"/>
                  </a:lnTo>
                  <a:lnTo>
                    <a:pt x="58" y="697"/>
                  </a:lnTo>
                  <a:lnTo>
                    <a:pt x="43" y="713"/>
                  </a:lnTo>
                  <a:lnTo>
                    <a:pt x="15" y="739"/>
                  </a:lnTo>
                  <a:lnTo>
                    <a:pt x="5" y="750"/>
                  </a:lnTo>
                  <a:lnTo>
                    <a:pt x="2" y="755"/>
                  </a:lnTo>
                  <a:lnTo>
                    <a:pt x="0" y="758"/>
                  </a:lnTo>
                  <a:lnTo>
                    <a:pt x="0" y="763"/>
                  </a:lnTo>
                  <a:lnTo>
                    <a:pt x="0" y="767"/>
                  </a:lnTo>
                  <a:lnTo>
                    <a:pt x="2" y="770"/>
                  </a:lnTo>
                  <a:lnTo>
                    <a:pt x="7" y="774"/>
                  </a:lnTo>
                  <a:lnTo>
                    <a:pt x="16" y="782"/>
                  </a:lnTo>
                  <a:lnTo>
                    <a:pt x="34" y="799"/>
                  </a:lnTo>
                  <a:lnTo>
                    <a:pt x="89" y="854"/>
                  </a:lnTo>
                  <a:lnTo>
                    <a:pt x="125" y="891"/>
                  </a:lnTo>
                  <a:lnTo>
                    <a:pt x="163" y="934"/>
                  </a:lnTo>
                  <a:lnTo>
                    <a:pt x="205" y="979"/>
                  </a:lnTo>
                  <a:lnTo>
                    <a:pt x="248" y="1028"/>
                  </a:lnTo>
                  <a:lnTo>
                    <a:pt x="291" y="1080"/>
                  </a:lnTo>
                  <a:lnTo>
                    <a:pt x="333" y="1131"/>
                  </a:lnTo>
                  <a:lnTo>
                    <a:pt x="372" y="1184"/>
                  </a:lnTo>
                  <a:lnTo>
                    <a:pt x="408" y="1236"/>
                  </a:lnTo>
                  <a:lnTo>
                    <a:pt x="425" y="1261"/>
                  </a:lnTo>
                  <a:lnTo>
                    <a:pt x="440" y="1286"/>
                  </a:lnTo>
                  <a:lnTo>
                    <a:pt x="455" y="1310"/>
                  </a:lnTo>
                  <a:lnTo>
                    <a:pt x="466" y="1334"/>
                  </a:lnTo>
                  <a:lnTo>
                    <a:pt x="477" y="1357"/>
                  </a:lnTo>
                  <a:lnTo>
                    <a:pt x="486" y="1378"/>
                  </a:lnTo>
                  <a:lnTo>
                    <a:pt x="493" y="1398"/>
                  </a:lnTo>
                  <a:lnTo>
                    <a:pt x="497" y="1418"/>
                  </a:lnTo>
                  <a:lnTo>
                    <a:pt x="503" y="1446"/>
                  </a:lnTo>
                  <a:lnTo>
                    <a:pt x="508" y="1465"/>
                  </a:lnTo>
                  <a:lnTo>
                    <a:pt x="511" y="1471"/>
                  </a:lnTo>
                  <a:lnTo>
                    <a:pt x="513" y="1476"/>
                  </a:lnTo>
                  <a:lnTo>
                    <a:pt x="517" y="1478"/>
                  </a:lnTo>
                  <a:lnTo>
                    <a:pt x="519" y="1480"/>
                  </a:lnTo>
                  <a:lnTo>
                    <a:pt x="523" y="1478"/>
                  </a:lnTo>
                  <a:lnTo>
                    <a:pt x="526" y="1477"/>
                  </a:lnTo>
                  <a:lnTo>
                    <a:pt x="536" y="1474"/>
                  </a:lnTo>
                  <a:lnTo>
                    <a:pt x="549" y="1468"/>
                  </a:lnTo>
                  <a:lnTo>
                    <a:pt x="556" y="1464"/>
                  </a:lnTo>
                  <a:lnTo>
                    <a:pt x="564" y="1462"/>
                  </a:lnTo>
                  <a:lnTo>
                    <a:pt x="592" y="1458"/>
                  </a:lnTo>
                  <a:lnTo>
                    <a:pt x="647" y="1453"/>
                  </a:lnTo>
                  <a:lnTo>
                    <a:pt x="684" y="1451"/>
                  </a:lnTo>
                  <a:lnTo>
                    <a:pt x="726" y="1450"/>
                  </a:lnTo>
                  <a:lnTo>
                    <a:pt x="772" y="1449"/>
                  </a:lnTo>
                  <a:lnTo>
                    <a:pt x="822" y="1450"/>
                  </a:lnTo>
                  <a:lnTo>
                    <a:pt x="876" y="1451"/>
                  </a:lnTo>
                  <a:lnTo>
                    <a:pt x="933" y="1455"/>
                  </a:lnTo>
                  <a:lnTo>
                    <a:pt x="991" y="1461"/>
                  </a:lnTo>
                  <a:lnTo>
                    <a:pt x="1050" y="1469"/>
                  </a:lnTo>
                  <a:lnTo>
                    <a:pt x="1110" y="1480"/>
                  </a:lnTo>
                  <a:lnTo>
                    <a:pt x="1140" y="1487"/>
                  </a:lnTo>
                  <a:lnTo>
                    <a:pt x="1170" y="1494"/>
                  </a:lnTo>
                  <a:lnTo>
                    <a:pt x="1200" y="1502"/>
                  </a:lnTo>
                  <a:lnTo>
                    <a:pt x="1230" y="1511"/>
                  </a:lnTo>
                  <a:lnTo>
                    <a:pt x="1258" y="1521"/>
                  </a:lnTo>
                  <a:lnTo>
                    <a:pt x="1287" y="1532"/>
                  </a:lnTo>
                  <a:lnTo>
                    <a:pt x="1316" y="1544"/>
                  </a:lnTo>
                  <a:lnTo>
                    <a:pt x="1344" y="1558"/>
                  </a:lnTo>
                  <a:lnTo>
                    <a:pt x="1373" y="1574"/>
                  </a:lnTo>
                  <a:lnTo>
                    <a:pt x="1399" y="1591"/>
                  </a:lnTo>
                  <a:lnTo>
                    <a:pt x="1425" y="1607"/>
                  </a:lnTo>
                  <a:lnTo>
                    <a:pt x="1452" y="1625"/>
                  </a:lnTo>
                  <a:lnTo>
                    <a:pt x="1476" y="1644"/>
                  </a:lnTo>
                  <a:lnTo>
                    <a:pt x="1499" y="1664"/>
                  </a:lnTo>
                  <a:lnTo>
                    <a:pt x="1521" y="1683"/>
                  </a:lnTo>
                  <a:lnTo>
                    <a:pt x="1542" y="1702"/>
                  </a:lnTo>
                  <a:lnTo>
                    <a:pt x="1563" y="1721"/>
                  </a:lnTo>
                  <a:lnTo>
                    <a:pt x="1581" y="1740"/>
                  </a:lnTo>
                  <a:lnTo>
                    <a:pt x="1614" y="1777"/>
                  </a:lnTo>
                  <a:lnTo>
                    <a:pt x="1642" y="1810"/>
                  </a:lnTo>
                  <a:lnTo>
                    <a:pt x="1652" y="1826"/>
                  </a:lnTo>
                  <a:lnTo>
                    <a:pt x="1661" y="1840"/>
                  </a:lnTo>
                  <a:lnTo>
                    <a:pt x="1667" y="1853"/>
                  </a:lnTo>
                  <a:lnTo>
                    <a:pt x="1673" y="1865"/>
                  </a:lnTo>
                  <a:lnTo>
                    <a:pt x="1679" y="1883"/>
                  </a:lnTo>
                  <a:lnTo>
                    <a:pt x="1681" y="1890"/>
                  </a:lnTo>
                  <a:lnTo>
                    <a:pt x="1692" y="1883"/>
                  </a:lnTo>
                  <a:lnTo>
                    <a:pt x="1720" y="1867"/>
                  </a:lnTo>
                  <a:lnTo>
                    <a:pt x="1767" y="1840"/>
                  </a:lnTo>
                  <a:lnTo>
                    <a:pt x="1797" y="1826"/>
                  </a:lnTo>
                  <a:lnTo>
                    <a:pt x="1829" y="1810"/>
                  </a:lnTo>
                  <a:lnTo>
                    <a:pt x="1866" y="1794"/>
                  </a:lnTo>
                  <a:lnTo>
                    <a:pt x="1905" y="1777"/>
                  </a:lnTo>
                  <a:lnTo>
                    <a:pt x="1948" y="1760"/>
                  </a:lnTo>
                  <a:lnTo>
                    <a:pt x="1995" y="1745"/>
                  </a:lnTo>
                  <a:lnTo>
                    <a:pt x="2044" y="1729"/>
                  </a:lnTo>
                  <a:lnTo>
                    <a:pt x="2095" y="1716"/>
                  </a:lnTo>
                  <a:lnTo>
                    <a:pt x="2148" y="1704"/>
                  </a:lnTo>
                  <a:lnTo>
                    <a:pt x="2204" y="1693"/>
                  </a:lnTo>
                  <a:lnTo>
                    <a:pt x="2221" y="1691"/>
                  </a:lnTo>
                  <a:lnTo>
                    <a:pt x="2240" y="1690"/>
                  </a:lnTo>
                  <a:lnTo>
                    <a:pt x="2278" y="1687"/>
                  </a:lnTo>
                  <a:lnTo>
                    <a:pt x="2320" y="1687"/>
                  </a:lnTo>
                  <a:lnTo>
                    <a:pt x="2362" y="1689"/>
                  </a:lnTo>
                  <a:lnTo>
                    <a:pt x="2444" y="1695"/>
                  </a:lnTo>
                  <a:lnTo>
                    <a:pt x="2519" y="1699"/>
                  </a:lnTo>
                  <a:lnTo>
                    <a:pt x="2550" y="1702"/>
                  </a:lnTo>
                  <a:lnTo>
                    <a:pt x="2583" y="1707"/>
                  </a:lnTo>
                  <a:lnTo>
                    <a:pt x="2651" y="1718"/>
                  </a:lnTo>
                  <a:lnTo>
                    <a:pt x="2685" y="1724"/>
                  </a:lnTo>
                  <a:lnTo>
                    <a:pt x="2720" y="1732"/>
                  </a:lnTo>
                  <a:lnTo>
                    <a:pt x="2752" y="1740"/>
                  </a:lnTo>
                  <a:lnTo>
                    <a:pt x="2766" y="1745"/>
                  </a:lnTo>
                  <a:lnTo>
                    <a:pt x="2781" y="1751"/>
                  </a:lnTo>
                  <a:lnTo>
                    <a:pt x="2823" y="1771"/>
                  </a:lnTo>
                  <a:lnTo>
                    <a:pt x="2862" y="1791"/>
                  </a:lnTo>
                  <a:lnTo>
                    <a:pt x="2899" y="1812"/>
                  </a:lnTo>
                  <a:lnTo>
                    <a:pt x="2934" y="1831"/>
                  </a:lnTo>
                  <a:lnTo>
                    <a:pt x="2997" y="1868"/>
                  </a:lnTo>
                  <a:lnTo>
                    <a:pt x="3048" y="1901"/>
                  </a:lnTo>
                  <a:lnTo>
                    <a:pt x="3090" y="1930"/>
                  </a:lnTo>
                  <a:lnTo>
                    <a:pt x="3120" y="1951"/>
                  </a:lnTo>
                  <a:lnTo>
                    <a:pt x="3145" y="1970"/>
                  </a:lnTo>
                  <a:lnTo>
                    <a:pt x="3150" y="1993"/>
                  </a:lnTo>
                  <a:lnTo>
                    <a:pt x="3164" y="2047"/>
                  </a:lnTo>
                  <a:lnTo>
                    <a:pt x="3175" y="2080"/>
                  </a:lnTo>
                  <a:lnTo>
                    <a:pt x="3187" y="2115"/>
                  </a:lnTo>
                  <a:lnTo>
                    <a:pt x="3200" y="2147"/>
                  </a:lnTo>
                  <a:lnTo>
                    <a:pt x="3207" y="2163"/>
                  </a:lnTo>
                  <a:lnTo>
                    <a:pt x="3214" y="2177"/>
                  </a:lnTo>
                  <a:lnTo>
                    <a:pt x="3229" y="2202"/>
                  </a:lnTo>
                  <a:lnTo>
                    <a:pt x="3239" y="2226"/>
                  </a:lnTo>
                  <a:lnTo>
                    <a:pt x="3249" y="2248"/>
                  </a:lnTo>
                  <a:lnTo>
                    <a:pt x="3256" y="2265"/>
                  </a:lnTo>
                  <a:lnTo>
                    <a:pt x="3266" y="2295"/>
                  </a:lnTo>
                  <a:lnTo>
                    <a:pt x="3270" y="2313"/>
                  </a:lnTo>
                  <a:lnTo>
                    <a:pt x="3272" y="2317"/>
                  </a:lnTo>
                  <a:lnTo>
                    <a:pt x="3274" y="2318"/>
                  </a:lnTo>
                  <a:lnTo>
                    <a:pt x="3276" y="2319"/>
                  </a:lnTo>
                  <a:lnTo>
                    <a:pt x="3280" y="2320"/>
                  </a:lnTo>
                  <a:lnTo>
                    <a:pt x="3299" y="2320"/>
                  </a:lnTo>
                  <a:lnTo>
                    <a:pt x="3311" y="2322"/>
                  </a:lnTo>
                  <a:lnTo>
                    <a:pt x="3317" y="2323"/>
                  </a:lnTo>
                  <a:lnTo>
                    <a:pt x="3324" y="2325"/>
                  </a:lnTo>
                  <a:lnTo>
                    <a:pt x="3330" y="2330"/>
                  </a:lnTo>
                  <a:lnTo>
                    <a:pt x="3336" y="2335"/>
                  </a:lnTo>
                  <a:lnTo>
                    <a:pt x="3343" y="2341"/>
                  </a:lnTo>
                  <a:lnTo>
                    <a:pt x="3349" y="2349"/>
                  </a:lnTo>
                  <a:lnTo>
                    <a:pt x="3361" y="2367"/>
                  </a:lnTo>
                  <a:lnTo>
                    <a:pt x="3372" y="2381"/>
                  </a:lnTo>
                  <a:lnTo>
                    <a:pt x="3393" y="2408"/>
                  </a:lnTo>
                  <a:lnTo>
                    <a:pt x="3403" y="2421"/>
                  </a:lnTo>
                  <a:lnTo>
                    <a:pt x="3410" y="2435"/>
                  </a:lnTo>
                  <a:lnTo>
                    <a:pt x="3412" y="2443"/>
                  </a:lnTo>
                  <a:lnTo>
                    <a:pt x="3415" y="2452"/>
                  </a:lnTo>
                  <a:lnTo>
                    <a:pt x="3417" y="2460"/>
                  </a:lnTo>
                  <a:lnTo>
                    <a:pt x="3418" y="2471"/>
                  </a:lnTo>
                  <a:lnTo>
                    <a:pt x="3420" y="2492"/>
                  </a:lnTo>
                  <a:lnTo>
                    <a:pt x="3420" y="2515"/>
                  </a:lnTo>
                  <a:lnTo>
                    <a:pt x="3421" y="2562"/>
                  </a:lnTo>
                  <a:lnTo>
                    <a:pt x="3421" y="2583"/>
                  </a:lnTo>
                  <a:lnTo>
                    <a:pt x="3422" y="2602"/>
                  </a:lnTo>
                  <a:lnTo>
                    <a:pt x="3426" y="2619"/>
                  </a:lnTo>
                  <a:lnTo>
                    <a:pt x="3427" y="2626"/>
                  </a:lnTo>
                  <a:lnTo>
                    <a:pt x="3429" y="2632"/>
                  </a:lnTo>
                  <a:lnTo>
                    <a:pt x="3439" y="2655"/>
                  </a:lnTo>
                  <a:lnTo>
                    <a:pt x="3445" y="2665"/>
                  </a:lnTo>
                  <a:lnTo>
                    <a:pt x="3451" y="2676"/>
                  </a:lnTo>
                  <a:lnTo>
                    <a:pt x="3459" y="2686"/>
                  </a:lnTo>
                  <a:lnTo>
                    <a:pt x="3464" y="2689"/>
                  </a:lnTo>
                  <a:lnTo>
                    <a:pt x="3470" y="2693"/>
                  </a:lnTo>
                  <a:lnTo>
                    <a:pt x="3476" y="2695"/>
                  </a:lnTo>
                  <a:lnTo>
                    <a:pt x="3483" y="2698"/>
                  </a:lnTo>
                  <a:lnTo>
                    <a:pt x="3490" y="2699"/>
                  </a:lnTo>
                  <a:lnTo>
                    <a:pt x="3498" y="2699"/>
                  </a:lnTo>
                  <a:lnTo>
                    <a:pt x="3509" y="2700"/>
                  </a:lnTo>
                  <a:lnTo>
                    <a:pt x="3522" y="2701"/>
                  </a:lnTo>
                  <a:lnTo>
                    <a:pt x="3552" y="2707"/>
                  </a:lnTo>
                  <a:lnTo>
                    <a:pt x="3588" y="2717"/>
                  </a:lnTo>
                  <a:lnTo>
                    <a:pt x="3607" y="2723"/>
                  </a:lnTo>
                  <a:lnTo>
                    <a:pt x="3627" y="2730"/>
                  </a:lnTo>
                  <a:lnTo>
                    <a:pt x="3649" y="2738"/>
                  </a:lnTo>
                  <a:lnTo>
                    <a:pt x="3669" y="2747"/>
                  </a:lnTo>
                  <a:lnTo>
                    <a:pt x="3690" y="2757"/>
                  </a:lnTo>
                  <a:lnTo>
                    <a:pt x="3710" y="2768"/>
                  </a:lnTo>
                  <a:lnTo>
                    <a:pt x="3730" y="2780"/>
                  </a:lnTo>
                  <a:lnTo>
                    <a:pt x="3749" y="2793"/>
                  </a:lnTo>
                  <a:lnTo>
                    <a:pt x="3767" y="2808"/>
                  </a:lnTo>
                  <a:lnTo>
                    <a:pt x="3784" y="2822"/>
                  </a:lnTo>
                  <a:lnTo>
                    <a:pt x="3796" y="2836"/>
                  </a:lnTo>
                  <a:lnTo>
                    <a:pt x="3807" y="2849"/>
                  </a:lnTo>
                  <a:lnTo>
                    <a:pt x="3815" y="2863"/>
                  </a:lnTo>
                  <a:lnTo>
                    <a:pt x="3821" y="2876"/>
                  </a:lnTo>
                  <a:lnTo>
                    <a:pt x="3833" y="2900"/>
                  </a:lnTo>
                  <a:lnTo>
                    <a:pt x="3838" y="2910"/>
                  </a:lnTo>
                  <a:lnTo>
                    <a:pt x="3842" y="2920"/>
                  </a:lnTo>
                  <a:lnTo>
                    <a:pt x="3848" y="2927"/>
                  </a:lnTo>
                  <a:lnTo>
                    <a:pt x="3856" y="2934"/>
                  </a:lnTo>
                  <a:lnTo>
                    <a:pt x="3862" y="2939"/>
                  </a:lnTo>
                  <a:lnTo>
                    <a:pt x="3867" y="2943"/>
                  </a:lnTo>
                  <a:lnTo>
                    <a:pt x="3877" y="2947"/>
                  </a:lnTo>
                  <a:lnTo>
                    <a:pt x="3881" y="2947"/>
                  </a:lnTo>
                  <a:lnTo>
                    <a:pt x="3885" y="294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6682297" y="1946572"/>
              <a:ext cx="3426456" cy="1641297"/>
              <a:chOff x="6854507" y="1920329"/>
              <a:chExt cx="3426456" cy="1641297"/>
            </a:xfrm>
          </p:grpSpPr>
          <p:pic>
            <p:nvPicPr>
              <p:cNvPr id="6" name="图片 5" descr="3144e504e63f8a6d3570c60451843db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54507" y="1920329"/>
                <a:ext cx="3426456" cy="1641297"/>
              </a:xfrm>
              <a:prstGeom prst="rect">
                <a:avLst/>
              </a:prstGeom>
            </p:spPr>
          </p:pic>
          <p:sp>
            <p:nvSpPr>
              <p:cNvPr id="7" name="文本框 6"/>
              <p:cNvSpPr txBox="1"/>
              <p:nvPr/>
            </p:nvSpPr>
            <p:spPr>
              <a:xfrm>
                <a:off x="7282020" y="2582108"/>
                <a:ext cx="25714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+mn-ea"/>
                    <a:sym typeface="+mn-lt"/>
                  </a:rPr>
                  <a:t>点击添加标题</a:t>
                </a:r>
              </a:p>
            </p:txBody>
          </p:sp>
        </p:grpSp>
      </p:grpSp>
      <p:sp>
        <p:nvSpPr>
          <p:cNvPr id="8" name="文本框 7"/>
          <p:cNvSpPr txBox="1"/>
          <p:nvPr/>
        </p:nvSpPr>
        <p:spPr>
          <a:xfrm>
            <a:off x="6432238" y="3890818"/>
            <a:ext cx="4270994" cy="1428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>
                <a:solidFill>
                  <a:srgbClr val="EC77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请在此处添加具体内容，文字尽量言简意赅，简单描述即可，不必过于繁琐，注意版面的美观度。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1" t="28273" r="81672" b="54699"/>
          <a:stretch>
            <a:fillRect/>
          </a:stretch>
        </p:blipFill>
        <p:spPr>
          <a:xfrm>
            <a:off x="5090275" y="708512"/>
            <a:ext cx="1277958" cy="116778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1" t="5943" r="16574" b="71727"/>
          <a:stretch>
            <a:fillRect/>
          </a:stretch>
        </p:blipFill>
        <p:spPr>
          <a:xfrm>
            <a:off x="8846544" y="407624"/>
            <a:ext cx="1322789" cy="1531345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597" y="2188789"/>
            <a:ext cx="3922985" cy="3941260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464" y="1108949"/>
            <a:ext cx="3046318" cy="1221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874" y="3317745"/>
            <a:ext cx="3046318" cy="1221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1202337" y="4539429"/>
            <a:ext cx="3141294" cy="1027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>
                <a:solidFill>
                  <a:srgbClr val="EC77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请在此处添加具体内容，文字尽量言简意赅，简单描述即可，不必过于繁琐，注意版面的美观度。</a:t>
            </a:r>
          </a:p>
        </p:txBody>
      </p:sp>
      <p:sp>
        <p:nvSpPr>
          <p:cNvPr id="6" name="矩形 5"/>
          <p:cNvSpPr/>
          <p:nvPr/>
        </p:nvSpPr>
        <p:spPr>
          <a:xfrm>
            <a:off x="2052117" y="3697755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400" b="1">
                <a:solidFill>
                  <a:srgbClr val="EC77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HappyZcool-2016" charset="-122"/>
              </a:rPr>
              <a:t>添加标题</a:t>
            </a:r>
            <a:endParaRPr lang="zh-CN" altLang="en-US" sz="2400" b="1" dirty="0">
              <a:solidFill>
                <a:srgbClr val="EC77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249707" y="1488959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400" b="1">
                <a:solidFill>
                  <a:srgbClr val="EC77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HappyZcool-2016" charset="-122"/>
              </a:rPr>
              <a:t>添加标题</a:t>
            </a:r>
            <a:endParaRPr lang="zh-CN" altLang="en-US" sz="2400" b="1" dirty="0">
              <a:solidFill>
                <a:srgbClr val="EC77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402976" y="2401411"/>
            <a:ext cx="3141294" cy="1027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>
                <a:solidFill>
                  <a:srgbClr val="EC77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请在此处添加具体内容，文字尽量言简意赅，简单描述即可，不必过于繁琐，注意版面的美观度。</a:t>
            </a:r>
          </a:p>
        </p:txBody>
      </p:sp>
      <p:pic>
        <p:nvPicPr>
          <p:cNvPr id="9" name="图片 8" descr="图片包含 物体&#10;&#10;已生成高可信度的说明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88"/>
          <a:stretch>
            <a:fillRect/>
          </a:stretch>
        </p:blipFill>
        <p:spPr>
          <a:xfrm>
            <a:off x="1961871" y="1362176"/>
            <a:ext cx="3559331" cy="1186715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2630860" y="4622554"/>
            <a:ext cx="1831975" cy="177742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515" y="1725410"/>
            <a:ext cx="2189511" cy="176280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2" t="66512" r="4160" b="2480"/>
          <a:stretch>
            <a:fillRect/>
          </a:stretch>
        </p:blipFill>
        <p:spPr>
          <a:xfrm>
            <a:off x="2254911" y="1789147"/>
            <a:ext cx="2910995" cy="991822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2794018" y="2146048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400" b="1">
                <a:solidFill>
                  <a:srgbClr val="2A1D0C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HappyZcool-2016" charset="-122"/>
              </a:rPr>
              <a:t>添加标题</a:t>
            </a:r>
            <a:endParaRPr lang="zh-CN" altLang="en-US" sz="2400" b="1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434421" y="2742771"/>
            <a:ext cx="5498163" cy="778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>
                <a:solidFill>
                  <a:srgbClr val="EC77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请在此处添加具体内容，文字尽量言简意赅，简单描述即可，不必过于繁琐，注意版面的美观度。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2" t="66512" r="4160" b="2480"/>
          <a:stretch>
            <a:fillRect/>
          </a:stretch>
        </p:blipFill>
        <p:spPr>
          <a:xfrm>
            <a:off x="6841590" y="4265653"/>
            <a:ext cx="2910995" cy="991822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7380697" y="462255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400" b="1">
                <a:solidFill>
                  <a:srgbClr val="2A1D0C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HappyZcool-2016" charset="-122"/>
              </a:rPr>
              <a:t>添加标题</a:t>
            </a:r>
            <a:endParaRPr lang="zh-CN" altLang="en-US" sz="2400" b="1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462835" y="5306531"/>
            <a:ext cx="5498163" cy="778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zh-CN" altLang="en-US" sz="1200">
                <a:solidFill>
                  <a:srgbClr val="EC77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请在此处添加具体内容，文字尽量言简意赅，简单描述即可，不必过于繁琐，注意版面的美观度。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8652047" y="-2130422"/>
            <a:ext cx="3254057" cy="3926562"/>
            <a:chOff x="9135895" y="-1721229"/>
            <a:chExt cx="3254057" cy="3926562"/>
          </a:xfrm>
        </p:grpSpPr>
        <p:pic>
          <p:nvPicPr>
            <p:cNvPr id="22" name="Picture 2" descr="U:\我图\PPT制作\爱爱\PM下载\万圣节\蛛网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677349">
              <a:off x="9135895" y="-1721229"/>
              <a:ext cx="3254057" cy="3926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3" descr="U:\我图\PPT制作\爱爱\PM下载\万圣节\62fbe4083a4a637ae4ebd0ed11c94f0a\蜘蛛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400" y="467045"/>
              <a:ext cx="1122363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760382" y="1188797"/>
            <a:ext cx="6347950" cy="1189476"/>
            <a:chOff x="4349416" y="1701613"/>
            <a:chExt cx="6347950" cy="1189476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2" cstate="screen"/>
            <a:srcRect/>
            <a:stretch>
              <a:fillRect/>
            </a:stretch>
          </p:blipFill>
          <p:spPr>
            <a:xfrm>
              <a:off x="4349416" y="1938609"/>
              <a:ext cx="1548293" cy="778611"/>
            </a:xfrm>
            <a:prstGeom prst="rect">
              <a:avLst/>
            </a:prstGeom>
          </p:spPr>
        </p:pic>
        <p:grpSp>
          <p:nvGrpSpPr>
            <p:cNvPr id="5" name="组合 4"/>
            <p:cNvGrpSpPr/>
            <p:nvPr/>
          </p:nvGrpSpPr>
          <p:grpSpPr>
            <a:xfrm>
              <a:off x="5789744" y="1701613"/>
              <a:ext cx="4907622" cy="1189476"/>
              <a:chOff x="1344956" y="4240842"/>
              <a:chExt cx="4907622" cy="1189476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1344956" y="4240842"/>
                <a:ext cx="144783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1" lang="zh-CN" altLang="en-US" sz="2400" b="1">
                    <a:solidFill>
                      <a:srgbClr val="2A1D0C"/>
                    </a:solidFill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HappyZcool-2016" charset="-122"/>
                  </a:rPr>
                  <a:t>添加标题</a:t>
                </a:r>
                <a:endParaRPr lang="zh-CN" altLang="en-US" sz="2400" b="1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1344956" y="4651707"/>
                <a:ext cx="4907622" cy="778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zh-CN" altLang="en-US" sz="1200">
                    <a:solidFill>
                      <a:srgbClr val="EC7700"/>
                    </a:solidFill>
                    <a:latin typeface="思源黑体 CN Normal" panose="020B0400000000000000" pitchFamily="34" charset="-122"/>
                    <a:ea typeface="思源黑体 CN Normal" panose="020B0400000000000000" pitchFamily="34" charset="-122"/>
                  </a:rPr>
                  <a:t>请在此处添加具体内容，文字尽量言简意赅，简单描述即可，不必过于繁琐，注意版面的美观度。</a:t>
                </a: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5518549" y="2834262"/>
            <a:ext cx="6084966" cy="1189476"/>
            <a:chOff x="5527337" y="3377645"/>
            <a:chExt cx="6084966" cy="1189476"/>
          </a:xfrm>
        </p:grpSpPr>
        <p:grpSp>
          <p:nvGrpSpPr>
            <p:cNvPr id="8" name="组合 7"/>
            <p:cNvGrpSpPr/>
            <p:nvPr/>
          </p:nvGrpSpPr>
          <p:grpSpPr>
            <a:xfrm>
              <a:off x="7075630" y="3377645"/>
              <a:ext cx="4536673" cy="1189476"/>
              <a:chOff x="1344955" y="4240842"/>
              <a:chExt cx="4536673" cy="1189476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1344956" y="4240842"/>
                <a:ext cx="144783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1" lang="zh-CN" altLang="en-US" sz="2400" b="1">
                    <a:solidFill>
                      <a:srgbClr val="2A1D0C"/>
                    </a:solidFill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HappyZcool-2016" charset="-122"/>
                  </a:rPr>
                  <a:t>添加标题</a:t>
                </a:r>
                <a:endParaRPr lang="zh-CN" altLang="en-US" sz="2400" b="1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1344955" y="4651707"/>
                <a:ext cx="4536673" cy="778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zh-CN" altLang="en-US" sz="1200">
                    <a:solidFill>
                      <a:srgbClr val="EC7700"/>
                    </a:solidFill>
                    <a:latin typeface="思源黑体 CN Normal" panose="020B0400000000000000" pitchFamily="34" charset="-122"/>
                    <a:ea typeface="思源黑体 CN Normal" panose="020B0400000000000000" pitchFamily="34" charset="-122"/>
                  </a:rPr>
                  <a:t>请在此处添加具体内容，文字尽量言简意赅，简单描述即可，不必过于繁琐，注意版面的美观度。</a:t>
                </a:r>
              </a:p>
            </p:txBody>
          </p:sp>
        </p:grpSp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2" cstate="screen"/>
            <a:srcRect/>
            <a:stretch>
              <a:fillRect/>
            </a:stretch>
          </p:blipFill>
          <p:spPr>
            <a:xfrm>
              <a:off x="5527337" y="3583078"/>
              <a:ext cx="1548293" cy="778611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4530212" y="4479728"/>
            <a:ext cx="6673760" cy="1189476"/>
            <a:chOff x="4241451" y="5038152"/>
            <a:chExt cx="6673760" cy="1189476"/>
          </a:xfrm>
        </p:grpSpPr>
        <p:grpSp>
          <p:nvGrpSpPr>
            <p:cNvPr id="11" name="组合 10"/>
            <p:cNvGrpSpPr/>
            <p:nvPr/>
          </p:nvGrpSpPr>
          <p:grpSpPr>
            <a:xfrm>
              <a:off x="5819678" y="5038152"/>
              <a:ext cx="5095533" cy="1189476"/>
              <a:chOff x="1344955" y="4240842"/>
              <a:chExt cx="5095533" cy="1189476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1344956" y="4240842"/>
                <a:ext cx="144783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1" lang="zh-CN" altLang="en-US" sz="2400" b="1">
                    <a:solidFill>
                      <a:srgbClr val="2A1D0C"/>
                    </a:solidFill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HappyZcool-2016" charset="-122"/>
                  </a:rPr>
                  <a:t>添加标题</a:t>
                </a:r>
                <a:endParaRPr lang="zh-CN" altLang="en-US" sz="2400" b="1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1344955" y="4651707"/>
                <a:ext cx="5095533" cy="778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zh-CN" altLang="en-US" sz="1200">
                    <a:solidFill>
                      <a:srgbClr val="EC7700"/>
                    </a:solidFill>
                    <a:latin typeface="思源黑体 CN Normal" panose="020B0400000000000000" pitchFamily="34" charset="-122"/>
                    <a:ea typeface="思源黑体 CN Normal" panose="020B0400000000000000" pitchFamily="34" charset="-122"/>
                  </a:rPr>
                  <a:t>请在此处添加具体内容，文字尽量言简意赅，简单描述即可，不必过于繁琐，注意版面的美观度。</a:t>
                </a:r>
              </a:p>
            </p:txBody>
          </p:sp>
        </p:grpSp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2" cstate="screen"/>
            <a:srcRect/>
            <a:stretch>
              <a:fillRect/>
            </a:stretch>
          </p:blipFill>
          <p:spPr>
            <a:xfrm>
              <a:off x="4241451" y="5243585"/>
              <a:ext cx="1548293" cy="778611"/>
            </a:xfrm>
            <a:prstGeom prst="rect">
              <a:avLst/>
            </a:prstGeom>
          </p:spPr>
        </p:pic>
      </p:grp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3" t="11482" b="24259"/>
          <a:stretch>
            <a:fillRect/>
          </a:stretch>
        </p:blipFill>
        <p:spPr>
          <a:xfrm>
            <a:off x="1152247" y="1454197"/>
            <a:ext cx="3578200" cy="436047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1" t="5943" r="16574" b="71727"/>
          <a:stretch>
            <a:fillRect/>
          </a:stretch>
        </p:blipFill>
        <p:spPr>
          <a:xfrm>
            <a:off x="10895978" y="1110627"/>
            <a:ext cx="1322789" cy="1531345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883" y="1944401"/>
            <a:ext cx="1687988" cy="168344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30" y="-190499"/>
            <a:ext cx="9049194" cy="762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27" t="12674" r="2127" b="27183"/>
          <a:stretch>
            <a:fillRect/>
          </a:stretch>
        </p:blipFill>
        <p:spPr>
          <a:xfrm>
            <a:off x="8264670" y="274826"/>
            <a:ext cx="3614212" cy="1506628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2101655" y="2901620"/>
            <a:ext cx="5898752" cy="2386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1400" dirty="0">
                <a:solidFill>
                  <a:srgbClr val="FFC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万圣节前夕（英语：</a:t>
            </a:r>
            <a:r>
              <a:rPr lang="en-US" altLang="zh-CN" sz="1400" dirty="0">
                <a:solidFill>
                  <a:srgbClr val="FFC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Halloween</a:t>
            </a:r>
            <a:r>
              <a:rPr lang="zh-CN" altLang="en-US" sz="1400" dirty="0">
                <a:solidFill>
                  <a:srgbClr val="FFC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，为“</a:t>
            </a:r>
            <a:r>
              <a:rPr lang="en-US" altLang="zh-CN" sz="1400" dirty="0">
                <a:solidFill>
                  <a:srgbClr val="FFC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All Hallows' Eve”</a:t>
            </a:r>
            <a:r>
              <a:rPr lang="zh-CN" altLang="en-US" sz="1400" dirty="0">
                <a:solidFill>
                  <a:srgbClr val="FFC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的缩写），在每年的</a:t>
            </a:r>
            <a:r>
              <a:rPr lang="en-US" altLang="zh-CN" sz="1400" dirty="0">
                <a:solidFill>
                  <a:srgbClr val="FFC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10</a:t>
            </a:r>
            <a:r>
              <a:rPr lang="zh-CN" altLang="en-US" sz="1400" dirty="0">
                <a:solidFill>
                  <a:srgbClr val="FFC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月</a:t>
            </a:r>
            <a:r>
              <a:rPr lang="en-US" altLang="zh-CN" sz="1400" dirty="0">
                <a:solidFill>
                  <a:srgbClr val="FFC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31</a:t>
            </a:r>
            <a:r>
              <a:rPr lang="zh-CN" altLang="en-US" sz="1400" dirty="0">
                <a:solidFill>
                  <a:srgbClr val="FFC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日，是西方世界的传统节日，主要流行于撒克逊人后裔云集的美国、不列颠群岛、澳大利亚、加拿大和新西兰等西方国家。当晚小孩会穿上化妆服，戴上面具，挨家挨户收集糖果等。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1400" dirty="0">
                <a:solidFill>
                  <a:srgbClr val="FFC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万圣夜是诸圣节（</a:t>
            </a:r>
            <a:r>
              <a:rPr lang="en-US" altLang="zh-CN" sz="1400" dirty="0">
                <a:solidFill>
                  <a:srgbClr val="FFC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All Hallows' Day</a:t>
            </a:r>
            <a:r>
              <a:rPr lang="zh-CN" altLang="en-US" sz="1400" dirty="0">
                <a:solidFill>
                  <a:srgbClr val="FFC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）的前夜。其英语名称中的“</a:t>
            </a:r>
            <a:r>
              <a:rPr lang="en-US" altLang="zh-CN" sz="1400" dirty="0">
                <a:solidFill>
                  <a:srgbClr val="FFC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Hallow”</a:t>
            </a:r>
            <a:r>
              <a:rPr lang="zh-CN" altLang="en-US" sz="1400" dirty="0">
                <a:solidFill>
                  <a:srgbClr val="FFC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源于中古英语的“</a:t>
            </a:r>
            <a:r>
              <a:rPr lang="en-US" altLang="zh-CN" sz="1400" dirty="0" err="1">
                <a:solidFill>
                  <a:srgbClr val="FFC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halwen</a:t>
            </a:r>
            <a:r>
              <a:rPr lang="en-US" altLang="zh-CN" sz="1400" dirty="0">
                <a:solidFill>
                  <a:srgbClr val="FFC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”</a:t>
            </a:r>
            <a:r>
              <a:rPr lang="zh-CN" altLang="en-US" sz="1400" dirty="0">
                <a:solidFill>
                  <a:srgbClr val="FFC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，与“</a:t>
            </a:r>
            <a:r>
              <a:rPr lang="en-US" altLang="zh-CN" sz="1400" dirty="0">
                <a:solidFill>
                  <a:srgbClr val="FFC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holy”</a:t>
            </a:r>
            <a:r>
              <a:rPr lang="zh-CN" altLang="en-US" sz="1400" dirty="0">
                <a:solidFill>
                  <a:srgbClr val="FFC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词源很接近，在苏格兰和加拿大的某些区域，诸圣节仍然被称为“</a:t>
            </a:r>
            <a:r>
              <a:rPr lang="en-US" altLang="zh-CN" sz="1400" dirty="0" err="1">
                <a:solidFill>
                  <a:srgbClr val="FFC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Allhallowmas</a:t>
            </a:r>
            <a:r>
              <a:rPr lang="en-US" altLang="zh-CN" sz="1400" dirty="0">
                <a:solidFill>
                  <a:srgbClr val="FFC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”</a:t>
            </a:r>
            <a:r>
              <a:rPr lang="zh-CN" altLang="en-US" sz="1400" dirty="0">
                <a:solidFill>
                  <a:srgbClr val="FFC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，意思是在纪念所有圣人（</a:t>
            </a:r>
            <a:r>
              <a:rPr lang="en-US" altLang="zh-CN" sz="1400" dirty="0">
                <a:solidFill>
                  <a:srgbClr val="FFC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All Hallows</a:t>
            </a:r>
            <a:r>
              <a:rPr lang="zh-CN" altLang="en-US" sz="1400" dirty="0">
                <a:solidFill>
                  <a:srgbClr val="FFC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）的那一天要举行</a:t>
            </a:r>
            <a:r>
              <a:rPr lang="zh-CN" altLang="en-US" sz="1400">
                <a:solidFill>
                  <a:srgbClr val="FFC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的弥撒。</a:t>
            </a:r>
            <a:endParaRPr lang="zh-CN" altLang="en-US" sz="1400" dirty="0">
              <a:solidFill>
                <a:srgbClr val="FFC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1" t="5943" r="16574" b="71727"/>
          <a:stretch>
            <a:fillRect/>
          </a:stretch>
        </p:blipFill>
        <p:spPr>
          <a:xfrm>
            <a:off x="10207995" y="2246779"/>
            <a:ext cx="1868038" cy="21625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1" t="28273" r="81672" b="54699"/>
          <a:stretch>
            <a:fillRect/>
          </a:stretch>
        </p:blipFill>
        <p:spPr>
          <a:xfrm rot="20225079">
            <a:off x="8279345" y="4337090"/>
            <a:ext cx="2221957" cy="2030407"/>
          </a:xfrm>
          <a:prstGeom prst="rect">
            <a:avLst/>
          </a:prstGeom>
        </p:spPr>
      </p:pic>
      <p:pic>
        <p:nvPicPr>
          <p:cNvPr id="7" name="图片 6" descr="图片包含 消防栓, 户外艺术系列, 餐桌, 室内&#10;&#10;已生成极高可信度的说明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-153427" y="1358340"/>
            <a:ext cx="2946400" cy="175764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220120" y="2009182"/>
            <a:ext cx="1422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800" b="1">
                <a:ln w="19050">
                  <a:solidFill>
                    <a:srgbClr val="FF9E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包图简圆体" panose="02010601030101010101" pitchFamily="2" charset="-122"/>
                <a:ea typeface="包图简圆体" panose="02010601030101010101" pitchFamily="2" charset="-122"/>
              </a:defRPr>
            </a:lvl1pPr>
          </a:lstStyle>
          <a:p>
            <a:r>
              <a:rPr lang="zh-CN" altLang="en-US"/>
              <a:t>前言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图片 5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78"/>
          <a:stretch>
            <a:fillRect/>
          </a:stretch>
        </p:blipFill>
        <p:spPr>
          <a:xfrm flipH="1">
            <a:off x="2102111" y="1420221"/>
            <a:ext cx="2712139" cy="258926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1" t="5943" r="16574" b="71727"/>
          <a:stretch>
            <a:fillRect/>
          </a:stretch>
        </p:blipFill>
        <p:spPr>
          <a:xfrm>
            <a:off x="8980089" y="-10770"/>
            <a:ext cx="1322789" cy="153134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1" t="28273" r="81672" b="54699"/>
          <a:stretch>
            <a:fillRect/>
          </a:stretch>
        </p:blipFill>
        <p:spPr>
          <a:xfrm rot="20225079">
            <a:off x="10400769" y="4211306"/>
            <a:ext cx="1573405" cy="14377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8" b="9301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55" t="10341" r="9666" b="5990"/>
          <a:stretch>
            <a:fillRect/>
          </a:stretch>
        </p:blipFill>
        <p:spPr>
          <a:xfrm>
            <a:off x="2257657" y="2483945"/>
            <a:ext cx="5727700" cy="4775563"/>
          </a:xfrm>
          <a:prstGeom prst="rect">
            <a:avLst/>
          </a:prstGeom>
        </p:spPr>
      </p:pic>
      <p:grpSp>
        <p:nvGrpSpPr>
          <p:cNvPr id="507" name="组合 506"/>
          <p:cNvGrpSpPr/>
          <p:nvPr/>
        </p:nvGrpSpPr>
        <p:grpSpPr>
          <a:xfrm>
            <a:off x="6555467" y="5045652"/>
            <a:ext cx="1156645" cy="761578"/>
            <a:chOff x="1706" y="1057"/>
            <a:chExt cx="3443" cy="2267"/>
          </a:xfrm>
        </p:grpSpPr>
        <p:pic>
          <p:nvPicPr>
            <p:cNvPr id="508" name="图片 507" descr="图片包含 灯具, 物体&#10;&#10;已生成极高可信度的说明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5" y="1057"/>
              <a:ext cx="1895" cy="2002"/>
            </a:xfrm>
            <a:prstGeom prst="rect">
              <a:avLst/>
            </a:prstGeom>
          </p:spPr>
        </p:pic>
        <p:pic>
          <p:nvPicPr>
            <p:cNvPr id="509" name="图片 508" descr="图片包含 灯具, 物体&#10;&#10;已生成极高可信度的说明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0" y="1946"/>
              <a:ext cx="1305" cy="1379"/>
            </a:xfrm>
            <a:prstGeom prst="rect">
              <a:avLst/>
            </a:prstGeom>
          </p:spPr>
        </p:pic>
        <p:pic>
          <p:nvPicPr>
            <p:cNvPr id="510" name="图片 509" descr="图片包含 灯具, 物体&#10;&#10;已生成极高可信度的说明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6" y="1423"/>
              <a:ext cx="1203" cy="1271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2592830" y="3594256"/>
            <a:ext cx="4801314" cy="1408477"/>
            <a:chOff x="2572476" y="3302681"/>
            <a:chExt cx="4801314" cy="1408477"/>
          </a:xfrm>
        </p:grpSpPr>
        <p:sp>
          <p:nvSpPr>
            <p:cNvPr id="10" name="矩形 9"/>
            <p:cNvSpPr/>
            <p:nvPr/>
          </p:nvSpPr>
          <p:spPr>
            <a:xfrm>
              <a:off x="2572476" y="3302681"/>
              <a:ext cx="4801314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6000">
                  <a:solidFill>
                    <a:srgbClr val="EC7700"/>
                  </a:solidFill>
                  <a:latin typeface="包图简圆体" panose="02010601030101010101" pitchFamily="2" charset="-122"/>
                  <a:ea typeface="包图简圆体" panose="02010601030101010101" pitchFamily="2" charset="-122"/>
                </a:rPr>
                <a:t>活动经费预算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3495004" y="4249493"/>
              <a:ext cx="295625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>
                  <a:solidFill>
                    <a:srgbClr val="EC7700"/>
                  </a:solidFill>
                  <a:latin typeface="包图简圆体" panose="02010601030101010101" pitchFamily="2" charset="-122"/>
                  <a:ea typeface="包图简圆体" panose="02010601030101010101" pitchFamily="2" charset="-122"/>
                </a:rPr>
                <a:t>Budget for Activities</a:t>
              </a:r>
              <a:endParaRPr lang="zh-CN" altLang="en-US" sz="2400">
                <a:solidFill>
                  <a:srgbClr val="EC7700"/>
                </a:solidFill>
                <a:latin typeface="包图简圆体" panose="02010601030101010101" pitchFamily="2" charset="-122"/>
                <a:ea typeface="包图简圆体" panose="02010601030101010101" pitchFamily="2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3860805" y="2940578"/>
            <a:ext cx="2092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>
                <a:solidFill>
                  <a:srgbClr val="EC7700"/>
                </a:solidFill>
                <a:latin typeface="包图简圆体" panose="02010601030101010101" pitchFamily="2" charset="-122"/>
                <a:ea typeface="包图简圆体" panose="02010601030101010101" pitchFamily="2" charset="-122"/>
              </a:rPr>
              <a:t>Part Four</a:t>
            </a:r>
            <a:endParaRPr lang="zh-CN" altLang="en-US" sz="3600">
              <a:solidFill>
                <a:srgbClr val="EC7700"/>
              </a:solidFill>
              <a:latin typeface="包图简圆体" panose="02010601030101010101" pitchFamily="2" charset="-122"/>
              <a:ea typeface="包图简圆体" panose="02010601030101010101" pitchFamily="2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9" t="6906" r="12743" b="12430"/>
          <a:stretch>
            <a:fillRect/>
          </a:stretch>
        </p:blipFill>
        <p:spPr>
          <a:xfrm>
            <a:off x="1788058" y="1322134"/>
            <a:ext cx="4571646" cy="494182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359704" y="2101696"/>
            <a:ext cx="4801314" cy="28134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spc="300">
                <a:solidFill>
                  <a:srgbClr val="EC77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请在此处添加具体内容，文字尽量言简意赅，简单描述即可，不必过于繁琐，注意版面的美观度。请在此处添加具体内容，文字尽量言简意赅，简单描述即可，不必过于繁琐，注意版面的美观度。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081" y="752900"/>
            <a:ext cx="1950559" cy="1133762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886" y="2194261"/>
            <a:ext cx="2183497" cy="348043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780" y="1873204"/>
            <a:ext cx="1622381" cy="158592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876" y="4047421"/>
            <a:ext cx="1622381" cy="1585923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6327392" y="4245645"/>
            <a:ext cx="5498163" cy="1189476"/>
            <a:chOff x="1344955" y="4240842"/>
            <a:chExt cx="5498163" cy="1189476"/>
          </a:xfrm>
        </p:grpSpPr>
        <p:sp>
          <p:nvSpPr>
            <p:cNvPr id="8" name="矩形 7"/>
            <p:cNvSpPr/>
            <p:nvPr/>
          </p:nvSpPr>
          <p:spPr>
            <a:xfrm>
              <a:off x="1344956" y="4240842"/>
              <a:ext cx="14478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zh-CN" altLang="en-US" sz="2400" b="1">
                  <a:solidFill>
                    <a:srgbClr val="2A1D0C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HappyZcool-2016" charset="-122"/>
                </a:rPr>
                <a:t>添加标题</a:t>
              </a:r>
              <a:endParaRPr lang="zh-CN" altLang="en-US" sz="2400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344955" y="4651707"/>
              <a:ext cx="5498163" cy="778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200">
                  <a:solidFill>
                    <a:srgbClr val="EC7700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请在此处添加具体内容，文字尽量言简意赅，简单描述即可，不必过于繁琐，注意版面的美观度。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327392" y="2071428"/>
            <a:ext cx="5498163" cy="1189476"/>
            <a:chOff x="1344955" y="4240842"/>
            <a:chExt cx="5498163" cy="1189476"/>
          </a:xfrm>
        </p:grpSpPr>
        <p:sp>
          <p:nvSpPr>
            <p:cNvPr id="11" name="矩形 10"/>
            <p:cNvSpPr/>
            <p:nvPr/>
          </p:nvSpPr>
          <p:spPr>
            <a:xfrm>
              <a:off x="1344956" y="4240842"/>
              <a:ext cx="14478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zh-CN" altLang="en-US" sz="2400" b="1">
                  <a:solidFill>
                    <a:srgbClr val="2A1D0C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HappyZcool-2016" charset="-122"/>
                </a:rPr>
                <a:t>添加标题</a:t>
              </a:r>
              <a:endParaRPr lang="zh-CN" altLang="en-US" sz="2400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344955" y="4651707"/>
              <a:ext cx="5498163" cy="778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200">
                  <a:solidFill>
                    <a:srgbClr val="EC7700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请在此处添加具体内容，文字尽量言简意赅，简单描述即可，不必过于繁琐，注意版面的美观度。</a:t>
              </a: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814" y="504032"/>
            <a:ext cx="2432729" cy="1567396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8738270" y="395534"/>
            <a:ext cx="2959099" cy="5013385"/>
            <a:chOff x="5592286" y="1269004"/>
            <a:chExt cx="2959099" cy="5013385"/>
          </a:xfrm>
        </p:grpSpPr>
        <p:grpSp>
          <p:nvGrpSpPr>
            <p:cNvPr id="35" name="组合 34"/>
            <p:cNvGrpSpPr/>
            <p:nvPr/>
          </p:nvGrpSpPr>
          <p:grpSpPr>
            <a:xfrm flipH="1">
              <a:off x="5592286" y="1269004"/>
              <a:ext cx="2959099" cy="1949451"/>
              <a:chOff x="7200901" y="-944563"/>
              <a:chExt cx="2959099" cy="1949451"/>
            </a:xfrm>
            <a:solidFill>
              <a:srgbClr val="321C0A"/>
            </a:solidFill>
          </p:grpSpPr>
          <p:sp>
            <p:nvSpPr>
              <p:cNvPr id="37" name="Freeform 80"/>
              <p:cNvSpPr>
                <a:spLocks noEditPoints="1"/>
              </p:cNvSpPr>
              <p:nvPr/>
            </p:nvSpPr>
            <p:spPr bwMode="auto">
              <a:xfrm>
                <a:off x="7200901" y="-720725"/>
                <a:ext cx="1149350" cy="1098550"/>
              </a:xfrm>
              <a:custGeom>
                <a:avLst/>
                <a:gdLst>
                  <a:gd name="T0" fmla="*/ 234 w 271"/>
                  <a:gd name="T1" fmla="*/ 178 h 259"/>
                  <a:gd name="T2" fmla="*/ 232 w 271"/>
                  <a:gd name="T3" fmla="*/ 171 h 259"/>
                  <a:gd name="T4" fmla="*/ 171 w 271"/>
                  <a:gd name="T5" fmla="*/ 135 h 259"/>
                  <a:gd name="T6" fmla="*/ 234 w 271"/>
                  <a:gd name="T7" fmla="*/ 132 h 259"/>
                  <a:gd name="T8" fmla="*/ 268 w 271"/>
                  <a:gd name="T9" fmla="*/ 87 h 259"/>
                  <a:gd name="T10" fmla="*/ 270 w 271"/>
                  <a:gd name="T11" fmla="*/ 74 h 259"/>
                  <a:gd name="T12" fmla="*/ 265 w 271"/>
                  <a:gd name="T13" fmla="*/ 84 h 259"/>
                  <a:gd name="T14" fmla="*/ 231 w 271"/>
                  <a:gd name="T15" fmla="*/ 125 h 259"/>
                  <a:gd name="T16" fmla="*/ 191 w 271"/>
                  <a:gd name="T17" fmla="*/ 130 h 259"/>
                  <a:gd name="T18" fmla="*/ 221 w 271"/>
                  <a:gd name="T19" fmla="*/ 109 h 259"/>
                  <a:gd name="T20" fmla="*/ 225 w 271"/>
                  <a:gd name="T21" fmla="*/ 106 h 259"/>
                  <a:gd name="T22" fmla="*/ 245 w 271"/>
                  <a:gd name="T23" fmla="*/ 59 h 259"/>
                  <a:gd name="T24" fmla="*/ 238 w 271"/>
                  <a:gd name="T25" fmla="*/ 31 h 259"/>
                  <a:gd name="T26" fmla="*/ 220 w 271"/>
                  <a:gd name="T27" fmla="*/ 100 h 259"/>
                  <a:gd name="T28" fmla="*/ 181 w 271"/>
                  <a:gd name="T29" fmla="*/ 111 h 259"/>
                  <a:gd name="T30" fmla="*/ 167 w 271"/>
                  <a:gd name="T31" fmla="*/ 71 h 259"/>
                  <a:gd name="T32" fmla="*/ 130 w 271"/>
                  <a:gd name="T33" fmla="*/ 66 h 259"/>
                  <a:gd name="T34" fmla="*/ 148 w 271"/>
                  <a:gd name="T35" fmla="*/ 21 h 259"/>
                  <a:gd name="T36" fmla="*/ 159 w 271"/>
                  <a:gd name="T37" fmla="*/ 13 h 259"/>
                  <a:gd name="T38" fmla="*/ 146 w 271"/>
                  <a:gd name="T39" fmla="*/ 17 h 259"/>
                  <a:gd name="T40" fmla="*/ 141 w 271"/>
                  <a:gd name="T41" fmla="*/ 24 h 259"/>
                  <a:gd name="T42" fmla="*/ 121 w 271"/>
                  <a:gd name="T43" fmla="*/ 66 h 259"/>
                  <a:gd name="T44" fmla="*/ 124 w 271"/>
                  <a:gd name="T45" fmla="*/ 97 h 259"/>
                  <a:gd name="T46" fmla="*/ 111 w 271"/>
                  <a:gd name="T47" fmla="*/ 33 h 259"/>
                  <a:gd name="T48" fmla="*/ 135 w 271"/>
                  <a:gd name="T49" fmla="*/ 0 h 259"/>
                  <a:gd name="T50" fmla="*/ 107 w 271"/>
                  <a:gd name="T51" fmla="*/ 31 h 259"/>
                  <a:gd name="T52" fmla="*/ 97 w 271"/>
                  <a:gd name="T53" fmla="*/ 85 h 259"/>
                  <a:gd name="T54" fmla="*/ 137 w 271"/>
                  <a:gd name="T55" fmla="*/ 112 h 259"/>
                  <a:gd name="T56" fmla="*/ 65 w 271"/>
                  <a:gd name="T57" fmla="*/ 95 h 259"/>
                  <a:gd name="T58" fmla="*/ 62 w 271"/>
                  <a:gd name="T59" fmla="*/ 94 h 259"/>
                  <a:gd name="T60" fmla="*/ 5 w 271"/>
                  <a:gd name="T61" fmla="*/ 136 h 259"/>
                  <a:gd name="T62" fmla="*/ 0 w 271"/>
                  <a:gd name="T63" fmla="*/ 163 h 259"/>
                  <a:gd name="T64" fmla="*/ 17 w 271"/>
                  <a:gd name="T65" fmla="*/ 130 h 259"/>
                  <a:gd name="T66" fmla="*/ 96 w 271"/>
                  <a:gd name="T67" fmla="*/ 113 h 259"/>
                  <a:gd name="T68" fmla="*/ 72 w 271"/>
                  <a:gd name="T69" fmla="*/ 123 h 259"/>
                  <a:gd name="T70" fmla="*/ 65 w 271"/>
                  <a:gd name="T71" fmla="*/ 126 h 259"/>
                  <a:gd name="T72" fmla="*/ 35 w 271"/>
                  <a:gd name="T73" fmla="*/ 175 h 259"/>
                  <a:gd name="T74" fmla="*/ 33 w 271"/>
                  <a:gd name="T75" fmla="*/ 182 h 259"/>
                  <a:gd name="T76" fmla="*/ 36 w 271"/>
                  <a:gd name="T77" fmla="*/ 181 h 259"/>
                  <a:gd name="T78" fmla="*/ 61 w 271"/>
                  <a:gd name="T79" fmla="*/ 143 h 259"/>
                  <a:gd name="T80" fmla="*/ 79 w 271"/>
                  <a:gd name="T81" fmla="*/ 131 h 259"/>
                  <a:gd name="T82" fmla="*/ 165 w 271"/>
                  <a:gd name="T83" fmla="*/ 156 h 259"/>
                  <a:gd name="T84" fmla="*/ 201 w 271"/>
                  <a:gd name="T85" fmla="*/ 224 h 259"/>
                  <a:gd name="T86" fmla="*/ 176 w 271"/>
                  <a:gd name="T87" fmla="*/ 258 h 259"/>
                  <a:gd name="T88" fmla="*/ 203 w 271"/>
                  <a:gd name="T89" fmla="*/ 233 h 259"/>
                  <a:gd name="T90" fmla="*/ 209 w 271"/>
                  <a:gd name="T91" fmla="*/ 187 h 259"/>
                  <a:gd name="T92" fmla="*/ 206 w 271"/>
                  <a:gd name="T93" fmla="*/ 184 h 259"/>
                  <a:gd name="T94" fmla="*/ 168 w 271"/>
                  <a:gd name="T95" fmla="*/ 141 h 259"/>
                  <a:gd name="T96" fmla="*/ 226 w 271"/>
                  <a:gd name="T97" fmla="*/ 176 h 259"/>
                  <a:gd name="T98" fmla="*/ 231 w 271"/>
                  <a:gd name="T99" fmla="*/ 223 h 259"/>
                  <a:gd name="T100" fmla="*/ 214 w 271"/>
                  <a:gd name="T101" fmla="*/ 250 h 259"/>
                  <a:gd name="T102" fmla="*/ 235 w 271"/>
                  <a:gd name="T103" fmla="*/ 224 h 259"/>
                  <a:gd name="T104" fmla="*/ 64 w 271"/>
                  <a:gd name="T105" fmla="*/ 101 h 259"/>
                  <a:gd name="T106" fmla="*/ 117 w 271"/>
                  <a:gd name="T107" fmla="*/ 155 h 259"/>
                  <a:gd name="T108" fmla="*/ 101 w 271"/>
                  <a:gd name="T109" fmla="*/ 173 h 259"/>
                  <a:gd name="T110" fmla="*/ 93 w 271"/>
                  <a:gd name="T111" fmla="*/ 178 h 259"/>
                  <a:gd name="T112" fmla="*/ 117 w 271"/>
                  <a:gd name="T113" fmla="*/ 150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71" h="259">
                    <a:moveTo>
                      <a:pt x="235" y="224"/>
                    </a:moveTo>
                    <a:cubicBezTo>
                      <a:pt x="235" y="224"/>
                      <a:pt x="235" y="224"/>
                      <a:pt x="235" y="224"/>
                    </a:cubicBezTo>
                    <a:cubicBezTo>
                      <a:pt x="235" y="223"/>
                      <a:pt x="235" y="223"/>
                      <a:pt x="235" y="223"/>
                    </a:cubicBezTo>
                    <a:cubicBezTo>
                      <a:pt x="235" y="222"/>
                      <a:pt x="235" y="222"/>
                      <a:pt x="235" y="222"/>
                    </a:cubicBezTo>
                    <a:cubicBezTo>
                      <a:pt x="235" y="221"/>
                      <a:pt x="235" y="220"/>
                      <a:pt x="235" y="219"/>
                    </a:cubicBezTo>
                    <a:cubicBezTo>
                      <a:pt x="235" y="216"/>
                      <a:pt x="235" y="214"/>
                      <a:pt x="235" y="212"/>
                    </a:cubicBezTo>
                    <a:cubicBezTo>
                      <a:pt x="235" y="202"/>
                      <a:pt x="235" y="192"/>
                      <a:pt x="234" y="182"/>
                    </a:cubicBezTo>
                    <a:cubicBezTo>
                      <a:pt x="234" y="178"/>
                      <a:pt x="234" y="178"/>
                      <a:pt x="234" y="178"/>
                    </a:cubicBezTo>
                    <a:cubicBezTo>
                      <a:pt x="233" y="176"/>
                      <a:pt x="233" y="176"/>
                      <a:pt x="233" y="176"/>
                    </a:cubicBezTo>
                    <a:cubicBezTo>
                      <a:pt x="233" y="175"/>
                      <a:pt x="233" y="174"/>
                      <a:pt x="233" y="173"/>
                    </a:cubicBezTo>
                    <a:cubicBezTo>
                      <a:pt x="233" y="173"/>
                      <a:pt x="233" y="173"/>
                      <a:pt x="233" y="172"/>
                    </a:cubicBezTo>
                    <a:cubicBezTo>
                      <a:pt x="232" y="172"/>
                      <a:pt x="232" y="172"/>
                      <a:pt x="232" y="172"/>
                    </a:cubicBezTo>
                    <a:cubicBezTo>
                      <a:pt x="232" y="172"/>
                      <a:pt x="232" y="172"/>
                      <a:pt x="232" y="172"/>
                    </a:cubicBezTo>
                    <a:cubicBezTo>
                      <a:pt x="232" y="172"/>
                      <a:pt x="232" y="172"/>
                      <a:pt x="232" y="172"/>
                    </a:cubicBezTo>
                    <a:cubicBezTo>
                      <a:pt x="232" y="172"/>
                      <a:pt x="232" y="172"/>
                      <a:pt x="232" y="172"/>
                    </a:cubicBezTo>
                    <a:cubicBezTo>
                      <a:pt x="232" y="171"/>
                      <a:pt x="232" y="171"/>
                      <a:pt x="232" y="171"/>
                    </a:cubicBezTo>
                    <a:cubicBezTo>
                      <a:pt x="231" y="171"/>
                      <a:pt x="231" y="171"/>
                      <a:pt x="231" y="171"/>
                    </a:cubicBezTo>
                    <a:cubicBezTo>
                      <a:pt x="230" y="170"/>
                      <a:pt x="230" y="170"/>
                      <a:pt x="229" y="169"/>
                    </a:cubicBezTo>
                    <a:cubicBezTo>
                      <a:pt x="228" y="168"/>
                      <a:pt x="227" y="168"/>
                      <a:pt x="226" y="167"/>
                    </a:cubicBezTo>
                    <a:cubicBezTo>
                      <a:pt x="222" y="164"/>
                      <a:pt x="218" y="162"/>
                      <a:pt x="213" y="159"/>
                    </a:cubicBezTo>
                    <a:cubicBezTo>
                      <a:pt x="209" y="157"/>
                      <a:pt x="205" y="155"/>
                      <a:pt x="201" y="153"/>
                    </a:cubicBezTo>
                    <a:cubicBezTo>
                      <a:pt x="197" y="151"/>
                      <a:pt x="194" y="150"/>
                      <a:pt x="190" y="148"/>
                    </a:cubicBezTo>
                    <a:cubicBezTo>
                      <a:pt x="180" y="144"/>
                      <a:pt x="172" y="141"/>
                      <a:pt x="169" y="140"/>
                    </a:cubicBezTo>
                    <a:cubicBezTo>
                      <a:pt x="169" y="138"/>
                      <a:pt x="170" y="137"/>
                      <a:pt x="171" y="135"/>
                    </a:cubicBezTo>
                    <a:cubicBezTo>
                      <a:pt x="175" y="135"/>
                      <a:pt x="182" y="136"/>
                      <a:pt x="192" y="136"/>
                    </a:cubicBezTo>
                    <a:cubicBezTo>
                      <a:pt x="195" y="136"/>
                      <a:pt x="199" y="136"/>
                      <a:pt x="203" y="136"/>
                    </a:cubicBezTo>
                    <a:cubicBezTo>
                      <a:pt x="208" y="136"/>
                      <a:pt x="212" y="136"/>
                      <a:pt x="217" y="135"/>
                    </a:cubicBezTo>
                    <a:cubicBezTo>
                      <a:pt x="221" y="135"/>
                      <a:pt x="226" y="134"/>
                      <a:pt x="231" y="133"/>
                    </a:cubicBezTo>
                    <a:cubicBezTo>
                      <a:pt x="231" y="133"/>
                      <a:pt x="232" y="133"/>
                      <a:pt x="233" y="133"/>
                    </a:cubicBezTo>
                    <a:cubicBezTo>
                      <a:pt x="233" y="133"/>
                      <a:pt x="233" y="133"/>
                      <a:pt x="233" y="133"/>
                    </a:cubicBezTo>
                    <a:cubicBezTo>
                      <a:pt x="234" y="132"/>
                      <a:pt x="234" y="132"/>
                      <a:pt x="234" y="132"/>
                    </a:cubicBezTo>
                    <a:cubicBezTo>
                      <a:pt x="234" y="132"/>
                      <a:pt x="234" y="132"/>
                      <a:pt x="234" y="132"/>
                    </a:cubicBezTo>
                    <a:cubicBezTo>
                      <a:pt x="233" y="133"/>
                      <a:pt x="234" y="132"/>
                      <a:pt x="234" y="132"/>
                    </a:cubicBezTo>
                    <a:cubicBezTo>
                      <a:pt x="234" y="132"/>
                      <a:pt x="234" y="132"/>
                      <a:pt x="234" y="132"/>
                    </a:cubicBezTo>
                    <a:cubicBezTo>
                      <a:pt x="235" y="132"/>
                      <a:pt x="235" y="131"/>
                      <a:pt x="236" y="131"/>
                    </a:cubicBezTo>
                    <a:cubicBezTo>
                      <a:pt x="237" y="130"/>
                      <a:pt x="237" y="129"/>
                      <a:pt x="238" y="129"/>
                    </a:cubicBezTo>
                    <a:cubicBezTo>
                      <a:pt x="239" y="127"/>
                      <a:pt x="239" y="127"/>
                      <a:pt x="239" y="127"/>
                    </a:cubicBezTo>
                    <a:cubicBezTo>
                      <a:pt x="240" y="125"/>
                      <a:pt x="242" y="123"/>
                      <a:pt x="243" y="121"/>
                    </a:cubicBezTo>
                    <a:cubicBezTo>
                      <a:pt x="249" y="113"/>
                      <a:pt x="255" y="105"/>
                      <a:pt x="260" y="98"/>
                    </a:cubicBezTo>
                    <a:cubicBezTo>
                      <a:pt x="263" y="94"/>
                      <a:pt x="265" y="90"/>
                      <a:pt x="268" y="87"/>
                    </a:cubicBezTo>
                    <a:cubicBezTo>
                      <a:pt x="268" y="87"/>
                      <a:pt x="268" y="87"/>
                      <a:pt x="268" y="87"/>
                    </a:cubicBezTo>
                    <a:cubicBezTo>
                      <a:pt x="268" y="86"/>
                      <a:pt x="268" y="86"/>
                      <a:pt x="268" y="86"/>
                    </a:cubicBezTo>
                    <a:cubicBezTo>
                      <a:pt x="268" y="86"/>
                      <a:pt x="268" y="86"/>
                      <a:pt x="268" y="86"/>
                    </a:cubicBezTo>
                    <a:cubicBezTo>
                      <a:pt x="268" y="86"/>
                      <a:pt x="268" y="86"/>
                      <a:pt x="268" y="86"/>
                    </a:cubicBezTo>
                    <a:cubicBezTo>
                      <a:pt x="268" y="86"/>
                      <a:pt x="268" y="86"/>
                      <a:pt x="269" y="85"/>
                    </a:cubicBezTo>
                    <a:cubicBezTo>
                      <a:pt x="269" y="85"/>
                      <a:pt x="269" y="84"/>
                      <a:pt x="269" y="83"/>
                    </a:cubicBezTo>
                    <a:cubicBezTo>
                      <a:pt x="269" y="82"/>
                      <a:pt x="269" y="81"/>
                      <a:pt x="269" y="80"/>
                    </a:cubicBezTo>
                    <a:cubicBezTo>
                      <a:pt x="270" y="78"/>
                      <a:pt x="270" y="76"/>
                      <a:pt x="270" y="74"/>
                    </a:cubicBezTo>
                    <a:cubicBezTo>
                      <a:pt x="271" y="67"/>
                      <a:pt x="271" y="61"/>
                      <a:pt x="271" y="57"/>
                    </a:cubicBezTo>
                    <a:cubicBezTo>
                      <a:pt x="271" y="52"/>
                      <a:pt x="271" y="50"/>
                      <a:pt x="271" y="50"/>
                    </a:cubicBezTo>
                    <a:cubicBezTo>
                      <a:pt x="270" y="50"/>
                      <a:pt x="270" y="50"/>
                      <a:pt x="270" y="50"/>
                    </a:cubicBezTo>
                    <a:cubicBezTo>
                      <a:pt x="270" y="50"/>
                      <a:pt x="270" y="52"/>
                      <a:pt x="269" y="56"/>
                    </a:cubicBezTo>
                    <a:cubicBezTo>
                      <a:pt x="269" y="61"/>
                      <a:pt x="268" y="67"/>
                      <a:pt x="267" y="74"/>
                    </a:cubicBezTo>
                    <a:cubicBezTo>
                      <a:pt x="267" y="76"/>
                      <a:pt x="267" y="78"/>
                      <a:pt x="266" y="80"/>
                    </a:cubicBezTo>
                    <a:cubicBezTo>
                      <a:pt x="266" y="81"/>
                      <a:pt x="266" y="82"/>
                      <a:pt x="266" y="82"/>
                    </a:cubicBezTo>
                    <a:cubicBezTo>
                      <a:pt x="265" y="83"/>
                      <a:pt x="265" y="83"/>
                      <a:pt x="265" y="84"/>
                    </a:cubicBezTo>
                    <a:cubicBezTo>
                      <a:pt x="265" y="84"/>
                      <a:pt x="265" y="84"/>
                      <a:pt x="265" y="84"/>
                    </a:cubicBezTo>
                    <a:cubicBezTo>
                      <a:pt x="265" y="84"/>
                      <a:pt x="265" y="84"/>
                      <a:pt x="265" y="84"/>
                    </a:cubicBezTo>
                    <a:cubicBezTo>
                      <a:pt x="265" y="85"/>
                      <a:pt x="265" y="85"/>
                      <a:pt x="265" y="85"/>
                    </a:cubicBezTo>
                    <a:cubicBezTo>
                      <a:pt x="262" y="88"/>
                      <a:pt x="259" y="91"/>
                      <a:pt x="256" y="95"/>
                    </a:cubicBezTo>
                    <a:cubicBezTo>
                      <a:pt x="251" y="102"/>
                      <a:pt x="245" y="110"/>
                      <a:pt x="238" y="117"/>
                    </a:cubicBezTo>
                    <a:cubicBezTo>
                      <a:pt x="237" y="119"/>
                      <a:pt x="235" y="121"/>
                      <a:pt x="234" y="123"/>
                    </a:cubicBezTo>
                    <a:cubicBezTo>
                      <a:pt x="232" y="124"/>
                      <a:pt x="232" y="124"/>
                      <a:pt x="232" y="124"/>
                    </a:cubicBezTo>
                    <a:cubicBezTo>
                      <a:pt x="232" y="125"/>
                      <a:pt x="232" y="125"/>
                      <a:pt x="231" y="125"/>
                    </a:cubicBezTo>
                    <a:cubicBezTo>
                      <a:pt x="231" y="125"/>
                      <a:pt x="231" y="125"/>
                      <a:pt x="231" y="126"/>
                    </a:cubicBezTo>
                    <a:cubicBezTo>
                      <a:pt x="231" y="126"/>
                      <a:pt x="231" y="126"/>
                      <a:pt x="231" y="126"/>
                    </a:cubicBezTo>
                    <a:cubicBezTo>
                      <a:pt x="231" y="126"/>
                      <a:pt x="231" y="126"/>
                      <a:pt x="231" y="126"/>
                    </a:cubicBezTo>
                    <a:cubicBezTo>
                      <a:pt x="230" y="126"/>
                      <a:pt x="230" y="126"/>
                      <a:pt x="230" y="126"/>
                    </a:cubicBezTo>
                    <a:cubicBezTo>
                      <a:pt x="230" y="126"/>
                      <a:pt x="230" y="126"/>
                      <a:pt x="230" y="126"/>
                    </a:cubicBezTo>
                    <a:cubicBezTo>
                      <a:pt x="226" y="126"/>
                      <a:pt x="221" y="126"/>
                      <a:pt x="216" y="127"/>
                    </a:cubicBezTo>
                    <a:cubicBezTo>
                      <a:pt x="212" y="127"/>
                      <a:pt x="207" y="128"/>
                      <a:pt x="203" y="128"/>
                    </a:cubicBezTo>
                    <a:cubicBezTo>
                      <a:pt x="199" y="129"/>
                      <a:pt x="195" y="129"/>
                      <a:pt x="191" y="130"/>
                    </a:cubicBezTo>
                    <a:cubicBezTo>
                      <a:pt x="187" y="130"/>
                      <a:pt x="184" y="131"/>
                      <a:pt x="181" y="131"/>
                    </a:cubicBezTo>
                    <a:cubicBezTo>
                      <a:pt x="178" y="132"/>
                      <a:pt x="176" y="132"/>
                      <a:pt x="173" y="132"/>
                    </a:cubicBezTo>
                    <a:cubicBezTo>
                      <a:pt x="173" y="133"/>
                      <a:pt x="172" y="133"/>
                      <a:pt x="172" y="133"/>
                    </a:cubicBezTo>
                    <a:cubicBezTo>
                      <a:pt x="175" y="126"/>
                      <a:pt x="178" y="119"/>
                      <a:pt x="180" y="114"/>
                    </a:cubicBezTo>
                    <a:cubicBezTo>
                      <a:pt x="183" y="114"/>
                      <a:pt x="189" y="114"/>
                      <a:pt x="197" y="113"/>
                    </a:cubicBezTo>
                    <a:cubicBezTo>
                      <a:pt x="200" y="113"/>
                      <a:pt x="203" y="113"/>
                      <a:pt x="207" y="112"/>
                    </a:cubicBezTo>
                    <a:cubicBezTo>
                      <a:pt x="210" y="112"/>
                      <a:pt x="214" y="111"/>
                      <a:pt x="218" y="110"/>
                    </a:cubicBezTo>
                    <a:cubicBezTo>
                      <a:pt x="219" y="110"/>
                      <a:pt x="220" y="109"/>
                      <a:pt x="221" y="109"/>
                    </a:cubicBezTo>
                    <a:cubicBezTo>
                      <a:pt x="221" y="109"/>
                      <a:pt x="222" y="109"/>
                      <a:pt x="223" y="108"/>
                    </a:cubicBezTo>
                    <a:cubicBezTo>
                      <a:pt x="223" y="108"/>
                      <a:pt x="223" y="108"/>
                      <a:pt x="224" y="108"/>
                    </a:cubicBezTo>
                    <a:cubicBezTo>
                      <a:pt x="224" y="108"/>
                      <a:pt x="224" y="108"/>
                      <a:pt x="224" y="107"/>
                    </a:cubicBezTo>
                    <a:cubicBezTo>
                      <a:pt x="225" y="107"/>
                      <a:pt x="225" y="107"/>
                      <a:pt x="225" y="107"/>
                    </a:cubicBezTo>
                    <a:cubicBezTo>
                      <a:pt x="225" y="107"/>
                      <a:pt x="225" y="107"/>
                      <a:pt x="225" y="107"/>
                    </a:cubicBezTo>
                    <a:cubicBezTo>
                      <a:pt x="225" y="107"/>
                      <a:pt x="225" y="107"/>
                      <a:pt x="225" y="107"/>
                    </a:cubicBezTo>
                    <a:cubicBezTo>
                      <a:pt x="225" y="106"/>
                      <a:pt x="225" y="106"/>
                      <a:pt x="225" y="106"/>
                    </a:cubicBezTo>
                    <a:cubicBezTo>
                      <a:pt x="225" y="106"/>
                      <a:pt x="225" y="106"/>
                      <a:pt x="225" y="106"/>
                    </a:cubicBezTo>
                    <a:cubicBezTo>
                      <a:pt x="226" y="106"/>
                      <a:pt x="226" y="105"/>
                      <a:pt x="226" y="105"/>
                    </a:cubicBezTo>
                    <a:cubicBezTo>
                      <a:pt x="227" y="103"/>
                      <a:pt x="227" y="103"/>
                      <a:pt x="227" y="103"/>
                    </a:cubicBezTo>
                    <a:cubicBezTo>
                      <a:pt x="228" y="102"/>
                      <a:pt x="228" y="101"/>
                      <a:pt x="229" y="100"/>
                    </a:cubicBezTo>
                    <a:cubicBezTo>
                      <a:pt x="230" y="97"/>
                      <a:pt x="232" y="93"/>
                      <a:pt x="234" y="89"/>
                    </a:cubicBezTo>
                    <a:cubicBezTo>
                      <a:pt x="237" y="81"/>
                      <a:pt x="240" y="74"/>
                      <a:pt x="243" y="67"/>
                    </a:cubicBezTo>
                    <a:cubicBezTo>
                      <a:pt x="244" y="65"/>
                      <a:pt x="244" y="63"/>
                      <a:pt x="245" y="61"/>
                    </a:cubicBezTo>
                    <a:cubicBezTo>
                      <a:pt x="245" y="60"/>
                      <a:pt x="245" y="60"/>
                      <a:pt x="245" y="60"/>
                    </a:cubicBezTo>
                    <a:cubicBezTo>
                      <a:pt x="245" y="59"/>
                      <a:pt x="245" y="59"/>
                      <a:pt x="245" y="59"/>
                    </a:cubicBezTo>
                    <a:cubicBezTo>
                      <a:pt x="246" y="58"/>
                      <a:pt x="246" y="58"/>
                      <a:pt x="246" y="58"/>
                    </a:cubicBezTo>
                    <a:cubicBezTo>
                      <a:pt x="246" y="58"/>
                      <a:pt x="246" y="57"/>
                      <a:pt x="246" y="57"/>
                    </a:cubicBezTo>
                    <a:cubicBezTo>
                      <a:pt x="246" y="56"/>
                      <a:pt x="246" y="56"/>
                      <a:pt x="246" y="56"/>
                    </a:cubicBezTo>
                    <a:cubicBezTo>
                      <a:pt x="246" y="56"/>
                      <a:pt x="246" y="55"/>
                      <a:pt x="245" y="55"/>
                    </a:cubicBezTo>
                    <a:cubicBezTo>
                      <a:pt x="245" y="51"/>
                      <a:pt x="244" y="48"/>
                      <a:pt x="243" y="45"/>
                    </a:cubicBezTo>
                    <a:cubicBezTo>
                      <a:pt x="240" y="33"/>
                      <a:pt x="238" y="25"/>
                      <a:pt x="238" y="25"/>
                    </a:cubicBezTo>
                    <a:cubicBezTo>
                      <a:pt x="237" y="25"/>
                      <a:pt x="237" y="25"/>
                      <a:pt x="237" y="25"/>
                    </a:cubicBezTo>
                    <a:cubicBezTo>
                      <a:pt x="237" y="25"/>
                      <a:pt x="237" y="27"/>
                      <a:pt x="238" y="31"/>
                    </a:cubicBezTo>
                    <a:cubicBezTo>
                      <a:pt x="239" y="34"/>
                      <a:pt x="240" y="39"/>
                      <a:pt x="240" y="46"/>
                    </a:cubicBezTo>
                    <a:cubicBezTo>
                      <a:pt x="241" y="49"/>
                      <a:pt x="241" y="52"/>
                      <a:pt x="242" y="55"/>
                    </a:cubicBezTo>
                    <a:cubicBezTo>
                      <a:pt x="242" y="57"/>
                      <a:pt x="242" y="58"/>
                      <a:pt x="241" y="60"/>
                    </a:cubicBezTo>
                    <a:cubicBezTo>
                      <a:pt x="240" y="61"/>
                      <a:pt x="239" y="63"/>
                      <a:pt x="239" y="65"/>
                    </a:cubicBezTo>
                    <a:cubicBezTo>
                      <a:pt x="235" y="72"/>
                      <a:pt x="232" y="79"/>
                      <a:pt x="228" y="86"/>
                    </a:cubicBezTo>
                    <a:cubicBezTo>
                      <a:pt x="226" y="90"/>
                      <a:pt x="224" y="93"/>
                      <a:pt x="222" y="97"/>
                    </a:cubicBezTo>
                    <a:cubicBezTo>
                      <a:pt x="220" y="99"/>
                      <a:pt x="220" y="99"/>
                      <a:pt x="220" y="99"/>
                    </a:cubicBezTo>
                    <a:cubicBezTo>
                      <a:pt x="220" y="100"/>
                      <a:pt x="220" y="100"/>
                      <a:pt x="220" y="100"/>
                    </a:cubicBezTo>
                    <a:cubicBezTo>
                      <a:pt x="220" y="100"/>
                      <a:pt x="219" y="101"/>
                      <a:pt x="219" y="101"/>
                    </a:cubicBezTo>
                    <a:cubicBezTo>
                      <a:pt x="219" y="101"/>
                      <a:pt x="219" y="101"/>
                      <a:pt x="219" y="101"/>
                    </a:cubicBezTo>
                    <a:cubicBezTo>
                      <a:pt x="218" y="101"/>
                      <a:pt x="218" y="101"/>
                      <a:pt x="218" y="101"/>
                    </a:cubicBezTo>
                    <a:cubicBezTo>
                      <a:pt x="217" y="101"/>
                      <a:pt x="216" y="102"/>
                      <a:pt x="216" y="102"/>
                    </a:cubicBezTo>
                    <a:cubicBezTo>
                      <a:pt x="212" y="103"/>
                      <a:pt x="208" y="104"/>
                      <a:pt x="205" y="105"/>
                    </a:cubicBezTo>
                    <a:cubicBezTo>
                      <a:pt x="202" y="105"/>
                      <a:pt x="198" y="106"/>
                      <a:pt x="196" y="107"/>
                    </a:cubicBezTo>
                    <a:cubicBezTo>
                      <a:pt x="190" y="109"/>
                      <a:pt x="185" y="110"/>
                      <a:pt x="181" y="111"/>
                    </a:cubicBezTo>
                    <a:cubicBezTo>
                      <a:pt x="181" y="111"/>
                      <a:pt x="181" y="111"/>
                      <a:pt x="181" y="111"/>
                    </a:cubicBezTo>
                    <a:cubicBezTo>
                      <a:pt x="182" y="108"/>
                      <a:pt x="182" y="106"/>
                      <a:pt x="182" y="106"/>
                    </a:cubicBezTo>
                    <a:cubicBezTo>
                      <a:pt x="182" y="105"/>
                      <a:pt x="181" y="104"/>
                      <a:pt x="180" y="102"/>
                    </a:cubicBezTo>
                    <a:cubicBezTo>
                      <a:pt x="180" y="102"/>
                      <a:pt x="187" y="94"/>
                      <a:pt x="189" y="90"/>
                    </a:cubicBezTo>
                    <a:cubicBezTo>
                      <a:pt x="190" y="86"/>
                      <a:pt x="186" y="82"/>
                      <a:pt x="186" y="82"/>
                    </a:cubicBezTo>
                    <a:cubicBezTo>
                      <a:pt x="175" y="98"/>
                      <a:pt x="175" y="98"/>
                      <a:pt x="175" y="98"/>
                    </a:cubicBezTo>
                    <a:cubicBezTo>
                      <a:pt x="171" y="94"/>
                      <a:pt x="167" y="91"/>
                      <a:pt x="163" y="89"/>
                    </a:cubicBezTo>
                    <a:cubicBezTo>
                      <a:pt x="173" y="71"/>
                      <a:pt x="173" y="71"/>
                      <a:pt x="173" y="71"/>
                    </a:cubicBezTo>
                    <a:cubicBezTo>
                      <a:pt x="173" y="71"/>
                      <a:pt x="173" y="71"/>
                      <a:pt x="167" y="71"/>
                    </a:cubicBezTo>
                    <a:cubicBezTo>
                      <a:pt x="162" y="71"/>
                      <a:pt x="156" y="87"/>
                      <a:pt x="155" y="87"/>
                    </a:cubicBezTo>
                    <a:cubicBezTo>
                      <a:pt x="155" y="87"/>
                      <a:pt x="155" y="87"/>
                      <a:pt x="155" y="87"/>
                    </a:cubicBezTo>
                    <a:cubicBezTo>
                      <a:pt x="151" y="88"/>
                      <a:pt x="147" y="93"/>
                      <a:pt x="144" y="99"/>
                    </a:cubicBezTo>
                    <a:cubicBezTo>
                      <a:pt x="144" y="99"/>
                      <a:pt x="143" y="98"/>
                      <a:pt x="143" y="98"/>
                    </a:cubicBezTo>
                    <a:cubicBezTo>
                      <a:pt x="143" y="96"/>
                      <a:pt x="142" y="94"/>
                      <a:pt x="141" y="92"/>
                    </a:cubicBezTo>
                    <a:cubicBezTo>
                      <a:pt x="140" y="89"/>
                      <a:pt x="139" y="87"/>
                      <a:pt x="138" y="84"/>
                    </a:cubicBezTo>
                    <a:cubicBezTo>
                      <a:pt x="137" y="81"/>
                      <a:pt x="135" y="78"/>
                      <a:pt x="134" y="75"/>
                    </a:cubicBezTo>
                    <a:cubicBezTo>
                      <a:pt x="133" y="72"/>
                      <a:pt x="131" y="69"/>
                      <a:pt x="130" y="66"/>
                    </a:cubicBezTo>
                    <a:cubicBezTo>
                      <a:pt x="129" y="65"/>
                      <a:pt x="129" y="65"/>
                      <a:pt x="129" y="65"/>
                    </a:cubicBezTo>
                    <a:cubicBezTo>
                      <a:pt x="129" y="64"/>
                      <a:pt x="129" y="64"/>
                      <a:pt x="129" y="64"/>
                    </a:cubicBezTo>
                    <a:cubicBezTo>
                      <a:pt x="129" y="64"/>
                      <a:pt x="129" y="64"/>
                      <a:pt x="129" y="64"/>
                    </a:cubicBezTo>
                    <a:cubicBezTo>
                      <a:pt x="129" y="64"/>
                      <a:pt x="129" y="64"/>
                      <a:pt x="130" y="63"/>
                    </a:cubicBezTo>
                    <a:cubicBezTo>
                      <a:pt x="130" y="62"/>
                      <a:pt x="131" y="60"/>
                      <a:pt x="131" y="58"/>
                    </a:cubicBezTo>
                    <a:cubicBezTo>
                      <a:pt x="133" y="55"/>
                      <a:pt x="134" y="51"/>
                      <a:pt x="136" y="47"/>
                    </a:cubicBezTo>
                    <a:cubicBezTo>
                      <a:pt x="139" y="40"/>
                      <a:pt x="142" y="33"/>
                      <a:pt x="145" y="26"/>
                    </a:cubicBezTo>
                    <a:cubicBezTo>
                      <a:pt x="146" y="24"/>
                      <a:pt x="147" y="23"/>
                      <a:pt x="148" y="21"/>
                    </a:cubicBezTo>
                    <a:cubicBezTo>
                      <a:pt x="148" y="21"/>
                      <a:pt x="148" y="21"/>
                      <a:pt x="148" y="21"/>
                    </a:cubicBezTo>
                    <a:cubicBezTo>
                      <a:pt x="148" y="20"/>
                      <a:pt x="148" y="20"/>
                      <a:pt x="148" y="20"/>
                    </a:cubicBezTo>
                    <a:cubicBezTo>
                      <a:pt x="148" y="20"/>
                      <a:pt x="148" y="20"/>
                      <a:pt x="148" y="20"/>
                    </a:cubicBezTo>
                    <a:cubicBezTo>
                      <a:pt x="148" y="20"/>
                      <a:pt x="148" y="20"/>
                      <a:pt x="148" y="20"/>
                    </a:cubicBezTo>
                    <a:cubicBezTo>
                      <a:pt x="148" y="20"/>
                      <a:pt x="149" y="20"/>
                      <a:pt x="149" y="19"/>
                    </a:cubicBezTo>
                    <a:cubicBezTo>
                      <a:pt x="150" y="19"/>
                      <a:pt x="150" y="19"/>
                      <a:pt x="150" y="19"/>
                    </a:cubicBezTo>
                    <a:cubicBezTo>
                      <a:pt x="151" y="18"/>
                      <a:pt x="151" y="18"/>
                      <a:pt x="151" y="18"/>
                    </a:cubicBezTo>
                    <a:cubicBezTo>
                      <a:pt x="153" y="16"/>
                      <a:pt x="156" y="15"/>
                      <a:pt x="159" y="13"/>
                    </a:cubicBezTo>
                    <a:cubicBezTo>
                      <a:pt x="164" y="10"/>
                      <a:pt x="168" y="8"/>
                      <a:pt x="171" y="6"/>
                    </a:cubicBezTo>
                    <a:cubicBezTo>
                      <a:pt x="174" y="4"/>
                      <a:pt x="176" y="3"/>
                      <a:pt x="176" y="3"/>
                    </a:cubicBezTo>
                    <a:cubicBezTo>
                      <a:pt x="176" y="3"/>
                      <a:pt x="176" y="3"/>
                      <a:pt x="176" y="3"/>
                    </a:cubicBezTo>
                    <a:cubicBezTo>
                      <a:pt x="176" y="3"/>
                      <a:pt x="174" y="3"/>
                      <a:pt x="171" y="5"/>
                    </a:cubicBezTo>
                    <a:cubicBezTo>
                      <a:pt x="168" y="6"/>
                      <a:pt x="163" y="8"/>
                      <a:pt x="157" y="11"/>
                    </a:cubicBezTo>
                    <a:cubicBezTo>
                      <a:pt x="155" y="12"/>
                      <a:pt x="152" y="13"/>
                      <a:pt x="149" y="15"/>
                    </a:cubicBezTo>
                    <a:cubicBezTo>
                      <a:pt x="148" y="16"/>
                      <a:pt x="148" y="16"/>
                      <a:pt x="148" y="16"/>
                    </a:cubicBezTo>
                    <a:cubicBezTo>
                      <a:pt x="147" y="16"/>
                      <a:pt x="147" y="16"/>
                      <a:pt x="146" y="17"/>
                    </a:cubicBezTo>
                    <a:cubicBezTo>
                      <a:pt x="146" y="17"/>
                      <a:pt x="146" y="17"/>
                      <a:pt x="145" y="17"/>
                    </a:cubicBezTo>
                    <a:cubicBezTo>
                      <a:pt x="145" y="18"/>
                      <a:pt x="145" y="18"/>
                      <a:pt x="145" y="18"/>
                    </a:cubicBezTo>
                    <a:cubicBezTo>
                      <a:pt x="145" y="18"/>
                      <a:pt x="145" y="18"/>
                      <a:pt x="145" y="18"/>
                    </a:cubicBezTo>
                    <a:cubicBezTo>
                      <a:pt x="145" y="18"/>
                      <a:pt x="145" y="18"/>
                      <a:pt x="145" y="18"/>
                    </a:cubicBezTo>
                    <a:cubicBezTo>
                      <a:pt x="145" y="18"/>
                      <a:pt x="145" y="18"/>
                      <a:pt x="145" y="18"/>
                    </a:cubicBezTo>
                    <a:cubicBezTo>
                      <a:pt x="145" y="18"/>
                      <a:pt x="145" y="18"/>
                      <a:pt x="145" y="18"/>
                    </a:cubicBezTo>
                    <a:cubicBezTo>
                      <a:pt x="144" y="19"/>
                      <a:pt x="144" y="19"/>
                      <a:pt x="144" y="19"/>
                    </a:cubicBezTo>
                    <a:cubicBezTo>
                      <a:pt x="143" y="21"/>
                      <a:pt x="142" y="22"/>
                      <a:pt x="141" y="24"/>
                    </a:cubicBezTo>
                    <a:cubicBezTo>
                      <a:pt x="137" y="30"/>
                      <a:pt x="134" y="37"/>
                      <a:pt x="130" y="44"/>
                    </a:cubicBezTo>
                    <a:cubicBezTo>
                      <a:pt x="128" y="48"/>
                      <a:pt x="126" y="52"/>
                      <a:pt x="124" y="55"/>
                    </a:cubicBezTo>
                    <a:cubicBezTo>
                      <a:pt x="124" y="57"/>
                      <a:pt x="123" y="59"/>
                      <a:pt x="122" y="61"/>
                    </a:cubicBezTo>
                    <a:cubicBezTo>
                      <a:pt x="122" y="61"/>
                      <a:pt x="121" y="64"/>
                      <a:pt x="121" y="64"/>
                    </a:cubicBezTo>
                    <a:cubicBezTo>
                      <a:pt x="121" y="65"/>
                      <a:pt x="121" y="65"/>
                      <a:pt x="121" y="65"/>
                    </a:cubicBezTo>
                    <a:cubicBezTo>
                      <a:pt x="121" y="65"/>
                      <a:pt x="121" y="66"/>
                      <a:pt x="121" y="66"/>
                    </a:cubicBezTo>
                    <a:cubicBezTo>
                      <a:pt x="121" y="66"/>
                      <a:pt x="121" y="66"/>
                      <a:pt x="121" y="66"/>
                    </a:cubicBezTo>
                    <a:cubicBezTo>
                      <a:pt x="121" y="66"/>
                      <a:pt x="121" y="66"/>
                      <a:pt x="121" y="66"/>
                    </a:cubicBezTo>
                    <a:cubicBezTo>
                      <a:pt x="121" y="66"/>
                      <a:pt x="121" y="66"/>
                      <a:pt x="121" y="66"/>
                    </a:cubicBezTo>
                    <a:cubicBezTo>
                      <a:pt x="121" y="67"/>
                      <a:pt x="121" y="67"/>
                      <a:pt x="121" y="68"/>
                    </a:cubicBezTo>
                    <a:cubicBezTo>
                      <a:pt x="122" y="69"/>
                      <a:pt x="122" y="69"/>
                      <a:pt x="122" y="69"/>
                    </a:cubicBezTo>
                    <a:cubicBezTo>
                      <a:pt x="124" y="73"/>
                      <a:pt x="125" y="76"/>
                      <a:pt x="127" y="79"/>
                    </a:cubicBezTo>
                    <a:cubicBezTo>
                      <a:pt x="129" y="82"/>
                      <a:pt x="131" y="85"/>
                      <a:pt x="132" y="87"/>
                    </a:cubicBezTo>
                    <a:cubicBezTo>
                      <a:pt x="137" y="94"/>
                      <a:pt x="140" y="99"/>
                      <a:pt x="143" y="101"/>
                    </a:cubicBezTo>
                    <a:cubicBezTo>
                      <a:pt x="141" y="104"/>
                      <a:pt x="139" y="107"/>
                      <a:pt x="138" y="110"/>
                    </a:cubicBezTo>
                    <a:cubicBezTo>
                      <a:pt x="135" y="108"/>
                      <a:pt x="131" y="103"/>
                      <a:pt x="124" y="97"/>
                    </a:cubicBezTo>
                    <a:cubicBezTo>
                      <a:pt x="121" y="94"/>
                      <a:pt x="119" y="92"/>
                      <a:pt x="116" y="89"/>
                    </a:cubicBezTo>
                    <a:cubicBezTo>
                      <a:pt x="113" y="87"/>
                      <a:pt x="110" y="84"/>
                      <a:pt x="107" y="82"/>
                    </a:cubicBezTo>
                    <a:cubicBezTo>
                      <a:pt x="106" y="81"/>
                      <a:pt x="105" y="81"/>
                      <a:pt x="105" y="80"/>
                    </a:cubicBezTo>
                    <a:cubicBezTo>
                      <a:pt x="105" y="79"/>
                      <a:pt x="105" y="76"/>
                      <a:pt x="105" y="74"/>
                    </a:cubicBezTo>
                    <a:cubicBezTo>
                      <a:pt x="106" y="70"/>
                      <a:pt x="106" y="66"/>
                      <a:pt x="107" y="61"/>
                    </a:cubicBezTo>
                    <a:cubicBezTo>
                      <a:pt x="108" y="53"/>
                      <a:pt x="110" y="44"/>
                      <a:pt x="111" y="36"/>
                    </a:cubicBezTo>
                    <a:cubicBezTo>
                      <a:pt x="111" y="35"/>
                      <a:pt x="111" y="34"/>
                      <a:pt x="111" y="33"/>
                    </a:cubicBezTo>
                    <a:cubicBezTo>
                      <a:pt x="111" y="33"/>
                      <a:pt x="111" y="33"/>
                      <a:pt x="111" y="33"/>
                    </a:cubicBezTo>
                    <a:cubicBezTo>
                      <a:pt x="111" y="33"/>
                      <a:pt x="111" y="33"/>
                      <a:pt x="111" y="33"/>
                    </a:cubicBezTo>
                    <a:cubicBezTo>
                      <a:pt x="112" y="32"/>
                      <a:pt x="112" y="32"/>
                      <a:pt x="112" y="32"/>
                    </a:cubicBezTo>
                    <a:cubicBezTo>
                      <a:pt x="112" y="32"/>
                      <a:pt x="112" y="32"/>
                      <a:pt x="112" y="32"/>
                    </a:cubicBezTo>
                    <a:cubicBezTo>
                      <a:pt x="112" y="31"/>
                      <a:pt x="112" y="31"/>
                      <a:pt x="112" y="31"/>
                    </a:cubicBezTo>
                    <a:cubicBezTo>
                      <a:pt x="113" y="29"/>
                      <a:pt x="115" y="28"/>
                      <a:pt x="116" y="26"/>
                    </a:cubicBezTo>
                    <a:cubicBezTo>
                      <a:pt x="118" y="23"/>
                      <a:pt x="120" y="20"/>
                      <a:pt x="122" y="18"/>
                    </a:cubicBezTo>
                    <a:cubicBezTo>
                      <a:pt x="130" y="7"/>
                      <a:pt x="136" y="0"/>
                      <a:pt x="136" y="0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35" y="0"/>
                      <a:pt x="129" y="6"/>
                      <a:pt x="120" y="16"/>
                    </a:cubicBezTo>
                    <a:cubicBezTo>
                      <a:pt x="118" y="18"/>
                      <a:pt x="115" y="21"/>
                      <a:pt x="113" y="24"/>
                    </a:cubicBezTo>
                    <a:cubicBezTo>
                      <a:pt x="111" y="25"/>
                      <a:pt x="110" y="27"/>
                      <a:pt x="109" y="28"/>
                    </a:cubicBezTo>
                    <a:cubicBezTo>
                      <a:pt x="109" y="29"/>
                      <a:pt x="108" y="29"/>
                      <a:pt x="108" y="30"/>
                    </a:cubicBezTo>
                    <a:cubicBezTo>
                      <a:pt x="108" y="30"/>
                      <a:pt x="107" y="31"/>
                      <a:pt x="107" y="31"/>
                    </a:cubicBezTo>
                    <a:cubicBezTo>
                      <a:pt x="107" y="31"/>
                      <a:pt x="107" y="31"/>
                      <a:pt x="107" y="31"/>
                    </a:cubicBezTo>
                    <a:cubicBezTo>
                      <a:pt x="107" y="31"/>
                      <a:pt x="107" y="31"/>
                      <a:pt x="107" y="31"/>
                    </a:cubicBezTo>
                    <a:cubicBezTo>
                      <a:pt x="107" y="31"/>
                      <a:pt x="107" y="31"/>
                      <a:pt x="107" y="31"/>
                    </a:cubicBezTo>
                    <a:cubicBezTo>
                      <a:pt x="107" y="32"/>
                      <a:pt x="107" y="32"/>
                      <a:pt x="107" y="32"/>
                    </a:cubicBezTo>
                    <a:cubicBezTo>
                      <a:pt x="107" y="33"/>
                      <a:pt x="107" y="34"/>
                      <a:pt x="106" y="35"/>
                    </a:cubicBezTo>
                    <a:cubicBezTo>
                      <a:pt x="105" y="43"/>
                      <a:pt x="103" y="52"/>
                      <a:pt x="101" y="60"/>
                    </a:cubicBezTo>
                    <a:cubicBezTo>
                      <a:pt x="100" y="65"/>
                      <a:pt x="99" y="69"/>
                      <a:pt x="98" y="73"/>
                    </a:cubicBezTo>
                    <a:cubicBezTo>
                      <a:pt x="97" y="75"/>
                      <a:pt x="97" y="78"/>
                      <a:pt x="97" y="80"/>
                    </a:cubicBezTo>
                    <a:cubicBezTo>
                      <a:pt x="97" y="81"/>
                      <a:pt x="97" y="81"/>
                      <a:pt x="97" y="82"/>
                    </a:cubicBezTo>
                    <a:cubicBezTo>
                      <a:pt x="97" y="83"/>
                      <a:pt x="97" y="84"/>
                      <a:pt x="97" y="84"/>
                    </a:cubicBezTo>
                    <a:cubicBezTo>
                      <a:pt x="97" y="85"/>
                      <a:pt x="97" y="85"/>
                      <a:pt x="97" y="85"/>
                    </a:cubicBezTo>
                    <a:cubicBezTo>
                      <a:pt x="97" y="85"/>
                      <a:pt x="97" y="85"/>
                      <a:pt x="97" y="85"/>
                    </a:cubicBezTo>
                    <a:cubicBezTo>
                      <a:pt x="97" y="84"/>
                      <a:pt x="98" y="85"/>
                      <a:pt x="98" y="86"/>
                    </a:cubicBezTo>
                    <a:cubicBezTo>
                      <a:pt x="98" y="86"/>
                      <a:pt x="98" y="86"/>
                      <a:pt x="98" y="86"/>
                    </a:cubicBezTo>
                    <a:cubicBezTo>
                      <a:pt x="99" y="86"/>
                      <a:pt x="99" y="86"/>
                      <a:pt x="99" y="86"/>
                    </a:cubicBezTo>
                    <a:cubicBezTo>
                      <a:pt x="100" y="87"/>
                      <a:pt x="101" y="88"/>
                      <a:pt x="101" y="88"/>
                    </a:cubicBezTo>
                    <a:cubicBezTo>
                      <a:pt x="105" y="91"/>
                      <a:pt x="108" y="93"/>
                      <a:pt x="111" y="95"/>
                    </a:cubicBezTo>
                    <a:cubicBezTo>
                      <a:pt x="114" y="98"/>
                      <a:pt x="117" y="100"/>
                      <a:pt x="120" y="102"/>
                    </a:cubicBezTo>
                    <a:cubicBezTo>
                      <a:pt x="128" y="107"/>
                      <a:pt x="134" y="110"/>
                      <a:pt x="137" y="112"/>
                    </a:cubicBezTo>
                    <a:cubicBezTo>
                      <a:pt x="136" y="115"/>
                      <a:pt x="134" y="117"/>
                      <a:pt x="133" y="120"/>
                    </a:cubicBezTo>
                    <a:cubicBezTo>
                      <a:pt x="132" y="119"/>
                      <a:pt x="130" y="119"/>
                      <a:pt x="128" y="118"/>
                    </a:cubicBezTo>
                    <a:cubicBezTo>
                      <a:pt x="124" y="116"/>
                      <a:pt x="118" y="113"/>
                      <a:pt x="110" y="110"/>
                    </a:cubicBezTo>
                    <a:cubicBezTo>
                      <a:pt x="106" y="108"/>
                      <a:pt x="102" y="107"/>
                      <a:pt x="98" y="105"/>
                    </a:cubicBezTo>
                    <a:cubicBezTo>
                      <a:pt x="94" y="104"/>
                      <a:pt x="89" y="102"/>
                      <a:pt x="84" y="100"/>
                    </a:cubicBezTo>
                    <a:cubicBezTo>
                      <a:pt x="80" y="99"/>
                      <a:pt x="75" y="97"/>
                      <a:pt x="70" y="96"/>
                    </a:cubicBezTo>
                    <a:cubicBezTo>
                      <a:pt x="68" y="95"/>
                      <a:pt x="67" y="95"/>
                      <a:pt x="66" y="95"/>
                    </a:cubicBezTo>
                    <a:cubicBezTo>
                      <a:pt x="65" y="95"/>
                      <a:pt x="65" y="95"/>
                      <a:pt x="65" y="95"/>
                    </a:cubicBezTo>
                    <a:cubicBezTo>
                      <a:pt x="65" y="95"/>
                      <a:pt x="65" y="95"/>
                      <a:pt x="65" y="95"/>
                    </a:cubicBezTo>
                    <a:cubicBezTo>
                      <a:pt x="65" y="94"/>
                      <a:pt x="65" y="94"/>
                      <a:pt x="64" y="94"/>
                    </a:cubicBezTo>
                    <a:cubicBezTo>
                      <a:pt x="64" y="94"/>
                      <a:pt x="64" y="94"/>
                      <a:pt x="64" y="94"/>
                    </a:cubicBezTo>
                    <a:cubicBezTo>
                      <a:pt x="64" y="94"/>
                      <a:pt x="64" y="94"/>
                      <a:pt x="64" y="94"/>
                    </a:cubicBezTo>
                    <a:cubicBezTo>
                      <a:pt x="64" y="94"/>
                      <a:pt x="64" y="94"/>
                      <a:pt x="64" y="94"/>
                    </a:cubicBezTo>
                    <a:cubicBezTo>
                      <a:pt x="64" y="94"/>
                      <a:pt x="64" y="94"/>
                      <a:pt x="64" y="94"/>
                    </a:cubicBezTo>
                    <a:cubicBezTo>
                      <a:pt x="63" y="94"/>
                      <a:pt x="63" y="94"/>
                      <a:pt x="62" y="94"/>
                    </a:cubicBezTo>
                    <a:cubicBezTo>
                      <a:pt x="62" y="94"/>
                      <a:pt x="62" y="94"/>
                      <a:pt x="62" y="94"/>
                    </a:cubicBezTo>
                    <a:cubicBezTo>
                      <a:pt x="62" y="94"/>
                      <a:pt x="62" y="94"/>
                      <a:pt x="62" y="94"/>
                    </a:cubicBezTo>
                    <a:cubicBezTo>
                      <a:pt x="61" y="95"/>
                      <a:pt x="60" y="95"/>
                      <a:pt x="59" y="96"/>
                    </a:cubicBezTo>
                    <a:cubicBezTo>
                      <a:pt x="57" y="97"/>
                      <a:pt x="55" y="98"/>
                      <a:pt x="52" y="100"/>
                    </a:cubicBezTo>
                    <a:cubicBezTo>
                      <a:pt x="43" y="106"/>
                      <a:pt x="35" y="112"/>
                      <a:pt x="27" y="118"/>
                    </a:cubicBezTo>
                    <a:cubicBezTo>
                      <a:pt x="23" y="121"/>
                      <a:pt x="19" y="124"/>
                      <a:pt x="15" y="127"/>
                    </a:cubicBezTo>
                    <a:cubicBezTo>
                      <a:pt x="13" y="129"/>
                      <a:pt x="12" y="130"/>
                      <a:pt x="10" y="131"/>
                    </a:cubicBezTo>
                    <a:cubicBezTo>
                      <a:pt x="8" y="133"/>
                      <a:pt x="7" y="134"/>
                      <a:pt x="5" y="136"/>
                    </a:cubicBezTo>
                    <a:cubicBezTo>
                      <a:pt x="5" y="136"/>
                      <a:pt x="5" y="136"/>
                      <a:pt x="5" y="136"/>
                    </a:cubicBezTo>
                    <a:cubicBezTo>
                      <a:pt x="4" y="136"/>
                      <a:pt x="4" y="136"/>
                      <a:pt x="4" y="136"/>
                    </a:cubicBezTo>
                    <a:cubicBezTo>
                      <a:pt x="4" y="137"/>
                      <a:pt x="4" y="137"/>
                      <a:pt x="4" y="137"/>
                    </a:cubicBezTo>
                    <a:cubicBezTo>
                      <a:pt x="4" y="138"/>
                      <a:pt x="4" y="138"/>
                      <a:pt x="4" y="138"/>
                    </a:cubicBezTo>
                    <a:cubicBezTo>
                      <a:pt x="4" y="138"/>
                      <a:pt x="4" y="139"/>
                      <a:pt x="4" y="139"/>
                    </a:cubicBezTo>
                    <a:cubicBezTo>
                      <a:pt x="4" y="140"/>
                      <a:pt x="3" y="141"/>
                      <a:pt x="3" y="142"/>
                    </a:cubicBezTo>
                    <a:cubicBezTo>
                      <a:pt x="3" y="144"/>
                      <a:pt x="3" y="145"/>
                      <a:pt x="2" y="147"/>
                    </a:cubicBezTo>
                    <a:cubicBezTo>
                      <a:pt x="2" y="150"/>
                      <a:pt x="1" y="153"/>
                      <a:pt x="1" y="155"/>
                    </a:cubicBezTo>
                    <a:cubicBezTo>
                      <a:pt x="0" y="160"/>
                      <a:pt x="0" y="163"/>
                      <a:pt x="0" y="163"/>
                    </a:cubicBezTo>
                    <a:cubicBezTo>
                      <a:pt x="1" y="163"/>
                      <a:pt x="1" y="163"/>
                      <a:pt x="1" y="163"/>
                    </a:cubicBezTo>
                    <a:cubicBezTo>
                      <a:pt x="1" y="163"/>
                      <a:pt x="1" y="160"/>
                      <a:pt x="2" y="156"/>
                    </a:cubicBezTo>
                    <a:cubicBezTo>
                      <a:pt x="3" y="153"/>
                      <a:pt x="4" y="151"/>
                      <a:pt x="4" y="147"/>
                    </a:cubicBezTo>
                    <a:cubicBezTo>
                      <a:pt x="5" y="146"/>
                      <a:pt x="5" y="144"/>
                      <a:pt x="6" y="142"/>
                    </a:cubicBezTo>
                    <a:cubicBezTo>
                      <a:pt x="6" y="142"/>
                      <a:pt x="6" y="141"/>
                      <a:pt x="6" y="140"/>
                    </a:cubicBezTo>
                    <a:cubicBezTo>
                      <a:pt x="7" y="139"/>
                      <a:pt x="7" y="138"/>
                      <a:pt x="7" y="138"/>
                    </a:cubicBezTo>
                    <a:cubicBezTo>
                      <a:pt x="8" y="137"/>
                      <a:pt x="10" y="135"/>
                      <a:pt x="12" y="134"/>
                    </a:cubicBezTo>
                    <a:cubicBezTo>
                      <a:pt x="14" y="133"/>
                      <a:pt x="15" y="132"/>
                      <a:pt x="17" y="130"/>
                    </a:cubicBezTo>
                    <a:cubicBezTo>
                      <a:pt x="21" y="128"/>
                      <a:pt x="25" y="125"/>
                      <a:pt x="29" y="122"/>
                    </a:cubicBezTo>
                    <a:cubicBezTo>
                      <a:pt x="38" y="117"/>
                      <a:pt x="47" y="111"/>
                      <a:pt x="56" y="105"/>
                    </a:cubicBezTo>
                    <a:cubicBezTo>
                      <a:pt x="58" y="104"/>
                      <a:pt x="60" y="103"/>
                      <a:pt x="63" y="102"/>
                    </a:cubicBezTo>
                    <a:cubicBezTo>
                      <a:pt x="63" y="102"/>
                      <a:pt x="63" y="101"/>
                      <a:pt x="63" y="101"/>
                    </a:cubicBezTo>
                    <a:cubicBezTo>
                      <a:pt x="63" y="102"/>
                      <a:pt x="63" y="102"/>
                      <a:pt x="63" y="102"/>
                    </a:cubicBezTo>
                    <a:cubicBezTo>
                      <a:pt x="65" y="102"/>
                      <a:pt x="66" y="102"/>
                      <a:pt x="67" y="103"/>
                    </a:cubicBezTo>
                    <a:cubicBezTo>
                      <a:pt x="72" y="105"/>
                      <a:pt x="77" y="107"/>
                      <a:pt x="82" y="108"/>
                    </a:cubicBezTo>
                    <a:cubicBezTo>
                      <a:pt x="87" y="110"/>
                      <a:pt x="91" y="111"/>
                      <a:pt x="96" y="113"/>
                    </a:cubicBezTo>
                    <a:cubicBezTo>
                      <a:pt x="100" y="114"/>
                      <a:pt x="104" y="115"/>
                      <a:pt x="108" y="116"/>
                    </a:cubicBezTo>
                    <a:cubicBezTo>
                      <a:pt x="120" y="119"/>
                      <a:pt x="129" y="121"/>
                      <a:pt x="133" y="121"/>
                    </a:cubicBezTo>
                    <a:cubicBezTo>
                      <a:pt x="131" y="125"/>
                      <a:pt x="129" y="129"/>
                      <a:pt x="128" y="131"/>
                    </a:cubicBezTo>
                    <a:cubicBezTo>
                      <a:pt x="128" y="130"/>
                      <a:pt x="128" y="130"/>
                      <a:pt x="128" y="130"/>
                    </a:cubicBezTo>
                    <a:cubicBezTo>
                      <a:pt x="128" y="130"/>
                      <a:pt x="118" y="128"/>
                      <a:pt x="104" y="126"/>
                    </a:cubicBezTo>
                    <a:cubicBezTo>
                      <a:pt x="101" y="125"/>
                      <a:pt x="97" y="124"/>
                      <a:pt x="93" y="124"/>
                    </a:cubicBezTo>
                    <a:cubicBezTo>
                      <a:pt x="88" y="124"/>
                      <a:pt x="84" y="123"/>
                      <a:pt x="79" y="123"/>
                    </a:cubicBezTo>
                    <a:cubicBezTo>
                      <a:pt x="77" y="123"/>
                      <a:pt x="75" y="123"/>
                      <a:pt x="72" y="123"/>
                    </a:cubicBezTo>
                    <a:cubicBezTo>
                      <a:pt x="71" y="123"/>
                      <a:pt x="70" y="123"/>
                      <a:pt x="68" y="124"/>
                    </a:cubicBezTo>
                    <a:cubicBezTo>
                      <a:pt x="67" y="124"/>
                      <a:pt x="67" y="124"/>
                      <a:pt x="67" y="124"/>
                    </a:cubicBezTo>
                    <a:cubicBezTo>
                      <a:pt x="67" y="124"/>
                      <a:pt x="66" y="124"/>
                      <a:pt x="66" y="125"/>
                    </a:cubicBezTo>
                    <a:cubicBezTo>
                      <a:pt x="66" y="124"/>
                      <a:pt x="65" y="125"/>
                      <a:pt x="65" y="125"/>
                    </a:cubicBezTo>
                    <a:cubicBezTo>
                      <a:pt x="65" y="125"/>
                      <a:pt x="65" y="125"/>
                      <a:pt x="65" y="125"/>
                    </a:cubicBezTo>
                    <a:cubicBezTo>
                      <a:pt x="65" y="125"/>
                      <a:pt x="65" y="125"/>
                      <a:pt x="65" y="125"/>
                    </a:cubicBezTo>
                    <a:cubicBezTo>
                      <a:pt x="65" y="125"/>
                      <a:pt x="65" y="125"/>
                      <a:pt x="65" y="125"/>
                    </a:cubicBezTo>
                    <a:cubicBezTo>
                      <a:pt x="65" y="126"/>
                      <a:pt x="65" y="126"/>
                      <a:pt x="65" y="126"/>
                    </a:cubicBezTo>
                    <a:cubicBezTo>
                      <a:pt x="64" y="126"/>
                      <a:pt x="64" y="127"/>
                      <a:pt x="64" y="127"/>
                    </a:cubicBezTo>
                    <a:cubicBezTo>
                      <a:pt x="63" y="128"/>
                      <a:pt x="63" y="128"/>
                      <a:pt x="63" y="128"/>
                    </a:cubicBezTo>
                    <a:cubicBezTo>
                      <a:pt x="62" y="129"/>
                      <a:pt x="62" y="129"/>
                      <a:pt x="62" y="129"/>
                    </a:cubicBezTo>
                    <a:cubicBezTo>
                      <a:pt x="61" y="131"/>
                      <a:pt x="61" y="131"/>
                      <a:pt x="61" y="131"/>
                    </a:cubicBezTo>
                    <a:cubicBezTo>
                      <a:pt x="60" y="134"/>
                      <a:pt x="60" y="134"/>
                      <a:pt x="60" y="134"/>
                    </a:cubicBezTo>
                    <a:cubicBezTo>
                      <a:pt x="58" y="136"/>
                      <a:pt x="57" y="138"/>
                      <a:pt x="56" y="140"/>
                    </a:cubicBezTo>
                    <a:cubicBezTo>
                      <a:pt x="51" y="148"/>
                      <a:pt x="46" y="156"/>
                      <a:pt x="41" y="164"/>
                    </a:cubicBezTo>
                    <a:cubicBezTo>
                      <a:pt x="39" y="168"/>
                      <a:pt x="37" y="172"/>
                      <a:pt x="35" y="175"/>
                    </a:cubicBezTo>
                    <a:cubicBezTo>
                      <a:pt x="34" y="177"/>
                      <a:pt x="34" y="177"/>
                      <a:pt x="34" y="177"/>
                    </a:cubicBezTo>
                    <a:cubicBezTo>
                      <a:pt x="34" y="177"/>
                      <a:pt x="34" y="177"/>
                      <a:pt x="34" y="177"/>
                    </a:cubicBezTo>
                    <a:cubicBezTo>
                      <a:pt x="33" y="178"/>
                      <a:pt x="33" y="178"/>
                      <a:pt x="33" y="178"/>
                    </a:cubicBezTo>
                    <a:cubicBezTo>
                      <a:pt x="33" y="178"/>
                      <a:pt x="33" y="178"/>
                      <a:pt x="33" y="178"/>
                    </a:cubicBezTo>
                    <a:cubicBezTo>
                      <a:pt x="33" y="178"/>
                      <a:pt x="33" y="178"/>
                      <a:pt x="33" y="178"/>
                    </a:cubicBezTo>
                    <a:cubicBezTo>
                      <a:pt x="33" y="178"/>
                      <a:pt x="33" y="178"/>
                      <a:pt x="33" y="178"/>
                    </a:cubicBezTo>
                    <a:cubicBezTo>
                      <a:pt x="33" y="178"/>
                      <a:pt x="33" y="178"/>
                      <a:pt x="33" y="178"/>
                    </a:cubicBezTo>
                    <a:cubicBezTo>
                      <a:pt x="33" y="179"/>
                      <a:pt x="33" y="181"/>
                      <a:pt x="33" y="182"/>
                    </a:cubicBezTo>
                    <a:cubicBezTo>
                      <a:pt x="33" y="184"/>
                      <a:pt x="33" y="186"/>
                      <a:pt x="33" y="188"/>
                    </a:cubicBezTo>
                    <a:cubicBezTo>
                      <a:pt x="34" y="195"/>
                      <a:pt x="35" y="201"/>
                      <a:pt x="35" y="205"/>
                    </a:cubicBezTo>
                    <a:cubicBezTo>
                      <a:pt x="36" y="209"/>
                      <a:pt x="36" y="211"/>
                      <a:pt x="36" y="211"/>
                    </a:cubicBezTo>
                    <a:cubicBezTo>
                      <a:pt x="37" y="211"/>
                      <a:pt x="37" y="211"/>
                      <a:pt x="37" y="211"/>
                    </a:cubicBezTo>
                    <a:cubicBezTo>
                      <a:pt x="37" y="211"/>
                      <a:pt x="37" y="209"/>
                      <a:pt x="37" y="205"/>
                    </a:cubicBezTo>
                    <a:cubicBezTo>
                      <a:pt x="37" y="201"/>
                      <a:pt x="36" y="195"/>
                      <a:pt x="36" y="187"/>
                    </a:cubicBezTo>
                    <a:cubicBezTo>
                      <a:pt x="36" y="186"/>
                      <a:pt x="36" y="184"/>
                      <a:pt x="36" y="182"/>
                    </a:cubicBezTo>
                    <a:cubicBezTo>
                      <a:pt x="36" y="181"/>
                      <a:pt x="36" y="181"/>
                      <a:pt x="36" y="181"/>
                    </a:cubicBezTo>
                    <a:cubicBezTo>
                      <a:pt x="36" y="181"/>
                      <a:pt x="36" y="180"/>
                      <a:pt x="36" y="180"/>
                    </a:cubicBezTo>
                    <a:cubicBezTo>
                      <a:pt x="36" y="180"/>
                      <a:pt x="36" y="180"/>
                      <a:pt x="36" y="180"/>
                    </a:cubicBezTo>
                    <a:cubicBezTo>
                      <a:pt x="36" y="179"/>
                      <a:pt x="36" y="179"/>
                      <a:pt x="36" y="179"/>
                    </a:cubicBezTo>
                    <a:cubicBezTo>
                      <a:pt x="37" y="179"/>
                      <a:pt x="37" y="179"/>
                      <a:pt x="37" y="179"/>
                    </a:cubicBezTo>
                    <a:cubicBezTo>
                      <a:pt x="37" y="179"/>
                      <a:pt x="37" y="179"/>
                      <a:pt x="37" y="179"/>
                    </a:cubicBezTo>
                    <a:cubicBezTo>
                      <a:pt x="38" y="177"/>
                      <a:pt x="38" y="177"/>
                      <a:pt x="38" y="177"/>
                    </a:cubicBezTo>
                    <a:cubicBezTo>
                      <a:pt x="40" y="174"/>
                      <a:pt x="43" y="170"/>
                      <a:pt x="45" y="167"/>
                    </a:cubicBezTo>
                    <a:cubicBezTo>
                      <a:pt x="50" y="159"/>
                      <a:pt x="56" y="151"/>
                      <a:pt x="61" y="143"/>
                    </a:cubicBezTo>
                    <a:cubicBezTo>
                      <a:pt x="63" y="141"/>
                      <a:pt x="64" y="139"/>
                      <a:pt x="65" y="137"/>
                    </a:cubicBezTo>
                    <a:cubicBezTo>
                      <a:pt x="67" y="135"/>
                      <a:pt x="67" y="135"/>
                      <a:pt x="67" y="135"/>
                    </a:cubicBezTo>
                    <a:cubicBezTo>
                      <a:pt x="68" y="133"/>
                      <a:pt x="68" y="133"/>
                      <a:pt x="68" y="133"/>
                    </a:cubicBezTo>
                    <a:cubicBezTo>
                      <a:pt x="69" y="133"/>
                      <a:pt x="69" y="133"/>
                      <a:pt x="69" y="133"/>
                    </a:cubicBezTo>
                    <a:cubicBezTo>
                      <a:pt x="69" y="132"/>
                      <a:pt x="69" y="132"/>
                      <a:pt x="69" y="132"/>
                    </a:cubicBezTo>
                    <a:cubicBezTo>
                      <a:pt x="70" y="132"/>
                      <a:pt x="70" y="132"/>
                      <a:pt x="70" y="131"/>
                    </a:cubicBezTo>
                    <a:cubicBezTo>
                      <a:pt x="71" y="131"/>
                      <a:pt x="72" y="131"/>
                      <a:pt x="73" y="131"/>
                    </a:cubicBezTo>
                    <a:cubicBezTo>
                      <a:pt x="75" y="131"/>
                      <a:pt x="77" y="131"/>
                      <a:pt x="79" y="131"/>
                    </a:cubicBezTo>
                    <a:cubicBezTo>
                      <a:pt x="84" y="132"/>
                      <a:pt x="88" y="132"/>
                      <a:pt x="92" y="132"/>
                    </a:cubicBezTo>
                    <a:cubicBezTo>
                      <a:pt x="96" y="132"/>
                      <a:pt x="100" y="132"/>
                      <a:pt x="104" y="132"/>
                    </a:cubicBezTo>
                    <a:cubicBezTo>
                      <a:pt x="111" y="132"/>
                      <a:pt x="117" y="132"/>
                      <a:pt x="121" y="132"/>
                    </a:cubicBezTo>
                    <a:cubicBezTo>
                      <a:pt x="125" y="132"/>
                      <a:pt x="127" y="131"/>
                      <a:pt x="128" y="131"/>
                    </a:cubicBezTo>
                    <a:cubicBezTo>
                      <a:pt x="121" y="141"/>
                      <a:pt x="102" y="147"/>
                      <a:pt x="90" y="161"/>
                    </a:cubicBezTo>
                    <a:cubicBezTo>
                      <a:pt x="79" y="175"/>
                      <a:pt x="78" y="225"/>
                      <a:pt x="100" y="235"/>
                    </a:cubicBezTo>
                    <a:cubicBezTo>
                      <a:pt x="122" y="246"/>
                      <a:pt x="151" y="236"/>
                      <a:pt x="163" y="211"/>
                    </a:cubicBezTo>
                    <a:cubicBezTo>
                      <a:pt x="173" y="191"/>
                      <a:pt x="167" y="167"/>
                      <a:pt x="165" y="156"/>
                    </a:cubicBezTo>
                    <a:cubicBezTo>
                      <a:pt x="167" y="159"/>
                      <a:pt x="171" y="163"/>
                      <a:pt x="175" y="167"/>
                    </a:cubicBezTo>
                    <a:cubicBezTo>
                      <a:pt x="177" y="170"/>
                      <a:pt x="180" y="172"/>
                      <a:pt x="183" y="175"/>
                    </a:cubicBezTo>
                    <a:cubicBezTo>
                      <a:pt x="185" y="177"/>
                      <a:pt x="188" y="180"/>
                      <a:pt x="191" y="182"/>
                    </a:cubicBezTo>
                    <a:cubicBezTo>
                      <a:pt x="195" y="185"/>
                      <a:pt x="198" y="188"/>
                      <a:pt x="202" y="190"/>
                    </a:cubicBezTo>
                    <a:cubicBezTo>
                      <a:pt x="203" y="191"/>
                      <a:pt x="203" y="191"/>
                      <a:pt x="203" y="191"/>
                    </a:cubicBezTo>
                    <a:cubicBezTo>
                      <a:pt x="203" y="191"/>
                      <a:pt x="203" y="192"/>
                      <a:pt x="203" y="193"/>
                    </a:cubicBezTo>
                    <a:cubicBezTo>
                      <a:pt x="204" y="195"/>
                      <a:pt x="204" y="197"/>
                      <a:pt x="204" y="199"/>
                    </a:cubicBezTo>
                    <a:cubicBezTo>
                      <a:pt x="204" y="208"/>
                      <a:pt x="202" y="216"/>
                      <a:pt x="201" y="224"/>
                    </a:cubicBezTo>
                    <a:cubicBezTo>
                      <a:pt x="201" y="226"/>
                      <a:pt x="200" y="228"/>
                      <a:pt x="200" y="230"/>
                    </a:cubicBezTo>
                    <a:cubicBezTo>
                      <a:pt x="200" y="231"/>
                      <a:pt x="200" y="231"/>
                      <a:pt x="200" y="231"/>
                    </a:cubicBezTo>
                    <a:cubicBezTo>
                      <a:pt x="200" y="231"/>
                      <a:pt x="200" y="231"/>
                      <a:pt x="200" y="231"/>
                    </a:cubicBezTo>
                    <a:cubicBezTo>
                      <a:pt x="199" y="232"/>
                      <a:pt x="199" y="232"/>
                      <a:pt x="199" y="232"/>
                    </a:cubicBezTo>
                    <a:cubicBezTo>
                      <a:pt x="199" y="232"/>
                      <a:pt x="199" y="232"/>
                      <a:pt x="199" y="232"/>
                    </a:cubicBezTo>
                    <a:cubicBezTo>
                      <a:pt x="199" y="233"/>
                      <a:pt x="198" y="234"/>
                      <a:pt x="197" y="234"/>
                    </a:cubicBezTo>
                    <a:cubicBezTo>
                      <a:pt x="195" y="237"/>
                      <a:pt x="193" y="240"/>
                      <a:pt x="190" y="242"/>
                    </a:cubicBezTo>
                    <a:cubicBezTo>
                      <a:pt x="182" y="252"/>
                      <a:pt x="176" y="258"/>
                      <a:pt x="176" y="258"/>
                    </a:cubicBezTo>
                    <a:cubicBezTo>
                      <a:pt x="176" y="259"/>
                      <a:pt x="176" y="259"/>
                      <a:pt x="176" y="259"/>
                    </a:cubicBezTo>
                    <a:cubicBezTo>
                      <a:pt x="176" y="259"/>
                      <a:pt x="183" y="253"/>
                      <a:pt x="193" y="244"/>
                    </a:cubicBezTo>
                    <a:cubicBezTo>
                      <a:pt x="195" y="242"/>
                      <a:pt x="198" y="240"/>
                      <a:pt x="200" y="237"/>
                    </a:cubicBezTo>
                    <a:cubicBezTo>
                      <a:pt x="201" y="236"/>
                      <a:pt x="202" y="236"/>
                      <a:pt x="202" y="234"/>
                    </a:cubicBezTo>
                    <a:cubicBezTo>
                      <a:pt x="203" y="234"/>
                      <a:pt x="203" y="234"/>
                      <a:pt x="203" y="234"/>
                    </a:cubicBezTo>
                    <a:cubicBezTo>
                      <a:pt x="203" y="233"/>
                      <a:pt x="203" y="233"/>
                      <a:pt x="203" y="233"/>
                    </a:cubicBezTo>
                    <a:cubicBezTo>
                      <a:pt x="203" y="233"/>
                      <a:pt x="203" y="233"/>
                      <a:pt x="203" y="233"/>
                    </a:cubicBezTo>
                    <a:cubicBezTo>
                      <a:pt x="203" y="233"/>
                      <a:pt x="203" y="233"/>
                      <a:pt x="203" y="233"/>
                    </a:cubicBezTo>
                    <a:cubicBezTo>
                      <a:pt x="203" y="233"/>
                      <a:pt x="203" y="233"/>
                      <a:pt x="203" y="233"/>
                    </a:cubicBezTo>
                    <a:cubicBezTo>
                      <a:pt x="203" y="233"/>
                      <a:pt x="203" y="233"/>
                      <a:pt x="203" y="233"/>
                    </a:cubicBezTo>
                    <a:cubicBezTo>
                      <a:pt x="204" y="232"/>
                      <a:pt x="204" y="232"/>
                      <a:pt x="204" y="231"/>
                    </a:cubicBezTo>
                    <a:cubicBezTo>
                      <a:pt x="205" y="229"/>
                      <a:pt x="205" y="227"/>
                      <a:pt x="206" y="225"/>
                    </a:cubicBezTo>
                    <a:cubicBezTo>
                      <a:pt x="208" y="217"/>
                      <a:pt x="209" y="209"/>
                      <a:pt x="210" y="199"/>
                    </a:cubicBezTo>
                    <a:cubicBezTo>
                      <a:pt x="210" y="197"/>
                      <a:pt x="211" y="195"/>
                      <a:pt x="210" y="192"/>
                    </a:cubicBezTo>
                    <a:cubicBezTo>
                      <a:pt x="210" y="191"/>
                      <a:pt x="210" y="190"/>
                      <a:pt x="210" y="188"/>
                    </a:cubicBezTo>
                    <a:cubicBezTo>
                      <a:pt x="209" y="188"/>
                      <a:pt x="209" y="187"/>
                      <a:pt x="209" y="187"/>
                    </a:cubicBezTo>
                    <a:cubicBezTo>
                      <a:pt x="209" y="186"/>
                      <a:pt x="208" y="186"/>
                      <a:pt x="208" y="186"/>
                    </a:cubicBezTo>
                    <a:cubicBezTo>
                      <a:pt x="208" y="186"/>
                      <a:pt x="208" y="186"/>
                      <a:pt x="208" y="185"/>
                    </a:cubicBezTo>
                    <a:cubicBezTo>
                      <a:pt x="208" y="185"/>
                      <a:pt x="208" y="185"/>
                      <a:pt x="208" y="185"/>
                    </a:cubicBezTo>
                    <a:cubicBezTo>
                      <a:pt x="208" y="185"/>
                      <a:pt x="208" y="185"/>
                      <a:pt x="208" y="185"/>
                    </a:cubicBezTo>
                    <a:cubicBezTo>
                      <a:pt x="208" y="185"/>
                      <a:pt x="208" y="185"/>
                      <a:pt x="208" y="185"/>
                    </a:cubicBezTo>
                    <a:cubicBezTo>
                      <a:pt x="207" y="185"/>
                      <a:pt x="207" y="185"/>
                      <a:pt x="207" y="185"/>
                    </a:cubicBezTo>
                    <a:cubicBezTo>
                      <a:pt x="207" y="185"/>
                      <a:pt x="207" y="185"/>
                      <a:pt x="207" y="185"/>
                    </a:cubicBezTo>
                    <a:cubicBezTo>
                      <a:pt x="206" y="184"/>
                      <a:pt x="206" y="184"/>
                      <a:pt x="206" y="184"/>
                    </a:cubicBezTo>
                    <a:cubicBezTo>
                      <a:pt x="203" y="181"/>
                      <a:pt x="200" y="179"/>
                      <a:pt x="197" y="176"/>
                    </a:cubicBezTo>
                    <a:cubicBezTo>
                      <a:pt x="194" y="173"/>
                      <a:pt x="191" y="171"/>
                      <a:pt x="188" y="169"/>
                    </a:cubicBezTo>
                    <a:cubicBezTo>
                      <a:pt x="185" y="166"/>
                      <a:pt x="182" y="164"/>
                      <a:pt x="179" y="162"/>
                    </a:cubicBezTo>
                    <a:cubicBezTo>
                      <a:pt x="176" y="160"/>
                      <a:pt x="174" y="159"/>
                      <a:pt x="172" y="157"/>
                    </a:cubicBezTo>
                    <a:cubicBezTo>
                      <a:pt x="169" y="156"/>
                      <a:pt x="167" y="154"/>
                      <a:pt x="166" y="153"/>
                    </a:cubicBezTo>
                    <a:cubicBezTo>
                      <a:pt x="165" y="153"/>
                      <a:pt x="164" y="153"/>
                      <a:pt x="164" y="152"/>
                    </a:cubicBezTo>
                    <a:cubicBezTo>
                      <a:pt x="164" y="152"/>
                      <a:pt x="164" y="152"/>
                      <a:pt x="164" y="151"/>
                    </a:cubicBezTo>
                    <a:cubicBezTo>
                      <a:pt x="164" y="150"/>
                      <a:pt x="166" y="146"/>
                      <a:pt x="168" y="141"/>
                    </a:cubicBezTo>
                    <a:cubicBezTo>
                      <a:pt x="169" y="142"/>
                      <a:pt x="170" y="143"/>
                      <a:pt x="172" y="144"/>
                    </a:cubicBezTo>
                    <a:cubicBezTo>
                      <a:pt x="175" y="146"/>
                      <a:pt x="181" y="150"/>
                      <a:pt x="187" y="154"/>
                    </a:cubicBezTo>
                    <a:cubicBezTo>
                      <a:pt x="190" y="156"/>
                      <a:pt x="194" y="158"/>
                      <a:pt x="198" y="160"/>
                    </a:cubicBezTo>
                    <a:cubicBezTo>
                      <a:pt x="201" y="162"/>
                      <a:pt x="205" y="165"/>
                      <a:pt x="209" y="167"/>
                    </a:cubicBezTo>
                    <a:cubicBezTo>
                      <a:pt x="214" y="169"/>
                      <a:pt x="218" y="171"/>
                      <a:pt x="222" y="173"/>
                    </a:cubicBezTo>
                    <a:cubicBezTo>
                      <a:pt x="223" y="174"/>
                      <a:pt x="224" y="175"/>
                      <a:pt x="225" y="175"/>
                    </a:cubicBezTo>
                    <a:cubicBezTo>
                      <a:pt x="226" y="175"/>
                      <a:pt x="226" y="176"/>
                      <a:pt x="226" y="176"/>
                    </a:cubicBezTo>
                    <a:cubicBezTo>
                      <a:pt x="226" y="176"/>
                      <a:pt x="226" y="176"/>
                      <a:pt x="226" y="176"/>
                    </a:cubicBezTo>
                    <a:cubicBezTo>
                      <a:pt x="227" y="176"/>
                      <a:pt x="227" y="176"/>
                      <a:pt x="227" y="176"/>
                    </a:cubicBezTo>
                    <a:cubicBezTo>
                      <a:pt x="227" y="177"/>
                      <a:pt x="227" y="177"/>
                      <a:pt x="227" y="177"/>
                    </a:cubicBezTo>
                    <a:cubicBezTo>
                      <a:pt x="227" y="179"/>
                      <a:pt x="227" y="179"/>
                      <a:pt x="227" y="179"/>
                    </a:cubicBezTo>
                    <a:cubicBezTo>
                      <a:pt x="228" y="183"/>
                      <a:pt x="228" y="183"/>
                      <a:pt x="228" y="183"/>
                    </a:cubicBezTo>
                    <a:cubicBezTo>
                      <a:pt x="229" y="192"/>
                      <a:pt x="230" y="202"/>
                      <a:pt x="230" y="212"/>
                    </a:cubicBezTo>
                    <a:cubicBezTo>
                      <a:pt x="231" y="214"/>
                      <a:pt x="231" y="216"/>
                      <a:pt x="231" y="219"/>
                    </a:cubicBezTo>
                    <a:cubicBezTo>
                      <a:pt x="231" y="220"/>
                      <a:pt x="231" y="221"/>
                      <a:pt x="231" y="222"/>
                    </a:cubicBezTo>
                    <a:cubicBezTo>
                      <a:pt x="231" y="223"/>
                      <a:pt x="231" y="223"/>
                      <a:pt x="231" y="223"/>
                    </a:cubicBezTo>
                    <a:cubicBezTo>
                      <a:pt x="231" y="223"/>
                      <a:pt x="231" y="223"/>
                      <a:pt x="231" y="223"/>
                    </a:cubicBezTo>
                    <a:cubicBezTo>
                      <a:pt x="231" y="223"/>
                      <a:pt x="231" y="223"/>
                      <a:pt x="231" y="223"/>
                    </a:cubicBezTo>
                    <a:cubicBezTo>
                      <a:pt x="231" y="223"/>
                      <a:pt x="231" y="223"/>
                      <a:pt x="231" y="223"/>
                    </a:cubicBezTo>
                    <a:cubicBezTo>
                      <a:pt x="231" y="224"/>
                      <a:pt x="231" y="224"/>
                      <a:pt x="230" y="225"/>
                    </a:cubicBezTo>
                    <a:cubicBezTo>
                      <a:pt x="230" y="225"/>
                      <a:pt x="230" y="226"/>
                      <a:pt x="229" y="227"/>
                    </a:cubicBezTo>
                    <a:cubicBezTo>
                      <a:pt x="229" y="228"/>
                      <a:pt x="228" y="229"/>
                      <a:pt x="228" y="230"/>
                    </a:cubicBezTo>
                    <a:cubicBezTo>
                      <a:pt x="227" y="231"/>
                      <a:pt x="225" y="233"/>
                      <a:pt x="224" y="235"/>
                    </a:cubicBezTo>
                    <a:cubicBezTo>
                      <a:pt x="220" y="241"/>
                      <a:pt x="217" y="246"/>
                      <a:pt x="214" y="250"/>
                    </a:cubicBezTo>
                    <a:cubicBezTo>
                      <a:pt x="211" y="253"/>
                      <a:pt x="210" y="255"/>
                      <a:pt x="210" y="255"/>
                    </a:cubicBezTo>
                    <a:cubicBezTo>
                      <a:pt x="211" y="256"/>
                      <a:pt x="211" y="256"/>
                      <a:pt x="211" y="256"/>
                    </a:cubicBezTo>
                    <a:cubicBezTo>
                      <a:pt x="211" y="256"/>
                      <a:pt x="212" y="254"/>
                      <a:pt x="215" y="250"/>
                    </a:cubicBezTo>
                    <a:cubicBezTo>
                      <a:pt x="218" y="247"/>
                      <a:pt x="222" y="242"/>
                      <a:pt x="227" y="236"/>
                    </a:cubicBezTo>
                    <a:cubicBezTo>
                      <a:pt x="228" y="235"/>
                      <a:pt x="229" y="233"/>
                      <a:pt x="230" y="232"/>
                    </a:cubicBezTo>
                    <a:cubicBezTo>
                      <a:pt x="231" y="231"/>
                      <a:pt x="232" y="230"/>
                      <a:pt x="232" y="229"/>
                    </a:cubicBezTo>
                    <a:cubicBezTo>
                      <a:pt x="233" y="228"/>
                      <a:pt x="233" y="227"/>
                      <a:pt x="234" y="226"/>
                    </a:cubicBezTo>
                    <a:cubicBezTo>
                      <a:pt x="234" y="225"/>
                      <a:pt x="234" y="225"/>
                      <a:pt x="235" y="224"/>
                    </a:cubicBezTo>
                    <a:cubicBezTo>
                      <a:pt x="235" y="224"/>
                      <a:pt x="235" y="224"/>
                      <a:pt x="235" y="224"/>
                    </a:cubicBezTo>
                    <a:cubicBezTo>
                      <a:pt x="235" y="224"/>
                      <a:pt x="235" y="224"/>
                      <a:pt x="235" y="224"/>
                    </a:cubicBezTo>
                    <a:cubicBezTo>
                      <a:pt x="235" y="224"/>
                      <a:pt x="235" y="224"/>
                      <a:pt x="235" y="224"/>
                    </a:cubicBezTo>
                    <a:close/>
                    <a:moveTo>
                      <a:pt x="231" y="126"/>
                    </a:moveTo>
                    <a:cubicBezTo>
                      <a:pt x="231" y="126"/>
                      <a:pt x="231" y="126"/>
                      <a:pt x="231" y="126"/>
                    </a:cubicBezTo>
                    <a:close/>
                    <a:moveTo>
                      <a:pt x="103" y="79"/>
                    </a:moveTo>
                    <a:cubicBezTo>
                      <a:pt x="103" y="79"/>
                      <a:pt x="103" y="79"/>
                      <a:pt x="103" y="79"/>
                    </a:cubicBezTo>
                    <a:close/>
                    <a:moveTo>
                      <a:pt x="64" y="101"/>
                    </a:moveTo>
                    <a:cubicBezTo>
                      <a:pt x="64" y="101"/>
                      <a:pt x="64" y="101"/>
                      <a:pt x="64" y="101"/>
                    </a:cubicBezTo>
                    <a:cubicBezTo>
                      <a:pt x="64" y="101"/>
                      <a:pt x="64" y="101"/>
                      <a:pt x="64" y="101"/>
                    </a:cubicBezTo>
                    <a:close/>
                    <a:moveTo>
                      <a:pt x="125" y="149"/>
                    </a:moveTo>
                    <a:cubicBezTo>
                      <a:pt x="125" y="149"/>
                      <a:pt x="124" y="150"/>
                      <a:pt x="124" y="150"/>
                    </a:cubicBezTo>
                    <a:cubicBezTo>
                      <a:pt x="123" y="151"/>
                      <a:pt x="122" y="151"/>
                      <a:pt x="122" y="152"/>
                    </a:cubicBezTo>
                    <a:cubicBezTo>
                      <a:pt x="121" y="152"/>
                      <a:pt x="121" y="152"/>
                      <a:pt x="120" y="152"/>
                    </a:cubicBezTo>
                    <a:cubicBezTo>
                      <a:pt x="120" y="153"/>
                      <a:pt x="119" y="153"/>
                      <a:pt x="119" y="153"/>
                    </a:cubicBezTo>
                    <a:cubicBezTo>
                      <a:pt x="118" y="154"/>
                      <a:pt x="118" y="154"/>
                      <a:pt x="117" y="155"/>
                    </a:cubicBezTo>
                    <a:cubicBezTo>
                      <a:pt x="117" y="155"/>
                      <a:pt x="116" y="155"/>
                      <a:pt x="116" y="156"/>
                    </a:cubicBezTo>
                    <a:cubicBezTo>
                      <a:pt x="115" y="157"/>
                      <a:pt x="114" y="158"/>
                      <a:pt x="113" y="159"/>
                    </a:cubicBezTo>
                    <a:cubicBezTo>
                      <a:pt x="112" y="159"/>
                      <a:pt x="111" y="160"/>
                      <a:pt x="111" y="160"/>
                    </a:cubicBezTo>
                    <a:cubicBezTo>
                      <a:pt x="110" y="161"/>
                      <a:pt x="110" y="161"/>
                      <a:pt x="109" y="162"/>
                    </a:cubicBezTo>
                    <a:cubicBezTo>
                      <a:pt x="109" y="162"/>
                      <a:pt x="108" y="163"/>
                      <a:pt x="108" y="163"/>
                    </a:cubicBezTo>
                    <a:cubicBezTo>
                      <a:pt x="106" y="165"/>
                      <a:pt x="106" y="165"/>
                      <a:pt x="106" y="165"/>
                    </a:cubicBezTo>
                    <a:cubicBezTo>
                      <a:pt x="105" y="166"/>
                      <a:pt x="104" y="168"/>
                      <a:pt x="103" y="169"/>
                    </a:cubicBezTo>
                    <a:cubicBezTo>
                      <a:pt x="102" y="170"/>
                      <a:pt x="101" y="171"/>
                      <a:pt x="101" y="173"/>
                    </a:cubicBezTo>
                    <a:cubicBezTo>
                      <a:pt x="100" y="174"/>
                      <a:pt x="99" y="175"/>
                      <a:pt x="98" y="176"/>
                    </a:cubicBezTo>
                    <a:cubicBezTo>
                      <a:pt x="97" y="177"/>
                      <a:pt x="97" y="179"/>
                      <a:pt x="96" y="180"/>
                    </a:cubicBezTo>
                    <a:cubicBezTo>
                      <a:pt x="95" y="181"/>
                      <a:pt x="95" y="182"/>
                      <a:pt x="94" y="183"/>
                    </a:cubicBezTo>
                    <a:cubicBezTo>
                      <a:pt x="94" y="183"/>
                      <a:pt x="93" y="184"/>
                      <a:pt x="93" y="185"/>
                    </a:cubicBezTo>
                    <a:cubicBezTo>
                      <a:pt x="92" y="186"/>
                      <a:pt x="92" y="187"/>
                      <a:pt x="92" y="187"/>
                    </a:cubicBezTo>
                    <a:cubicBezTo>
                      <a:pt x="92" y="187"/>
                      <a:pt x="92" y="186"/>
                      <a:pt x="92" y="184"/>
                    </a:cubicBezTo>
                    <a:cubicBezTo>
                      <a:pt x="92" y="184"/>
                      <a:pt x="92" y="183"/>
                      <a:pt x="92" y="182"/>
                    </a:cubicBezTo>
                    <a:cubicBezTo>
                      <a:pt x="92" y="181"/>
                      <a:pt x="93" y="180"/>
                      <a:pt x="93" y="178"/>
                    </a:cubicBezTo>
                    <a:cubicBezTo>
                      <a:pt x="93" y="177"/>
                      <a:pt x="94" y="176"/>
                      <a:pt x="94" y="174"/>
                    </a:cubicBezTo>
                    <a:cubicBezTo>
                      <a:pt x="95" y="173"/>
                      <a:pt x="95" y="171"/>
                      <a:pt x="96" y="170"/>
                    </a:cubicBezTo>
                    <a:cubicBezTo>
                      <a:pt x="97" y="168"/>
                      <a:pt x="97" y="167"/>
                      <a:pt x="98" y="166"/>
                    </a:cubicBezTo>
                    <a:cubicBezTo>
                      <a:pt x="99" y="164"/>
                      <a:pt x="100" y="163"/>
                      <a:pt x="102" y="161"/>
                    </a:cubicBezTo>
                    <a:cubicBezTo>
                      <a:pt x="103" y="160"/>
                      <a:pt x="104" y="159"/>
                      <a:pt x="105" y="158"/>
                    </a:cubicBezTo>
                    <a:cubicBezTo>
                      <a:pt x="107" y="156"/>
                      <a:pt x="108" y="155"/>
                      <a:pt x="109" y="154"/>
                    </a:cubicBezTo>
                    <a:cubicBezTo>
                      <a:pt x="111" y="153"/>
                      <a:pt x="112" y="153"/>
                      <a:pt x="113" y="152"/>
                    </a:cubicBezTo>
                    <a:cubicBezTo>
                      <a:pt x="115" y="151"/>
                      <a:pt x="116" y="151"/>
                      <a:pt x="117" y="150"/>
                    </a:cubicBezTo>
                    <a:cubicBezTo>
                      <a:pt x="118" y="150"/>
                      <a:pt x="118" y="150"/>
                      <a:pt x="119" y="150"/>
                    </a:cubicBezTo>
                    <a:cubicBezTo>
                      <a:pt x="120" y="150"/>
                      <a:pt x="120" y="150"/>
                      <a:pt x="121" y="149"/>
                    </a:cubicBezTo>
                    <a:cubicBezTo>
                      <a:pt x="122" y="149"/>
                      <a:pt x="123" y="149"/>
                      <a:pt x="123" y="149"/>
                    </a:cubicBezTo>
                    <a:cubicBezTo>
                      <a:pt x="125" y="149"/>
                      <a:pt x="126" y="149"/>
                      <a:pt x="126" y="149"/>
                    </a:cubicBezTo>
                    <a:cubicBezTo>
                      <a:pt x="126" y="149"/>
                      <a:pt x="126" y="149"/>
                      <a:pt x="125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95"/>
              <p:cNvSpPr/>
              <p:nvPr/>
            </p:nvSpPr>
            <p:spPr bwMode="auto">
              <a:xfrm>
                <a:off x="9617075" y="720725"/>
                <a:ext cx="144462" cy="284163"/>
              </a:xfrm>
              <a:custGeom>
                <a:avLst/>
                <a:gdLst>
                  <a:gd name="T0" fmla="*/ 0 w 34"/>
                  <a:gd name="T1" fmla="*/ 0 h 67"/>
                  <a:gd name="T2" fmla="*/ 1 w 34"/>
                  <a:gd name="T3" fmla="*/ 4 h 67"/>
                  <a:gd name="T4" fmla="*/ 3 w 34"/>
                  <a:gd name="T5" fmla="*/ 12 h 67"/>
                  <a:gd name="T6" fmla="*/ 6 w 34"/>
                  <a:gd name="T7" fmla="*/ 24 h 67"/>
                  <a:gd name="T8" fmla="*/ 9 w 34"/>
                  <a:gd name="T9" fmla="*/ 30 h 67"/>
                  <a:gd name="T10" fmla="*/ 12 w 34"/>
                  <a:gd name="T11" fmla="*/ 36 h 67"/>
                  <a:gd name="T12" fmla="*/ 15 w 34"/>
                  <a:gd name="T13" fmla="*/ 42 h 67"/>
                  <a:gd name="T14" fmla="*/ 19 w 34"/>
                  <a:gd name="T15" fmla="*/ 48 h 67"/>
                  <a:gd name="T16" fmla="*/ 26 w 34"/>
                  <a:gd name="T17" fmla="*/ 58 h 67"/>
                  <a:gd name="T18" fmla="*/ 31 w 34"/>
                  <a:gd name="T19" fmla="*/ 65 h 67"/>
                  <a:gd name="T20" fmla="*/ 34 w 34"/>
                  <a:gd name="T21" fmla="*/ 67 h 67"/>
                  <a:gd name="T22" fmla="*/ 33 w 34"/>
                  <a:gd name="T23" fmla="*/ 64 h 67"/>
                  <a:gd name="T24" fmla="*/ 31 w 34"/>
                  <a:gd name="T25" fmla="*/ 55 h 67"/>
                  <a:gd name="T26" fmla="*/ 28 w 34"/>
                  <a:gd name="T27" fmla="*/ 44 h 67"/>
                  <a:gd name="T28" fmla="*/ 25 w 34"/>
                  <a:gd name="T29" fmla="*/ 37 h 67"/>
                  <a:gd name="T30" fmla="*/ 22 w 34"/>
                  <a:gd name="T31" fmla="*/ 31 h 67"/>
                  <a:gd name="T32" fmla="*/ 19 w 34"/>
                  <a:gd name="T33" fmla="*/ 25 h 67"/>
                  <a:gd name="T34" fmla="*/ 15 w 34"/>
                  <a:gd name="T35" fmla="*/ 19 h 67"/>
                  <a:gd name="T36" fmla="*/ 8 w 34"/>
                  <a:gd name="T37" fmla="*/ 9 h 67"/>
                  <a:gd name="T38" fmla="*/ 3 w 34"/>
                  <a:gd name="T39" fmla="*/ 3 h 67"/>
                  <a:gd name="T40" fmla="*/ 0 w 34"/>
                  <a:gd name="T4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4" h="67">
                    <a:moveTo>
                      <a:pt x="0" y="0"/>
                    </a:moveTo>
                    <a:cubicBezTo>
                      <a:pt x="0" y="0"/>
                      <a:pt x="0" y="2"/>
                      <a:pt x="1" y="4"/>
                    </a:cubicBezTo>
                    <a:cubicBezTo>
                      <a:pt x="1" y="6"/>
                      <a:pt x="2" y="9"/>
                      <a:pt x="3" y="12"/>
                    </a:cubicBezTo>
                    <a:cubicBezTo>
                      <a:pt x="4" y="16"/>
                      <a:pt x="5" y="20"/>
                      <a:pt x="6" y="24"/>
                    </a:cubicBezTo>
                    <a:cubicBezTo>
                      <a:pt x="7" y="26"/>
                      <a:pt x="8" y="28"/>
                      <a:pt x="9" y="30"/>
                    </a:cubicBezTo>
                    <a:cubicBezTo>
                      <a:pt x="10" y="32"/>
                      <a:pt x="11" y="34"/>
                      <a:pt x="12" y="36"/>
                    </a:cubicBezTo>
                    <a:cubicBezTo>
                      <a:pt x="13" y="38"/>
                      <a:pt x="14" y="40"/>
                      <a:pt x="15" y="42"/>
                    </a:cubicBezTo>
                    <a:cubicBezTo>
                      <a:pt x="17" y="44"/>
                      <a:pt x="18" y="46"/>
                      <a:pt x="19" y="48"/>
                    </a:cubicBezTo>
                    <a:cubicBezTo>
                      <a:pt x="21" y="52"/>
                      <a:pt x="24" y="55"/>
                      <a:pt x="26" y="58"/>
                    </a:cubicBezTo>
                    <a:cubicBezTo>
                      <a:pt x="28" y="61"/>
                      <a:pt x="30" y="63"/>
                      <a:pt x="31" y="65"/>
                    </a:cubicBezTo>
                    <a:cubicBezTo>
                      <a:pt x="33" y="66"/>
                      <a:pt x="34" y="67"/>
                      <a:pt x="34" y="67"/>
                    </a:cubicBezTo>
                    <a:cubicBezTo>
                      <a:pt x="34" y="67"/>
                      <a:pt x="34" y="66"/>
                      <a:pt x="33" y="64"/>
                    </a:cubicBezTo>
                    <a:cubicBezTo>
                      <a:pt x="33" y="61"/>
                      <a:pt x="32" y="59"/>
                      <a:pt x="31" y="55"/>
                    </a:cubicBezTo>
                    <a:cubicBezTo>
                      <a:pt x="30" y="52"/>
                      <a:pt x="29" y="48"/>
                      <a:pt x="28" y="44"/>
                    </a:cubicBezTo>
                    <a:cubicBezTo>
                      <a:pt x="27" y="42"/>
                      <a:pt x="26" y="40"/>
                      <a:pt x="25" y="37"/>
                    </a:cubicBezTo>
                    <a:cubicBezTo>
                      <a:pt x="24" y="35"/>
                      <a:pt x="23" y="33"/>
                      <a:pt x="22" y="31"/>
                    </a:cubicBezTo>
                    <a:cubicBezTo>
                      <a:pt x="21" y="29"/>
                      <a:pt x="20" y="27"/>
                      <a:pt x="19" y="25"/>
                    </a:cubicBezTo>
                    <a:cubicBezTo>
                      <a:pt x="17" y="23"/>
                      <a:pt x="16" y="21"/>
                      <a:pt x="15" y="19"/>
                    </a:cubicBezTo>
                    <a:cubicBezTo>
                      <a:pt x="13" y="16"/>
                      <a:pt x="10" y="12"/>
                      <a:pt x="8" y="9"/>
                    </a:cubicBezTo>
                    <a:cubicBezTo>
                      <a:pt x="6" y="7"/>
                      <a:pt x="4" y="4"/>
                      <a:pt x="3" y="3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Freeform 96"/>
              <p:cNvSpPr/>
              <p:nvPr/>
            </p:nvSpPr>
            <p:spPr bwMode="auto">
              <a:xfrm>
                <a:off x="9528175" y="547687"/>
                <a:ext cx="88900" cy="173038"/>
              </a:xfrm>
              <a:custGeom>
                <a:avLst/>
                <a:gdLst>
                  <a:gd name="T0" fmla="*/ 0 w 21"/>
                  <a:gd name="T1" fmla="*/ 0 h 41"/>
                  <a:gd name="T2" fmla="*/ 0 w 21"/>
                  <a:gd name="T3" fmla="*/ 2 h 41"/>
                  <a:gd name="T4" fmla="*/ 0 w 21"/>
                  <a:gd name="T5" fmla="*/ 7 h 41"/>
                  <a:gd name="T6" fmla="*/ 2 w 21"/>
                  <a:gd name="T7" fmla="*/ 15 h 41"/>
                  <a:gd name="T8" fmla="*/ 6 w 21"/>
                  <a:gd name="T9" fmla="*/ 23 h 41"/>
                  <a:gd name="T10" fmla="*/ 15 w 21"/>
                  <a:gd name="T11" fmla="*/ 36 h 41"/>
                  <a:gd name="T12" fmla="*/ 19 w 21"/>
                  <a:gd name="T13" fmla="*/ 40 h 41"/>
                  <a:gd name="T14" fmla="*/ 21 w 21"/>
                  <a:gd name="T15" fmla="*/ 41 h 41"/>
                  <a:gd name="T16" fmla="*/ 21 w 21"/>
                  <a:gd name="T17" fmla="*/ 39 h 41"/>
                  <a:gd name="T18" fmla="*/ 21 w 21"/>
                  <a:gd name="T19" fmla="*/ 33 h 41"/>
                  <a:gd name="T20" fmla="*/ 15 w 21"/>
                  <a:gd name="T21" fmla="*/ 18 h 41"/>
                  <a:gd name="T22" fmla="*/ 11 w 21"/>
                  <a:gd name="T23" fmla="*/ 11 h 41"/>
                  <a:gd name="T24" fmla="*/ 6 w 21"/>
                  <a:gd name="T25" fmla="*/ 5 h 41"/>
                  <a:gd name="T26" fmla="*/ 2 w 21"/>
                  <a:gd name="T27" fmla="*/ 1 h 41"/>
                  <a:gd name="T28" fmla="*/ 0 w 21"/>
                  <a:gd name="T2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" h="41">
                    <a:moveTo>
                      <a:pt x="0" y="0"/>
                    </a:moveTo>
                    <a:cubicBezTo>
                      <a:pt x="0" y="0"/>
                      <a:pt x="0" y="0"/>
                      <a:pt x="0" y="2"/>
                    </a:cubicBezTo>
                    <a:cubicBezTo>
                      <a:pt x="0" y="3"/>
                      <a:pt x="0" y="5"/>
                      <a:pt x="0" y="7"/>
                    </a:cubicBezTo>
                    <a:cubicBezTo>
                      <a:pt x="1" y="10"/>
                      <a:pt x="1" y="12"/>
                      <a:pt x="2" y="15"/>
                    </a:cubicBezTo>
                    <a:cubicBezTo>
                      <a:pt x="3" y="18"/>
                      <a:pt x="4" y="20"/>
                      <a:pt x="6" y="23"/>
                    </a:cubicBezTo>
                    <a:cubicBezTo>
                      <a:pt x="8" y="28"/>
                      <a:pt x="12" y="33"/>
                      <a:pt x="15" y="36"/>
                    </a:cubicBezTo>
                    <a:cubicBezTo>
                      <a:pt x="17" y="38"/>
                      <a:pt x="18" y="39"/>
                      <a:pt x="19" y="40"/>
                    </a:cubicBezTo>
                    <a:cubicBezTo>
                      <a:pt x="20" y="41"/>
                      <a:pt x="21" y="41"/>
                      <a:pt x="21" y="41"/>
                    </a:cubicBezTo>
                    <a:cubicBezTo>
                      <a:pt x="21" y="41"/>
                      <a:pt x="21" y="41"/>
                      <a:pt x="21" y="39"/>
                    </a:cubicBezTo>
                    <a:cubicBezTo>
                      <a:pt x="21" y="38"/>
                      <a:pt x="21" y="36"/>
                      <a:pt x="21" y="33"/>
                    </a:cubicBezTo>
                    <a:cubicBezTo>
                      <a:pt x="20" y="29"/>
                      <a:pt x="18" y="23"/>
                      <a:pt x="15" y="18"/>
                    </a:cubicBezTo>
                    <a:cubicBezTo>
                      <a:pt x="14" y="15"/>
                      <a:pt x="13" y="13"/>
                      <a:pt x="11" y="11"/>
                    </a:cubicBezTo>
                    <a:cubicBezTo>
                      <a:pt x="9" y="8"/>
                      <a:pt x="8" y="6"/>
                      <a:pt x="6" y="5"/>
                    </a:cubicBezTo>
                    <a:cubicBezTo>
                      <a:pt x="4" y="3"/>
                      <a:pt x="3" y="2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Freeform 97"/>
              <p:cNvSpPr/>
              <p:nvPr/>
            </p:nvSpPr>
            <p:spPr bwMode="auto">
              <a:xfrm>
                <a:off x="9248775" y="-246063"/>
                <a:ext cx="279400" cy="788988"/>
              </a:xfrm>
              <a:custGeom>
                <a:avLst/>
                <a:gdLst>
                  <a:gd name="T0" fmla="*/ 19 w 66"/>
                  <a:gd name="T1" fmla="*/ 0 h 186"/>
                  <a:gd name="T2" fmla="*/ 16 w 66"/>
                  <a:gd name="T3" fmla="*/ 8 h 186"/>
                  <a:gd name="T4" fmla="*/ 14 w 66"/>
                  <a:gd name="T5" fmla="*/ 16 h 186"/>
                  <a:gd name="T6" fmla="*/ 9 w 66"/>
                  <a:gd name="T7" fmla="*/ 33 h 186"/>
                  <a:gd name="T8" fmla="*/ 0 w 66"/>
                  <a:gd name="T9" fmla="*/ 66 h 186"/>
                  <a:gd name="T10" fmla="*/ 1 w 66"/>
                  <a:gd name="T11" fmla="*/ 69 h 186"/>
                  <a:gd name="T12" fmla="*/ 1 w 66"/>
                  <a:gd name="T13" fmla="*/ 69 h 186"/>
                  <a:gd name="T14" fmla="*/ 31 w 66"/>
                  <a:gd name="T15" fmla="*/ 129 h 186"/>
                  <a:gd name="T16" fmla="*/ 48 w 66"/>
                  <a:gd name="T17" fmla="*/ 158 h 186"/>
                  <a:gd name="T18" fmla="*/ 57 w 66"/>
                  <a:gd name="T19" fmla="*/ 172 h 186"/>
                  <a:gd name="T20" fmla="*/ 61 w 66"/>
                  <a:gd name="T21" fmla="*/ 179 h 186"/>
                  <a:gd name="T22" fmla="*/ 66 w 66"/>
                  <a:gd name="T23" fmla="*/ 186 h 186"/>
                  <a:gd name="T24" fmla="*/ 63 w 66"/>
                  <a:gd name="T25" fmla="*/ 179 h 186"/>
                  <a:gd name="T26" fmla="*/ 60 w 66"/>
                  <a:gd name="T27" fmla="*/ 171 h 186"/>
                  <a:gd name="T28" fmla="*/ 54 w 66"/>
                  <a:gd name="T29" fmla="*/ 155 h 186"/>
                  <a:gd name="T30" fmla="*/ 40 w 66"/>
                  <a:gd name="T31" fmla="*/ 124 h 186"/>
                  <a:gd name="T32" fmla="*/ 10 w 66"/>
                  <a:gd name="T33" fmla="*/ 65 h 186"/>
                  <a:gd name="T34" fmla="*/ 10 w 66"/>
                  <a:gd name="T35" fmla="*/ 68 h 186"/>
                  <a:gd name="T36" fmla="*/ 15 w 66"/>
                  <a:gd name="T37" fmla="*/ 34 h 186"/>
                  <a:gd name="T38" fmla="*/ 18 w 66"/>
                  <a:gd name="T39" fmla="*/ 17 h 186"/>
                  <a:gd name="T40" fmla="*/ 18 w 66"/>
                  <a:gd name="T41" fmla="*/ 9 h 186"/>
                  <a:gd name="T42" fmla="*/ 19 w 66"/>
                  <a:gd name="T4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6" h="186">
                    <a:moveTo>
                      <a:pt x="19" y="0"/>
                    </a:moveTo>
                    <a:cubicBezTo>
                      <a:pt x="18" y="3"/>
                      <a:pt x="17" y="5"/>
                      <a:pt x="16" y="8"/>
                    </a:cubicBezTo>
                    <a:cubicBezTo>
                      <a:pt x="15" y="11"/>
                      <a:pt x="15" y="14"/>
                      <a:pt x="14" y="16"/>
                    </a:cubicBezTo>
                    <a:cubicBezTo>
                      <a:pt x="12" y="22"/>
                      <a:pt x="10" y="27"/>
                      <a:pt x="9" y="33"/>
                    </a:cubicBezTo>
                    <a:cubicBezTo>
                      <a:pt x="6" y="44"/>
                      <a:pt x="3" y="55"/>
                      <a:pt x="0" y="66"/>
                    </a:cubicBezTo>
                    <a:cubicBezTo>
                      <a:pt x="0" y="67"/>
                      <a:pt x="0" y="68"/>
                      <a:pt x="1" y="69"/>
                    </a:cubicBezTo>
                    <a:cubicBezTo>
                      <a:pt x="1" y="69"/>
                      <a:pt x="1" y="69"/>
                      <a:pt x="1" y="69"/>
                    </a:cubicBezTo>
                    <a:cubicBezTo>
                      <a:pt x="10" y="89"/>
                      <a:pt x="20" y="109"/>
                      <a:pt x="31" y="129"/>
                    </a:cubicBezTo>
                    <a:cubicBezTo>
                      <a:pt x="36" y="139"/>
                      <a:pt x="42" y="148"/>
                      <a:pt x="48" y="158"/>
                    </a:cubicBezTo>
                    <a:cubicBezTo>
                      <a:pt x="51" y="163"/>
                      <a:pt x="53" y="168"/>
                      <a:pt x="57" y="172"/>
                    </a:cubicBezTo>
                    <a:cubicBezTo>
                      <a:pt x="58" y="175"/>
                      <a:pt x="60" y="177"/>
                      <a:pt x="61" y="179"/>
                    </a:cubicBezTo>
                    <a:cubicBezTo>
                      <a:pt x="63" y="182"/>
                      <a:pt x="64" y="184"/>
                      <a:pt x="66" y="186"/>
                    </a:cubicBezTo>
                    <a:cubicBezTo>
                      <a:pt x="65" y="184"/>
                      <a:pt x="64" y="181"/>
                      <a:pt x="63" y="179"/>
                    </a:cubicBezTo>
                    <a:cubicBezTo>
                      <a:pt x="62" y="176"/>
                      <a:pt x="61" y="173"/>
                      <a:pt x="60" y="171"/>
                    </a:cubicBezTo>
                    <a:cubicBezTo>
                      <a:pt x="58" y="165"/>
                      <a:pt x="56" y="160"/>
                      <a:pt x="54" y="155"/>
                    </a:cubicBezTo>
                    <a:cubicBezTo>
                      <a:pt x="49" y="145"/>
                      <a:pt x="45" y="135"/>
                      <a:pt x="40" y="124"/>
                    </a:cubicBezTo>
                    <a:cubicBezTo>
                      <a:pt x="30" y="104"/>
                      <a:pt x="20" y="84"/>
                      <a:pt x="10" y="65"/>
                    </a:cubicBezTo>
                    <a:cubicBezTo>
                      <a:pt x="10" y="68"/>
                      <a:pt x="10" y="68"/>
                      <a:pt x="10" y="68"/>
                    </a:cubicBezTo>
                    <a:cubicBezTo>
                      <a:pt x="12" y="57"/>
                      <a:pt x="14" y="45"/>
                      <a:pt x="15" y="34"/>
                    </a:cubicBezTo>
                    <a:cubicBezTo>
                      <a:pt x="16" y="28"/>
                      <a:pt x="17" y="23"/>
                      <a:pt x="18" y="17"/>
                    </a:cubicBezTo>
                    <a:cubicBezTo>
                      <a:pt x="18" y="14"/>
                      <a:pt x="18" y="11"/>
                      <a:pt x="18" y="9"/>
                    </a:cubicBezTo>
                    <a:cubicBezTo>
                      <a:pt x="19" y="6"/>
                      <a:pt x="19" y="3"/>
                      <a:pt x="1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" name="Freeform 98"/>
              <p:cNvSpPr/>
              <p:nvPr/>
            </p:nvSpPr>
            <p:spPr bwMode="auto">
              <a:xfrm>
                <a:off x="9398000" y="-944563"/>
                <a:ext cx="79375" cy="373063"/>
              </a:xfrm>
              <a:custGeom>
                <a:avLst/>
                <a:gdLst>
                  <a:gd name="T0" fmla="*/ 19 w 19"/>
                  <a:gd name="T1" fmla="*/ 0 h 88"/>
                  <a:gd name="T2" fmla="*/ 18 w 19"/>
                  <a:gd name="T3" fmla="*/ 1 h 88"/>
                  <a:gd name="T4" fmla="*/ 17 w 19"/>
                  <a:gd name="T5" fmla="*/ 4 h 88"/>
                  <a:gd name="T6" fmla="*/ 13 w 19"/>
                  <a:gd name="T7" fmla="*/ 13 h 88"/>
                  <a:gd name="T8" fmla="*/ 8 w 19"/>
                  <a:gd name="T9" fmla="*/ 27 h 88"/>
                  <a:gd name="T10" fmla="*/ 6 w 19"/>
                  <a:gd name="T11" fmla="*/ 35 h 88"/>
                  <a:gd name="T12" fmla="*/ 4 w 19"/>
                  <a:gd name="T13" fmla="*/ 43 h 88"/>
                  <a:gd name="T14" fmla="*/ 3 w 19"/>
                  <a:gd name="T15" fmla="*/ 51 h 88"/>
                  <a:gd name="T16" fmla="*/ 1 w 19"/>
                  <a:gd name="T17" fmla="*/ 59 h 88"/>
                  <a:gd name="T18" fmla="*/ 0 w 19"/>
                  <a:gd name="T19" fmla="*/ 74 h 88"/>
                  <a:gd name="T20" fmla="*/ 0 w 19"/>
                  <a:gd name="T21" fmla="*/ 84 h 88"/>
                  <a:gd name="T22" fmla="*/ 0 w 19"/>
                  <a:gd name="T23" fmla="*/ 87 h 88"/>
                  <a:gd name="T24" fmla="*/ 0 w 19"/>
                  <a:gd name="T25" fmla="*/ 88 h 88"/>
                  <a:gd name="T26" fmla="*/ 1 w 19"/>
                  <a:gd name="T27" fmla="*/ 87 h 88"/>
                  <a:gd name="T28" fmla="*/ 2 w 19"/>
                  <a:gd name="T29" fmla="*/ 85 h 88"/>
                  <a:gd name="T30" fmla="*/ 6 w 19"/>
                  <a:gd name="T31" fmla="*/ 75 h 88"/>
                  <a:gd name="T32" fmla="*/ 11 w 19"/>
                  <a:gd name="T33" fmla="*/ 61 h 88"/>
                  <a:gd name="T34" fmla="*/ 13 w 19"/>
                  <a:gd name="T35" fmla="*/ 54 h 88"/>
                  <a:gd name="T36" fmla="*/ 15 w 19"/>
                  <a:gd name="T37" fmla="*/ 45 h 88"/>
                  <a:gd name="T38" fmla="*/ 16 w 19"/>
                  <a:gd name="T39" fmla="*/ 37 h 88"/>
                  <a:gd name="T40" fmla="*/ 18 w 19"/>
                  <a:gd name="T41" fmla="*/ 29 h 88"/>
                  <a:gd name="T42" fmla="*/ 19 w 19"/>
                  <a:gd name="T43" fmla="*/ 15 h 88"/>
                  <a:gd name="T44" fmla="*/ 19 w 19"/>
                  <a:gd name="T45" fmla="*/ 4 h 88"/>
                  <a:gd name="T46" fmla="*/ 19 w 19"/>
                  <a:gd name="T47" fmla="*/ 1 h 88"/>
                  <a:gd name="T48" fmla="*/ 19 w 19"/>
                  <a:gd name="T49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9" h="88">
                    <a:moveTo>
                      <a:pt x="19" y="0"/>
                    </a:moveTo>
                    <a:cubicBezTo>
                      <a:pt x="19" y="0"/>
                      <a:pt x="19" y="1"/>
                      <a:pt x="18" y="1"/>
                    </a:cubicBezTo>
                    <a:cubicBezTo>
                      <a:pt x="18" y="2"/>
                      <a:pt x="17" y="3"/>
                      <a:pt x="17" y="4"/>
                    </a:cubicBezTo>
                    <a:cubicBezTo>
                      <a:pt x="16" y="6"/>
                      <a:pt x="14" y="9"/>
                      <a:pt x="13" y="13"/>
                    </a:cubicBezTo>
                    <a:cubicBezTo>
                      <a:pt x="11" y="17"/>
                      <a:pt x="10" y="22"/>
                      <a:pt x="8" y="27"/>
                    </a:cubicBezTo>
                    <a:cubicBezTo>
                      <a:pt x="7" y="30"/>
                      <a:pt x="7" y="32"/>
                      <a:pt x="6" y="35"/>
                    </a:cubicBezTo>
                    <a:cubicBezTo>
                      <a:pt x="5" y="38"/>
                      <a:pt x="5" y="40"/>
                      <a:pt x="4" y="43"/>
                    </a:cubicBezTo>
                    <a:cubicBezTo>
                      <a:pt x="4" y="46"/>
                      <a:pt x="3" y="49"/>
                      <a:pt x="3" y="51"/>
                    </a:cubicBezTo>
                    <a:cubicBezTo>
                      <a:pt x="2" y="54"/>
                      <a:pt x="2" y="57"/>
                      <a:pt x="1" y="59"/>
                    </a:cubicBezTo>
                    <a:cubicBezTo>
                      <a:pt x="1" y="65"/>
                      <a:pt x="0" y="70"/>
                      <a:pt x="0" y="74"/>
                    </a:cubicBezTo>
                    <a:cubicBezTo>
                      <a:pt x="0" y="78"/>
                      <a:pt x="0" y="82"/>
                      <a:pt x="0" y="84"/>
                    </a:cubicBezTo>
                    <a:cubicBezTo>
                      <a:pt x="0" y="86"/>
                      <a:pt x="0" y="87"/>
                      <a:pt x="0" y="87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1" y="87"/>
                    </a:cubicBezTo>
                    <a:cubicBezTo>
                      <a:pt x="1" y="87"/>
                      <a:pt x="2" y="86"/>
                      <a:pt x="2" y="85"/>
                    </a:cubicBezTo>
                    <a:cubicBezTo>
                      <a:pt x="3" y="82"/>
                      <a:pt x="5" y="79"/>
                      <a:pt x="6" y="75"/>
                    </a:cubicBezTo>
                    <a:cubicBezTo>
                      <a:pt x="8" y="71"/>
                      <a:pt x="9" y="67"/>
                      <a:pt x="11" y="61"/>
                    </a:cubicBezTo>
                    <a:cubicBezTo>
                      <a:pt x="12" y="59"/>
                      <a:pt x="12" y="56"/>
                      <a:pt x="13" y="54"/>
                    </a:cubicBezTo>
                    <a:cubicBezTo>
                      <a:pt x="14" y="51"/>
                      <a:pt x="14" y="48"/>
                      <a:pt x="15" y="45"/>
                    </a:cubicBezTo>
                    <a:cubicBezTo>
                      <a:pt x="15" y="43"/>
                      <a:pt x="16" y="40"/>
                      <a:pt x="16" y="37"/>
                    </a:cubicBezTo>
                    <a:cubicBezTo>
                      <a:pt x="17" y="34"/>
                      <a:pt x="17" y="32"/>
                      <a:pt x="18" y="29"/>
                    </a:cubicBezTo>
                    <a:cubicBezTo>
                      <a:pt x="18" y="24"/>
                      <a:pt x="19" y="19"/>
                      <a:pt x="19" y="15"/>
                    </a:cubicBezTo>
                    <a:cubicBezTo>
                      <a:pt x="19" y="10"/>
                      <a:pt x="19" y="7"/>
                      <a:pt x="19" y="4"/>
                    </a:cubicBezTo>
                    <a:cubicBezTo>
                      <a:pt x="19" y="3"/>
                      <a:pt x="19" y="2"/>
                      <a:pt x="19" y="1"/>
                    </a:cubicBezTo>
                    <a:cubicBezTo>
                      <a:pt x="19" y="1"/>
                      <a:pt x="19" y="0"/>
                      <a:pt x="1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Freeform 99"/>
              <p:cNvSpPr/>
              <p:nvPr/>
            </p:nvSpPr>
            <p:spPr bwMode="auto">
              <a:xfrm>
                <a:off x="8510588" y="-708025"/>
                <a:ext cx="411162" cy="407988"/>
              </a:xfrm>
              <a:custGeom>
                <a:avLst/>
                <a:gdLst>
                  <a:gd name="T0" fmla="*/ 97 w 97"/>
                  <a:gd name="T1" fmla="*/ 96 h 96"/>
                  <a:gd name="T2" fmla="*/ 96 w 97"/>
                  <a:gd name="T3" fmla="*/ 94 h 96"/>
                  <a:gd name="T4" fmla="*/ 94 w 97"/>
                  <a:gd name="T5" fmla="*/ 91 h 96"/>
                  <a:gd name="T6" fmla="*/ 84 w 97"/>
                  <a:gd name="T7" fmla="*/ 79 h 96"/>
                  <a:gd name="T8" fmla="*/ 70 w 97"/>
                  <a:gd name="T9" fmla="*/ 62 h 96"/>
                  <a:gd name="T10" fmla="*/ 61 w 97"/>
                  <a:gd name="T11" fmla="*/ 53 h 96"/>
                  <a:gd name="T12" fmla="*/ 52 w 97"/>
                  <a:gd name="T13" fmla="*/ 44 h 96"/>
                  <a:gd name="T14" fmla="*/ 43 w 97"/>
                  <a:gd name="T15" fmla="*/ 35 h 96"/>
                  <a:gd name="T16" fmla="*/ 34 w 97"/>
                  <a:gd name="T17" fmla="*/ 27 h 96"/>
                  <a:gd name="T18" fmla="*/ 17 w 97"/>
                  <a:gd name="T19" fmla="*/ 13 h 96"/>
                  <a:gd name="T20" fmla="*/ 5 w 97"/>
                  <a:gd name="T21" fmla="*/ 4 h 96"/>
                  <a:gd name="T22" fmla="*/ 1 w 97"/>
                  <a:gd name="T23" fmla="*/ 1 h 96"/>
                  <a:gd name="T24" fmla="*/ 0 w 97"/>
                  <a:gd name="T25" fmla="*/ 0 h 96"/>
                  <a:gd name="T26" fmla="*/ 1 w 97"/>
                  <a:gd name="T27" fmla="*/ 2 h 96"/>
                  <a:gd name="T28" fmla="*/ 3 w 97"/>
                  <a:gd name="T29" fmla="*/ 5 h 96"/>
                  <a:gd name="T30" fmla="*/ 13 w 97"/>
                  <a:gd name="T31" fmla="*/ 17 h 96"/>
                  <a:gd name="T32" fmla="*/ 27 w 97"/>
                  <a:gd name="T33" fmla="*/ 34 h 96"/>
                  <a:gd name="T34" fmla="*/ 36 w 97"/>
                  <a:gd name="T35" fmla="*/ 43 h 96"/>
                  <a:gd name="T36" fmla="*/ 45 w 97"/>
                  <a:gd name="T37" fmla="*/ 52 h 96"/>
                  <a:gd name="T38" fmla="*/ 54 w 97"/>
                  <a:gd name="T39" fmla="*/ 61 h 96"/>
                  <a:gd name="T40" fmla="*/ 63 w 97"/>
                  <a:gd name="T41" fmla="*/ 69 h 96"/>
                  <a:gd name="T42" fmla="*/ 80 w 97"/>
                  <a:gd name="T43" fmla="*/ 83 h 96"/>
                  <a:gd name="T44" fmla="*/ 92 w 97"/>
                  <a:gd name="T45" fmla="*/ 92 h 96"/>
                  <a:gd name="T46" fmla="*/ 96 w 97"/>
                  <a:gd name="T47" fmla="*/ 95 h 96"/>
                  <a:gd name="T48" fmla="*/ 97 w 97"/>
                  <a:gd name="T4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7" h="96">
                    <a:moveTo>
                      <a:pt x="97" y="96"/>
                    </a:moveTo>
                    <a:cubicBezTo>
                      <a:pt x="97" y="96"/>
                      <a:pt x="97" y="95"/>
                      <a:pt x="96" y="94"/>
                    </a:cubicBezTo>
                    <a:cubicBezTo>
                      <a:pt x="96" y="94"/>
                      <a:pt x="95" y="92"/>
                      <a:pt x="94" y="91"/>
                    </a:cubicBezTo>
                    <a:cubicBezTo>
                      <a:pt x="92" y="88"/>
                      <a:pt x="88" y="83"/>
                      <a:pt x="84" y="79"/>
                    </a:cubicBezTo>
                    <a:cubicBezTo>
                      <a:pt x="80" y="74"/>
                      <a:pt x="75" y="68"/>
                      <a:pt x="70" y="62"/>
                    </a:cubicBezTo>
                    <a:cubicBezTo>
                      <a:pt x="67" y="59"/>
                      <a:pt x="64" y="56"/>
                      <a:pt x="61" y="53"/>
                    </a:cubicBezTo>
                    <a:cubicBezTo>
                      <a:pt x="58" y="50"/>
                      <a:pt x="55" y="47"/>
                      <a:pt x="52" y="44"/>
                    </a:cubicBezTo>
                    <a:cubicBezTo>
                      <a:pt x="49" y="41"/>
                      <a:pt x="46" y="38"/>
                      <a:pt x="43" y="35"/>
                    </a:cubicBezTo>
                    <a:cubicBezTo>
                      <a:pt x="40" y="32"/>
                      <a:pt x="37" y="30"/>
                      <a:pt x="34" y="27"/>
                    </a:cubicBezTo>
                    <a:cubicBezTo>
                      <a:pt x="28" y="22"/>
                      <a:pt x="22" y="17"/>
                      <a:pt x="17" y="13"/>
                    </a:cubicBezTo>
                    <a:cubicBezTo>
                      <a:pt x="12" y="9"/>
                      <a:pt x="8" y="6"/>
                      <a:pt x="5" y="4"/>
                    </a:cubicBezTo>
                    <a:cubicBezTo>
                      <a:pt x="3" y="3"/>
                      <a:pt x="2" y="2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2"/>
                    </a:cubicBezTo>
                    <a:cubicBezTo>
                      <a:pt x="1" y="2"/>
                      <a:pt x="2" y="4"/>
                      <a:pt x="3" y="5"/>
                    </a:cubicBezTo>
                    <a:cubicBezTo>
                      <a:pt x="5" y="8"/>
                      <a:pt x="9" y="13"/>
                      <a:pt x="13" y="17"/>
                    </a:cubicBezTo>
                    <a:cubicBezTo>
                      <a:pt x="17" y="22"/>
                      <a:pt x="22" y="28"/>
                      <a:pt x="27" y="34"/>
                    </a:cubicBezTo>
                    <a:cubicBezTo>
                      <a:pt x="30" y="37"/>
                      <a:pt x="33" y="40"/>
                      <a:pt x="36" y="43"/>
                    </a:cubicBezTo>
                    <a:cubicBezTo>
                      <a:pt x="39" y="46"/>
                      <a:pt x="42" y="49"/>
                      <a:pt x="45" y="52"/>
                    </a:cubicBezTo>
                    <a:cubicBezTo>
                      <a:pt x="48" y="55"/>
                      <a:pt x="51" y="58"/>
                      <a:pt x="54" y="61"/>
                    </a:cubicBezTo>
                    <a:cubicBezTo>
                      <a:pt x="57" y="64"/>
                      <a:pt x="60" y="66"/>
                      <a:pt x="63" y="69"/>
                    </a:cubicBezTo>
                    <a:cubicBezTo>
                      <a:pt x="69" y="74"/>
                      <a:pt x="75" y="79"/>
                      <a:pt x="80" y="83"/>
                    </a:cubicBezTo>
                    <a:cubicBezTo>
                      <a:pt x="85" y="87"/>
                      <a:pt x="89" y="90"/>
                      <a:pt x="92" y="92"/>
                    </a:cubicBezTo>
                    <a:cubicBezTo>
                      <a:pt x="94" y="93"/>
                      <a:pt x="95" y="94"/>
                      <a:pt x="96" y="95"/>
                    </a:cubicBezTo>
                    <a:cubicBezTo>
                      <a:pt x="97" y="95"/>
                      <a:pt x="97" y="96"/>
                      <a:pt x="97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Freeform 100"/>
              <p:cNvSpPr/>
              <p:nvPr/>
            </p:nvSpPr>
            <p:spPr bwMode="auto">
              <a:xfrm>
                <a:off x="8921750" y="-300038"/>
                <a:ext cx="373062" cy="427038"/>
              </a:xfrm>
              <a:custGeom>
                <a:avLst/>
                <a:gdLst>
                  <a:gd name="T0" fmla="*/ 28 w 88"/>
                  <a:gd name="T1" fmla="*/ 101 h 101"/>
                  <a:gd name="T2" fmla="*/ 35 w 88"/>
                  <a:gd name="T3" fmla="*/ 99 h 101"/>
                  <a:gd name="T4" fmla="*/ 42 w 88"/>
                  <a:gd name="T5" fmla="*/ 97 h 101"/>
                  <a:gd name="T6" fmla="*/ 56 w 88"/>
                  <a:gd name="T7" fmla="*/ 93 h 101"/>
                  <a:gd name="T8" fmla="*/ 84 w 88"/>
                  <a:gd name="T9" fmla="*/ 85 h 101"/>
                  <a:gd name="T10" fmla="*/ 87 w 88"/>
                  <a:gd name="T11" fmla="*/ 78 h 101"/>
                  <a:gd name="T12" fmla="*/ 86 w 88"/>
                  <a:gd name="T13" fmla="*/ 77 h 101"/>
                  <a:gd name="T14" fmla="*/ 86 w 88"/>
                  <a:gd name="T15" fmla="*/ 76 h 101"/>
                  <a:gd name="T16" fmla="*/ 45 w 88"/>
                  <a:gd name="T17" fmla="*/ 36 h 101"/>
                  <a:gd name="T18" fmla="*/ 23 w 88"/>
                  <a:gd name="T19" fmla="*/ 17 h 101"/>
                  <a:gd name="T20" fmla="*/ 12 w 88"/>
                  <a:gd name="T21" fmla="*/ 8 h 101"/>
                  <a:gd name="T22" fmla="*/ 6 w 88"/>
                  <a:gd name="T23" fmla="*/ 4 h 101"/>
                  <a:gd name="T24" fmla="*/ 0 w 88"/>
                  <a:gd name="T25" fmla="*/ 0 h 101"/>
                  <a:gd name="T26" fmla="*/ 5 w 88"/>
                  <a:gd name="T27" fmla="*/ 5 h 101"/>
                  <a:gd name="T28" fmla="*/ 9 w 88"/>
                  <a:gd name="T29" fmla="*/ 11 h 101"/>
                  <a:gd name="T30" fmla="*/ 18 w 88"/>
                  <a:gd name="T31" fmla="*/ 22 h 101"/>
                  <a:gd name="T32" fmla="*/ 38 w 88"/>
                  <a:gd name="T33" fmla="*/ 43 h 101"/>
                  <a:gd name="T34" fmla="*/ 79 w 88"/>
                  <a:gd name="T35" fmla="*/ 83 h 101"/>
                  <a:gd name="T36" fmla="*/ 80 w 88"/>
                  <a:gd name="T37" fmla="*/ 75 h 101"/>
                  <a:gd name="T38" fmla="*/ 54 w 88"/>
                  <a:gd name="T39" fmla="*/ 87 h 101"/>
                  <a:gd name="T40" fmla="*/ 41 w 88"/>
                  <a:gd name="T41" fmla="*/ 94 h 101"/>
                  <a:gd name="T42" fmla="*/ 34 w 88"/>
                  <a:gd name="T43" fmla="*/ 97 h 101"/>
                  <a:gd name="T44" fmla="*/ 28 w 88"/>
                  <a:gd name="T45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8" h="101">
                    <a:moveTo>
                      <a:pt x="28" y="101"/>
                    </a:moveTo>
                    <a:cubicBezTo>
                      <a:pt x="30" y="100"/>
                      <a:pt x="32" y="100"/>
                      <a:pt x="35" y="99"/>
                    </a:cubicBezTo>
                    <a:cubicBezTo>
                      <a:pt x="37" y="98"/>
                      <a:pt x="40" y="98"/>
                      <a:pt x="42" y="97"/>
                    </a:cubicBezTo>
                    <a:cubicBezTo>
                      <a:pt x="47" y="96"/>
                      <a:pt x="51" y="95"/>
                      <a:pt x="56" y="93"/>
                    </a:cubicBezTo>
                    <a:cubicBezTo>
                      <a:pt x="65" y="91"/>
                      <a:pt x="75" y="88"/>
                      <a:pt x="84" y="85"/>
                    </a:cubicBezTo>
                    <a:cubicBezTo>
                      <a:pt x="86" y="84"/>
                      <a:pt x="88" y="81"/>
                      <a:pt x="87" y="78"/>
                    </a:cubicBezTo>
                    <a:cubicBezTo>
                      <a:pt x="87" y="78"/>
                      <a:pt x="86" y="77"/>
                      <a:pt x="86" y="77"/>
                    </a:cubicBezTo>
                    <a:cubicBezTo>
                      <a:pt x="86" y="76"/>
                      <a:pt x="86" y="76"/>
                      <a:pt x="86" y="76"/>
                    </a:cubicBezTo>
                    <a:cubicBezTo>
                      <a:pt x="72" y="62"/>
                      <a:pt x="59" y="49"/>
                      <a:pt x="45" y="36"/>
                    </a:cubicBezTo>
                    <a:cubicBezTo>
                      <a:pt x="38" y="30"/>
                      <a:pt x="30" y="24"/>
                      <a:pt x="23" y="17"/>
                    </a:cubicBezTo>
                    <a:cubicBezTo>
                      <a:pt x="19" y="14"/>
                      <a:pt x="16" y="11"/>
                      <a:pt x="12" y="8"/>
                    </a:cubicBezTo>
                    <a:cubicBezTo>
                      <a:pt x="10" y="7"/>
                      <a:pt x="8" y="5"/>
                      <a:pt x="6" y="4"/>
                    </a:cubicBezTo>
                    <a:cubicBezTo>
                      <a:pt x="4" y="3"/>
                      <a:pt x="2" y="1"/>
                      <a:pt x="0" y="0"/>
                    </a:cubicBezTo>
                    <a:cubicBezTo>
                      <a:pt x="2" y="2"/>
                      <a:pt x="3" y="4"/>
                      <a:pt x="5" y="5"/>
                    </a:cubicBezTo>
                    <a:cubicBezTo>
                      <a:pt x="6" y="7"/>
                      <a:pt x="8" y="9"/>
                      <a:pt x="9" y="11"/>
                    </a:cubicBezTo>
                    <a:cubicBezTo>
                      <a:pt x="12" y="15"/>
                      <a:pt x="15" y="18"/>
                      <a:pt x="18" y="22"/>
                    </a:cubicBezTo>
                    <a:cubicBezTo>
                      <a:pt x="25" y="29"/>
                      <a:pt x="31" y="36"/>
                      <a:pt x="38" y="43"/>
                    </a:cubicBezTo>
                    <a:cubicBezTo>
                      <a:pt x="51" y="57"/>
                      <a:pt x="64" y="71"/>
                      <a:pt x="79" y="83"/>
                    </a:cubicBezTo>
                    <a:cubicBezTo>
                      <a:pt x="80" y="75"/>
                      <a:pt x="80" y="75"/>
                      <a:pt x="80" y="75"/>
                    </a:cubicBezTo>
                    <a:cubicBezTo>
                      <a:pt x="71" y="79"/>
                      <a:pt x="62" y="83"/>
                      <a:pt x="54" y="87"/>
                    </a:cubicBezTo>
                    <a:cubicBezTo>
                      <a:pt x="49" y="89"/>
                      <a:pt x="45" y="91"/>
                      <a:pt x="41" y="94"/>
                    </a:cubicBezTo>
                    <a:cubicBezTo>
                      <a:pt x="38" y="95"/>
                      <a:pt x="36" y="96"/>
                      <a:pt x="34" y="97"/>
                    </a:cubicBezTo>
                    <a:cubicBezTo>
                      <a:pt x="32" y="98"/>
                      <a:pt x="30" y="99"/>
                      <a:pt x="28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" name="Freeform 101"/>
              <p:cNvSpPr/>
              <p:nvPr/>
            </p:nvSpPr>
            <p:spPr bwMode="auto">
              <a:xfrm>
                <a:off x="8439150" y="127000"/>
                <a:ext cx="601662" cy="225425"/>
              </a:xfrm>
              <a:custGeom>
                <a:avLst/>
                <a:gdLst>
                  <a:gd name="T0" fmla="*/ 0 w 142"/>
                  <a:gd name="T1" fmla="*/ 53 h 53"/>
                  <a:gd name="T2" fmla="*/ 2 w 142"/>
                  <a:gd name="T3" fmla="*/ 53 h 53"/>
                  <a:gd name="T4" fmla="*/ 7 w 142"/>
                  <a:gd name="T5" fmla="*/ 52 h 53"/>
                  <a:gd name="T6" fmla="*/ 24 w 142"/>
                  <a:gd name="T7" fmla="*/ 48 h 53"/>
                  <a:gd name="T8" fmla="*/ 47 w 142"/>
                  <a:gd name="T9" fmla="*/ 41 h 53"/>
                  <a:gd name="T10" fmla="*/ 60 w 142"/>
                  <a:gd name="T11" fmla="*/ 36 h 53"/>
                  <a:gd name="T12" fmla="*/ 73 w 142"/>
                  <a:gd name="T13" fmla="*/ 31 h 53"/>
                  <a:gd name="T14" fmla="*/ 86 w 142"/>
                  <a:gd name="T15" fmla="*/ 26 h 53"/>
                  <a:gd name="T16" fmla="*/ 99 w 142"/>
                  <a:gd name="T17" fmla="*/ 21 h 53"/>
                  <a:gd name="T18" fmla="*/ 121 w 142"/>
                  <a:gd name="T19" fmla="*/ 11 h 53"/>
                  <a:gd name="T20" fmla="*/ 136 w 142"/>
                  <a:gd name="T21" fmla="*/ 3 h 53"/>
                  <a:gd name="T22" fmla="*/ 140 w 142"/>
                  <a:gd name="T23" fmla="*/ 0 h 53"/>
                  <a:gd name="T24" fmla="*/ 142 w 142"/>
                  <a:gd name="T25" fmla="*/ 0 h 53"/>
                  <a:gd name="T26" fmla="*/ 140 w 142"/>
                  <a:gd name="T27" fmla="*/ 0 h 53"/>
                  <a:gd name="T28" fmla="*/ 135 w 142"/>
                  <a:gd name="T29" fmla="*/ 1 h 53"/>
                  <a:gd name="T30" fmla="*/ 118 w 142"/>
                  <a:gd name="T31" fmla="*/ 5 h 53"/>
                  <a:gd name="T32" fmla="*/ 95 w 142"/>
                  <a:gd name="T33" fmla="*/ 12 h 53"/>
                  <a:gd name="T34" fmla="*/ 82 w 142"/>
                  <a:gd name="T35" fmla="*/ 16 h 53"/>
                  <a:gd name="T36" fmla="*/ 69 w 142"/>
                  <a:gd name="T37" fmla="*/ 21 h 53"/>
                  <a:gd name="T38" fmla="*/ 56 w 142"/>
                  <a:gd name="T39" fmla="*/ 26 h 53"/>
                  <a:gd name="T40" fmla="*/ 43 w 142"/>
                  <a:gd name="T41" fmla="*/ 32 h 53"/>
                  <a:gd name="T42" fmla="*/ 21 w 142"/>
                  <a:gd name="T43" fmla="*/ 42 h 53"/>
                  <a:gd name="T44" fmla="*/ 6 w 142"/>
                  <a:gd name="T45" fmla="*/ 50 h 53"/>
                  <a:gd name="T46" fmla="*/ 2 w 142"/>
                  <a:gd name="T47" fmla="*/ 52 h 53"/>
                  <a:gd name="T48" fmla="*/ 0 w 142"/>
                  <a:gd name="T49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2" h="53">
                    <a:moveTo>
                      <a:pt x="0" y="53"/>
                    </a:moveTo>
                    <a:cubicBezTo>
                      <a:pt x="0" y="53"/>
                      <a:pt x="1" y="53"/>
                      <a:pt x="2" y="53"/>
                    </a:cubicBezTo>
                    <a:cubicBezTo>
                      <a:pt x="3" y="53"/>
                      <a:pt x="5" y="52"/>
                      <a:pt x="7" y="52"/>
                    </a:cubicBezTo>
                    <a:cubicBezTo>
                      <a:pt x="11" y="51"/>
                      <a:pt x="17" y="50"/>
                      <a:pt x="24" y="48"/>
                    </a:cubicBezTo>
                    <a:cubicBezTo>
                      <a:pt x="30" y="46"/>
                      <a:pt x="38" y="44"/>
                      <a:pt x="47" y="41"/>
                    </a:cubicBezTo>
                    <a:cubicBezTo>
                      <a:pt x="51" y="39"/>
                      <a:pt x="55" y="38"/>
                      <a:pt x="60" y="36"/>
                    </a:cubicBezTo>
                    <a:cubicBezTo>
                      <a:pt x="64" y="35"/>
                      <a:pt x="69" y="33"/>
                      <a:pt x="73" y="31"/>
                    </a:cubicBezTo>
                    <a:cubicBezTo>
                      <a:pt x="77" y="30"/>
                      <a:pt x="82" y="28"/>
                      <a:pt x="86" y="26"/>
                    </a:cubicBezTo>
                    <a:cubicBezTo>
                      <a:pt x="90" y="25"/>
                      <a:pt x="95" y="23"/>
                      <a:pt x="99" y="21"/>
                    </a:cubicBezTo>
                    <a:cubicBezTo>
                      <a:pt x="107" y="18"/>
                      <a:pt x="114" y="14"/>
                      <a:pt x="121" y="11"/>
                    </a:cubicBezTo>
                    <a:cubicBezTo>
                      <a:pt x="127" y="8"/>
                      <a:pt x="132" y="5"/>
                      <a:pt x="136" y="3"/>
                    </a:cubicBezTo>
                    <a:cubicBezTo>
                      <a:pt x="138" y="2"/>
                      <a:pt x="139" y="1"/>
                      <a:pt x="140" y="0"/>
                    </a:cubicBezTo>
                    <a:cubicBezTo>
                      <a:pt x="141" y="0"/>
                      <a:pt x="142" y="0"/>
                      <a:pt x="142" y="0"/>
                    </a:cubicBezTo>
                    <a:cubicBezTo>
                      <a:pt x="142" y="0"/>
                      <a:pt x="141" y="0"/>
                      <a:pt x="140" y="0"/>
                    </a:cubicBezTo>
                    <a:cubicBezTo>
                      <a:pt x="139" y="0"/>
                      <a:pt x="137" y="0"/>
                      <a:pt x="135" y="1"/>
                    </a:cubicBezTo>
                    <a:cubicBezTo>
                      <a:pt x="131" y="2"/>
                      <a:pt x="125" y="3"/>
                      <a:pt x="118" y="5"/>
                    </a:cubicBezTo>
                    <a:cubicBezTo>
                      <a:pt x="112" y="7"/>
                      <a:pt x="104" y="9"/>
                      <a:pt x="95" y="12"/>
                    </a:cubicBezTo>
                    <a:cubicBezTo>
                      <a:pt x="91" y="13"/>
                      <a:pt x="87" y="15"/>
                      <a:pt x="82" y="16"/>
                    </a:cubicBezTo>
                    <a:cubicBezTo>
                      <a:pt x="78" y="18"/>
                      <a:pt x="73" y="20"/>
                      <a:pt x="69" y="21"/>
                    </a:cubicBezTo>
                    <a:cubicBezTo>
                      <a:pt x="65" y="23"/>
                      <a:pt x="60" y="25"/>
                      <a:pt x="56" y="26"/>
                    </a:cubicBezTo>
                    <a:cubicBezTo>
                      <a:pt x="52" y="28"/>
                      <a:pt x="47" y="30"/>
                      <a:pt x="43" y="32"/>
                    </a:cubicBezTo>
                    <a:cubicBezTo>
                      <a:pt x="35" y="35"/>
                      <a:pt x="28" y="39"/>
                      <a:pt x="21" y="42"/>
                    </a:cubicBezTo>
                    <a:cubicBezTo>
                      <a:pt x="15" y="45"/>
                      <a:pt x="10" y="48"/>
                      <a:pt x="6" y="50"/>
                    </a:cubicBezTo>
                    <a:cubicBezTo>
                      <a:pt x="4" y="51"/>
                      <a:pt x="3" y="52"/>
                      <a:pt x="2" y="52"/>
                    </a:cubicBezTo>
                    <a:cubicBezTo>
                      <a:pt x="1" y="53"/>
                      <a:pt x="0" y="53"/>
                      <a:pt x="0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" name="Freeform 102"/>
              <p:cNvSpPr/>
              <p:nvPr/>
            </p:nvSpPr>
            <p:spPr bwMode="auto">
              <a:xfrm>
                <a:off x="8172450" y="352425"/>
                <a:ext cx="266700" cy="101600"/>
              </a:xfrm>
              <a:custGeom>
                <a:avLst/>
                <a:gdLst>
                  <a:gd name="T0" fmla="*/ 0 w 63"/>
                  <a:gd name="T1" fmla="*/ 24 h 24"/>
                  <a:gd name="T2" fmla="*/ 3 w 63"/>
                  <a:gd name="T3" fmla="*/ 24 h 24"/>
                  <a:gd name="T4" fmla="*/ 11 w 63"/>
                  <a:gd name="T5" fmla="*/ 24 h 24"/>
                  <a:gd name="T6" fmla="*/ 22 w 63"/>
                  <a:gd name="T7" fmla="*/ 21 h 24"/>
                  <a:gd name="T8" fmla="*/ 28 w 63"/>
                  <a:gd name="T9" fmla="*/ 19 h 24"/>
                  <a:gd name="T10" fmla="*/ 34 w 63"/>
                  <a:gd name="T11" fmla="*/ 17 h 24"/>
                  <a:gd name="T12" fmla="*/ 39 w 63"/>
                  <a:gd name="T13" fmla="*/ 15 h 24"/>
                  <a:gd name="T14" fmla="*/ 45 w 63"/>
                  <a:gd name="T15" fmla="*/ 12 h 24"/>
                  <a:gd name="T16" fmla="*/ 55 w 63"/>
                  <a:gd name="T17" fmla="*/ 7 h 24"/>
                  <a:gd name="T18" fmla="*/ 61 w 63"/>
                  <a:gd name="T19" fmla="*/ 2 h 24"/>
                  <a:gd name="T20" fmla="*/ 63 w 63"/>
                  <a:gd name="T21" fmla="*/ 0 h 24"/>
                  <a:gd name="T22" fmla="*/ 60 w 63"/>
                  <a:gd name="T23" fmla="*/ 0 h 24"/>
                  <a:gd name="T24" fmla="*/ 52 w 63"/>
                  <a:gd name="T25" fmla="*/ 1 h 24"/>
                  <a:gd name="T26" fmla="*/ 42 w 63"/>
                  <a:gd name="T27" fmla="*/ 3 h 24"/>
                  <a:gd name="T28" fmla="*/ 36 w 63"/>
                  <a:gd name="T29" fmla="*/ 5 h 24"/>
                  <a:gd name="T30" fmla="*/ 30 w 63"/>
                  <a:gd name="T31" fmla="*/ 7 h 24"/>
                  <a:gd name="T32" fmla="*/ 24 w 63"/>
                  <a:gd name="T33" fmla="*/ 10 h 24"/>
                  <a:gd name="T34" fmla="*/ 18 w 63"/>
                  <a:gd name="T35" fmla="*/ 12 h 24"/>
                  <a:gd name="T36" fmla="*/ 9 w 63"/>
                  <a:gd name="T37" fmla="*/ 18 h 24"/>
                  <a:gd name="T38" fmla="*/ 2 w 63"/>
                  <a:gd name="T39" fmla="*/ 22 h 24"/>
                  <a:gd name="T40" fmla="*/ 0 w 63"/>
                  <a:gd name="T4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3" h="24">
                    <a:moveTo>
                      <a:pt x="0" y="24"/>
                    </a:moveTo>
                    <a:cubicBezTo>
                      <a:pt x="0" y="24"/>
                      <a:pt x="1" y="24"/>
                      <a:pt x="3" y="24"/>
                    </a:cubicBezTo>
                    <a:cubicBezTo>
                      <a:pt x="5" y="24"/>
                      <a:pt x="8" y="24"/>
                      <a:pt x="11" y="24"/>
                    </a:cubicBezTo>
                    <a:cubicBezTo>
                      <a:pt x="14" y="23"/>
                      <a:pt x="18" y="22"/>
                      <a:pt x="22" y="21"/>
                    </a:cubicBezTo>
                    <a:cubicBezTo>
                      <a:pt x="24" y="21"/>
                      <a:pt x="26" y="20"/>
                      <a:pt x="28" y="19"/>
                    </a:cubicBezTo>
                    <a:cubicBezTo>
                      <a:pt x="30" y="19"/>
                      <a:pt x="32" y="18"/>
                      <a:pt x="34" y="17"/>
                    </a:cubicBezTo>
                    <a:cubicBezTo>
                      <a:pt x="36" y="17"/>
                      <a:pt x="37" y="16"/>
                      <a:pt x="39" y="15"/>
                    </a:cubicBezTo>
                    <a:cubicBezTo>
                      <a:pt x="41" y="14"/>
                      <a:pt x="43" y="13"/>
                      <a:pt x="45" y="12"/>
                    </a:cubicBezTo>
                    <a:cubicBezTo>
                      <a:pt x="49" y="11"/>
                      <a:pt x="52" y="9"/>
                      <a:pt x="55" y="7"/>
                    </a:cubicBezTo>
                    <a:cubicBezTo>
                      <a:pt x="57" y="5"/>
                      <a:pt x="60" y="3"/>
                      <a:pt x="61" y="2"/>
                    </a:cubicBezTo>
                    <a:cubicBezTo>
                      <a:pt x="63" y="1"/>
                      <a:pt x="63" y="0"/>
                      <a:pt x="63" y="0"/>
                    </a:cubicBezTo>
                    <a:cubicBezTo>
                      <a:pt x="63" y="0"/>
                      <a:pt x="62" y="0"/>
                      <a:pt x="60" y="0"/>
                    </a:cubicBezTo>
                    <a:cubicBezTo>
                      <a:pt x="58" y="0"/>
                      <a:pt x="56" y="0"/>
                      <a:pt x="52" y="1"/>
                    </a:cubicBezTo>
                    <a:cubicBezTo>
                      <a:pt x="49" y="1"/>
                      <a:pt x="45" y="2"/>
                      <a:pt x="42" y="3"/>
                    </a:cubicBezTo>
                    <a:cubicBezTo>
                      <a:pt x="40" y="4"/>
                      <a:pt x="38" y="4"/>
                      <a:pt x="36" y="5"/>
                    </a:cubicBezTo>
                    <a:cubicBezTo>
                      <a:pt x="34" y="6"/>
                      <a:pt x="32" y="6"/>
                      <a:pt x="30" y="7"/>
                    </a:cubicBezTo>
                    <a:cubicBezTo>
                      <a:pt x="28" y="8"/>
                      <a:pt x="26" y="9"/>
                      <a:pt x="24" y="10"/>
                    </a:cubicBezTo>
                    <a:cubicBezTo>
                      <a:pt x="22" y="10"/>
                      <a:pt x="20" y="11"/>
                      <a:pt x="18" y="12"/>
                    </a:cubicBezTo>
                    <a:cubicBezTo>
                      <a:pt x="15" y="14"/>
                      <a:pt x="11" y="16"/>
                      <a:pt x="9" y="18"/>
                    </a:cubicBezTo>
                    <a:cubicBezTo>
                      <a:pt x="6" y="19"/>
                      <a:pt x="4" y="21"/>
                      <a:pt x="2" y="22"/>
                    </a:cubicBezTo>
                    <a:cubicBezTo>
                      <a:pt x="1" y="24"/>
                      <a:pt x="0" y="24"/>
                      <a:pt x="0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" name="Freeform 103"/>
              <p:cNvSpPr/>
              <p:nvPr/>
            </p:nvSpPr>
            <p:spPr bwMode="auto">
              <a:xfrm>
                <a:off x="9774238" y="-106363"/>
                <a:ext cx="369887" cy="68263"/>
              </a:xfrm>
              <a:custGeom>
                <a:avLst/>
                <a:gdLst>
                  <a:gd name="T0" fmla="*/ 0 w 87"/>
                  <a:gd name="T1" fmla="*/ 15 h 16"/>
                  <a:gd name="T2" fmla="*/ 1 w 87"/>
                  <a:gd name="T3" fmla="*/ 15 h 16"/>
                  <a:gd name="T4" fmla="*/ 4 w 87"/>
                  <a:gd name="T5" fmla="*/ 15 h 16"/>
                  <a:gd name="T6" fmla="*/ 14 w 87"/>
                  <a:gd name="T7" fmla="*/ 16 h 16"/>
                  <a:gd name="T8" fmla="*/ 29 w 87"/>
                  <a:gd name="T9" fmla="*/ 15 h 16"/>
                  <a:gd name="T10" fmla="*/ 36 w 87"/>
                  <a:gd name="T11" fmla="*/ 14 h 16"/>
                  <a:gd name="T12" fmla="*/ 45 w 87"/>
                  <a:gd name="T13" fmla="*/ 13 h 16"/>
                  <a:gd name="T14" fmla="*/ 53 w 87"/>
                  <a:gd name="T15" fmla="*/ 12 h 16"/>
                  <a:gd name="T16" fmla="*/ 60 w 87"/>
                  <a:gd name="T17" fmla="*/ 10 h 16"/>
                  <a:gd name="T18" fmla="*/ 74 w 87"/>
                  <a:gd name="T19" fmla="*/ 6 h 16"/>
                  <a:gd name="T20" fmla="*/ 84 w 87"/>
                  <a:gd name="T21" fmla="*/ 2 h 16"/>
                  <a:gd name="T22" fmla="*/ 86 w 87"/>
                  <a:gd name="T23" fmla="*/ 1 h 16"/>
                  <a:gd name="T24" fmla="*/ 87 w 87"/>
                  <a:gd name="T25" fmla="*/ 1 h 16"/>
                  <a:gd name="T26" fmla="*/ 86 w 87"/>
                  <a:gd name="T27" fmla="*/ 0 h 16"/>
                  <a:gd name="T28" fmla="*/ 83 w 87"/>
                  <a:gd name="T29" fmla="*/ 0 h 16"/>
                  <a:gd name="T30" fmla="*/ 73 w 87"/>
                  <a:gd name="T31" fmla="*/ 0 h 16"/>
                  <a:gd name="T32" fmla="*/ 59 w 87"/>
                  <a:gd name="T33" fmla="*/ 0 h 16"/>
                  <a:gd name="T34" fmla="*/ 51 w 87"/>
                  <a:gd name="T35" fmla="*/ 1 h 16"/>
                  <a:gd name="T36" fmla="*/ 43 w 87"/>
                  <a:gd name="T37" fmla="*/ 2 h 16"/>
                  <a:gd name="T38" fmla="*/ 35 w 87"/>
                  <a:gd name="T39" fmla="*/ 4 h 16"/>
                  <a:gd name="T40" fmla="*/ 27 w 87"/>
                  <a:gd name="T41" fmla="*/ 5 h 16"/>
                  <a:gd name="T42" fmla="*/ 13 w 87"/>
                  <a:gd name="T43" fmla="*/ 9 h 16"/>
                  <a:gd name="T44" fmla="*/ 4 w 87"/>
                  <a:gd name="T45" fmla="*/ 13 h 16"/>
                  <a:gd name="T46" fmla="*/ 1 w 87"/>
                  <a:gd name="T47" fmla="*/ 14 h 16"/>
                  <a:gd name="T48" fmla="*/ 0 w 87"/>
                  <a:gd name="T49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7" h="16">
                    <a:moveTo>
                      <a:pt x="0" y="15"/>
                    </a:moveTo>
                    <a:cubicBezTo>
                      <a:pt x="0" y="15"/>
                      <a:pt x="1" y="15"/>
                      <a:pt x="1" y="15"/>
                    </a:cubicBezTo>
                    <a:cubicBezTo>
                      <a:pt x="2" y="15"/>
                      <a:pt x="3" y="15"/>
                      <a:pt x="4" y="15"/>
                    </a:cubicBezTo>
                    <a:cubicBezTo>
                      <a:pt x="7" y="15"/>
                      <a:pt x="10" y="15"/>
                      <a:pt x="14" y="16"/>
                    </a:cubicBezTo>
                    <a:cubicBezTo>
                      <a:pt x="19" y="16"/>
                      <a:pt x="23" y="15"/>
                      <a:pt x="29" y="15"/>
                    </a:cubicBezTo>
                    <a:cubicBezTo>
                      <a:pt x="31" y="15"/>
                      <a:pt x="34" y="14"/>
                      <a:pt x="36" y="14"/>
                    </a:cubicBezTo>
                    <a:cubicBezTo>
                      <a:pt x="39" y="14"/>
                      <a:pt x="42" y="13"/>
                      <a:pt x="45" y="13"/>
                    </a:cubicBezTo>
                    <a:cubicBezTo>
                      <a:pt x="47" y="13"/>
                      <a:pt x="50" y="12"/>
                      <a:pt x="53" y="12"/>
                    </a:cubicBezTo>
                    <a:cubicBezTo>
                      <a:pt x="55" y="11"/>
                      <a:pt x="58" y="10"/>
                      <a:pt x="60" y="10"/>
                    </a:cubicBezTo>
                    <a:cubicBezTo>
                      <a:pt x="65" y="9"/>
                      <a:pt x="70" y="7"/>
                      <a:pt x="74" y="6"/>
                    </a:cubicBezTo>
                    <a:cubicBezTo>
                      <a:pt x="78" y="5"/>
                      <a:pt x="81" y="3"/>
                      <a:pt x="84" y="2"/>
                    </a:cubicBezTo>
                    <a:cubicBezTo>
                      <a:pt x="85" y="2"/>
                      <a:pt x="86" y="1"/>
                      <a:pt x="86" y="1"/>
                    </a:cubicBezTo>
                    <a:cubicBezTo>
                      <a:pt x="87" y="1"/>
                      <a:pt x="87" y="1"/>
                      <a:pt x="87" y="1"/>
                    </a:cubicBezTo>
                    <a:cubicBezTo>
                      <a:pt x="87" y="1"/>
                      <a:pt x="87" y="1"/>
                      <a:pt x="86" y="0"/>
                    </a:cubicBezTo>
                    <a:cubicBezTo>
                      <a:pt x="85" y="0"/>
                      <a:pt x="84" y="0"/>
                      <a:pt x="83" y="0"/>
                    </a:cubicBezTo>
                    <a:cubicBezTo>
                      <a:pt x="81" y="0"/>
                      <a:pt x="77" y="0"/>
                      <a:pt x="73" y="0"/>
                    </a:cubicBezTo>
                    <a:cubicBezTo>
                      <a:pt x="69" y="0"/>
                      <a:pt x="64" y="0"/>
                      <a:pt x="59" y="0"/>
                    </a:cubicBezTo>
                    <a:cubicBezTo>
                      <a:pt x="56" y="0"/>
                      <a:pt x="54" y="1"/>
                      <a:pt x="51" y="1"/>
                    </a:cubicBezTo>
                    <a:cubicBezTo>
                      <a:pt x="48" y="1"/>
                      <a:pt x="46" y="2"/>
                      <a:pt x="43" y="2"/>
                    </a:cubicBezTo>
                    <a:cubicBezTo>
                      <a:pt x="40" y="3"/>
                      <a:pt x="37" y="3"/>
                      <a:pt x="35" y="4"/>
                    </a:cubicBezTo>
                    <a:cubicBezTo>
                      <a:pt x="32" y="4"/>
                      <a:pt x="30" y="5"/>
                      <a:pt x="27" y="5"/>
                    </a:cubicBezTo>
                    <a:cubicBezTo>
                      <a:pt x="22" y="7"/>
                      <a:pt x="17" y="8"/>
                      <a:pt x="13" y="9"/>
                    </a:cubicBezTo>
                    <a:cubicBezTo>
                      <a:pt x="9" y="11"/>
                      <a:pt x="6" y="12"/>
                      <a:pt x="4" y="13"/>
                    </a:cubicBezTo>
                    <a:cubicBezTo>
                      <a:pt x="3" y="13"/>
                      <a:pt x="2" y="14"/>
                      <a:pt x="1" y="14"/>
                    </a:cubicBezTo>
                    <a:cubicBezTo>
                      <a:pt x="1" y="14"/>
                      <a:pt x="0" y="15"/>
                      <a:pt x="0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" name="Freeform 104"/>
              <p:cNvSpPr/>
              <p:nvPr/>
            </p:nvSpPr>
            <p:spPr bwMode="auto">
              <a:xfrm>
                <a:off x="9269413" y="-46038"/>
                <a:ext cx="504825" cy="84138"/>
              </a:xfrm>
              <a:custGeom>
                <a:avLst/>
                <a:gdLst>
                  <a:gd name="T0" fmla="*/ 0 w 119"/>
                  <a:gd name="T1" fmla="*/ 20 h 20"/>
                  <a:gd name="T2" fmla="*/ 1 w 119"/>
                  <a:gd name="T3" fmla="*/ 20 h 20"/>
                  <a:gd name="T4" fmla="*/ 5 w 119"/>
                  <a:gd name="T5" fmla="*/ 20 h 20"/>
                  <a:gd name="T6" fmla="*/ 19 w 119"/>
                  <a:gd name="T7" fmla="*/ 20 h 20"/>
                  <a:gd name="T8" fmla="*/ 39 w 119"/>
                  <a:gd name="T9" fmla="*/ 19 h 20"/>
                  <a:gd name="T10" fmla="*/ 49 w 119"/>
                  <a:gd name="T11" fmla="*/ 17 h 20"/>
                  <a:gd name="T12" fmla="*/ 61 w 119"/>
                  <a:gd name="T13" fmla="*/ 16 h 20"/>
                  <a:gd name="T14" fmla="*/ 72 w 119"/>
                  <a:gd name="T15" fmla="*/ 14 h 20"/>
                  <a:gd name="T16" fmla="*/ 82 w 119"/>
                  <a:gd name="T17" fmla="*/ 11 h 20"/>
                  <a:gd name="T18" fmla="*/ 101 w 119"/>
                  <a:gd name="T19" fmla="*/ 7 h 20"/>
                  <a:gd name="T20" fmla="*/ 114 w 119"/>
                  <a:gd name="T21" fmla="*/ 2 h 20"/>
                  <a:gd name="T22" fmla="*/ 118 w 119"/>
                  <a:gd name="T23" fmla="*/ 1 h 20"/>
                  <a:gd name="T24" fmla="*/ 119 w 119"/>
                  <a:gd name="T25" fmla="*/ 1 h 20"/>
                  <a:gd name="T26" fmla="*/ 118 w 119"/>
                  <a:gd name="T27" fmla="*/ 0 h 20"/>
                  <a:gd name="T28" fmla="*/ 114 w 119"/>
                  <a:gd name="T29" fmla="*/ 0 h 20"/>
                  <a:gd name="T30" fmla="*/ 100 w 119"/>
                  <a:gd name="T31" fmla="*/ 0 h 20"/>
                  <a:gd name="T32" fmla="*/ 81 w 119"/>
                  <a:gd name="T33" fmla="*/ 2 h 20"/>
                  <a:gd name="T34" fmla="*/ 70 w 119"/>
                  <a:gd name="T35" fmla="*/ 3 h 20"/>
                  <a:gd name="T36" fmla="*/ 59 w 119"/>
                  <a:gd name="T37" fmla="*/ 5 h 20"/>
                  <a:gd name="T38" fmla="*/ 48 w 119"/>
                  <a:gd name="T39" fmla="*/ 7 h 20"/>
                  <a:gd name="T40" fmla="*/ 37 w 119"/>
                  <a:gd name="T41" fmla="*/ 9 h 20"/>
                  <a:gd name="T42" fmla="*/ 18 w 119"/>
                  <a:gd name="T43" fmla="*/ 14 h 20"/>
                  <a:gd name="T44" fmla="*/ 5 w 119"/>
                  <a:gd name="T45" fmla="*/ 18 h 20"/>
                  <a:gd name="T46" fmla="*/ 1 w 119"/>
                  <a:gd name="T47" fmla="*/ 19 h 20"/>
                  <a:gd name="T48" fmla="*/ 0 w 119"/>
                  <a:gd name="T4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9" h="20">
                    <a:moveTo>
                      <a:pt x="0" y="20"/>
                    </a:moveTo>
                    <a:cubicBezTo>
                      <a:pt x="0" y="20"/>
                      <a:pt x="1" y="20"/>
                      <a:pt x="1" y="20"/>
                    </a:cubicBezTo>
                    <a:cubicBezTo>
                      <a:pt x="2" y="20"/>
                      <a:pt x="4" y="20"/>
                      <a:pt x="5" y="20"/>
                    </a:cubicBezTo>
                    <a:cubicBezTo>
                      <a:pt x="9" y="20"/>
                      <a:pt x="14" y="20"/>
                      <a:pt x="19" y="20"/>
                    </a:cubicBezTo>
                    <a:cubicBezTo>
                      <a:pt x="25" y="20"/>
                      <a:pt x="32" y="19"/>
                      <a:pt x="39" y="19"/>
                    </a:cubicBezTo>
                    <a:cubicBezTo>
                      <a:pt x="42" y="18"/>
                      <a:pt x="46" y="18"/>
                      <a:pt x="49" y="17"/>
                    </a:cubicBezTo>
                    <a:cubicBezTo>
                      <a:pt x="53" y="17"/>
                      <a:pt x="57" y="16"/>
                      <a:pt x="61" y="16"/>
                    </a:cubicBezTo>
                    <a:cubicBezTo>
                      <a:pt x="64" y="15"/>
                      <a:pt x="68" y="14"/>
                      <a:pt x="72" y="14"/>
                    </a:cubicBezTo>
                    <a:cubicBezTo>
                      <a:pt x="75" y="13"/>
                      <a:pt x="79" y="12"/>
                      <a:pt x="82" y="11"/>
                    </a:cubicBezTo>
                    <a:cubicBezTo>
                      <a:pt x="89" y="10"/>
                      <a:pt x="96" y="8"/>
                      <a:pt x="101" y="7"/>
                    </a:cubicBezTo>
                    <a:cubicBezTo>
                      <a:pt x="107" y="5"/>
                      <a:pt x="111" y="4"/>
                      <a:pt x="114" y="2"/>
                    </a:cubicBezTo>
                    <a:cubicBezTo>
                      <a:pt x="116" y="2"/>
                      <a:pt x="117" y="1"/>
                      <a:pt x="118" y="1"/>
                    </a:cubicBezTo>
                    <a:cubicBezTo>
                      <a:pt x="119" y="1"/>
                      <a:pt x="119" y="1"/>
                      <a:pt x="119" y="1"/>
                    </a:cubicBezTo>
                    <a:cubicBezTo>
                      <a:pt x="119" y="1"/>
                      <a:pt x="119" y="1"/>
                      <a:pt x="118" y="0"/>
                    </a:cubicBezTo>
                    <a:cubicBezTo>
                      <a:pt x="117" y="0"/>
                      <a:pt x="116" y="0"/>
                      <a:pt x="114" y="0"/>
                    </a:cubicBezTo>
                    <a:cubicBezTo>
                      <a:pt x="111" y="0"/>
                      <a:pt x="106" y="0"/>
                      <a:pt x="100" y="0"/>
                    </a:cubicBezTo>
                    <a:cubicBezTo>
                      <a:pt x="94" y="1"/>
                      <a:pt x="88" y="1"/>
                      <a:pt x="81" y="2"/>
                    </a:cubicBezTo>
                    <a:cubicBezTo>
                      <a:pt x="77" y="2"/>
                      <a:pt x="74" y="3"/>
                      <a:pt x="70" y="3"/>
                    </a:cubicBezTo>
                    <a:cubicBezTo>
                      <a:pt x="66" y="4"/>
                      <a:pt x="63" y="4"/>
                      <a:pt x="59" y="5"/>
                    </a:cubicBezTo>
                    <a:cubicBezTo>
                      <a:pt x="55" y="5"/>
                      <a:pt x="51" y="6"/>
                      <a:pt x="48" y="7"/>
                    </a:cubicBezTo>
                    <a:cubicBezTo>
                      <a:pt x="44" y="7"/>
                      <a:pt x="41" y="8"/>
                      <a:pt x="37" y="9"/>
                    </a:cubicBezTo>
                    <a:cubicBezTo>
                      <a:pt x="30" y="10"/>
                      <a:pt x="24" y="12"/>
                      <a:pt x="18" y="14"/>
                    </a:cubicBezTo>
                    <a:cubicBezTo>
                      <a:pt x="13" y="15"/>
                      <a:pt x="8" y="17"/>
                      <a:pt x="5" y="18"/>
                    </a:cubicBezTo>
                    <a:cubicBezTo>
                      <a:pt x="3" y="18"/>
                      <a:pt x="2" y="19"/>
                      <a:pt x="1" y="19"/>
                    </a:cubicBezTo>
                    <a:cubicBezTo>
                      <a:pt x="1" y="20"/>
                      <a:pt x="0" y="20"/>
                      <a:pt x="0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" name="Freeform 105"/>
              <p:cNvSpPr/>
              <p:nvPr/>
            </p:nvSpPr>
            <p:spPr bwMode="auto">
              <a:xfrm>
                <a:off x="9020175" y="-571500"/>
                <a:ext cx="533400" cy="893763"/>
              </a:xfrm>
              <a:custGeom>
                <a:avLst/>
                <a:gdLst>
                  <a:gd name="T0" fmla="*/ 79 w 126"/>
                  <a:gd name="T1" fmla="*/ 38 h 211"/>
                  <a:gd name="T2" fmla="*/ 70 w 126"/>
                  <a:gd name="T3" fmla="*/ 77 h 211"/>
                  <a:gd name="T4" fmla="*/ 70 w 126"/>
                  <a:gd name="T5" fmla="*/ 78 h 211"/>
                  <a:gd name="T6" fmla="*/ 74 w 126"/>
                  <a:gd name="T7" fmla="*/ 87 h 211"/>
                  <a:gd name="T8" fmla="*/ 81 w 126"/>
                  <a:gd name="T9" fmla="*/ 100 h 211"/>
                  <a:gd name="T10" fmla="*/ 89 w 126"/>
                  <a:gd name="T11" fmla="*/ 112 h 211"/>
                  <a:gd name="T12" fmla="*/ 99 w 126"/>
                  <a:gd name="T13" fmla="*/ 123 h 211"/>
                  <a:gd name="T14" fmla="*/ 110 w 126"/>
                  <a:gd name="T15" fmla="*/ 133 h 211"/>
                  <a:gd name="T16" fmla="*/ 118 w 126"/>
                  <a:gd name="T17" fmla="*/ 138 h 211"/>
                  <a:gd name="T18" fmla="*/ 111 w 126"/>
                  <a:gd name="T19" fmla="*/ 139 h 211"/>
                  <a:gd name="T20" fmla="*/ 102 w 126"/>
                  <a:gd name="T21" fmla="*/ 151 h 211"/>
                  <a:gd name="T22" fmla="*/ 96 w 126"/>
                  <a:gd name="T23" fmla="*/ 163 h 211"/>
                  <a:gd name="T24" fmla="*/ 91 w 126"/>
                  <a:gd name="T25" fmla="*/ 175 h 211"/>
                  <a:gd name="T26" fmla="*/ 87 w 126"/>
                  <a:gd name="T27" fmla="*/ 189 h 211"/>
                  <a:gd name="T28" fmla="*/ 85 w 126"/>
                  <a:gd name="T29" fmla="*/ 200 h 211"/>
                  <a:gd name="T30" fmla="*/ 85 w 126"/>
                  <a:gd name="T31" fmla="*/ 204 h 211"/>
                  <a:gd name="T32" fmla="*/ 85 w 126"/>
                  <a:gd name="T33" fmla="*/ 205 h 211"/>
                  <a:gd name="T34" fmla="*/ 89 w 126"/>
                  <a:gd name="T35" fmla="*/ 197 h 211"/>
                  <a:gd name="T36" fmla="*/ 53 w 126"/>
                  <a:gd name="T37" fmla="*/ 174 h 211"/>
                  <a:gd name="T38" fmla="*/ 17 w 126"/>
                  <a:gd name="T39" fmla="*/ 161 h 211"/>
                  <a:gd name="T40" fmla="*/ 8 w 126"/>
                  <a:gd name="T41" fmla="*/ 168 h 211"/>
                  <a:gd name="T42" fmla="*/ 8 w 126"/>
                  <a:gd name="T43" fmla="*/ 167 h 211"/>
                  <a:gd name="T44" fmla="*/ 23 w 126"/>
                  <a:gd name="T45" fmla="*/ 138 h 211"/>
                  <a:gd name="T46" fmla="*/ 25 w 126"/>
                  <a:gd name="T47" fmla="*/ 112 h 211"/>
                  <a:gd name="T48" fmla="*/ 22 w 126"/>
                  <a:gd name="T49" fmla="*/ 104 h 211"/>
                  <a:gd name="T50" fmla="*/ 28 w 126"/>
                  <a:gd name="T51" fmla="*/ 106 h 211"/>
                  <a:gd name="T52" fmla="*/ 50 w 126"/>
                  <a:gd name="T53" fmla="*/ 98 h 211"/>
                  <a:gd name="T54" fmla="*/ 69 w 126"/>
                  <a:gd name="T55" fmla="*/ 84 h 211"/>
                  <a:gd name="T56" fmla="*/ 73 w 126"/>
                  <a:gd name="T57" fmla="*/ 77 h 211"/>
                  <a:gd name="T58" fmla="*/ 69 w 126"/>
                  <a:gd name="T59" fmla="*/ 83 h 211"/>
                  <a:gd name="T60" fmla="*/ 49 w 126"/>
                  <a:gd name="T61" fmla="*/ 95 h 211"/>
                  <a:gd name="T62" fmla="*/ 27 w 126"/>
                  <a:gd name="T63" fmla="*/ 101 h 211"/>
                  <a:gd name="T64" fmla="*/ 17 w 126"/>
                  <a:gd name="T65" fmla="*/ 106 h 211"/>
                  <a:gd name="T66" fmla="*/ 18 w 126"/>
                  <a:gd name="T67" fmla="*/ 110 h 211"/>
                  <a:gd name="T68" fmla="*/ 19 w 126"/>
                  <a:gd name="T69" fmla="*/ 117 h 211"/>
                  <a:gd name="T70" fmla="*/ 18 w 126"/>
                  <a:gd name="T71" fmla="*/ 128 h 211"/>
                  <a:gd name="T72" fmla="*/ 9 w 126"/>
                  <a:gd name="T73" fmla="*/ 149 h 211"/>
                  <a:gd name="T74" fmla="*/ 1 w 126"/>
                  <a:gd name="T75" fmla="*/ 161 h 211"/>
                  <a:gd name="T76" fmla="*/ 4 w 126"/>
                  <a:gd name="T77" fmla="*/ 169 h 211"/>
                  <a:gd name="T78" fmla="*/ 16 w 126"/>
                  <a:gd name="T79" fmla="*/ 170 h 211"/>
                  <a:gd name="T80" fmla="*/ 48 w 126"/>
                  <a:gd name="T81" fmla="*/ 183 h 211"/>
                  <a:gd name="T82" fmla="*/ 82 w 126"/>
                  <a:gd name="T83" fmla="*/ 206 h 211"/>
                  <a:gd name="T84" fmla="*/ 96 w 126"/>
                  <a:gd name="T85" fmla="*/ 205 h 211"/>
                  <a:gd name="T86" fmla="*/ 96 w 126"/>
                  <a:gd name="T87" fmla="*/ 206 h 211"/>
                  <a:gd name="T88" fmla="*/ 96 w 126"/>
                  <a:gd name="T89" fmla="*/ 205 h 211"/>
                  <a:gd name="T90" fmla="*/ 96 w 126"/>
                  <a:gd name="T91" fmla="*/ 203 h 211"/>
                  <a:gd name="T92" fmla="*/ 97 w 126"/>
                  <a:gd name="T93" fmla="*/ 196 h 211"/>
                  <a:gd name="T94" fmla="*/ 100 w 126"/>
                  <a:gd name="T95" fmla="*/ 183 h 211"/>
                  <a:gd name="T96" fmla="*/ 105 w 126"/>
                  <a:gd name="T97" fmla="*/ 169 h 211"/>
                  <a:gd name="T98" fmla="*/ 109 w 126"/>
                  <a:gd name="T99" fmla="*/ 161 h 211"/>
                  <a:gd name="T100" fmla="*/ 116 w 126"/>
                  <a:gd name="T101" fmla="*/ 149 h 211"/>
                  <a:gd name="T102" fmla="*/ 124 w 126"/>
                  <a:gd name="T103" fmla="*/ 137 h 211"/>
                  <a:gd name="T104" fmla="*/ 123 w 126"/>
                  <a:gd name="T105" fmla="*/ 130 h 211"/>
                  <a:gd name="T106" fmla="*/ 116 w 126"/>
                  <a:gd name="T107" fmla="*/ 125 h 211"/>
                  <a:gd name="T108" fmla="*/ 105 w 126"/>
                  <a:gd name="T109" fmla="*/ 116 h 211"/>
                  <a:gd name="T110" fmla="*/ 96 w 126"/>
                  <a:gd name="T111" fmla="*/ 107 h 211"/>
                  <a:gd name="T112" fmla="*/ 87 w 126"/>
                  <a:gd name="T113" fmla="*/ 96 h 211"/>
                  <a:gd name="T114" fmla="*/ 80 w 126"/>
                  <a:gd name="T115" fmla="*/ 84 h 211"/>
                  <a:gd name="T116" fmla="*/ 77 w 126"/>
                  <a:gd name="T117" fmla="*/ 77 h 211"/>
                  <a:gd name="T118" fmla="*/ 80 w 126"/>
                  <a:gd name="T119" fmla="*/ 58 h 211"/>
                  <a:gd name="T120" fmla="*/ 89 w 126"/>
                  <a:gd name="T121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6" h="211">
                    <a:moveTo>
                      <a:pt x="89" y="0"/>
                    </a:moveTo>
                    <a:cubicBezTo>
                      <a:pt x="88" y="7"/>
                      <a:pt x="86" y="13"/>
                      <a:pt x="84" y="19"/>
                    </a:cubicBezTo>
                    <a:cubicBezTo>
                      <a:pt x="83" y="26"/>
                      <a:pt x="81" y="32"/>
                      <a:pt x="79" y="38"/>
                    </a:cubicBezTo>
                    <a:cubicBezTo>
                      <a:pt x="74" y="57"/>
                      <a:pt x="74" y="57"/>
                      <a:pt x="74" y="57"/>
                    </a:cubicBezTo>
                    <a:cubicBezTo>
                      <a:pt x="70" y="76"/>
                      <a:pt x="70" y="76"/>
                      <a:pt x="70" y="76"/>
                    </a:cubicBezTo>
                    <a:cubicBezTo>
                      <a:pt x="70" y="76"/>
                      <a:pt x="70" y="77"/>
                      <a:pt x="70" y="77"/>
                    </a:cubicBezTo>
                    <a:cubicBezTo>
                      <a:pt x="70" y="77"/>
                      <a:pt x="70" y="77"/>
                      <a:pt x="70" y="77"/>
                    </a:cubicBezTo>
                    <a:cubicBezTo>
                      <a:pt x="70" y="77"/>
                      <a:pt x="70" y="77"/>
                      <a:pt x="70" y="77"/>
                    </a:cubicBezTo>
                    <a:cubicBezTo>
                      <a:pt x="70" y="77"/>
                      <a:pt x="70" y="78"/>
                      <a:pt x="70" y="78"/>
                    </a:cubicBezTo>
                    <a:cubicBezTo>
                      <a:pt x="70" y="78"/>
                      <a:pt x="70" y="78"/>
                      <a:pt x="70" y="78"/>
                    </a:cubicBezTo>
                    <a:cubicBezTo>
                      <a:pt x="71" y="80"/>
                      <a:pt x="71" y="81"/>
                      <a:pt x="72" y="83"/>
                    </a:cubicBezTo>
                    <a:cubicBezTo>
                      <a:pt x="72" y="84"/>
                      <a:pt x="73" y="86"/>
                      <a:pt x="74" y="87"/>
                    </a:cubicBezTo>
                    <a:cubicBezTo>
                      <a:pt x="74" y="89"/>
                      <a:pt x="75" y="90"/>
                      <a:pt x="76" y="92"/>
                    </a:cubicBezTo>
                    <a:cubicBezTo>
                      <a:pt x="77" y="93"/>
                      <a:pt x="77" y="94"/>
                      <a:pt x="78" y="96"/>
                    </a:cubicBezTo>
                    <a:cubicBezTo>
                      <a:pt x="79" y="97"/>
                      <a:pt x="80" y="99"/>
                      <a:pt x="81" y="100"/>
                    </a:cubicBezTo>
                    <a:cubicBezTo>
                      <a:pt x="81" y="102"/>
                      <a:pt x="82" y="103"/>
                      <a:pt x="83" y="104"/>
                    </a:cubicBezTo>
                    <a:cubicBezTo>
                      <a:pt x="84" y="106"/>
                      <a:pt x="85" y="107"/>
                      <a:pt x="86" y="108"/>
                    </a:cubicBezTo>
                    <a:cubicBezTo>
                      <a:pt x="87" y="110"/>
                      <a:pt x="88" y="111"/>
                      <a:pt x="89" y="112"/>
                    </a:cubicBezTo>
                    <a:cubicBezTo>
                      <a:pt x="90" y="113"/>
                      <a:pt x="91" y="115"/>
                      <a:pt x="92" y="116"/>
                    </a:cubicBezTo>
                    <a:cubicBezTo>
                      <a:pt x="95" y="120"/>
                      <a:pt x="95" y="120"/>
                      <a:pt x="95" y="120"/>
                    </a:cubicBezTo>
                    <a:cubicBezTo>
                      <a:pt x="96" y="121"/>
                      <a:pt x="98" y="122"/>
                      <a:pt x="99" y="123"/>
                    </a:cubicBezTo>
                    <a:cubicBezTo>
                      <a:pt x="100" y="124"/>
                      <a:pt x="101" y="126"/>
                      <a:pt x="102" y="127"/>
                    </a:cubicBezTo>
                    <a:cubicBezTo>
                      <a:pt x="106" y="130"/>
                      <a:pt x="106" y="130"/>
                      <a:pt x="106" y="130"/>
                    </a:cubicBezTo>
                    <a:cubicBezTo>
                      <a:pt x="110" y="133"/>
                      <a:pt x="110" y="133"/>
                      <a:pt x="110" y="133"/>
                    </a:cubicBezTo>
                    <a:cubicBezTo>
                      <a:pt x="112" y="134"/>
                      <a:pt x="112" y="134"/>
                      <a:pt x="112" y="134"/>
                    </a:cubicBezTo>
                    <a:cubicBezTo>
                      <a:pt x="114" y="136"/>
                      <a:pt x="114" y="136"/>
                      <a:pt x="114" y="136"/>
                    </a:cubicBezTo>
                    <a:cubicBezTo>
                      <a:pt x="118" y="138"/>
                      <a:pt x="118" y="138"/>
                      <a:pt x="118" y="138"/>
                    </a:cubicBezTo>
                    <a:cubicBezTo>
                      <a:pt x="117" y="131"/>
                      <a:pt x="117" y="131"/>
                      <a:pt x="117" y="131"/>
                    </a:cubicBezTo>
                    <a:cubicBezTo>
                      <a:pt x="116" y="132"/>
                      <a:pt x="115" y="133"/>
                      <a:pt x="114" y="135"/>
                    </a:cubicBezTo>
                    <a:cubicBezTo>
                      <a:pt x="113" y="136"/>
                      <a:pt x="112" y="137"/>
                      <a:pt x="111" y="139"/>
                    </a:cubicBezTo>
                    <a:cubicBezTo>
                      <a:pt x="110" y="140"/>
                      <a:pt x="109" y="141"/>
                      <a:pt x="108" y="143"/>
                    </a:cubicBezTo>
                    <a:cubicBezTo>
                      <a:pt x="105" y="147"/>
                      <a:pt x="105" y="147"/>
                      <a:pt x="105" y="147"/>
                    </a:cubicBezTo>
                    <a:cubicBezTo>
                      <a:pt x="104" y="148"/>
                      <a:pt x="103" y="150"/>
                      <a:pt x="102" y="151"/>
                    </a:cubicBezTo>
                    <a:cubicBezTo>
                      <a:pt x="101" y="153"/>
                      <a:pt x="100" y="154"/>
                      <a:pt x="100" y="156"/>
                    </a:cubicBezTo>
                    <a:cubicBezTo>
                      <a:pt x="99" y="157"/>
                      <a:pt x="98" y="159"/>
                      <a:pt x="97" y="160"/>
                    </a:cubicBezTo>
                    <a:cubicBezTo>
                      <a:pt x="96" y="163"/>
                      <a:pt x="96" y="163"/>
                      <a:pt x="96" y="163"/>
                    </a:cubicBezTo>
                    <a:cubicBezTo>
                      <a:pt x="95" y="165"/>
                      <a:pt x="95" y="165"/>
                      <a:pt x="95" y="165"/>
                    </a:cubicBezTo>
                    <a:cubicBezTo>
                      <a:pt x="94" y="167"/>
                      <a:pt x="94" y="168"/>
                      <a:pt x="93" y="170"/>
                    </a:cubicBezTo>
                    <a:cubicBezTo>
                      <a:pt x="91" y="175"/>
                      <a:pt x="91" y="175"/>
                      <a:pt x="91" y="175"/>
                    </a:cubicBezTo>
                    <a:cubicBezTo>
                      <a:pt x="91" y="176"/>
                      <a:pt x="90" y="178"/>
                      <a:pt x="90" y="179"/>
                    </a:cubicBezTo>
                    <a:cubicBezTo>
                      <a:pt x="89" y="181"/>
                      <a:pt x="89" y="183"/>
                      <a:pt x="88" y="184"/>
                    </a:cubicBezTo>
                    <a:cubicBezTo>
                      <a:pt x="87" y="189"/>
                      <a:pt x="87" y="189"/>
                      <a:pt x="87" y="189"/>
                    </a:cubicBezTo>
                    <a:cubicBezTo>
                      <a:pt x="86" y="195"/>
                      <a:pt x="86" y="195"/>
                      <a:pt x="86" y="195"/>
                    </a:cubicBezTo>
                    <a:cubicBezTo>
                      <a:pt x="86" y="197"/>
                      <a:pt x="86" y="197"/>
                      <a:pt x="86" y="197"/>
                    </a:cubicBezTo>
                    <a:cubicBezTo>
                      <a:pt x="85" y="200"/>
                      <a:pt x="85" y="200"/>
                      <a:pt x="85" y="200"/>
                    </a:cubicBezTo>
                    <a:cubicBezTo>
                      <a:pt x="85" y="202"/>
                      <a:pt x="85" y="202"/>
                      <a:pt x="85" y="202"/>
                    </a:cubicBezTo>
                    <a:cubicBezTo>
                      <a:pt x="85" y="204"/>
                      <a:pt x="85" y="204"/>
                      <a:pt x="85" y="204"/>
                    </a:cubicBezTo>
                    <a:cubicBezTo>
                      <a:pt x="85" y="204"/>
                      <a:pt x="85" y="204"/>
                      <a:pt x="85" y="204"/>
                    </a:cubicBezTo>
                    <a:cubicBezTo>
                      <a:pt x="85" y="205"/>
                      <a:pt x="85" y="205"/>
                      <a:pt x="85" y="205"/>
                    </a:cubicBezTo>
                    <a:cubicBezTo>
                      <a:pt x="85" y="205"/>
                      <a:pt x="85" y="205"/>
                      <a:pt x="85" y="205"/>
                    </a:cubicBezTo>
                    <a:cubicBezTo>
                      <a:pt x="85" y="205"/>
                      <a:pt x="85" y="205"/>
                      <a:pt x="85" y="205"/>
                    </a:cubicBezTo>
                    <a:cubicBezTo>
                      <a:pt x="85" y="205"/>
                      <a:pt x="85" y="205"/>
                      <a:pt x="85" y="205"/>
                    </a:cubicBezTo>
                    <a:cubicBezTo>
                      <a:pt x="94" y="201"/>
                      <a:pt x="94" y="201"/>
                      <a:pt x="94" y="201"/>
                    </a:cubicBezTo>
                    <a:cubicBezTo>
                      <a:pt x="92" y="200"/>
                      <a:pt x="91" y="198"/>
                      <a:pt x="89" y="197"/>
                    </a:cubicBezTo>
                    <a:cubicBezTo>
                      <a:pt x="87" y="196"/>
                      <a:pt x="86" y="195"/>
                      <a:pt x="84" y="193"/>
                    </a:cubicBezTo>
                    <a:cubicBezTo>
                      <a:pt x="81" y="191"/>
                      <a:pt x="78" y="189"/>
                      <a:pt x="74" y="186"/>
                    </a:cubicBezTo>
                    <a:cubicBezTo>
                      <a:pt x="67" y="182"/>
                      <a:pt x="60" y="177"/>
                      <a:pt x="53" y="174"/>
                    </a:cubicBezTo>
                    <a:cubicBezTo>
                      <a:pt x="46" y="170"/>
                      <a:pt x="38" y="167"/>
                      <a:pt x="30" y="164"/>
                    </a:cubicBezTo>
                    <a:cubicBezTo>
                      <a:pt x="28" y="163"/>
                      <a:pt x="26" y="163"/>
                      <a:pt x="24" y="162"/>
                    </a:cubicBezTo>
                    <a:cubicBezTo>
                      <a:pt x="22" y="162"/>
                      <a:pt x="20" y="162"/>
                      <a:pt x="17" y="161"/>
                    </a:cubicBezTo>
                    <a:cubicBezTo>
                      <a:pt x="15" y="161"/>
                      <a:pt x="13" y="160"/>
                      <a:pt x="11" y="160"/>
                    </a:cubicBezTo>
                    <a:cubicBezTo>
                      <a:pt x="9" y="160"/>
                      <a:pt x="7" y="160"/>
                      <a:pt x="5" y="160"/>
                    </a:cubicBezTo>
                    <a:cubicBezTo>
                      <a:pt x="8" y="168"/>
                      <a:pt x="8" y="168"/>
                      <a:pt x="8" y="168"/>
                    </a:cubicBezTo>
                    <a:cubicBezTo>
                      <a:pt x="8" y="168"/>
                      <a:pt x="8" y="168"/>
                      <a:pt x="8" y="168"/>
                    </a:cubicBezTo>
                    <a:cubicBezTo>
                      <a:pt x="8" y="168"/>
                      <a:pt x="8" y="168"/>
                      <a:pt x="8" y="168"/>
                    </a:cubicBezTo>
                    <a:cubicBezTo>
                      <a:pt x="8" y="167"/>
                      <a:pt x="8" y="167"/>
                      <a:pt x="8" y="167"/>
                    </a:cubicBezTo>
                    <a:cubicBezTo>
                      <a:pt x="10" y="165"/>
                      <a:pt x="11" y="163"/>
                      <a:pt x="13" y="160"/>
                    </a:cubicBezTo>
                    <a:cubicBezTo>
                      <a:pt x="14" y="158"/>
                      <a:pt x="15" y="155"/>
                      <a:pt x="17" y="153"/>
                    </a:cubicBezTo>
                    <a:cubicBezTo>
                      <a:pt x="19" y="148"/>
                      <a:pt x="21" y="143"/>
                      <a:pt x="23" y="138"/>
                    </a:cubicBezTo>
                    <a:cubicBezTo>
                      <a:pt x="25" y="132"/>
                      <a:pt x="26" y="127"/>
                      <a:pt x="26" y="121"/>
                    </a:cubicBezTo>
                    <a:cubicBezTo>
                      <a:pt x="26" y="120"/>
                      <a:pt x="26" y="118"/>
                      <a:pt x="26" y="117"/>
                    </a:cubicBezTo>
                    <a:cubicBezTo>
                      <a:pt x="26" y="115"/>
                      <a:pt x="26" y="114"/>
                      <a:pt x="25" y="112"/>
                    </a:cubicBezTo>
                    <a:cubicBezTo>
                      <a:pt x="25" y="112"/>
                      <a:pt x="25" y="111"/>
                      <a:pt x="25" y="110"/>
                    </a:cubicBezTo>
                    <a:cubicBezTo>
                      <a:pt x="25" y="109"/>
                      <a:pt x="24" y="109"/>
                      <a:pt x="24" y="108"/>
                    </a:cubicBezTo>
                    <a:cubicBezTo>
                      <a:pt x="24" y="107"/>
                      <a:pt x="23" y="105"/>
                      <a:pt x="22" y="104"/>
                    </a:cubicBezTo>
                    <a:cubicBezTo>
                      <a:pt x="20" y="108"/>
                      <a:pt x="20" y="108"/>
                      <a:pt x="20" y="108"/>
                    </a:cubicBezTo>
                    <a:cubicBezTo>
                      <a:pt x="21" y="108"/>
                      <a:pt x="23" y="108"/>
                      <a:pt x="24" y="107"/>
                    </a:cubicBezTo>
                    <a:cubicBezTo>
                      <a:pt x="25" y="107"/>
                      <a:pt x="27" y="107"/>
                      <a:pt x="28" y="106"/>
                    </a:cubicBezTo>
                    <a:cubicBezTo>
                      <a:pt x="31" y="106"/>
                      <a:pt x="33" y="105"/>
                      <a:pt x="36" y="104"/>
                    </a:cubicBezTo>
                    <a:cubicBezTo>
                      <a:pt x="38" y="103"/>
                      <a:pt x="41" y="103"/>
                      <a:pt x="43" y="102"/>
                    </a:cubicBezTo>
                    <a:cubicBezTo>
                      <a:pt x="46" y="101"/>
                      <a:pt x="48" y="100"/>
                      <a:pt x="50" y="98"/>
                    </a:cubicBezTo>
                    <a:cubicBezTo>
                      <a:pt x="55" y="96"/>
                      <a:pt x="60" y="93"/>
                      <a:pt x="64" y="90"/>
                    </a:cubicBezTo>
                    <a:cubicBezTo>
                      <a:pt x="65" y="89"/>
                      <a:pt x="66" y="88"/>
                      <a:pt x="67" y="87"/>
                    </a:cubicBezTo>
                    <a:cubicBezTo>
                      <a:pt x="68" y="86"/>
                      <a:pt x="69" y="85"/>
                      <a:pt x="69" y="84"/>
                    </a:cubicBezTo>
                    <a:cubicBezTo>
                      <a:pt x="70" y="83"/>
                      <a:pt x="70" y="83"/>
                      <a:pt x="70" y="82"/>
                    </a:cubicBezTo>
                    <a:cubicBezTo>
                      <a:pt x="71" y="82"/>
                      <a:pt x="71" y="81"/>
                      <a:pt x="72" y="81"/>
                    </a:cubicBezTo>
                    <a:cubicBezTo>
                      <a:pt x="72" y="79"/>
                      <a:pt x="73" y="78"/>
                      <a:pt x="73" y="77"/>
                    </a:cubicBezTo>
                    <a:cubicBezTo>
                      <a:pt x="73" y="78"/>
                      <a:pt x="72" y="79"/>
                      <a:pt x="71" y="80"/>
                    </a:cubicBezTo>
                    <a:cubicBezTo>
                      <a:pt x="71" y="81"/>
                      <a:pt x="70" y="81"/>
                      <a:pt x="70" y="82"/>
                    </a:cubicBezTo>
                    <a:cubicBezTo>
                      <a:pt x="70" y="82"/>
                      <a:pt x="69" y="83"/>
                      <a:pt x="69" y="83"/>
                    </a:cubicBezTo>
                    <a:cubicBezTo>
                      <a:pt x="68" y="84"/>
                      <a:pt x="67" y="85"/>
                      <a:pt x="66" y="86"/>
                    </a:cubicBezTo>
                    <a:cubicBezTo>
                      <a:pt x="65" y="87"/>
                      <a:pt x="64" y="88"/>
                      <a:pt x="63" y="88"/>
                    </a:cubicBezTo>
                    <a:cubicBezTo>
                      <a:pt x="59" y="91"/>
                      <a:pt x="54" y="93"/>
                      <a:pt x="49" y="95"/>
                    </a:cubicBezTo>
                    <a:cubicBezTo>
                      <a:pt x="47" y="96"/>
                      <a:pt x="44" y="97"/>
                      <a:pt x="42" y="98"/>
                    </a:cubicBezTo>
                    <a:cubicBezTo>
                      <a:pt x="39" y="99"/>
                      <a:pt x="37" y="99"/>
                      <a:pt x="34" y="100"/>
                    </a:cubicBezTo>
                    <a:cubicBezTo>
                      <a:pt x="32" y="100"/>
                      <a:pt x="29" y="101"/>
                      <a:pt x="27" y="101"/>
                    </a:cubicBezTo>
                    <a:cubicBezTo>
                      <a:pt x="23" y="102"/>
                      <a:pt x="23" y="102"/>
                      <a:pt x="23" y="102"/>
                    </a:cubicBezTo>
                    <a:cubicBezTo>
                      <a:pt x="22" y="102"/>
                      <a:pt x="21" y="102"/>
                      <a:pt x="19" y="102"/>
                    </a:cubicBezTo>
                    <a:cubicBezTo>
                      <a:pt x="18" y="103"/>
                      <a:pt x="17" y="104"/>
                      <a:pt x="17" y="106"/>
                    </a:cubicBezTo>
                    <a:cubicBezTo>
                      <a:pt x="17" y="106"/>
                      <a:pt x="17" y="106"/>
                      <a:pt x="17" y="106"/>
                    </a:cubicBezTo>
                    <a:cubicBezTo>
                      <a:pt x="17" y="107"/>
                      <a:pt x="17" y="107"/>
                      <a:pt x="17" y="107"/>
                    </a:cubicBezTo>
                    <a:cubicBezTo>
                      <a:pt x="18" y="108"/>
                      <a:pt x="18" y="109"/>
                      <a:pt x="18" y="110"/>
                    </a:cubicBezTo>
                    <a:cubicBezTo>
                      <a:pt x="19" y="110"/>
                      <a:pt x="19" y="111"/>
                      <a:pt x="19" y="112"/>
                    </a:cubicBezTo>
                    <a:cubicBezTo>
                      <a:pt x="19" y="112"/>
                      <a:pt x="19" y="113"/>
                      <a:pt x="19" y="113"/>
                    </a:cubicBezTo>
                    <a:cubicBezTo>
                      <a:pt x="19" y="115"/>
                      <a:pt x="19" y="116"/>
                      <a:pt x="19" y="117"/>
                    </a:cubicBezTo>
                    <a:cubicBezTo>
                      <a:pt x="19" y="118"/>
                      <a:pt x="19" y="119"/>
                      <a:pt x="19" y="121"/>
                    </a:cubicBezTo>
                    <a:cubicBezTo>
                      <a:pt x="19" y="122"/>
                      <a:pt x="19" y="123"/>
                      <a:pt x="19" y="124"/>
                    </a:cubicBezTo>
                    <a:cubicBezTo>
                      <a:pt x="18" y="126"/>
                      <a:pt x="18" y="127"/>
                      <a:pt x="18" y="128"/>
                    </a:cubicBezTo>
                    <a:cubicBezTo>
                      <a:pt x="18" y="129"/>
                      <a:pt x="17" y="130"/>
                      <a:pt x="17" y="132"/>
                    </a:cubicBezTo>
                    <a:cubicBezTo>
                      <a:pt x="17" y="133"/>
                      <a:pt x="16" y="134"/>
                      <a:pt x="16" y="135"/>
                    </a:cubicBezTo>
                    <a:cubicBezTo>
                      <a:pt x="14" y="140"/>
                      <a:pt x="12" y="145"/>
                      <a:pt x="9" y="149"/>
                    </a:cubicBezTo>
                    <a:cubicBezTo>
                      <a:pt x="8" y="151"/>
                      <a:pt x="7" y="153"/>
                      <a:pt x="5" y="156"/>
                    </a:cubicBezTo>
                    <a:cubicBezTo>
                      <a:pt x="4" y="158"/>
                      <a:pt x="2" y="160"/>
                      <a:pt x="1" y="162"/>
                    </a:cubicBezTo>
                    <a:cubicBezTo>
                      <a:pt x="1" y="161"/>
                      <a:pt x="1" y="161"/>
                      <a:pt x="1" y="161"/>
                    </a:cubicBezTo>
                    <a:cubicBezTo>
                      <a:pt x="1" y="161"/>
                      <a:pt x="1" y="161"/>
                      <a:pt x="1" y="161"/>
                    </a:cubicBezTo>
                    <a:cubicBezTo>
                      <a:pt x="0" y="163"/>
                      <a:pt x="0" y="166"/>
                      <a:pt x="1" y="168"/>
                    </a:cubicBezTo>
                    <a:cubicBezTo>
                      <a:pt x="2" y="169"/>
                      <a:pt x="3" y="169"/>
                      <a:pt x="4" y="169"/>
                    </a:cubicBezTo>
                    <a:cubicBezTo>
                      <a:pt x="5" y="169"/>
                      <a:pt x="5" y="169"/>
                      <a:pt x="5" y="169"/>
                    </a:cubicBezTo>
                    <a:cubicBezTo>
                      <a:pt x="6" y="169"/>
                      <a:pt x="8" y="169"/>
                      <a:pt x="10" y="170"/>
                    </a:cubicBezTo>
                    <a:cubicBezTo>
                      <a:pt x="12" y="170"/>
                      <a:pt x="14" y="170"/>
                      <a:pt x="16" y="170"/>
                    </a:cubicBezTo>
                    <a:cubicBezTo>
                      <a:pt x="18" y="171"/>
                      <a:pt x="19" y="171"/>
                      <a:pt x="21" y="172"/>
                    </a:cubicBezTo>
                    <a:cubicBezTo>
                      <a:pt x="23" y="172"/>
                      <a:pt x="25" y="173"/>
                      <a:pt x="27" y="173"/>
                    </a:cubicBezTo>
                    <a:cubicBezTo>
                      <a:pt x="34" y="176"/>
                      <a:pt x="41" y="179"/>
                      <a:pt x="48" y="183"/>
                    </a:cubicBezTo>
                    <a:cubicBezTo>
                      <a:pt x="55" y="186"/>
                      <a:pt x="62" y="191"/>
                      <a:pt x="68" y="195"/>
                    </a:cubicBezTo>
                    <a:cubicBezTo>
                      <a:pt x="71" y="197"/>
                      <a:pt x="75" y="200"/>
                      <a:pt x="78" y="202"/>
                    </a:cubicBezTo>
                    <a:cubicBezTo>
                      <a:pt x="79" y="203"/>
                      <a:pt x="81" y="204"/>
                      <a:pt x="82" y="206"/>
                    </a:cubicBezTo>
                    <a:cubicBezTo>
                      <a:pt x="84" y="207"/>
                      <a:pt x="85" y="208"/>
                      <a:pt x="87" y="209"/>
                    </a:cubicBezTo>
                    <a:cubicBezTo>
                      <a:pt x="89" y="211"/>
                      <a:pt x="92" y="211"/>
                      <a:pt x="94" y="209"/>
                    </a:cubicBezTo>
                    <a:cubicBezTo>
                      <a:pt x="95" y="208"/>
                      <a:pt x="96" y="207"/>
                      <a:pt x="96" y="205"/>
                    </a:cubicBezTo>
                    <a:cubicBezTo>
                      <a:pt x="96" y="205"/>
                      <a:pt x="96" y="205"/>
                      <a:pt x="96" y="205"/>
                    </a:cubicBezTo>
                    <a:cubicBezTo>
                      <a:pt x="96" y="205"/>
                      <a:pt x="96" y="205"/>
                      <a:pt x="96" y="205"/>
                    </a:cubicBezTo>
                    <a:cubicBezTo>
                      <a:pt x="96" y="205"/>
                      <a:pt x="96" y="206"/>
                      <a:pt x="96" y="206"/>
                    </a:cubicBezTo>
                    <a:cubicBezTo>
                      <a:pt x="96" y="205"/>
                      <a:pt x="96" y="205"/>
                      <a:pt x="96" y="205"/>
                    </a:cubicBezTo>
                    <a:cubicBezTo>
                      <a:pt x="96" y="205"/>
                      <a:pt x="96" y="205"/>
                      <a:pt x="96" y="205"/>
                    </a:cubicBezTo>
                    <a:cubicBezTo>
                      <a:pt x="96" y="205"/>
                      <a:pt x="96" y="205"/>
                      <a:pt x="96" y="205"/>
                    </a:cubicBezTo>
                    <a:cubicBezTo>
                      <a:pt x="96" y="205"/>
                      <a:pt x="96" y="205"/>
                      <a:pt x="96" y="205"/>
                    </a:cubicBezTo>
                    <a:cubicBezTo>
                      <a:pt x="96" y="204"/>
                      <a:pt x="96" y="204"/>
                      <a:pt x="96" y="204"/>
                    </a:cubicBezTo>
                    <a:cubicBezTo>
                      <a:pt x="96" y="203"/>
                      <a:pt x="96" y="203"/>
                      <a:pt x="96" y="203"/>
                    </a:cubicBezTo>
                    <a:cubicBezTo>
                      <a:pt x="96" y="201"/>
                      <a:pt x="96" y="201"/>
                      <a:pt x="96" y="201"/>
                    </a:cubicBezTo>
                    <a:cubicBezTo>
                      <a:pt x="96" y="199"/>
                      <a:pt x="96" y="199"/>
                      <a:pt x="96" y="199"/>
                    </a:cubicBezTo>
                    <a:cubicBezTo>
                      <a:pt x="97" y="196"/>
                      <a:pt x="97" y="196"/>
                      <a:pt x="97" y="196"/>
                    </a:cubicBezTo>
                    <a:cubicBezTo>
                      <a:pt x="98" y="192"/>
                      <a:pt x="98" y="192"/>
                      <a:pt x="98" y="192"/>
                    </a:cubicBezTo>
                    <a:cubicBezTo>
                      <a:pt x="99" y="187"/>
                      <a:pt x="99" y="187"/>
                      <a:pt x="99" y="187"/>
                    </a:cubicBezTo>
                    <a:cubicBezTo>
                      <a:pt x="99" y="186"/>
                      <a:pt x="99" y="184"/>
                      <a:pt x="100" y="183"/>
                    </a:cubicBezTo>
                    <a:cubicBezTo>
                      <a:pt x="100" y="181"/>
                      <a:pt x="101" y="180"/>
                      <a:pt x="101" y="178"/>
                    </a:cubicBezTo>
                    <a:cubicBezTo>
                      <a:pt x="103" y="174"/>
                      <a:pt x="103" y="174"/>
                      <a:pt x="103" y="174"/>
                    </a:cubicBezTo>
                    <a:cubicBezTo>
                      <a:pt x="104" y="172"/>
                      <a:pt x="104" y="171"/>
                      <a:pt x="105" y="169"/>
                    </a:cubicBezTo>
                    <a:cubicBezTo>
                      <a:pt x="106" y="167"/>
                      <a:pt x="106" y="167"/>
                      <a:pt x="106" y="167"/>
                    </a:cubicBezTo>
                    <a:cubicBezTo>
                      <a:pt x="107" y="165"/>
                      <a:pt x="107" y="165"/>
                      <a:pt x="107" y="165"/>
                    </a:cubicBezTo>
                    <a:cubicBezTo>
                      <a:pt x="108" y="164"/>
                      <a:pt x="108" y="162"/>
                      <a:pt x="109" y="161"/>
                    </a:cubicBezTo>
                    <a:cubicBezTo>
                      <a:pt x="110" y="159"/>
                      <a:pt x="110" y="158"/>
                      <a:pt x="111" y="157"/>
                    </a:cubicBezTo>
                    <a:cubicBezTo>
                      <a:pt x="114" y="153"/>
                      <a:pt x="114" y="153"/>
                      <a:pt x="114" y="153"/>
                    </a:cubicBezTo>
                    <a:cubicBezTo>
                      <a:pt x="116" y="149"/>
                      <a:pt x="116" y="149"/>
                      <a:pt x="116" y="149"/>
                    </a:cubicBezTo>
                    <a:cubicBezTo>
                      <a:pt x="117" y="147"/>
                      <a:pt x="118" y="146"/>
                      <a:pt x="119" y="145"/>
                    </a:cubicBezTo>
                    <a:cubicBezTo>
                      <a:pt x="120" y="143"/>
                      <a:pt x="121" y="142"/>
                      <a:pt x="122" y="141"/>
                    </a:cubicBezTo>
                    <a:cubicBezTo>
                      <a:pt x="123" y="140"/>
                      <a:pt x="124" y="138"/>
                      <a:pt x="124" y="137"/>
                    </a:cubicBezTo>
                    <a:cubicBezTo>
                      <a:pt x="125" y="137"/>
                      <a:pt x="125" y="137"/>
                      <a:pt x="125" y="137"/>
                    </a:cubicBezTo>
                    <a:cubicBezTo>
                      <a:pt x="126" y="135"/>
                      <a:pt x="126" y="132"/>
                      <a:pt x="124" y="130"/>
                    </a:cubicBezTo>
                    <a:cubicBezTo>
                      <a:pt x="124" y="130"/>
                      <a:pt x="123" y="130"/>
                      <a:pt x="123" y="130"/>
                    </a:cubicBezTo>
                    <a:cubicBezTo>
                      <a:pt x="119" y="127"/>
                      <a:pt x="119" y="127"/>
                      <a:pt x="119" y="127"/>
                    </a:cubicBezTo>
                    <a:cubicBezTo>
                      <a:pt x="117" y="126"/>
                      <a:pt x="117" y="126"/>
                      <a:pt x="117" y="126"/>
                    </a:cubicBezTo>
                    <a:cubicBezTo>
                      <a:pt x="116" y="125"/>
                      <a:pt x="116" y="125"/>
                      <a:pt x="116" y="125"/>
                    </a:cubicBezTo>
                    <a:cubicBezTo>
                      <a:pt x="112" y="122"/>
                      <a:pt x="112" y="122"/>
                      <a:pt x="112" y="122"/>
                    </a:cubicBezTo>
                    <a:cubicBezTo>
                      <a:pt x="108" y="119"/>
                      <a:pt x="108" y="119"/>
                      <a:pt x="108" y="119"/>
                    </a:cubicBezTo>
                    <a:cubicBezTo>
                      <a:pt x="107" y="119"/>
                      <a:pt x="106" y="118"/>
                      <a:pt x="105" y="116"/>
                    </a:cubicBezTo>
                    <a:cubicBezTo>
                      <a:pt x="104" y="115"/>
                      <a:pt x="103" y="115"/>
                      <a:pt x="102" y="113"/>
                    </a:cubicBezTo>
                    <a:cubicBezTo>
                      <a:pt x="99" y="110"/>
                      <a:pt x="99" y="110"/>
                      <a:pt x="99" y="110"/>
                    </a:cubicBezTo>
                    <a:cubicBezTo>
                      <a:pt x="98" y="109"/>
                      <a:pt x="97" y="108"/>
                      <a:pt x="96" y="107"/>
                    </a:cubicBezTo>
                    <a:cubicBezTo>
                      <a:pt x="95" y="106"/>
                      <a:pt x="94" y="104"/>
                      <a:pt x="93" y="103"/>
                    </a:cubicBezTo>
                    <a:cubicBezTo>
                      <a:pt x="92" y="102"/>
                      <a:pt x="91" y="101"/>
                      <a:pt x="90" y="100"/>
                    </a:cubicBezTo>
                    <a:cubicBezTo>
                      <a:pt x="89" y="98"/>
                      <a:pt x="88" y="97"/>
                      <a:pt x="87" y="96"/>
                    </a:cubicBezTo>
                    <a:cubicBezTo>
                      <a:pt x="86" y="95"/>
                      <a:pt x="86" y="93"/>
                      <a:pt x="85" y="92"/>
                    </a:cubicBezTo>
                    <a:cubicBezTo>
                      <a:pt x="84" y="91"/>
                      <a:pt x="83" y="89"/>
                      <a:pt x="82" y="88"/>
                    </a:cubicBezTo>
                    <a:cubicBezTo>
                      <a:pt x="82" y="87"/>
                      <a:pt x="81" y="85"/>
                      <a:pt x="80" y="84"/>
                    </a:cubicBezTo>
                    <a:cubicBezTo>
                      <a:pt x="80" y="83"/>
                      <a:pt x="79" y="81"/>
                      <a:pt x="78" y="80"/>
                    </a:cubicBezTo>
                    <a:cubicBezTo>
                      <a:pt x="78" y="79"/>
                      <a:pt x="77" y="77"/>
                      <a:pt x="76" y="76"/>
                    </a:cubicBezTo>
                    <a:cubicBezTo>
                      <a:pt x="77" y="77"/>
                      <a:pt x="77" y="77"/>
                      <a:pt x="77" y="77"/>
                    </a:cubicBezTo>
                    <a:cubicBezTo>
                      <a:pt x="77" y="77"/>
                      <a:pt x="77" y="77"/>
                      <a:pt x="77" y="77"/>
                    </a:cubicBezTo>
                    <a:cubicBezTo>
                      <a:pt x="76" y="78"/>
                      <a:pt x="76" y="78"/>
                      <a:pt x="76" y="78"/>
                    </a:cubicBezTo>
                    <a:cubicBezTo>
                      <a:pt x="80" y="58"/>
                      <a:pt x="80" y="58"/>
                      <a:pt x="80" y="58"/>
                    </a:cubicBezTo>
                    <a:cubicBezTo>
                      <a:pt x="83" y="39"/>
                      <a:pt x="83" y="39"/>
                      <a:pt x="83" y="39"/>
                    </a:cubicBezTo>
                    <a:cubicBezTo>
                      <a:pt x="84" y="33"/>
                      <a:pt x="85" y="26"/>
                      <a:pt x="86" y="20"/>
                    </a:cubicBezTo>
                    <a:cubicBezTo>
                      <a:pt x="87" y="13"/>
                      <a:pt x="88" y="7"/>
                      <a:pt x="8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" name="Freeform 106"/>
              <p:cNvSpPr>
                <a:spLocks noEditPoints="1"/>
              </p:cNvSpPr>
              <p:nvPr/>
            </p:nvSpPr>
            <p:spPr bwMode="auto">
              <a:xfrm>
                <a:off x="8774113" y="-584200"/>
                <a:ext cx="1025525" cy="1152525"/>
              </a:xfrm>
              <a:custGeom>
                <a:avLst/>
                <a:gdLst>
                  <a:gd name="T0" fmla="*/ 40 w 242"/>
                  <a:gd name="T1" fmla="*/ 83 h 272"/>
                  <a:gd name="T2" fmla="*/ 41 w 242"/>
                  <a:gd name="T3" fmla="*/ 116 h 272"/>
                  <a:gd name="T4" fmla="*/ 36 w 242"/>
                  <a:gd name="T5" fmla="*/ 136 h 272"/>
                  <a:gd name="T6" fmla="*/ 24 w 242"/>
                  <a:gd name="T7" fmla="*/ 163 h 272"/>
                  <a:gd name="T8" fmla="*/ 7 w 242"/>
                  <a:gd name="T9" fmla="*/ 192 h 272"/>
                  <a:gd name="T10" fmla="*/ 22 w 242"/>
                  <a:gd name="T11" fmla="*/ 188 h 272"/>
                  <a:gd name="T12" fmla="*/ 46 w 242"/>
                  <a:gd name="T13" fmla="*/ 194 h 272"/>
                  <a:gd name="T14" fmla="*/ 69 w 242"/>
                  <a:gd name="T15" fmla="*/ 201 h 272"/>
                  <a:gd name="T16" fmla="*/ 108 w 242"/>
                  <a:gd name="T17" fmla="*/ 218 h 272"/>
                  <a:gd name="T18" fmla="*/ 161 w 242"/>
                  <a:gd name="T19" fmla="*/ 248 h 272"/>
                  <a:gd name="T20" fmla="*/ 182 w 242"/>
                  <a:gd name="T21" fmla="*/ 263 h 272"/>
                  <a:gd name="T22" fmla="*/ 173 w 242"/>
                  <a:gd name="T23" fmla="*/ 247 h 272"/>
                  <a:gd name="T24" fmla="*/ 179 w 242"/>
                  <a:gd name="T25" fmla="*/ 217 h 272"/>
                  <a:gd name="T26" fmla="*/ 194 w 242"/>
                  <a:gd name="T27" fmla="*/ 181 h 272"/>
                  <a:gd name="T28" fmla="*/ 208 w 242"/>
                  <a:gd name="T29" fmla="*/ 155 h 272"/>
                  <a:gd name="T30" fmla="*/ 229 w 242"/>
                  <a:gd name="T31" fmla="*/ 128 h 272"/>
                  <a:gd name="T32" fmla="*/ 229 w 242"/>
                  <a:gd name="T33" fmla="*/ 130 h 272"/>
                  <a:gd name="T34" fmla="*/ 209 w 242"/>
                  <a:gd name="T35" fmla="*/ 115 h 272"/>
                  <a:gd name="T36" fmla="*/ 191 w 242"/>
                  <a:gd name="T37" fmla="*/ 97 h 272"/>
                  <a:gd name="T38" fmla="*/ 178 w 242"/>
                  <a:gd name="T39" fmla="*/ 82 h 272"/>
                  <a:gd name="T40" fmla="*/ 163 w 242"/>
                  <a:gd name="T41" fmla="*/ 56 h 272"/>
                  <a:gd name="T42" fmla="*/ 149 w 242"/>
                  <a:gd name="T43" fmla="*/ 23 h 272"/>
                  <a:gd name="T44" fmla="*/ 145 w 242"/>
                  <a:gd name="T45" fmla="*/ 12 h 272"/>
                  <a:gd name="T46" fmla="*/ 133 w 242"/>
                  <a:gd name="T47" fmla="*/ 24 h 272"/>
                  <a:gd name="T48" fmla="*/ 112 w 242"/>
                  <a:gd name="T49" fmla="*/ 38 h 272"/>
                  <a:gd name="T50" fmla="*/ 82 w 242"/>
                  <a:gd name="T51" fmla="*/ 52 h 272"/>
                  <a:gd name="T52" fmla="*/ 51 w 242"/>
                  <a:gd name="T53" fmla="*/ 63 h 272"/>
                  <a:gd name="T54" fmla="*/ 81 w 242"/>
                  <a:gd name="T55" fmla="*/ 49 h 272"/>
                  <a:gd name="T56" fmla="*/ 110 w 242"/>
                  <a:gd name="T57" fmla="*/ 34 h 272"/>
                  <a:gd name="T58" fmla="*/ 129 w 242"/>
                  <a:gd name="T59" fmla="*/ 19 h 272"/>
                  <a:gd name="T60" fmla="*/ 140 w 242"/>
                  <a:gd name="T61" fmla="*/ 8 h 272"/>
                  <a:gd name="T62" fmla="*/ 151 w 242"/>
                  <a:gd name="T63" fmla="*/ 3 h 272"/>
                  <a:gd name="T64" fmla="*/ 168 w 242"/>
                  <a:gd name="T65" fmla="*/ 48 h 272"/>
                  <a:gd name="T66" fmla="*/ 183 w 242"/>
                  <a:gd name="T67" fmla="*/ 72 h 272"/>
                  <a:gd name="T68" fmla="*/ 194 w 242"/>
                  <a:gd name="T69" fmla="*/ 87 h 272"/>
                  <a:gd name="T70" fmla="*/ 208 w 242"/>
                  <a:gd name="T71" fmla="*/ 101 h 272"/>
                  <a:gd name="T72" fmla="*/ 231 w 242"/>
                  <a:gd name="T73" fmla="*/ 118 h 272"/>
                  <a:gd name="T74" fmla="*/ 240 w 242"/>
                  <a:gd name="T75" fmla="*/ 131 h 272"/>
                  <a:gd name="T76" fmla="*/ 234 w 242"/>
                  <a:gd name="T77" fmla="*/ 138 h 272"/>
                  <a:gd name="T78" fmla="*/ 212 w 242"/>
                  <a:gd name="T79" fmla="*/ 169 h 272"/>
                  <a:gd name="T80" fmla="*/ 199 w 242"/>
                  <a:gd name="T81" fmla="*/ 194 h 272"/>
                  <a:gd name="T82" fmla="*/ 187 w 242"/>
                  <a:gd name="T83" fmla="*/ 230 h 272"/>
                  <a:gd name="T84" fmla="*/ 184 w 242"/>
                  <a:gd name="T85" fmla="*/ 253 h 272"/>
                  <a:gd name="T86" fmla="*/ 182 w 242"/>
                  <a:gd name="T87" fmla="*/ 270 h 272"/>
                  <a:gd name="T88" fmla="*/ 155 w 242"/>
                  <a:gd name="T89" fmla="*/ 257 h 272"/>
                  <a:gd name="T90" fmla="*/ 115 w 242"/>
                  <a:gd name="T91" fmla="*/ 232 h 272"/>
                  <a:gd name="T92" fmla="*/ 72 w 242"/>
                  <a:gd name="T93" fmla="*/ 212 h 272"/>
                  <a:gd name="T94" fmla="*/ 50 w 242"/>
                  <a:gd name="T95" fmla="*/ 203 h 272"/>
                  <a:gd name="T96" fmla="*/ 27 w 242"/>
                  <a:gd name="T97" fmla="*/ 197 h 272"/>
                  <a:gd name="T98" fmla="*/ 4 w 242"/>
                  <a:gd name="T99" fmla="*/ 193 h 272"/>
                  <a:gd name="T100" fmla="*/ 6 w 242"/>
                  <a:gd name="T101" fmla="*/ 181 h 272"/>
                  <a:gd name="T102" fmla="*/ 23 w 242"/>
                  <a:gd name="T103" fmla="*/ 154 h 272"/>
                  <a:gd name="T104" fmla="*/ 33 w 242"/>
                  <a:gd name="T105" fmla="*/ 131 h 272"/>
                  <a:gd name="T106" fmla="*/ 39 w 242"/>
                  <a:gd name="T107" fmla="*/ 107 h 272"/>
                  <a:gd name="T108" fmla="*/ 38 w 242"/>
                  <a:gd name="T109" fmla="*/ 75 h 272"/>
                  <a:gd name="T110" fmla="*/ 66 w 242"/>
                  <a:gd name="T111" fmla="*/ 5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42" h="272">
                    <a:moveTo>
                      <a:pt x="35" y="67"/>
                    </a:moveTo>
                    <a:cubicBezTo>
                      <a:pt x="35" y="67"/>
                      <a:pt x="35" y="67"/>
                      <a:pt x="35" y="67"/>
                    </a:cubicBezTo>
                    <a:cubicBezTo>
                      <a:pt x="36" y="69"/>
                      <a:pt x="37" y="72"/>
                      <a:pt x="38" y="74"/>
                    </a:cubicBezTo>
                    <a:cubicBezTo>
                      <a:pt x="39" y="77"/>
                      <a:pt x="40" y="80"/>
                      <a:pt x="40" y="83"/>
                    </a:cubicBezTo>
                    <a:cubicBezTo>
                      <a:pt x="41" y="85"/>
                      <a:pt x="41" y="88"/>
                      <a:pt x="41" y="91"/>
                    </a:cubicBezTo>
                    <a:cubicBezTo>
                      <a:pt x="42" y="94"/>
                      <a:pt x="42" y="96"/>
                      <a:pt x="42" y="99"/>
                    </a:cubicBezTo>
                    <a:cubicBezTo>
                      <a:pt x="42" y="102"/>
                      <a:pt x="42" y="105"/>
                      <a:pt x="42" y="108"/>
                    </a:cubicBezTo>
                    <a:cubicBezTo>
                      <a:pt x="41" y="110"/>
                      <a:pt x="41" y="113"/>
                      <a:pt x="41" y="116"/>
                    </a:cubicBezTo>
                    <a:cubicBezTo>
                      <a:pt x="40" y="119"/>
                      <a:pt x="40" y="121"/>
                      <a:pt x="39" y="124"/>
                    </a:cubicBezTo>
                    <a:cubicBezTo>
                      <a:pt x="39" y="126"/>
                      <a:pt x="38" y="127"/>
                      <a:pt x="38" y="128"/>
                    </a:cubicBezTo>
                    <a:cubicBezTo>
                      <a:pt x="38" y="130"/>
                      <a:pt x="37" y="131"/>
                      <a:pt x="37" y="132"/>
                    </a:cubicBezTo>
                    <a:cubicBezTo>
                      <a:pt x="36" y="136"/>
                      <a:pt x="36" y="136"/>
                      <a:pt x="36" y="136"/>
                    </a:cubicBezTo>
                    <a:cubicBezTo>
                      <a:pt x="34" y="140"/>
                      <a:pt x="34" y="140"/>
                      <a:pt x="34" y="140"/>
                    </a:cubicBezTo>
                    <a:cubicBezTo>
                      <a:pt x="33" y="143"/>
                      <a:pt x="32" y="146"/>
                      <a:pt x="31" y="148"/>
                    </a:cubicBezTo>
                    <a:cubicBezTo>
                      <a:pt x="30" y="151"/>
                      <a:pt x="29" y="153"/>
                      <a:pt x="28" y="156"/>
                    </a:cubicBezTo>
                    <a:cubicBezTo>
                      <a:pt x="27" y="158"/>
                      <a:pt x="26" y="161"/>
                      <a:pt x="24" y="163"/>
                    </a:cubicBezTo>
                    <a:cubicBezTo>
                      <a:pt x="23" y="166"/>
                      <a:pt x="22" y="168"/>
                      <a:pt x="20" y="171"/>
                    </a:cubicBezTo>
                    <a:cubicBezTo>
                      <a:pt x="19" y="173"/>
                      <a:pt x="18" y="176"/>
                      <a:pt x="16" y="178"/>
                    </a:cubicBezTo>
                    <a:cubicBezTo>
                      <a:pt x="15" y="180"/>
                      <a:pt x="13" y="183"/>
                      <a:pt x="12" y="185"/>
                    </a:cubicBezTo>
                    <a:cubicBezTo>
                      <a:pt x="10" y="187"/>
                      <a:pt x="8" y="190"/>
                      <a:pt x="7" y="192"/>
                    </a:cubicBezTo>
                    <a:cubicBezTo>
                      <a:pt x="4" y="186"/>
                      <a:pt x="4" y="186"/>
                      <a:pt x="4" y="186"/>
                    </a:cubicBezTo>
                    <a:cubicBezTo>
                      <a:pt x="8" y="187"/>
                      <a:pt x="12" y="187"/>
                      <a:pt x="16" y="187"/>
                    </a:cubicBezTo>
                    <a:cubicBezTo>
                      <a:pt x="19" y="188"/>
                      <a:pt x="19" y="188"/>
                      <a:pt x="19" y="188"/>
                    </a:cubicBezTo>
                    <a:cubicBezTo>
                      <a:pt x="22" y="188"/>
                      <a:pt x="22" y="188"/>
                      <a:pt x="22" y="188"/>
                    </a:cubicBezTo>
                    <a:cubicBezTo>
                      <a:pt x="24" y="189"/>
                      <a:pt x="27" y="189"/>
                      <a:pt x="28" y="189"/>
                    </a:cubicBezTo>
                    <a:cubicBezTo>
                      <a:pt x="34" y="191"/>
                      <a:pt x="34" y="191"/>
                      <a:pt x="34" y="191"/>
                    </a:cubicBezTo>
                    <a:cubicBezTo>
                      <a:pt x="40" y="192"/>
                      <a:pt x="40" y="192"/>
                      <a:pt x="40" y="192"/>
                    </a:cubicBezTo>
                    <a:cubicBezTo>
                      <a:pt x="42" y="193"/>
                      <a:pt x="44" y="193"/>
                      <a:pt x="46" y="194"/>
                    </a:cubicBezTo>
                    <a:cubicBezTo>
                      <a:pt x="48" y="194"/>
                      <a:pt x="50" y="195"/>
                      <a:pt x="52" y="195"/>
                    </a:cubicBezTo>
                    <a:cubicBezTo>
                      <a:pt x="58" y="197"/>
                      <a:pt x="58" y="197"/>
                      <a:pt x="58" y="197"/>
                    </a:cubicBezTo>
                    <a:cubicBezTo>
                      <a:pt x="64" y="199"/>
                      <a:pt x="64" y="199"/>
                      <a:pt x="64" y="199"/>
                    </a:cubicBezTo>
                    <a:cubicBezTo>
                      <a:pt x="66" y="200"/>
                      <a:pt x="68" y="200"/>
                      <a:pt x="69" y="201"/>
                    </a:cubicBezTo>
                    <a:cubicBezTo>
                      <a:pt x="71" y="202"/>
                      <a:pt x="73" y="203"/>
                      <a:pt x="75" y="203"/>
                    </a:cubicBezTo>
                    <a:cubicBezTo>
                      <a:pt x="79" y="205"/>
                      <a:pt x="83" y="206"/>
                      <a:pt x="86" y="208"/>
                    </a:cubicBezTo>
                    <a:cubicBezTo>
                      <a:pt x="90" y="210"/>
                      <a:pt x="94" y="211"/>
                      <a:pt x="98" y="213"/>
                    </a:cubicBezTo>
                    <a:cubicBezTo>
                      <a:pt x="101" y="215"/>
                      <a:pt x="105" y="216"/>
                      <a:pt x="108" y="218"/>
                    </a:cubicBezTo>
                    <a:cubicBezTo>
                      <a:pt x="112" y="220"/>
                      <a:pt x="116" y="222"/>
                      <a:pt x="119" y="224"/>
                    </a:cubicBezTo>
                    <a:cubicBezTo>
                      <a:pt x="123" y="226"/>
                      <a:pt x="126" y="228"/>
                      <a:pt x="130" y="230"/>
                    </a:cubicBezTo>
                    <a:cubicBezTo>
                      <a:pt x="133" y="232"/>
                      <a:pt x="137" y="234"/>
                      <a:pt x="140" y="236"/>
                    </a:cubicBezTo>
                    <a:cubicBezTo>
                      <a:pt x="147" y="240"/>
                      <a:pt x="154" y="244"/>
                      <a:pt x="161" y="248"/>
                    </a:cubicBezTo>
                    <a:cubicBezTo>
                      <a:pt x="168" y="253"/>
                      <a:pt x="174" y="257"/>
                      <a:pt x="181" y="262"/>
                    </a:cubicBezTo>
                    <a:cubicBezTo>
                      <a:pt x="181" y="262"/>
                      <a:pt x="181" y="263"/>
                      <a:pt x="182" y="263"/>
                    </a:cubicBezTo>
                    <a:cubicBezTo>
                      <a:pt x="182" y="263"/>
                      <a:pt x="182" y="263"/>
                      <a:pt x="182" y="263"/>
                    </a:cubicBezTo>
                    <a:cubicBezTo>
                      <a:pt x="182" y="263"/>
                      <a:pt x="182" y="263"/>
                      <a:pt x="182" y="263"/>
                    </a:cubicBezTo>
                    <a:cubicBezTo>
                      <a:pt x="173" y="267"/>
                      <a:pt x="173" y="267"/>
                      <a:pt x="173" y="267"/>
                    </a:cubicBezTo>
                    <a:cubicBezTo>
                      <a:pt x="173" y="263"/>
                      <a:pt x="172" y="260"/>
                      <a:pt x="173" y="257"/>
                    </a:cubicBezTo>
                    <a:cubicBezTo>
                      <a:pt x="173" y="255"/>
                      <a:pt x="173" y="253"/>
                      <a:pt x="173" y="252"/>
                    </a:cubicBezTo>
                    <a:cubicBezTo>
                      <a:pt x="173" y="247"/>
                      <a:pt x="173" y="247"/>
                      <a:pt x="173" y="247"/>
                    </a:cubicBezTo>
                    <a:cubicBezTo>
                      <a:pt x="174" y="245"/>
                      <a:pt x="174" y="243"/>
                      <a:pt x="174" y="242"/>
                    </a:cubicBezTo>
                    <a:cubicBezTo>
                      <a:pt x="174" y="240"/>
                      <a:pt x="175" y="238"/>
                      <a:pt x="175" y="237"/>
                    </a:cubicBezTo>
                    <a:cubicBezTo>
                      <a:pt x="175" y="234"/>
                      <a:pt x="176" y="230"/>
                      <a:pt x="177" y="227"/>
                    </a:cubicBezTo>
                    <a:cubicBezTo>
                      <a:pt x="177" y="224"/>
                      <a:pt x="178" y="221"/>
                      <a:pt x="179" y="217"/>
                    </a:cubicBezTo>
                    <a:cubicBezTo>
                      <a:pt x="180" y="214"/>
                      <a:pt x="181" y="211"/>
                      <a:pt x="182" y="208"/>
                    </a:cubicBezTo>
                    <a:cubicBezTo>
                      <a:pt x="183" y="205"/>
                      <a:pt x="184" y="202"/>
                      <a:pt x="186" y="199"/>
                    </a:cubicBezTo>
                    <a:cubicBezTo>
                      <a:pt x="187" y="196"/>
                      <a:pt x="188" y="193"/>
                      <a:pt x="190" y="190"/>
                    </a:cubicBezTo>
                    <a:cubicBezTo>
                      <a:pt x="191" y="187"/>
                      <a:pt x="192" y="184"/>
                      <a:pt x="194" y="181"/>
                    </a:cubicBezTo>
                    <a:cubicBezTo>
                      <a:pt x="196" y="176"/>
                      <a:pt x="196" y="176"/>
                      <a:pt x="196" y="176"/>
                    </a:cubicBezTo>
                    <a:cubicBezTo>
                      <a:pt x="198" y="172"/>
                      <a:pt x="198" y="172"/>
                      <a:pt x="198" y="172"/>
                    </a:cubicBezTo>
                    <a:cubicBezTo>
                      <a:pt x="200" y="169"/>
                      <a:pt x="202" y="166"/>
                      <a:pt x="203" y="164"/>
                    </a:cubicBezTo>
                    <a:cubicBezTo>
                      <a:pt x="205" y="161"/>
                      <a:pt x="207" y="158"/>
                      <a:pt x="208" y="155"/>
                    </a:cubicBezTo>
                    <a:cubicBezTo>
                      <a:pt x="210" y="152"/>
                      <a:pt x="212" y="150"/>
                      <a:pt x="214" y="147"/>
                    </a:cubicBezTo>
                    <a:cubicBezTo>
                      <a:pt x="216" y="144"/>
                      <a:pt x="218" y="142"/>
                      <a:pt x="220" y="139"/>
                    </a:cubicBezTo>
                    <a:cubicBezTo>
                      <a:pt x="222" y="137"/>
                      <a:pt x="224" y="134"/>
                      <a:pt x="226" y="131"/>
                    </a:cubicBezTo>
                    <a:cubicBezTo>
                      <a:pt x="227" y="130"/>
                      <a:pt x="228" y="129"/>
                      <a:pt x="229" y="128"/>
                    </a:cubicBezTo>
                    <a:cubicBezTo>
                      <a:pt x="231" y="126"/>
                      <a:pt x="231" y="126"/>
                      <a:pt x="231" y="126"/>
                    </a:cubicBezTo>
                    <a:cubicBezTo>
                      <a:pt x="231" y="125"/>
                      <a:pt x="232" y="125"/>
                      <a:pt x="233" y="124"/>
                    </a:cubicBezTo>
                    <a:cubicBezTo>
                      <a:pt x="234" y="132"/>
                      <a:pt x="234" y="132"/>
                      <a:pt x="234" y="132"/>
                    </a:cubicBezTo>
                    <a:cubicBezTo>
                      <a:pt x="229" y="130"/>
                      <a:pt x="229" y="130"/>
                      <a:pt x="229" y="130"/>
                    </a:cubicBezTo>
                    <a:cubicBezTo>
                      <a:pt x="228" y="129"/>
                      <a:pt x="227" y="128"/>
                      <a:pt x="225" y="127"/>
                    </a:cubicBezTo>
                    <a:cubicBezTo>
                      <a:pt x="221" y="124"/>
                      <a:pt x="221" y="124"/>
                      <a:pt x="221" y="124"/>
                    </a:cubicBezTo>
                    <a:cubicBezTo>
                      <a:pt x="217" y="121"/>
                      <a:pt x="217" y="121"/>
                      <a:pt x="217" y="121"/>
                    </a:cubicBezTo>
                    <a:cubicBezTo>
                      <a:pt x="214" y="119"/>
                      <a:pt x="211" y="117"/>
                      <a:pt x="209" y="115"/>
                    </a:cubicBezTo>
                    <a:cubicBezTo>
                      <a:pt x="206" y="113"/>
                      <a:pt x="204" y="111"/>
                      <a:pt x="201" y="108"/>
                    </a:cubicBezTo>
                    <a:cubicBezTo>
                      <a:pt x="200" y="107"/>
                      <a:pt x="199" y="106"/>
                      <a:pt x="197" y="105"/>
                    </a:cubicBezTo>
                    <a:cubicBezTo>
                      <a:pt x="194" y="101"/>
                      <a:pt x="194" y="101"/>
                      <a:pt x="194" y="101"/>
                    </a:cubicBezTo>
                    <a:cubicBezTo>
                      <a:pt x="193" y="100"/>
                      <a:pt x="192" y="99"/>
                      <a:pt x="191" y="97"/>
                    </a:cubicBezTo>
                    <a:cubicBezTo>
                      <a:pt x="189" y="96"/>
                      <a:pt x="188" y="95"/>
                      <a:pt x="187" y="94"/>
                    </a:cubicBezTo>
                    <a:cubicBezTo>
                      <a:pt x="184" y="90"/>
                      <a:pt x="184" y="90"/>
                      <a:pt x="184" y="90"/>
                    </a:cubicBezTo>
                    <a:cubicBezTo>
                      <a:pt x="181" y="86"/>
                      <a:pt x="181" y="86"/>
                      <a:pt x="181" y="86"/>
                    </a:cubicBezTo>
                    <a:cubicBezTo>
                      <a:pt x="180" y="84"/>
                      <a:pt x="179" y="83"/>
                      <a:pt x="178" y="82"/>
                    </a:cubicBezTo>
                    <a:cubicBezTo>
                      <a:pt x="177" y="80"/>
                      <a:pt x="176" y="79"/>
                      <a:pt x="175" y="77"/>
                    </a:cubicBezTo>
                    <a:cubicBezTo>
                      <a:pt x="173" y="75"/>
                      <a:pt x="172" y="72"/>
                      <a:pt x="170" y="69"/>
                    </a:cubicBezTo>
                    <a:cubicBezTo>
                      <a:pt x="168" y="66"/>
                      <a:pt x="166" y="63"/>
                      <a:pt x="165" y="60"/>
                    </a:cubicBezTo>
                    <a:cubicBezTo>
                      <a:pt x="164" y="59"/>
                      <a:pt x="163" y="57"/>
                      <a:pt x="163" y="56"/>
                    </a:cubicBezTo>
                    <a:cubicBezTo>
                      <a:pt x="162" y="54"/>
                      <a:pt x="161" y="53"/>
                      <a:pt x="160" y="51"/>
                    </a:cubicBezTo>
                    <a:cubicBezTo>
                      <a:pt x="159" y="48"/>
                      <a:pt x="157" y="45"/>
                      <a:pt x="156" y="42"/>
                    </a:cubicBezTo>
                    <a:cubicBezTo>
                      <a:pt x="155" y="39"/>
                      <a:pt x="154" y="36"/>
                      <a:pt x="152" y="33"/>
                    </a:cubicBezTo>
                    <a:cubicBezTo>
                      <a:pt x="151" y="30"/>
                      <a:pt x="150" y="27"/>
                      <a:pt x="149" y="23"/>
                    </a:cubicBezTo>
                    <a:cubicBezTo>
                      <a:pt x="148" y="20"/>
                      <a:pt x="147" y="17"/>
                      <a:pt x="146" y="14"/>
                    </a:cubicBezTo>
                    <a:cubicBezTo>
                      <a:pt x="145" y="11"/>
                      <a:pt x="145" y="7"/>
                      <a:pt x="144" y="4"/>
                    </a:cubicBezTo>
                    <a:cubicBezTo>
                      <a:pt x="150" y="5"/>
                      <a:pt x="150" y="5"/>
                      <a:pt x="150" y="5"/>
                    </a:cubicBezTo>
                    <a:cubicBezTo>
                      <a:pt x="148" y="7"/>
                      <a:pt x="147" y="10"/>
                      <a:pt x="145" y="12"/>
                    </a:cubicBezTo>
                    <a:cubicBezTo>
                      <a:pt x="144" y="13"/>
                      <a:pt x="143" y="14"/>
                      <a:pt x="142" y="15"/>
                    </a:cubicBezTo>
                    <a:cubicBezTo>
                      <a:pt x="141" y="16"/>
                      <a:pt x="140" y="17"/>
                      <a:pt x="139" y="18"/>
                    </a:cubicBezTo>
                    <a:cubicBezTo>
                      <a:pt x="136" y="21"/>
                      <a:pt x="136" y="21"/>
                      <a:pt x="136" y="21"/>
                    </a:cubicBezTo>
                    <a:cubicBezTo>
                      <a:pt x="133" y="24"/>
                      <a:pt x="133" y="24"/>
                      <a:pt x="133" y="24"/>
                    </a:cubicBezTo>
                    <a:cubicBezTo>
                      <a:pt x="132" y="25"/>
                      <a:pt x="130" y="25"/>
                      <a:pt x="129" y="26"/>
                    </a:cubicBezTo>
                    <a:cubicBezTo>
                      <a:pt x="128" y="27"/>
                      <a:pt x="127" y="28"/>
                      <a:pt x="126" y="29"/>
                    </a:cubicBezTo>
                    <a:cubicBezTo>
                      <a:pt x="124" y="30"/>
                      <a:pt x="121" y="32"/>
                      <a:pt x="119" y="33"/>
                    </a:cubicBezTo>
                    <a:cubicBezTo>
                      <a:pt x="117" y="35"/>
                      <a:pt x="114" y="36"/>
                      <a:pt x="112" y="38"/>
                    </a:cubicBezTo>
                    <a:cubicBezTo>
                      <a:pt x="110" y="39"/>
                      <a:pt x="107" y="40"/>
                      <a:pt x="105" y="42"/>
                    </a:cubicBezTo>
                    <a:cubicBezTo>
                      <a:pt x="102" y="43"/>
                      <a:pt x="100" y="44"/>
                      <a:pt x="97" y="46"/>
                    </a:cubicBezTo>
                    <a:cubicBezTo>
                      <a:pt x="95" y="47"/>
                      <a:pt x="92" y="48"/>
                      <a:pt x="90" y="49"/>
                    </a:cubicBezTo>
                    <a:cubicBezTo>
                      <a:pt x="87" y="50"/>
                      <a:pt x="85" y="51"/>
                      <a:pt x="82" y="52"/>
                    </a:cubicBezTo>
                    <a:cubicBezTo>
                      <a:pt x="80" y="53"/>
                      <a:pt x="77" y="54"/>
                      <a:pt x="75" y="55"/>
                    </a:cubicBezTo>
                    <a:cubicBezTo>
                      <a:pt x="72" y="56"/>
                      <a:pt x="69" y="57"/>
                      <a:pt x="67" y="58"/>
                    </a:cubicBezTo>
                    <a:cubicBezTo>
                      <a:pt x="64" y="59"/>
                      <a:pt x="62" y="60"/>
                      <a:pt x="59" y="60"/>
                    </a:cubicBezTo>
                    <a:cubicBezTo>
                      <a:pt x="56" y="61"/>
                      <a:pt x="54" y="62"/>
                      <a:pt x="51" y="63"/>
                    </a:cubicBezTo>
                    <a:cubicBezTo>
                      <a:pt x="46" y="64"/>
                      <a:pt x="41" y="66"/>
                      <a:pt x="35" y="67"/>
                    </a:cubicBezTo>
                    <a:close/>
                    <a:moveTo>
                      <a:pt x="66" y="56"/>
                    </a:moveTo>
                    <a:cubicBezTo>
                      <a:pt x="69" y="55"/>
                      <a:pt x="71" y="54"/>
                      <a:pt x="74" y="53"/>
                    </a:cubicBezTo>
                    <a:cubicBezTo>
                      <a:pt x="76" y="52"/>
                      <a:pt x="79" y="50"/>
                      <a:pt x="81" y="49"/>
                    </a:cubicBezTo>
                    <a:cubicBezTo>
                      <a:pt x="84" y="48"/>
                      <a:pt x="86" y="47"/>
                      <a:pt x="88" y="46"/>
                    </a:cubicBezTo>
                    <a:cubicBezTo>
                      <a:pt x="91" y="45"/>
                      <a:pt x="93" y="43"/>
                      <a:pt x="96" y="42"/>
                    </a:cubicBezTo>
                    <a:cubicBezTo>
                      <a:pt x="98" y="41"/>
                      <a:pt x="100" y="39"/>
                      <a:pt x="103" y="38"/>
                    </a:cubicBezTo>
                    <a:cubicBezTo>
                      <a:pt x="105" y="37"/>
                      <a:pt x="107" y="35"/>
                      <a:pt x="110" y="34"/>
                    </a:cubicBezTo>
                    <a:cubicBezTo>
                      <a:pt x="112" y="32"/>
                      <a:pt x="114" y="31"/>
                      <a:pt x="116" y="29"/>
                    </a:cubicBezTo>
                    <a:cubicBezTo>
                      <a:pt x="118" y="28"/>
                      <a:pt x="121" y="26"/>
                      <a:pt x="123" y="24"/>
                    </a:cubicBezTo>
                    <a:cubicBezTo>
                      <a:pt x="124" y="24"/>
                      <a:pt x="125" y="23"/>
                      <a:pt x="126" y="22"/>
                    </a:cubicBezTo>
                    <a:cubicBezTo>
                      <a:pt x="127" y="21"/>
                      <a:pt x="128" y="20"/>
                      <a:pt x="129" y="19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4"/>
                      <a:pt x="135" y="14"/>
                      <a:pt x="135" y="14"/>
                    </a:cubicBezTo>
                    <a:cubicBezTo>
                      <a:pt x="136" y="13"/>
                      <a:pt x="136" y="12"/>
                      <a:pt x="137" y="11"/>
                    </a:cubicBezTo>
                    <a:cubicBezTo>
                      <a:pt x="138" y="10"/>
                      <a:pt x="139" y="9"/>
                      <a:pt x="140" y="8"/>
                    </a:cubicBezTo>
                    <a:cubicBezTo>
                      <a:pt x="142" y="6"/>
                      <a:pt x="143" y="4"/>
                      <a:pt x="144" y="1"/>
                    </a:cubicBezTo>
                    <a:cubicBezTo>
                      <a:pt x="145" y="1"/>
                      <a:pt x="146" y="0"/>
                      <a:pt x="146" y="0"/>
                    </a:cubicBezTo>
                    <a:cubicBezTo>
                      <a:pt x="148" y="0"/>
                      <a:pt x="150" y="1"/>
                      <a:pt x="151" y="3"/>
                    </a:cubicBezTo>
                    <a:cubicBezTo>
                      <a:pt x="151" y="3"/>
                      <a:pt x="151" y="3"/>
                      <a:pt x="151" y="3"/>
                    </a:cubicBezTo>
                    <a:cubicBezTo>
                      <a:pt x="151" y="6"/>
                      <a:pt x="152" y="9"/>
                      <a:pt x="153" y="12"/>
                    </a:cubicBezTo>
                    <a:cubicBezTo>
                      <a:pt x="154" y="15"/>
                      <a:pt x="155" y="18"/>
                      <a:pt x="156" y="21"/>
                    </a:cubicBezTo>
                    <a:cubicBezTo>
                      <a:pt x="158" y="27"/>
                      <a:pt x="161" y="33"/>
                      <a:pt x="163" y="39"/>
                    </a:cubicBezTo>
                    <a:cubicBezTo>
                      <a:pt x="165" y="42"/>
                      <a:pt x="166" y="45"/>
                      <a:pt x="168" y="48"/>
                    </a:cubicBezTo>
                    <a:cubicBezTo>
                      <a:pt x="168" y="49"/>
                      <a:pt x="169" y="50"/>
                      <a:pt x="170" y="52"/>
                    </a:cubicBezTo>
                    <a:cubicBezTo>
                      <a:pt x="171" y="53"/>
                      <a:pt x="171" y="55"/>
                      <a:pt x="172" y="56"/>
                    </a:cubicBezTo>
                    <a:cubicBezTo>
                      <a:pt x="174" y="59"/>
                      <a:pt x="176" y="62"/>
                      <a:pt x="177" y="64"/>
                    </a:cubicBezTo>
                    <a:cubicBezTo>
                      <a:pt x="179" y="67"/>
                      <a:pt x="181" y="70"/>
                      <a:pt x="183" y="72"/>
                    </a:cubicBezTo>
                    <a:cubicBezTo>
                      <a:pt x="183" y="74"/>
                      <a:pt x="184" y="75"/>
                      <a:pt x="185" y="76"/>
                    </a:cubicBezTo>
                    <a:cubicBezTo>
                      <a:pt x="186" y="78"/>
                      <a:pt x="187" y="79"/>
                      <a:pt x="188" y="80"/>
                    </a:cubicBezTo>
                    <a:cubicBezTo>
                      <a:pt x="191" y="84"/>
                      <a:pt x="191" y="84"/>
                      <a:pt x="191" y="84"/>
                    </a:cubicBezTo>
                    <a:cubicBezTo>
                      <a:pt x="194" y="87"/>
                      <a:pt x="194" y="87"/>
                      <a:pt x="194" y="87"/>
                    </a:cubicBezTo>
                    <a:cubicBezTo>
                      <a:pt x="195" y="89"/>
                      <a:pt x="197" y="90"/>
                      <a:pt x="198" y="91"/>
                    </a:cubicBezTo>
                    <a:cubicBezTo>
                      <a:pt x="199" y="92"/>
                      <a:pt x="200" y="93"/>
                      <a:pt x="201" y="95"/>
                    </a:cubicBezTo>
                    <a:cubicBezTo>
                      <a:pt x="204" y="98"/>
                      <a:pt x="204" y="98"/>
                      <a:pt x="204" y="98"/>
                    </a:cubicBezTo>
                    <a:cubicBezTo>
                      <a:pt x="205" y="99"/>
                      <a:pt x="207" y="100"/>
                      <a:pt x="208" y="101"/>
                    </a:cubicBezTo>
                    <a:cubicBezTo>
                      <a:pt x="210" y="103"/>
                      <a:pt x="213" y="105"/>
                      <a:pt x="215" y="107"/>
                    </a:cubicBezTo>
                    <a:cubicBezTo>
                      <a:pt x="218" y="109"/>
                      <a:pt x="220" y="111"/>
                      <a:pt x="223" y="113"/>
                    </a:cubicBezTo>
                    <a:cubicBezTo>
                      <a:pt x="226" y="116"/>
                      <a:pt x="226" y="116"/>
                      <a:pt x="226" y="116"/>
                    </a:cubicBezTo>
                    <a:cubicBezTo>
                      <a:pt x="231" y="118"/>
                      <a:pt x="231" y="118"/>
                      <a:pt x="231" y="118"/>
                    </a:cubicBezTo>
                    <a:cubicBezTo>
                      <a:pt x="232" y="119"/>
                      <a:pt x="233" y="120"/>
                      <a:pt x="235" y="121"/>
                    </a:cubicBezTo>
                    <a:cubicBezTo>
                      <a:pt x="239" y="123"/>
                      <a:pt x="239" y="123"/>
                      <a:pt x="239" y="123"/>
                    </a:cubicBezTo>
                    <a:cubicBezTo>
                      <a:pt x="239" y="123"/>
                      <a:pt x="239" y="123"/>
                      <a:pt x="240" y="124"/>
                    </a:cubicBezTo>
                    <a:cubicBezTo>
                      <a:pt x="242" y="126"/>
                      <a:pt x="242" y="129"/>
                      <a:pt x="240" y="131"/>
                    </a:cubicBezTo>
                    <a:cubicBezTo>
                      <a:pt x="240" y="131"/>
                      <a:pt x="240" y="131"/>
                      <a:pt x="240" y="131"/>
                    </a:cubicBezTo>
                    <a:cubicBezTo>
                      <a:pt x="239" y="133"/>
                      <a:pt x="239" y="133"/>
                      <a:pt x="239" y="133"/>
                    </a:cubicBezTo>
                    <a:cubicBezTo>
                      <a:pt x="237" y="135"/>
                      <a:pt x="237" y="135"/>
                      <a:pt x="237" y="135"/>
                    </a:cubicBezTo>
                    <a:cubicBezTo>
                      <a:pt x="234" y="138"/>
                      <a:pt x="234" y="138"/>
                      <a:pt x="234" y="138"/>
                    </a:cubicBezTo>
                    <a:cubicBezTo>
                      <a:pt x="232" y="141"/>
                      <a:pt x="230" y="143"/>
                      <a:pt x="228" y="146"/>
                    </a:cubicBezTo>
                    <a:cubicBezTo>
                      <a:pt x="226" y="148"/>
                      <a:pt x="224" y="151"/>
                      <a:pt x="223" y="153"/>
                    </a:cubicBezTo>
                    <a:cubicBezTo>
                      <a:pt x="221" y="156"/>
                      <a:pt x="219" y="158"/>
                      <a:pt x="217" y="161"/>
                    </a:cubicBezTo>
                    <a:cubicBezTo>
                      <a:pt x="216" y="164"/>
                      <a:pt x="214" y="166"/>
                      <a:pt x="212" y="169"/>
                    </a:cubicBezTo>
                    <a:cubicBezTo>
                      <a:pt x="211" y="172"/>
                      <a:pt x="209" y="174"/>
                      <a:pt x="208" y="177"/>
                    </a:cubicBezTo>
                    <a:cubicBezTo>
                      <a:pt x="206" y="181"/>
                      <a:pt x="206" y="181"/>
                      <a:pt x="206" y="181"/>
                    </a:cubicBezTo>
                    <a:cubicBezTo>
                      <a:pt x="203" y="186"/>
                      <a:pt x="203" y="186"/>
                      <a:pt x="203" y="186"/>
                    </a:cubicBezTo>
                    <a:cubicBezTo>
                      <a:pt x="202" y="188"/>
                      <a:pt x="201" y="191"/>
                      <a:pt x="199" y="194"/>
                    </a:cubicBezTo>
                    <a:cubicBezTo>
                      <a:pt x="198" y="197"/>
                      <a:pt x="197" y="200"/>
                      <a:pt x="196" y="203"/>
                    </a:cubicBezTo>
                    <a:cubicBezTo>
                      <a:pt x="195" y="206"/>
                      <a:pt x="194" y="209"/>
                      <a:pt x="193" y="212"/>
                    </a:cubicBezTo>
                    <a:cubicBezTo>
                      <a:pt x="192" y="215"/>
                      <a:pt x="191" y="218"/>
                      <a:pt x="190" y="220"/>
                    </a:cubicBezTo>
                    <a:cubicBezTo>
                      <a:pt x="189" y="224"/>
                      <a:pt x="188" y="226"/>
                      <a:pt x="187" y="230"/>
                    </a:cubicBezTo>
                    <a:cubicBezTo>
                      <a:pt x="187" y="233"/>
                      <a:pt x="186" y="236"/>
                      <a:pt x="186" y="239"/>
                    </a:cubicBezTo>
                    <a:cubicBezTo>
                      <a:pt x="185" y="240"/>
                      <a:pt x="185" y="242"/>
                      <a:pt x="185" y="243"/>
                    </a:cubicBezTo>
                    <a:cubicBezTo>
                      <a:pt x="185" y="245"/>
                      <a:pt x="184" y="246"/>
                      <a:pt x="184" y="248"/>
                    </a:cubicBezTo>
                    <a:cubicBezTo>
                      <a:pt x="184" y="253"/>
                      <a:pt x="184" y="253"/>
                      <a:pt x="184" y="253"/>
                    </a:cubicBezTo>
                    <a:cubicBezTo>
                      <a:pt x="184" y="254"/>
                      <a:pt x="183" y="256"/>
                      <a:pt x="183" y="257"/>
                    </a:cubicBezTo>
                    <a:cubicBezTo>
                      <a:pt x="183" y="260"/>
                      <a:pt x="183" y="263"/>
                      <a:pt x="183" y="266"/>
                    </a:cubicBezTo>
                    <a:cubicBezTo>
                      <a:pt x="183" y="267"/>
                      <a:pt x="183" y="267"/>
                      <a:pt x="183" y="267"/>
                    </a:cubicBezTo>
                    <a:cubicBezTo>
                      <a:pt x="183" y="268"/>
                      <a:pt x="183" y="269"/>
                      <a:pt x="182" y="270"/>
                    </a:cubicBezTo>
                    <a:cubicBezTo>
                      <a:pt x="180" y="272"/>
                      <a:pt x="176" y="272"/>
                      <a:pt x="174" y="270"/>
                    </a:cubicBezTo>
                    <a:cubicBezTo>
                      <a:pt x="174" y="270"/>
                      <a:pt x="174" y="270"/>
                      <a:pt x="174" y="270"/>
                    </a:cubicBezTo>
                    <a:cubicBezTo>
                      <a:pt x="175" y="271"/>
                      <a:pt x="175" y="271"/>
                      <a:pt x="175" y="271"/>
                    </a:cubicBezTo>
                    <a:cubicBezTo>
                      <a:pt x="168" y="266"/>
                      <a:pt x="162" y="262"/>
                      <a:pt x="155" y="257"/>
                    </a:cubicBezTo>
                    <a:cubicBezTo>
                      <a:pt x="145" y="251"/>
                      <a:pt x="145" y="251"/>
                      <a:pt x="145" y="251"/>
                    </a:cubicBezTo>
                    <a:cubicBezTo>
                      <a:pt x="142" y="249"/>
                      <a:pt x="139" y="246"/>
                      <a:pt x="135" y="244"/>
                    </a:cubicBezTo>
                    <a:cubicBezTo>
                      <a:pt x="132" y="242"/>
                      <a:pt x="128" y="240"/>
                      <a:pt x="125" y="238"/>
                    </a:cubicBezTo>
                    <a:cubicBezTo>
                      <a:pt x="121" y="236"/>
                      <a:pt x="118" y="234"/>
                      <a:pt x="115" y="232"/>
                    </a:cubicBezTo>
                    <a:cubicBezTo>
                      <a:pt x="111" y="230"/>
                      <a:pt x="108" y="229"/>
                      <a:pt x="104" y="227"/>
                    </a:cubicBezTo>
                    <a:cubicBezTo>
                      <a:pt x="101" y="225"/>
                      <a:pt x="97" y="223"/>
                      <a:pt x="93" y="221"/>
                    </a:cubicBezTo>
                    <a:cubicBezTo>
                      <a:pt x="90" y="220"/>
                      <a:pt x="86" y="218"/>
                      <a:pt x="83" y="216"/>
                    </a:cubicBezTo>
                    <a:cubicBezTo>
                      <a:pt x="79" y="215"/>
                      <a:pt x="75" y="213"/>
                      <a:pt x="72" y="212"/>
                    </a:cubicBezTo>
                    <a:cubicBezTo>
                      <a:pt x="70" y="211"/>
                      <a:pt x="68" y="210"/>
                      <a:pt x="66" y="209"/>
                    </a:cubicBezTo>
                    <a:cubicBezTo>
                      <a:pt x="65" y="209"/>
                      <a:pt x="63" y="208"/>
                      <a:pt x="61" y="207"/>
                    </a:cubicBezTo>
                    <a:cubicBezTo>
                      <a:pt x="55" y="205"/>
                      <a:pt x="55" y="205"/>
                      <a:pt x="55" y="205"/>
                    </a:cubicBezTo>
                    <a:cubicBezTo>
                      <a:pt x="50" y="203"/>
                      <a:pt x="50" y="203"/>
                      <a:pt x="50" y="203"/>
                    </a:cubicBezTo>
                    <a:cubicBezTo>
                      <a:pt x="48" y="203"/>
                      <a:pt x="46" y="202"/>
                      <a:pt x="44" y="201"/>
                    </a:cubicBezTo>
                    <a:cubicBezTo>
                      <a:pt x="42" y="201"/>
                      <a:pt x="40" y="200"/>
                      <a:pt x="38" y="200"/>
                    </a:cubicBezTo>
                    <a:cubicBezTo>
                      <a:pt x="33" y="198"/>
                      <a:pt x="33" y="198"/>
                      <a:pt x="33" y="198"/>
                    </a:cubicBezTo>
                    <a:cubicBezTo>
                      <a:pt x="27" y="197"/>
                      <a:pt x="27" y="197"/>
                      <a:pt x="27" y="197"/>
                    </a:cubicBezTo>
                    <a:cubicBezTo>
                      <a:pt x="25" y="196"/>
                      <a:pt x="23" y="196"/>
                      <a:pt x="21" y="196"/>
                    </a:cubicBezTo>
                    <a:cubicBezTo>
                      <a:pt x="18" y="195"/>
                      <a:pt x="18" y="195"/>
                      <a:pt x="18" y="195"/>
                    </a:cubicBezTo>
                    <a:cubicBezTo>
                      <a:pt x="15" y="195"/>
                      <a:pt x="15" y="195"/>
                      <a:pt x="15" y="195"/>
                    </a:cubicBezTo>
                    <a:cubicBezTo>
                      <a:pt x="12" y="194"/>
                      <a:pt x="8" y="194"/>
                      <a:pt x="4" y="193"/>
                    </a:cubicBezTo>
                    <a:cubicBezTo>
                      <a:pt x="4" y="193"/>
                      <a:pt x="4" y="193"/>
                      <a:pt x="4" y="193"/>
                    </a:cubicBezTo>
                    <a:cubicBezTo>
                      <a:pt x="3" y="193"/>
                      <a:pt x="2" y="193"/>
                      <a:pt x="2" y="192"/>
                    </a:cubicBezTo>
                    <a:cubicBezTo>
                      <a:pt x="0" y="191"/>
                      <a:pt x="0" y="189"/>
                      <a:pt x="1" y="188"/>
                    </a:cubicBezTo>
                    <a:cubicBezTo>
                      <a:pt x="3" y="186"/>
                      <a:pt x="5" y="183"/>
                      <a:pt x="6" y="181"/>
                    </a:cubicBezTo>
                    <a:cubicBezTo>
                      <a:pt x="8" y="179"/>
                      <a:pt x="9" y="177"/>
                      <a:pt x="11" y="175"/>
                    </a:cubicBezTo>
                    <a:cubicBezTo>
                      <a:pt x="12" y="172"/>
                      <a:pt x="14" y="170"/>
                      <a:pt x="15" y="168"/>
                    </a:cubicBezTo>
                    <a:cubicBezTo>
                      <a:pt x="17" y="165"/>
                      <a:pt x="18" y="163"/>
                      <a:pt x="20" y="161"/>
                    </a:cubicBezTo>
                    <a:cubicBezTo>
                      <a:pt x="21" y="158"/>
                      <a:pt x="22" y="156"/>
                      <a:pt x="23" y="154"/>
                    </a:cubicBezTo>
                    <a:cubicBezTo>
                      <a:pt x="25" y="151"/>
                      <a:pt x="26" y="149"/>
                      <a:pt x="27" y="146"/>
                    </a:cubicBezTo>
                    <a:cubicBezTo>
                      <a:pt x="28" y="144"/>
                      <a:pt x="29" y="141"/>
                      <a:pt x="30" y="139"/>
                    </a:cubicBezTo>
                    <a:cubicBezTo>
                      <a:pt x="32" y="135"/>
                      <a:pt x="32" y="135"/>
                      <a:pt x="32" y="135"/>
                    </a:cubicBezTo>
                    <a:cubicBezTo>
                      <a:pt x="33" y="131"/>
                      <a:pt x="33" y="131"/>
                      <a:pt x="33" y="131"/>
                    </a:cubicBezTo>
                    <a:cubicBezTo>
                      <a:pt x="34" y="130"/>
                      <a:pt x="34" y="128"/>
                      <a:pt x="34" y="127"/>
                    </a:cubicBezTo>
                    <a:cubicBezTo>
                      <a:pt x="35" y="126"/>
                      <a:pt x="35" y="125"/>
                      <a:pt x="36" y="123"/>
                    </a:cubicBezTo>
                    <a:cubicBezTo>
                      <a:pt x="36" y="121"/>
                      <a:pt x="37" y="118"/>
                      <a:pt x="37" y="115"/>
                    </a:cubicBezTo>
                    <a:cubicBezTo>
                      <a:pt x="38" y="113"/>
                      <a:pt x="39" y="110"/>
                      <a:pt x="39" y="107"/>
                    </a:cubicBezTo>
                    <a:cubicBezTo>
                      <a:pt x="39" y="105"/>
                      <a:pt x="39" y="102"/>
                      <a:pt x="40" y="99"/>
                    </a:cubicBezTo>
                    <a:cubicBezTo>
                      <a:pt x="40" y="96"/>
                      <a:pt x="40" y="94"/>
                      <a:pt x="40" y="91"/>
                    </a:cubicBezTo>
                    <a:cubicBezTo>
                      <a:pt x="40" y="88"/>
                      <a:pt x="39" y="85"/>
                      <a:pt x="39" y="83"/>
                    </a:cubicBezTo>
                    <a:cubicBezTo>
                      <a:pt x="39" y="80"/>
                      <a:pt x="38" y="77"/>
                      <a:pt x="38" y="75"/>
                    </a:cubicBezTo>
                    <a:cubicBezTo>
                      <a:pt x="37" y="72"/>
                      <a:pt x="36" y="69"/>
                      <a:pt x="35" y="67"/>
                    </a:cubicBezTo>
                    <a:cubicBezTo>
                      <a:pt x="35" y="67"/>
                      <a:pt x="35" y="67"/>
                      <a:pt x="35" y="67"/>
                    </a:cubicBezTo>
                    <a:cubicBezTo>
                      <a:pt x="35" y="67"/>
                      <a:pt x="35" y="67"/>
                      <a:pt x="35" y="67"/>
                    </a:cubicBezTo>
                    <a:cubicBezTo>
                      <a:pt x="46" y="64"/>
                      <a:pt x="56" y="60"/>
                      <a:pt x="6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" name="Freeform 107"/>
              <p:cNvSpPr>
                <a:spLocks noEditPoints="1"/>
              </p:cNvSpPr>
              <p:nvPr/>
            </p:nvSpPr>
            <p:spPr bwMode="auto">
              <a:xfrm>
                <a:off x="8558213" y="-733425"/>
                <a:ext cx="1406525" cy="1466850"/>
              </a:xfrm>
              <a:custGeom>
                <a:avLst/>
                <a:gdLst>
                  <a:gd name="T0" fmla="*/ 330 w 332"/>
                  <a:gd name="T1" fmla="*/ 159 h 346"/>
                  <a:gd name="T2" fmla="*/ 322 w 332"/>
                  <a:gd name="T3" fmla="*/ 165 h 346"/>
                  <a:gd name="T4" fmla="*/ 300 w 332"/>
                  <a:gd name="T5" fmla="*/ 196 h 346"/>
                  <a:gd name="T6" fmla="*/ 283 w 332"/>
                  <a:gd name="T7" fmla="*/ 232 h 346"/>
                  <a:gd name="T8" fmla="*/ 267 w 332"/>
                  <a:gd name="T9" fmla="*/ 281 h 346"/>
                  <a:gd name="T10" fmla="*/ 252 w 332"/>
                  <a:gd name="T11" fmla="*/ 343 h 346"/>
                  <a:gd name="T12" fmla="*/ 249 w 332"/>
                  <a:gd name="T13" fmla="*/ 345 h 346"/>
                  <a:gd name="T14" fmla="*/ 222 w 332"/>
                  <a:gd name="T15" fmla="*/ 326 h 346"/>
                  <a:gd name="T16" fmla="*/ 193 w 332"/>
                  <a:gd name="T17" fmla="*/ 311 h 346"/>
                  <a:gd name="T18" fmla="*/ 132 w 332"/>
                  <a:gd name="T19" fmla="*/ 286 h 346"/>
                  <a:gd name="T20" fmla="*/ 21 w 332"/>
                  <a:gd name="T21" fmla="*/ 253 h 346"/>
                  <a:gd name="T22" fmla="*/ 3 w 332"/>
                  <a:gd name="T23" fmla="*/ 239 h 346"/>
                  <a:gd name="T24" fmla="*/ 11 w 332"/>
                  <a:gd name="T25" fmla="*/ 229 h 346"/>
                  <a:gd name="T26" fmla="*/ 21 w 332"/>
                  <a:gd name="T27" fmla="*/ 212 h 346"/>
                  <a:gd name="T28" fmla="*/ 29 w 332"/>
                  <a:gd name="T29" fmla="*/ 191 h 346"/>
                  <a:gd name="T30" fmla="*/ 37 w 332"/>
                  <a:gd name="T31" fmla="*/ 157 h 346"/>
                  <a:gd name="T32" fmla="*/ 43 w 332"/>
                  <a:gd name="T33" fmla="*/ 111 h 346"/>
                  <a:gd name="T34" fmla="*/ 44 w 332"/>
                  <a:gd name="T35" fmla="*/ 65 h 346"/>
                  <a:gd name="T36" fmla="*/ 54 w 332"/>
                  <a:gd name="T37" fmla="*/ 61 h 346"/>
                  <a:gd name="T38" fmla="*/ 75 w 332"/>
                  <a:gd name="T39" fmla="*/ 60 h 346"/>
                  <a:gd name="T40" fmla="*/ 111 w 332"/>
                  <a:gd name="T41" fmla="*/ 51 h 346"/>
                  <a:gd name="T42" fmla="*/ 150 w 332"/>
                  <a:gd name="T43" fmla="*/ 34 h 346"/>
                  <a:gd name="T44" fmla="*/ 205 w 332"/>
                  <a:gd name="T45" fmla="*/ 0 h 346"/>
                  <a:gd name="T46" fmla="*/ 208 w 332"/>
                  <a:gd name="T47" fmla="*/ 1 h 346"/>
                  <a:gd name="T48" fmla="*/ 218 w 332"/>
                  <a:gd name="T49" fmla="*/ 23 h 346"/>
                  <a:gd name="T50" fmla="*/ 239 w 332"/>
                  <a:gd name="T51" fmla="*/ 54 h 346"/>
                  <a:gd name="T52" fmla="*/ 270 w 332"/>
                  <a:gd name="T53" fmla="*/ 93 h 346"/>
                  <a:gd name="T54" fmla="*/ 332 w 332"/>
                  <a:gd name="T55" fmla="*/ 157 h 346"/>
                  <a:gd name="T56" fmla="*/ 261 w 332"/>
                  <a:gd name="T57" fmla="*/ 84 h 346"/>
                  <a:gd name="T58" fmla="*/ 230 w 332"/>
                  <a:gd name="T59" fmla="*/ 45 h 346"/>
                  <a:gd name="T60" fmla="*/ 213 w 332"/>
                  <a:gd name="T61" fmla="*/ 19 h 346"/>
                  <a:gd name="T62" fmla="*/ 207 w 332"/>
                  <a:gd name="T63" fmla="*/ 3 h 346"/>
                  <a:gd name="T64" fmla="*/ 190 w 332"/>
                  <a:gd name="T65" fmla="*/ 16 h 346"/>
                  <a:gd name="T66" fmla="*/ 143 w 332"/>
                  <a:gd name="T67" fmla="*/ 44 h 346"/>
                  <a:gd name="T68" fmla="*/ 103 w 332"/>
                  <a:gd name="T69" fmla="*/ 61 h 346"/>
                  <a:gd name="T70" fmla="*/ 70 w 332"/>
                  <a:gd name="T71" fmla="*/ 69 h 346"/>
                  <a:gd name="T72" fmla="*/ 48 w 332"/>
                  <a:gd name="T73" fmla="*/ 69 h 346"/>
                  <a:gd name="T74" fmla="*/ 53 w 332"/>
                  <a:gd name="T75" fmla="*/ 100 h 346"/>
                  <a:gd name="T76" fmla="*/ 50 w 332"/>
                  <a:gd name="T77" fmla="*/ 147 h 346"/>
                  <a:gd name="T78" fmla="*/ 41 w 332"/>
                  <a:gd name="T79" fmla="*/ 188 h 346"/>
                  <a:gd name="T80" fmla="*/ 33 w 332"/>
                  <a:gd name="T81" fmla="*/ 211 h 346"/>
                  <a:gd name="T82" fmla="*/ 22 w 332"/>
                  <a:gd name="T83" fmla="*/ 233 h 346"/>
                  <a:gd name="T84" fmla="*/ 14 w 332"/>
                  <a:gd name="T85" fmla="*/ 242 h 346"/>
                  <a:gd name="T86" fmla="*/ 40 w 332"/>
                  <a:gd name="T87" fmla="*/ 247 h 346"/>
                  <a:gd name="T88" fmla="*/ 134 w 332"/>
                  <a:gd name="T89" fmla="*/ 279 h 346"/>
                  <a:gd name="T90" fmla="*/ 196 w 332"/>
                  <a:gd name="T91" fmla="*/ 305 h 346"/>
                  <a:gd name="T92" fmla="*/ 225 w 332"/>
                  <a:gd name="T93" fmla="*/ 322 h 346"/>
                  <a:gd name="T94" fmla="*/ 251 w 332"/>
                  <a:gd name="T95" fmla="*/ 342 h 346"/>
                  <a:gd name="T96" fmla="*/ 248 w 332"/>
                  <a:gd name="T97" fmla="*/ 343 h 346"/>
                  <a:gd name="T98" fmla="*/ 269 w 332"/>
                  <a:gd name="T99" fmla="*/ 268 h 346"/>
                  <a:gd name="T100" fmla="*/ 288 w 332"/>
                  <a:gd name="T101" fmla="*/ 219 h 346"/>
                  <a:gd name="T102" fmla="*/ 302 w 332"/>
                  <a:gd name="T103" fmla="*/ 190 h 346"/>
                  <a:gd name="T104" fmla="*/ 323 w 332"/>
                  <a:gd name="T105" fmla="*/ 164 h 346"/>
                  <a:gd name="T106" fmla="*/ 332 w 332"/>
                  <a:gd name="T107" fmla="*/ 157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32" h="346">
                    <a:moveTo>
                      <a:pt x="332" y="157"/>
                    </a:moveTo>
                    <a:cubicBezTo>
                      <a:pt x="332" y="157"/>
                      <a:pt x="332" y="157"/>
                      <a:pt x="332" y="157"/>
                    </a:cubicBezTo>
                    <a:cubicBezTo>
                      <a:pt x="332" y="157"/>
                      <a:pt x="332" y="157"/>
                      <a:pt x="332" y="157"/>
                    </a:cubicBezTo>
                    <a:cubicBezTo>
                      <a:pt x="330" y="159"/>
                      <a:pt x="330" y="159"/>
                      <a:pt x="330" y="159"/>
                    </a:cubicBezTo>
                    <a:cubicBezTo>
                      <a:pt x="329" y="159"/>
                      <a:pt x="328" y="160"/>
                      <a:pt x="327" y="160"/>
                    </a:cubicBezTo>
                    <a:cubicBezTo>
                      <a:pt x="325" y="163"/>
                      <a:pt x="325" y="163"/>
                      <a:pt x="325" y="163"/>
                    </a:cubicBezTo>
                    <a:cubicBezTo>
                      <a:pt x="323" y="164"/>
                      <a:pt x="323" y="164"/>
                      <a:pt x="323" y="164"/>
                    </a:cubicBezTo>
                    <a:cubicBezTo>
                      <a:pt x="322" y="165"/>
                      <a:pt x="322" y="165"/>
                      <a:pt x="322" y="165"/>
                    </a:cubicBezTo>
                    <a:cubicBezTo>
                      <a:pt x="319" y="168"/>
                      <a:pt x="316" y="171"/>
                      <a:pt x="314" y="174"/>
                    </a:cubicBezTo>
                    <a:cubicBezTo>
                      <a:pt x="311" y="178"/>
                      <a:pt x="308" y="181"/>
                      <a:pt x="306" y="185"/>
                    </a:cubicBezTo>
                    <a:cubicBezTo>
                      <a:pt x="303" y="190"/>
                      <a:pt x="303" y="190"/>
                      <a:pt x="303" y="190"/>
                    </a:cubicBezTo>
                    <a:cubicBezTo>
                      <a:pt x="300" y="196"/>
                      <a:pt x="300" y="196"/>
                      <a:pt x="300" y="196"/>
                    </a:cubicBezTo>
                    <a:cubicBezTo>
                      <a:pt x="298" y="198"/>
                      <a:pt x="298" y="200"/>
                      <a:pt x="296" y="202"/>
                    </a:cubicBezTo>
                    <a:cubicBezTo>
                      <a:pt x="295" y="204"/>
                      <a:pt x="295" y="206"/>
                      <a:pt x="294" y="208"/>
                    </a:cubicBezTo>
                    <a:cubicBezTo>
                      <a:pt x="292" y="212"/>
                      <a:pt x="290" y="216"/>
                      <a:pt x="288" y="220"/>
                    </a:cubicBezTo>
                    <a:cubicBezTo>
                      <a:pt x="287" y="224"/>
                      <a:pt x="285" y="228"/>
                      <a:pt x="283" y="232"/>
                    </a:cubicBezTo>
                    <a:cubicBezTo>
                      <a:pt x="282" y="236"/>
                      <a:pt x="280" y="240"/>
                      <a:pt x="279" y="244"/>
                    </a:cubicBezTo>
                    <a:cubicBezTo>
                      <a:pt x="277" y="248"/>
                      <a:pt x="276" y="252"/>
                      <a:pt x="275" y="256"/>
                    </a:cubicBezTo>
                    <a:cubicBezTo>
                      <a:pt x="273" y="260"/>
                      <a:pt x="272" y="264"/>
                      <a:pt x="271" y="268"/>
                    </a:cubicBezTo>
                    <a:cubicBezTo>
                      <a:pt x="269" y="272"/>
                      <a:pt x="268" y="277"/>
                      <a:pt x="267" y="281"/>
                    </a:cubicBezTo>
                    <a:cubicBezTo>
                      <a:pt x="266" y="285"/>
                      <a:pt x="265" y="289"/>
                      <a:pt x="264" y="293"/>
                    </a:cubicBezTo>
                    <a:cubicBezTo>
                      <a:pt x="261" y="302"/>
                      <a:pt x="259" y="310"/>
                      <a:pt x="257" y="318"/>
                    </a:cubicBezTo>
                    <a:cubicBezTo>
                      <a:pt x="256" y="327"/>
                      <a:pt x="254" y="335"/>
                      <a:pt x="252" y="344"/>
                    </a:cubicBezTo>
                    <a:cubicBezTo>
                      <a:pt x="252" y="343"/>
                      <a:pt x="252" y="343"/>
                      <a:pt x="252" y="343"/>
                    </a:cubicBezTo>
                    <a:cubicBezTo>
                      <a:pt x="252" y="343"/>
                      <a:pt x="252" y="343"/>
                      <a:pt x="252" y="343"/>
                    </a:cubicBezTo>
                    <a:cubicBezTo>
                      <a:pt x="252" y="344"/>
                      <a:pt x="252" y="344"/>
                      <a:pt x="252" y="345"/>
                    </a:cubicBezTo>
                    <a:cubicBezTo>
                      <a:pt x="251" y="346"/>
                      <a:pt x="250" y="346"/>
                      <a:pt x="249" y="345"/>
                    </a:cubicBezTo>
                    <a:cubicBezTo>
                      <a:pt x="249" y="345"/>
                      <a:pt x="249" y="345"/>
                      <a:pt x="249" y="345"/>
                    </a:cubicBezTo>
                    <a:cubicBezTo>
                      <a:pt x="247" y="343"/>
                      <a:pt x="245" y="341"/>
                      <a:pt x="243" y="340"/>
                    </a:cubicBezTo>
                    <a:cubicBezTo>
                      <a:pt x="240" y="338"/>
                      <a:pt x="238" y="336"/>
                      <a:pt x="236" y="335"/>
                    </a:cubicBezTo>
                    <a:cubicBezTo>
                      <a:pt x="234" y="333"/>
                      <a:pt x="231" y="332"/>
                      <a:pt x="229" y="330"/>
                    </a:cubicBezTo>
                    <a:cubicBezTo>
                      <a:pt x="222" y="326"/>
                      <a:pt x="222" y="326"/>
                      <a:pt x="222" y="326"/>
                    </a:cubicBezTo>
                    <a:cubicBezTo>
                      <a:pt x="215" y="322"/>
                      <a:pt x="215" y="322"/>
                      <a:pt x="215" y="322"/>
                    </a:cubicBezTo>
                    <a:cubicBezTo>
                      <a:pt x="213" y="321"/>
                      <a:pt x="210" y="319"/>
                      <a:pt x="208" y="318"/>
                    </a:cubicBezTo>
                    <a:cubicBezTo>
                      <a:pt x="205" y="317"/>
                      <a:pt x="203" y="316"/>
                      <a:pt x="200" y="314"/>
                    </a:cubicBezTo>
                    <a:cubicBezTo>
                      <a:pt x="198" y="313"/>
                      <a:pt x="195" y="312"/>
                      <a:pt x="193" y="311"/>
                    </a:cubicBezTo>
                    <a:cubicBezTo>
                      <a:pt x="188" y="309"/>
                      <a:pt x="183" y="306"/>
                      <a:pt x="178" y="304"/>
                    </a:cubicBezTo>
                    <a:cubicBezTo>
                      <a:pt x="173" y="302"/>
                      <a:pt x="168" y="300"/>
                      <a:pt x="163" y="298"/>
                    </a:cubicBezTo>
                    <a:cubicBezTo>
                      <a:pt x="157" y="296"/>
                      <a:pt x="152" y="294"/>
                      <a:pt x="147" y="292"/>
                    </a:cubicBezTo>
                    <a:cubicBezTo>
                      <a:pt x="142" y="290"/>
                      <a:pt x="137" y="288"/>
                      <a:pt x="132" y="286"/>
                    </a:cubicBezTo>
                    <a:cubicBezTo>
                      <a:pt x="121" y="283"/>
                      <a:pt x="111" y="279"/>
                      <a:pt x="100" y="276"/>
                    </a:cubicBezTo>
                    <a:cubicBezTo>
                      <a:pt x="90" y="273"/>
                      <a:pt x="79" y="269"/>
                      <a:pt x="69" y="266"/>
                    </a:cubicBezTo>
                    <a:cubicBezTo>
                      <a:pt x="58" y="263"/>
                      <a:pt x="48" y="260"/>
                      <a:pt x="37" y="257"/>
                    </a:cubicBezTo>
                    <a:cubicBezTo>
                      <a:pt x="21" y="253"/>
                      <a:pt x="21" y="253"/>
                      <a:pt x="21" y="253"/>
                    </a:cubicBezTo>
                    <a:cubicBezTo>
                      <a:pt x="16" y="251"/>
                      <a:pt x="10" y="250"/>
                      <a:pt x="5" y="248"/>
                    </a:cubicBezTo>
                    <a:cubicBezTo>
                      <a:pt x="4" y="248"/>
                      <a:pt x="3" y="248"/>
                      <a:pt x="3" y="247"/>
                    </a:cubicBezTo>
                    <a:cubicBezTo>
                      <a:pt x="1" y="245"/>
                      <a:pt x="0" y="242"/>
                      <a:pt x="2" y="240"/>
                    </a:cubicBezTo>
                    <a:cubicBezTo>
                      <a:pt x="3" y="239"/>
                      <a:pt x="3" y="239"/>
                      <a:pt x="3" y="239"/>
                    </a:cubicBezTo>
                    <a:cubicBezTo>
                      <a:pt x="6" y="235"/>
                      <a:pt x="6" y="235"/>
                      <a:pt x="6" y="235"/>
                    </a:cubicBezTo>
                    <a:cubicBezTo>
                      <a:pt x="7" y="234"/>
                      <a:pt x="9" y="233"/>
                      <a:pt x="10" y="231"/>
                    </a:cubicBezTo>
                    <a:cubicBezTo>
                      <a:pt x="11" y="230"/>
                      <a:pt x="11" y="230"/>
                      <a:pt x="11" y="230"/>
                    </a:cubicBezTo>
                    <a:cubicBezTo>
                      <a:pt x="11" y="229"/>
                      <a:pt x="11" y="229"/>
                      <a:pt x="11" y="229"/>
                    </a:cubicBezTo>
                    <a:cubicBezTo>
                      <a:pt x="13" y="227"/>
                      <a:pt x="13" y="227"/>
                      <a:pt x="13" y="227"/>
                    </a:cubicBezTo>
                    <a:cubicBezTo>
                      <a:pt x="14" y="225"/>
                      <a:pt x="15" y="223"/>
                      <a:pt x="16" y="222"/>
                    </a:cubicBezTo>
                    <a:cubicBezTo>
                      <a:pt x="17" y="220"/>
                      <a:pt x="18" y="219"/>
                      <a:pt x="18" y="217"/>
                    </a:cubicBezTo>
                    <a:cubicBezTo>
                      <a:pt x="19" y="215"/>
                      <a:pt x="20" y="214"/>
                      <a:pt x="21" y="212"/>
                    </a:cubicBezTo>
                    <a:cubicBezTo>
                      <a:pt x="23" y="207"/>
                      <a:pt x="23" y="207"/>
                      <a:pt x="23" y="207"/>
                    </a:cubicBezTo>
                    <a:cubicBezTo>
                      <a:pt x="25" y="201"/>
                      <a:pt x="25" y="201"/>
                      <a:pt x="25" y="201"/>
                    </a:cubicBezTo>
                    <a:cubicBezTo>
                      <a:pt x="26" y="200"/>
                      <a:pt x="27" y="198"/>
                      <a:pt x="27" y="196"/>
                    </a:cubicBezTo>
                    <a:cubicBezTo>
                      <a:pt x="28" y="194"/>
                      <a:pt x="29" y="193"/>
                      <a:pt x="29" y="191"/>
                    </a:cubicBezTo>
                    <a:cubicBezTo>
                      <a:pt x="30" y="189"/>
                      <a:pt x="30" y="187"/>
                      <a:pt x="31" y="185"/>
                    </a:cubicBezTo>
                    <a:cubicBezTo>
                      <a:pt x="32" y="180"/>
                      <a:pt x="32" y="180"/>
                      <a:pt x="32" y="180"/>
                    </a:cubicBezTo>
                    <a:cubicBezTo>
                      <a:pt x="33" y="176"/>
                      <a:pt x="34" y="172"/>
                      <a:pt x="35" y="169"/>
                    </a:cubicBezTo>
                    <a:cubicBezTo>
                      <a:pt x="36" y="165"/>
                      <a:pt x="37" y="161"/>
                      <a:pt x="37" y="157"/>
                    </a:cubicBezTo>
                    <a:cubicBezTo>
                      <a:pt x="38" y="153"/>
                      <a:pt x="39" y="150"/>
                      <a:pt x="39" y="146"/>
                    </a:cubicBezTo>
                    <a:cubicBezTo>
                      <a:pt x="40" y="142"/>
                      <a:pt x="40" y="138"/>
                      <a:pt x="41" y="134"/>
                    </a:cubicBezTo>
                    <a:cubicBezTo>
                      <a:pt x="41" y="131"/>
                      <a:pt x="42" y="127"/>
                      <a:pt x="42" y="123"/>
                    </a:cubicBezTo>
                    <a:cubicBezTo>
                      <a:pt x="42" y="119"/>
                      <a:pt x="43" y="115"/>
                      <a:pt x="43" y="111"/>
                    </a:cubicBezTo>
                    <a:cubicBezTo>
                      <a:pt x="43" y="107"/>
                      <a:pt x="43" y="104"/>
                      <a:pt x="44" y="100"/>
                    </a:cubicBezTo>
                    <a:cubicBezTo>
                      <a:pt x="44" y="96"/>
                      <a:pt x="44" y="92"/>
                      <a:pt x="44" y="88"/>
                    </a:cubicBezTo>
                    <a:cubicBezTo>
                      <a:pt x="44" y="84"/>
                      <a:pt x="44" y="80"/>
                      <a:pt x="44" y="77"/>
                    </a:cubicBezTo>
                    <a:cubicBezTo>
                      <a:pt x="44" y="73"/>
                      <a:pt x="44" y="69"/>
                      <a:pt x="44" y="65"/>
                    </a:cubicBezTo>
                    <a:cubicBezTo>
                      <a:pt x="44" y="65"/>
                      <a:pt x="44" y="65"/>
                      <a:pt x="44" y="65"/>
                    </a:cubicBezTo>
                    <a:cubicBezTo>
                      <a:pt x="44" y="65"/>
                      <a:pt x="44" y="65"/>
                      <a:pt x="44" y="64"/>
                    </a:cubicBezTo>
                    <a:cubicBezTo>
                      <a:pt x="44" y="62"/>
                      <a:pt x="46" y="60"/>
                      <a:pt x="49" y="60"/>
                    </a:cubicBezTo>
                    <a:cubicBezTo>
                      <a:pt x="54" y="61"/>
                      <a:pt x="54" y="61"/>
                      <a:pt x="54" y="61"/>
                    </a:cubicBezTo>
                    <a:cubicBezTo>
                      <a:pt x="56" y="61"/>
                      <a:pt x="57" y="61"/>
                      <a:pt x="59" y="61"/>
                    </a:cubicBezTo>
                    <a:cubicBezTo>
                      <a:pt x="61" y="61"/>
                      <a:pt x="63" y="61"/>
                      <a:pt x="64" y="61"/>
                    </a:cubicBezTo>
                    <a:cubicBezTo>
                      <a:pt x="66" y="61"/>
                      <a:pt x="68" y="61"/>
                      <a:pt x="70" y="61"/>
                    </a:cubicBezTo>
                    <a:cubicBezTo>
                      <a:pt x="71" y="60"/>
                      <a:pt x="73" y="60"/>
                      <a:pt x="75" y="60"/>
                    </a:cubicBezTo>
                    <a:cubicBezTo>
                      <a:pt x="80" y="59"/>
                      <a:pt x="80" y="59"/>
                      <a:pt x="80" y="59"/>
                    </a:cubicBezTo>
                    <a:cubicBezTo>
                      <a:pt x="83" y="59"/>
                      <a:pt x="87" y="58"/>
                      <a:pt x="90" y="57"/>
                    </a:cubicBezTo>
                    <a:cubicBezTo>
                      <a:pt x="94" y="56"/>
                      <a:pt x="97" y="55"/>
                      <a:pt x="101" y="54"/>
                    </a:cubicBezTo>
                    <a:cubicBezTo>
                      <a:pt x="104" y="53"/>
                      <a:pt x="107" y="52"/>
                      <a:pt x="111" y="51"/>
                    </a:cubicBezTo>
                    <a:cubicBezTo>
                      <a:pt x="114" y="50"/>
                      <a:pt x="117" y="49"/>
                      <a:pt x="121" y="48"/>
                    </a:cubicBezTo>
                    <a:cubicBezTo>
                      <a:pt x="124" y="46"/>
                      <a:pt x="127" y="45"/>
                      <a:pt x="131" y="43"/>
                    </a:cubicBezTo>
                    <a:cubicBezTo>
                      <a:pt x="134" y="42"/>
                      <a:pt x="137" y="41"/>
                      <a:pt x="140" y="39"/>
                    </a:cubicBezTo>
                    <a:cubicBezTo>
                      <a:pt x="144" y="37"/>
                      <a:pt x="147" y="36"/>
                      <a:pt x="150" y="34"/>
                    </a:cubicBezTo>
                    <a:cubicBezTo>
                      <a:pt x="153" y="33"/>
                      <a:pt x="156" y="31"/>
                      <a:pt x="160" y="29"/>
                    </a:cubicBezTo>
                    <a:cubicBezTo>
                      <a:pt x="163" y="27"/>
                      <a:pt x="166" y="26"/>
                      <a:pt x="169" y="24"/>
                    </a:cubicBezTo>
                    <a:cubicBezTo>
                      <a:pt x="175" y="20"/>
                      <a:pt x="181" y="16"/>
                      <a:pt x="187" y="13"/>
                    </a:cubicBezTo>
                    <a:cubicBezTo>
                      <a:pt x="193" y="9"/>
                      <a:pt x="199" y="5"/>
                      <a:pt x="205" y="0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206" y="0"/>
                      <a:pt x="207" y="0"/>
                      <a:pt x="208" y="1"/>
                    </a:cubicBezTo>
                    <a:cubicBezTo>
                      <a:pt x="210" y="7"/>
                      <a:pt x="210" y="7"/>
                      <a:pt x="210" y="7"/>
                    </a:cubicBezTo>
                    <a:cubicBezTo>
                      <a:pt x="211" y="9"/>
                      <a:pt x="212" y="10"/>
                      <a:pt x="212" y="12"/>
                    </a:cubicBezTo>
                    <a:cubicBezTo>
                      <a:pt x="215" y="18"/>
                      <a:pt x="215" y="18"/>
                      <a:pt x="215" y="18"/>
                    </a:cubicBezTo>
                    <a:cubicBezTo>
                      <a:pt x="218" y="23"/>
                      <a:pt x="218" y="23"/>
                      <a:pt x="218" y="23"/>
                    </a:cubicBezTo>
                    <a:cubicBezTo>
                      <a:pt x="221" y="29"/>
                      <a:pt x="221" y="29"/>
                      <a:pt x="221" y="29"/>
                    </a:cubicBezTo>
                    <a:cubicBezTo>
                      <a:pt x="222" y="30"/>
                      <a:pt x="224" y="32"/>
                      <a:pt x="225" y="34"/>
                    </a:cubicBezTo>
                    <a:cubicBezTo>
                      <a:pt x="227" y="37"/>
                      <a:pt x="229" y="41"/>
                      <a:pt x="232" y="44"/>
                    </a:cubicBezTo>
                    <a:cubicBezTo>
                      <a:pt x="234" y="48"/>
                      <a:pt x="236" y="51"/>
                      <a:pt x="239" y="54"/>
                    </a:cubicBezTo>
                    <a:cubicBezTo>
                      <a:pt x="241" y="58"/>
                      <a:pt x="244" y="61"/>
                      <a:pt x="246" y="64"/>
                    </a:cubicBezTo>
                    <a:cubicBezTo>
                      <a:pt x="249" y="68"/>
                      <a:pt x="251" y="71"/>
                      <a:pt x="254" y="74"/>
                    </a:cubicBezTo>
                    <a:cubicBezTo>
                      <a:pt x="257" y="77"/>
                      <a:pt x="259" y="80"/>
                      <a:pt x="262" y="84"/>
                    </a:cubicBezTo>
                    <a:cubicBezTo>
                      <a:pt x="265" y="87"/>
                      <a:pt x="267" y="90"/>
                      <a:pt x="270" y="93"/>
                    </a:cubicBezTo>
                    <a:cubicBezTo>
                      <a:pt x="273" y="96"/>
                      <a:pt x="276" y="99"/>
                      <a:pt x="278" y="102"/>
                    </a:cubicBezTo>
                    <a:cubicBezTo>
                      <a:pt x="284" y="108"/>
                      <a:pt x="290" y="114"/>
                      <a:pt x="296" y="120"/>
                    </a:cubicBezTo>
                    <a:cubicBezTo>
                      <a:pt x="307" y="132"/>
                      <a:pt x="319" y="144"/>
                      <a:pt x="331" y="156"/>
                    </a:cubicBezTo>
                    <a:lnTo>
                      <a:pt x="332" y="157"/>
                    </a:lnTo>
                    <a:close/>
                    <a:moveTo>
                      <a:pt x="295" y="121"/>
                    </a:moveTo>
                    <a:cubicBezTo>
                      <a:pt x="290" y="115"/>
                      <a:pt x="284" y="109"/>
                      <a:pt x="278" y="103"/>
                    </a:cubicBezTo>
                    <a:cubicBezTo>
                      <a:pt x="275" y="100"/>
                      <a:pt x="272" y="97"/>
                      <a:pt x="270" y="93"/>
                    </a:cubicBezTo>
                    <a:cubicBezTo>
                      <a:pt x="267" y="90"/>
                      <a:pt x="264" y="87"/>
                      <a:pt x="261" y="84"/>
                    </a:cubicBezTo>
                    <a:cubicBezTo>
                      <a:pt x="259" y="81"/>
                      <a:pt x="256" y="78"/>
                      <a:pt x="253" y="75"/>
                    </a:cubicBezTo>
                    <a:cubicBezTo>
                      <a:pt x="250" y="72"/>
                      <a:pt x="248" y="68"/>
                      <a:pt x="245" y="65"/>
                    </a:cubicBezTo>
                    <a:cubicBezTo>
                      <a:pt x="243" y="62"/>
                      <a:pt x="240" y="59"/>
                      <a:pt x="237" y="55"/>
                    </a:cubicBezTo>
                    <a:cubicBezTo>
                      <a:pt x="235" y="52"/>
                      <a:pt x="232" y="49"/>
                      <a:pt x="230" y="45"/>
                    </a:cubicBezTo>
                    <a:cubicBezTo>
                      <a:pt x="227" y="42"/>
                      <a:pt x="225" y="39"/>
                      <a:pt x="223" y="35"/>
                    </a:cubicBezTo>
                    <a:cubicBezTo>
                      <a:pt x="221" y="33"/>
                      <a:pt x="220" y="32"/>
                      <a:pt x="219" y="30"/>
                    </a:cubicBezTo>
                    <a:cubicBezTo>
                      <a:pt x="216" y="25"/>
                      <a:pt x="216" y="25"/>
                      <a:pt x="216" y="25"/>
                    </a:cubicBezTo>
                    <a:cubicBezTo>
                      <a:pt x="213" y="19"/>
                      <a:pt x="213" y="19"/>
                      <a:pt x="213" y="19"/>
                    </a:cubicBezTo>
                    <a:cubicBezTo>
                      <a:pt x="210" y="14"/>
                      <a:pt x="210" y="14"/>
                      <a:pt x="210" y="14"/>
                    </a:cubicBezTo>
                    <a:cubicBezTo>
                      <a:pt x="209" y="12"/>
                      <a:pt x="208" y="10"/>
                      <a:pt x="207" y="8"/>
                    </a:cubicBezTo>
                    <a:cubicBezTo>
                      <a:pt x="204" y="2"/>
                      <a:pt x="204" y="2"/>
                      <a:pt x="204" y="2"/>
                    </a:cubicBezTo>
                    <a:cubicBezTo>
                      <a:pt x="207" y="3"/>
                      <a:pt x="207" y="3"/>
                      <a:pt x="207" y="3"/>
                    </a:cubicBezTo>
                    <a:cubicBezTo>
                      <a:pt x="207" y="3"/>
                      <a:pt x="207" y="3"/>
                      <a:pt x="207" y="3"/>
                    </a:cubicBezTo>
                    <a:cubicBezTo>
                      <a:pt x="207" y="3"/>
                      <a:pt x="207" y="3"/>
                      <a:pt x="207" y="3"/>
                    </a:cubicBezTo>
                    <a:cubicBezTo>
                      <a:pt x="207" y="3"/>
                      <a:pt x="207" y="3"/>
                      <a:pt x="207" y="3"/>
                    </a:cubicBezTo>
                    <a:cubicBezTo>
                      <a:pt x="201" y="8"/>
                      <a:pt x="195" y="12"/>
                      <a:pt x="190" y="16"/>
                    </a:cubicBezTo>
                    <a:cubicBezTo>
                      <a:pt x="184" y="20"/>
                      <a:pt x="178" y="24"/>
                      <a:pt x="171" y="28"/>
                    </a:cubicBezTo>
                    <a:cubicBezTo>
                      <a:pt x="168" y="30"/>
                      <a:pt x="165" y="32"/>
                      <a:pt x="162" y="34"/>
                    </a:cubicBezTo>
                    <a:cubicBezTo>
                      <a:pt x="159" y="36"/>
                      <a:pt x="156" y="37"/>
                      <a:pt x="153" y="39"/>
                    </a:cubicBezTo>
                    <a:cubicBezTo>
                      <a:pt x="150" y="41"/>
                      <a:pt x="146" y="43"/>
                      <a:pt x="143" y="44"/>
                    </a:cubicBezTo>
                    <a:cubicBezTo>
                      <a:pt x="140" y="46"/>
                      <a:pt x="137" y="48"/>
                      <a:pt x="133" y="49"/>
                    </a:cubicBezTo>
                    <a:cubicBezTo>
                      <a:pt x="130" y="51"/>
                      <a:pt x="127" y="52"/>
                      <a:pt x="123" y="54"/>
                    </a:cubicBezTo>
                    <a:cubicBezTo>
                      <a:pt x="120" y="55"/>
                      <a:pt x="117" y="57"/>
                      <a:pt x="113" y="58"/>
                    </a:cubicBezTo>
                    <a:cubicBezTo>
                      <a:pt x="110" y="59"/>
                      <a:pt x="106" y="60"/>
                      <a:pt x="103" y="61"/>
                    </a:cubicBezTo>
                    <a:cubicBezTo>
                      <a:pt x="99" y="63"/>
                      <a:pt x="96" y="64"/>
                      <a:pt x="92" y="65"/>
                    </a:cubicBezTo>
                    <a:cubicBezTo>
                      <a:pt x="89" y="66"/>
                      <a:pt x="85" y="66"/>
                      <a:pt x="81" y="67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4" y="68"/>
                      <a:pt x="72" y="69"/>
                      <a:pt x="70" y="69"/>
                    </a:cubicBezTo>
                    <a:cubicBezTo>
                      <a:pt x="69" y="69"/>
                      <a:pt x="67" y="69"/>
                      <a:pt x="65" y="69"/>
                    </a:cubicBezTo>
                    <a:cubicBezTo>
                      <a:pt x="63" y="69"/>
                      <a:pt x="61" y="70"/>
                      <a:pt x="59" y="70"/>
                    </a:cubicBezTo>
                    <a:cubicBezTo>
                      <a:pt x="57" y="70"/>
                      <a:pt x="56" y="70"/>
                      <a:pt x="54" y="70"/>
                    </a:cubicBezTo>
                    <a:cubicBezTo>
                      <a:pt x="48" y="69"/>
                      <a:pt x="48" y="69"/>
                      <a:pt x="48" y="69"/>
                    </a:cubicBezTo>
                    <a:cubicBezTo>
                      <a:pt x="53" y="65"/>
                      <a:pt x="53" y="65"/>
                      <a:pt x="53" y="65"/>
                    </a:cubicBezTo>
                    <a:cubicBezTo>
                      <a:pt x="53" y="69"/>
                      <a:pt x="53" y="72"/>
                      <a:pt x="53" y="76"/>
                    </a:cubicBezTo>
                    <a:cubicBezTo>
                      <a:pt x="53" y="80"/>
                      <a:pt x="54" y="84"/>
                      <a:pt x="54" y="88"/>
                    </a:cubicBezTo>
                    <a:cubicBezTo>
                      <a:pt x="53" y="92"/>
                      <a:pt x="53" y="96"/>
                      <a:pt x="53" y="100"/>
                    </a:cubicBezTo>
                    <a:cubicBezTo>
                      <a:pt x="53" y="104"/>
                      <a:pt x="53" y="108"/>
                      <a:pt x="53" y="112"/>
                    </a:cubicBezTo>
                    <a:cubicBezTo>
                      <a:pt x="53" y="116"/>
                      <a:pt x="52" y="120"/>
                      <a:pt x="52" y="124"/>
                    </a:cubicBezTo>
                    <a:cubicBezTo>
                      <a:pt x="52" y="128"/>
                      <a:pt x="51" y="132"/>
                      <a:pt x="51" y="136"/>
                    </a:cubicBezTo>
                    <a:cubicBezTo>
                      <a:pt x="51" y="140"/>
                      <a:pt x="50" y="143"/>
                      <a:pt x="50" y="147"/>
                    </a:cubicBezTo>
                    <a:cubicBezTo>
                      <a:pt x="49" y="151"/>
                      <a:pt x="48" y="155"/>
                      <a:pt x="48" y="159"/>
                    </a:cubicBezTo>
                    <a:cubicBezTo>
                      <a:pt x="47" y="163"/>
                      <a:pt x="46" y="167"/>
                      <a:pt x="46" y="171"/>
                    </a:cubicBezTo>
                    <a:cubicBezTo>
                      <a:pt x="45" y="175"/>
                      <a:pt x="44" y="179"/>
                      <a:pt x="43" y="182"/>
                    </a:cubicBezTo>
                    <a:cubicBezTo>
                      <a:pt x="41" y="188"/>
                      <a:pt x="41" y="188"/>
                      <a:pt x="41" y="188"/>
                    </a:cubicBezTo>
                    <a:cubicBezTo>
                      <a:pt x="41" y="190"/>
                      <a:pt x="40" y="192"/>
                      <a:pt x="40" y="194"/>
                    </a:cubicBezTo>
                    <a:cubicBezTo>
                      <a:pt x="39" y="196"/>
                      <a:pt x="38" y="198"/>
                      <a:pt x="38" y="200"/>
                    </a:cubicBezTo>
                    <a:cubicBezTo>
                      <a:pt x="37" y="202"/>
                      <a:pt x="36" y="204"/>
                      <a:pt x="36" y="205"/>
                    </a:cubicBezTo>
                    <a:cubicBezTo>
                      <a:pt x="33" y="211"/>
                      <a:pt x="33" y="211"/>
                      <a:pt x="33" y="211"/>
                    </a:cubicBezTo>
                    <a:cubicBezTo>
                      <a:pt x="31" y="217"/>
                      <a:pt x="31" y="217"/>
                      <a:pt x="31" y="217"/>
                    </a:cubicBezTo>
                    <a:cubicBezTo>
                      <a:pt x="30" y="218"/>
                      <a:pt x="29" y="220"/>
                      <a:pt x="28" y="222"/>
                    </a:cubicBezTo>
                    <a:cubicBezTo>
                      <a:pt x="27" y="224"/>
                      <a:pt x="26" y="226"/>
                      <a:pt x="25" y="227"/>
                    </a:cubicBezTo>
                    <a:cubicBezTo>
                      <a:pt x="24" y="229"/>
                      <a:pt x="23" y="231"/>
                      <a:pt x="22" y="233"/>
                    </a:cubicBezTo>
                    <a:cubicBezTo>
                      <a:pt x="20" y="235"/>
                      <a:pt x="20" y="235"/>
                      <a:pt x="20" y="235"/>
                    </a:cubicBezTo>
                    <a:cubicBezTo>
                      <a:pt x="19" y="236"/>
                      <a:pt x="19" y="236"/>
                      <a:pt x="19" y="236"/>
                    </a:cubicBezTo>
                    <a:cubicBezTo>
                      <a:pt x="18" y="238"/>
                      <a:pt x="18" y="238"/>
                      <a:pt x="18" y="238"/>
                    </a:cubicBezTo>
                    <a:cubicBezTo>
                      <a:pt x="17" y="239"/>
                      <a:pt x="16" y="241"/>
                      <a:pt x="14" y="242"/>
                    </a:cubicBezTo>
                    <a:cubicBezTo>
                      <a:pt x="10" y="247"/>
                      <a:pt x="10" y="247"/>
                      <a:pt x="10" y="247"/>
                    </a:cubicBezTo>
                    <a:cubicBezTo>
                      <a:pt x="8" y="238"/>
                      <a:pt x="8" y="238"/>
                      <a:pt x="8" y="238"/>
                    </a:cubicBezTo>
                    <a:cubicBezTo>
                      <a:pt x="13" y="239"/>
                      <a:pt x="18" y="241"/>
                      <a:pt x="24" y="242"/>
                    </a:cubicBezTo>
                    <a:cubicBezTo>
                      <a:pt x="29" y="244"/>
                      <a:pt x="35" y="245"/>
                      <a:pt x="40" y="247"/>
                    </a:cubicBezTo>
                    <a:cubicBezTo>
                      <a:pt x="50" y="250"/>
                      <a:pt x="61" y="253"/>
                      <a:pt x="72" y="257"/>
                    </a:cubicBezTo>
                    <a:cubicBezTo>
                      <a:pt x="77" y="258"/>
                      <a:pt x="82" y="260"/>
                      <a:pt x="87" y="262"/>
                    </a:cubicBezTo>
                    <a:cubicBezTo>
                      <a:pt x="93" y="264"/>
                      <a:pt x="98" y="265"/>
                      <a:pt x="103" y="267"/>
                    </a:cubicBezTo>
                    <a:cubicBezTo>
                      <a:pt x="114" y="271"/>
                      <a:pt x="124" y="275"/>
                      <a:pt x="134" y="279"/>
                    </a:cubicBezTo>
                    <a:cubicBezTo>
                      <a:pt x="140" y="281"/>
                      <a:pt x="145" y="283"/>
                      <a:pt x="150" y="285"/>
                    </a:cubicBezTo>
                    <a:cubicBezTo>
                      <a:pt x="155" y="287"/>
                      <a:pt x="160" y="289"/>
                      <a:pt x="165" y="291"/>
                    </a:cubicBezTo>
                    <a:cubicBezTo>
                      <a:pt x="170" y="294"/>
                      <a:pt x="175" y="296"/>
                      <a:pt x="181" y="298"/>
                    </a:cubicBezTo>
                    <a:cubicBezTo>
                      <a:pt x="186" y="301"/>
                      <a:pt x="191" y="303"/>
                      <a:pt x="196" y="305"/>
                    </a:cubicBezTo>
                    <a:cubicBezTo>
                      <a:pt x="198" y="307"/>
                      <a:pt x="201" y="308"/>
                      <a:pt x="203" y="309"/>
                    </a:cubicBezTo>
                    <a:cubicBezTo>
                      <a:pt x="205" y="311"/>
                      <a:pt x="208" y="312"/>
                      <a:pt x="210" y="313"/>
                    </a:cubicBezTo>
                    <a:cubicBezTo>
                      <a:pt x="213" y="315"/>
                      <a:pt x="215" y="316"/>
                      <a:pt x="218" y="317"/>
                    </a:cubicBezTo>
                    <a:cubicBezTo>
                      <a:pt x="225" y="322"/>
                      <a:pt x="225" y="322"/>
                      <a:pt x="225" y="322"/>
                    </a:cubicBezTo>
                    <a:cubicBezTo>
                      <a:pt x="232" y="326"/>
                      <a:pt x="232" y="326"/>
                      <a:pt x="232" y="326"/>
                    </a:cubicBezTo>
                    <a:cubicBezTo>
                      <a:pt x="234" y="328"/>
                      <a:pt x="236" y="329"/>
                      <a:pt x="239" y="331"/>
                    </a:cubicBezTo>
                    <a:cubicBezTo>
                      <a:pt x="241" y="333"/>
                      <a:pt x="243" y="335"/>
                      <a:pt x="245" y="336"/>
                    </a:cubicBezTo>
                    <a:cubicBezTo>
                      <a:pt x="247" y="338"/>
                      <a:pt x="249" y="340"/>
                      <a:pt x="251" y="342"/>
                    </a:cubicBezTo>
                    <a:cubicBezTo>
                      <a:pt x="248" y="343"/>
                      <a:pt x="248" y="343"/>
                      <a:pt x="248" y="343"/>
                    </a:cubicBezTo>
                    <a:cubicBezTo>
                      <a:pt x="248" y="343"/>
                      <a:pt x="248" y="343"/>
                      <a:pt x="248" y="343"/>
                    </a:cubicBezTo>
                    <a:cubicBezTo>
                      <a:pt x="248" y="343"/>
                      <a:pt x="248" y="343"/>
                      <a:pt x="248" y="343"/>
                    </a:cubicBezTo>
                    <a:cubicBezTo>
                      <a:pt x="248" y="343"/>
                      <a:pt x="248" y="343"/>
                      <a:pt x="248" y="343"/>
                    </a:cubicBezTo>
                    <a:cubicBezTo>
                      <a:pt x="250" y="334"/>
                      <a:pt x="252" y="326"/>
                      <a:pt x="254" y="318"/>
                    </a:cubicBezTo>
                    <a:cubicBezTo>
                      <a:pt x="257" y="309"/>
                      <a:pt x="259" y="301"/>
                      <a:pt x="261" y="293"/>
                    </a:cubicBezTo>
                    <a:cubicBezTo>
                      <a:pt x="263" y="289"/>
                      <a:pt x="264" y="284"/>
                      <a:pt x="265" y="280"/>
                    </a:cubicBezTo>
                    <a:cubicBezTo>
                      <a:pt x="269" y="268"/>
                      <a:pt x="269" y="268"/>
                      <a:pt x="269" y="268"/>
                    </a:cubicBezTo>
                    <a:cubicBezTo>
                      <a:pt x="271" y="264"/>
                      <a:pt x="272" y="260"/>
                      <a:pt x="273" y="256"/>
                    </a:cubicBezTo>
                    <a:cubicBezTo>
                      <a:pt x="275" y="251"/>
                      <a:pt x="276" y="247"/>
                      <a:pt x="278" y="243"/>
                    </a:cubicBezTo>
                    <a:cubicBezTo>
                      <a:pt x="279" y="239"/>
                      <a:pt x="281" y="235"/>
                      <a:pt x="283" y="231"/>
                    </a:cubicBezTo>
                    <a:cubicBezTo>
                      <a:pt x="284" y="227"/>
                      <a:pt x="286" y="223"/>
                      <a:pt x="288" y="219"/>
                    </a:cubicBezTo>
                    <a:cubicBezTo>
                      <a:pt x="290" y="215"/>
                      <a:pt x="291" y="211"/>
                      <a:pt x="293" y="208"/>
                    </a:cubicBezTo>
                    <a:cubicBezTo>
                      <a:pt x="294" y="206"/>
                      <a:pt x="295" y="204"/>
                      <a:pt x="296" y="202"/>
                    </a:cubicBezTo>
                    <a:cubicBezTo>
                      <a:pt x="297" y="200"/>
                      <a:pt x="298" y="198"/>
                      <a:pt x="299" y="196"/>
                    </a:cubicBezTo>
                    <a:cubicBezTo>
                      <a:pt x="302" y="190"/>
                      <a:pt x="302" y="190"/>
                      <a:pt x="302" y="190"/>
                    </a:cubicBezTo>
                    <a:cubicBezTo>
                      <a:pt x="306" y="185"/>
                      <a:pt x="306" y="185"/>
                      <a:pt x="306" y="185"/>
                    </a:cubicBezTo>
                    <a:cubicBezTo>
                      <a:pt x="308" y="181"/>
                      <a:pt x="311" y="178"/>
                      <a:pt x="313" y="174"/>
                    </a:cubicBezTo>
                    <a:cubicBezTo>
                      <a:pt x="316" y="171"/>
                      <a:pt x="319" y="168"/>
                      <a:pt x="322" y="165"/>
                    </a:cubicBezTo>
                    <a:cubicBezTo>
                      <a:pt x="323" y="164"/>
                      <a:pt x="323" y="164"/>
                      <a:pt x="323" y="164"/>
                    </a:cubicBezTo>
                    <a:cubicBezTo>
                      <a:pt x="325" y="162"/>
                      <a:pt x="325" y="162"/>
                      <a:pt x="325" y="162"/>
                    </a:cubicBezTo>
                    <a:cubicBezTo>
                      <a:pt x="327" y="160"/>
                      <a:pt x="327" y="160"/>
                      <a:pt x="327" y="160"/>
                    </a:cubicBezTo>
                    <a:cubicBezTo>
                      <a:pt x="328" y="160"/>
                      <a:pt x="329" y="159"/>
                      <a:pt x="330" y="159"/>
                    </a:cubicBezTo>
                    <a:cubicBezTo>
                      <a:pt x="332" y="157"/>
                      <a:pt x="332" y="157"/>
                      <a:pt x="332" y="157"/>
                    </a:cubicBezTo>
                    <a:cubicBezTo>
                      <a:pt x="332" y="157"/>
                      <a:pt x="332" y="157"/>
                      <a:pt x="332" y="157"/>
                    </a:cubicBezTo>
                    <a:cubicBezTo>
                      <a:pt x="331" y="156"/>
                      <a:pt x="331" y="156"/>
                      <a:pt x="331" y="156"/>
                    </a:cubicBezTo>
                    <a:cubicBezTo>
                      <a:pt x="319" y="144"/>
                      <a:pt x="307" y="133"/>
                      <a:pt x="295" y="1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" name="Freeform 108"/>
              <p:cNvSpPr>
                <a:spLocks noEditPoints="1"/>
              </p:cNvSpPr>
              <p:nvPr/>
            </p:nvSpPr>
            <p:spPr bwMode="auto">
              <a:xfrm>
                <a:off x="8418513" y="-847725"/>
                <a:ext cx="1741487" cy="1733550"/>
              </a:xfrm>
              <a:custGeom>
                <a:avLst/>
                <a:gdLst>
                  <a:gd name="T0" fmla="*/ 263 w 411"/>
                  <a:gd name="T1" fmla="*/ 24 h 409"/>
                  <a:gd name="T2" fmla="*/ 290 w 411"/>
                  <a:gd name="T3" fmla="*/ 60 h 409"/>
                  <a:gd name="T4" fmla="*/ 320 w 411"/>
                  <a:gd name="T5" fmla="*/ 93 h 409"/>
                  <a:gd name="T6" fmla="*/ 357 w 411"/>
                  <a:gd name="T7" fmla="*/ 130 h 409"/>
                  <a:gd name="T8" fmla="*/ 385 w 411"/>
                  <a:gd name="T9" fmla="*/ 155 h 409"/>
                  <a:gd name="T10" fmla="*/ 410 w 411"/>
                  <a:gd name="T11" fmla="*/ 173 h 409"/>
                  <a:gd name="T12" fmla="*/ 409 w 411"/>
                  <a:gd name="T13" fmla="*/ 179 h 409"/>
                  <a:gd name="T14" fmla="*/ 401 w 411"/>
                  <a:gd name="T15" fmla="*/ 186 h 409"/>
                  <a:gd name="T16" fmla="*/ 390 w 411"/>
                  <a:gd name="T17" fmla="*/ 202 h 409"/>
                  <a:gd name="T18" fmla="*/ 374 w 411"/>
                  <a:gd name="T19" fmla="*/ 229 h 409"/>
                  <a:gd name="T20" fmla="*/ 354 w 411"/>
                  <a:gd name="T21" fmla="*/ 271 h 409"/>
                  <a:gd name="T22" fmla="*/ 304 w 411"/>
                  <a:gd name="T23" fmla="*/ 404 h 409"/>
                  <a:gd name="T24" fmla="*/ 280 w 411"/>
                  <a:gd name="T25" fmla="*/ 397 h 409"/>
                  <a:gd name="T26" fmla="*/ 244 w 411"/>
                  <a:gd name="T27" fmla="*/ 379 h 409"/>
                  <a:gd name="T28" fmla="*/ 190 w 411"/>
                  <a:gd name="T29" fmla="*/ 355 h 409"/>
                  <a:gd name="T30" fmla="*/ 135 w 411"/>
                  <a:gd name="T31" fmla="*/ 334 h 409"/>
                  <a:gd name="T32" fmla="*/ 42 w 411"/>
                  <a:gd name="T33" fmla="*/ 300 h 409"/>
                  <a:gd name="T34" fmla="*/ 5 w 411"/>
                  <a:gd name="T35" fmla="*/ 288 h 409"/>
                  <a:gd name="T36" fmla="*/ 6 w 411"/>
                  <a:gd name="T37" fmla="*/ 275 h 409"/>
                  <a:gd name="T38" fmla="*/ 18 w 411"/>
                  <a:gd name="T39" fmla="*/ 251 h 409"/>
                  <a:gd name="T40" fmla="*/ 28 w 411"/>
                  <a:gd name="T41" fmla="*/ 225 h 409"/>
                  <a:gd name="T42" fmla="*/ 39 w 411"/>
                  <a:gd name="T43" fmla="*/ 177 h 409"/>
                  <a:gd name="T44" fmla="*/ 47 w 411"/>
                  <a:gd name="T45" fmla="*/ 121 h 409"/>
                  <a:gd name="T46" fmla="*/ 55 w 411"/>
                  <a:gd name="T47" fmla="*/ 62 h 409"/>
                  <a:gd name="T48" fmla="*/ 73 w 411"/>
                  <a:gd name="T49" fmla="*/ 62 h 409"/>
                  <a:gd name="T50" fmla="*/ 98 w 411"/>
                  <a:gd name="T51" fmla="*/ 58 h 409"/>
                  <a:gd name="T52" fmla="*/ 140 w 411"/>
                  <a:gd name="T53" fmla="*/ 46 h 409"/>
                  <a:gd name="T54" fmla="*/ 199 w 411"/>
                  <a:gd name="T55" fmla="*/ 22 h 409"/>
                  <a:gd name="T56" fmla="*/ 200 w 411"/>
                  <a:gd name="T57" fmla="*/ 23 h 409"/>
                  <a:gd name="T58" fmla="*/ 142 w 411"/>
                  <a:gd name="T59" fmla="*/ 49 h 409"/>
                  <a:gd name="T60" fmla="*/ 99 w 411"/>
                  <a:gd name="T61" fmla="*/ 63 h 409"/>
                  <a:gd name="T62" fmla="*/ 74 w 411"/>
                  <a:gd name="T63" fmla="*/ 68 h 409"/>
                  <a:gd name="T64" fmla="*/ 58 w 411"/>
                  <a:gd name="T65" fmla="*/ 65 h 409"/>
                  <a:gd name="T66" fmla="*/ 51 w 411"/>
                  <a:gd name="T67" fmla="*/ 150 h 409"/>
                  <a:gd name="T68" fmla="*/ 42 w 411"/>
                  <a:gd name="T69" fmla="*/ 206 h 409"/>
                  <a:gd name="T70" fmla="*/ 32 w 411"/>
                  <a:gd name="T71" fmla="*/ 241 h 409"/>
                  <a:gd name="T72" fmla="*/ 21 w 411"/>
                  <a:gd name="T73" fmla="*/ 268 h 409"/>
                  <a:gd name="T74" fmla="*/ 5 w 411"/>
                  <a:gd name="T75" fmla="*/ 278 h 409"/>
                  <a:gd name="T76" fmla="*/ 26 w 411"/>
                  <a:gd name="T77" fmla="*/ 284 h 409"/>
                  <a:gd name="T78" fmla="*/ 101 w 411"/>
                  <a:gd name="T79" fmla="*/ 310 h 409"/>
                  <a:gd name="T80" fmla="*/ 167 w 411"/>
                  <a:gd name="T81" fmla="*/ 334 h 409"/>
                  <a:gd name="T82" fmla="*/ 231 w 411"/>
                  <a:gd name="T83" fmla="*/ 361 h 409"/>
                  <a:gd name="T84" fmla="*/ 263 w 411"/>
                  <a:gd name="T85" fmla="*/ 376 h 409"/>
                  <a:gd name="T86" fmla="*/ 294 w 411"/>
                  <a:gd name="T87" fmla="*/ 401 h 409"/>
                  <a:gd name="T88" fmla="*/ 346 w 411"/>
                  <a:gd name="T89" fmla="*/ 267 h 409"/>
                  <a:gd name="T90" fmla="*/ 367 w 411"/>
                  <a:gd name="T91" fmla="*/ 225 h 409"/>
                  <a:gd name="T92" fmla="*/ 383 w 411"/>
                  <a:gd name="T93" fmla="*/ 197 h 409"/>
                  <a:gd name="T94" fmla="*/ 396 w 411"/>
                  <a:gd name="T95" fmla="*/ 181 h 409"/>
                  <a:gd name="T96" fmla="*/ 405 w 411"/>
                  <a:gd name="T97" fmla="*/ 173 h 409"/>
                  <a:gd name="T98" fmla="*/ 393 w 411"/>
                  <a:gd name="T99" fmla="*/ 169 h 409"/>
                  <a:gd name="T100" fmla="*/ 364 w 411"/>
                  <a:gd name="T101" fmla="*/ 145 h 409"/>
                  <a:gd name="T102" fmla="*/ 342 w 411"/>
                  <a:gd name="T103" fmla="*/ 124 h 409"/>
                  <a:gd name="T104" fmla="*/ 307 w 411"/>
                  <a:gd name="T105" fmla="*/ 85 h 409"/>
                  <a:gd name="T106" fmla="*/ 279 w 411"/>
                  <a:gd name="T107" fmla="*/ 49 h 409"/>
                  <a:gd name="T108" fmla="*/ 259 w 411"/>
                  <a:gd name="T109" fmla="*/ 22 h 409"/>
                  <a:gd name="T110" fmla="*/ 223 w 411"/>
                  <a:gd name="T111" fmla="*/ 12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1" h="409">
                    <a:moveTo>
                      <a:pt x="254" y="12"/>
                    </a:moveTo>
                    <a:cubicBezTo>
                      <a:pt x="258" y="18"/>
                      <a:pt x="258" y="18"/>
                      <a:pt x="258" y="18"/>
                    </a:cubicBezTo>
                    <a:cubicBezTo>
                      <a:pt x="260" y="21"/>
                      <a:pt x="260" y="21"/>
                      <a:pt x="260" y="21"/>
                    </a:cubicBezTo>
                    <a:cubicBezTo>
                      <a:pt x="263" y="24"/>
                      <a:pt x="263" y="24"/>
                      <a:pt x="263" y="24"/>
                    </a:cubicBezTo>
                    <a:cubicBezTo>
                      <a:pt x="272" y="36"/>
                      <a:pt x="272" y="36"/>
                      <a:pt x="272" y="36"/>
                    </a:cubicBezTo>
                    <a:cubicBezTo>
                      <a:pt x="273" y="38"/>
                      <a:pt x="275" y="40"/>
                      <a:pt x="276" y="42"/>
                    </a:cubicBezTo>
                    <a:cubicBezTo>
                      <a:pt x="281" y="48"/>
                      <a:pt x="281" y="48"/>
                      <a:pt x="281" y="48"/>
                    </a:cubicBezTo>
                    <a:cubicBezTo>
                      <a:pt x="290" y="60"/>
                      <a:pt x="290" y="60"/>
                      <a:pt x="290" y="60"/>
                    </a:cubicBezTo>
                    <a:cubicBezTo>
                      <a:pt x="300" y="71"/>
                      <a:pt x="300" y="71"/>
                      <a:pt x="300" y="71"/>
                    </a:cubicBezTo>
                    <a:cubicBezTo>
                      <a:pt x="305" y="77"/>
                      <a:pt x="305" y="77"/>
                      <a:pt x="305" y="77"/>
                    </a:cubicBezTo>
                    <a:cubicBezTo>
                      <a:pt x="310" y="82"/>
                      <a:pt x="310" y="82"/>
                      <a:pt x="310" y="82"/>
                    </a:cubicBezTo>
                    <a:cubicBezTo>
                      <a:pt x="313" y="86"/>
                      <a:pt x="317" y="90"/>
                      <a:pt x="320" y="93"/>
                    </a:cubicBezTo>
                    <a:cubicBezTo>
                      <a:pt x="330" y="104"/>
                      <a:pt x="330" y="104"/>
                      <a:pt x="330" y="104"/>
                    </a:cubicBezTo>
                    <a:cubicBezTo>
                      <a:pt x="334" y="108"/>
                      <a:pt x="337" y="111"/>
                      <a:pt x="341" y="115"/>
                    </a:cubicBezTo>
                    <a:cubicBezTo>
                      <a:pt x="344" y="118"/>
                      <a:pt x="348" y="122"/>
                      <a:pt x="352" y="125"/>
                    </a:cubicBezTo>
                    <a:cubicBezTo>
                      <a:pt x="357" y="130"/>
                      <a:pt x="357" y="130"/>
                      <a:pt x="357" y="130"/>
                    </a:cubicBezTo>
                    <a:cubicBezTo>
                      <a:pt x="363" y="135"/>
                      <a:pt x="363" y="135"/>
                      <a:pt x="363" y="135"/>
                    </a:cubicBezTo>
                    <a:cubicBezTo>
                      <a:pt x="368" y="140"/>
                      <a:pt x="368" y="140"/>
                      <a:pt x="368" y="140"/>
                    </a:cubicBezTo>
                    <a:cubicBezTo>
                      <a:pt x="374" y="145"/>
                      <a:pt x="374" y="145"/>
                      <a:pt x="374" y="145"/>
                    </a:cubicBezTo>
                    <a:cubicBezTo>
                      <a:pt x="378" y="148"/>
                      <a:pt x="382" y="152"/>
                      <a:pt x="385" y="155"/>
                    </a:cubicBezTo>
                    <a:cubicBezTo>
                      <a:pt x="387" y="156"/>
                      <a:pt x="389" y="158"/>
                      <a:pt x="391" y="159"/>
                    </a:cubicBezTo>
                    <a:cubicBezTo>
                      <a:pt x="393" y="161"/>
                      <a:pt x="395" y="162"/>
                      <a:pt x="397" y="164"/>
                    </a:cubicBezTo>
                    <a:cubicBezTo>
                      <a:pt x="401" y="167"/>
                      <a:pt x="405" y="170"/>
                      <a:pt x="409" y="172"/>
                    </a:cubicBezTo>
                    <a:cubicBezTo>
                      <a:pt x="409" y="173"/>
                      <a:pt x="410" y="173"/>
                      <a:pt x="410" y="173"/>
                    </a:cubicBezTo>
                    <a:cubicBezTo>
                      <a:pt x="411" y="174"/>
                      <a:pt x="411" y="177"/>
                      <a:pt x="410" y="178"/>
                    </a:cubicBezTo>
                    <a:cubicBezTo>
                      <a:pt x="410" y="178"/>
                      <a:pt x="410" y="178"/>
                      <a:pt x="410" y="178"/>
                    </a:cubicBezTo>
                    <a:cubicBezTo>
                      <a:pt x="410" y="178"/>
                      <a:pt x="410" y="178"/>
                      <a:pt x="410" y="178"/>
                    </a:cubicBezTo>
                    <a:cubicBezTo>
                      <a:pt x="409" y="179"/>
                      <a:pt x="409" y="179"/>
                      <a:pt x="409" y="179"/>
                    </a:cubicBezTo>
                    <a:cubicBezTo>
                      <a:pt x="407" y="181"/>
                      <a:pt x="407" y="181"/>
                      <a:pt x="407" y="181"/>
                    </a:cubicBezTo>
                    <a:cubicBezTo>
                      <a:pt x="406" y="181"/>
                      <a:pt x="406" y="182"/>
                      <a:pt x="405" y="182"/>
                    </a:cubicBezTo>
                    <a:cubicBezTo>
                      <a:pt x="404" y="184"/>
                      <a:pt x="404" y="184"/>
                      <a:pt x="404" y="184"/>
                    </a:cubicBezTo>
                    <a:cubicBezTo>
                      <a:pt x="401" y="186"/>
                      <a:pt x="401" y="186"/>
                      <a:pt x="401" y="186"/>
                    </a:cubicBezTo>
                    <a:cubicBezTo>
                      <a:pt x="399" y="189"/>
                      <a:pt x="399" y="189"/>
                      <a:pt x="399" y="189"/>
                    </a:cubicBezTo>
                    <a:cubicBezTo>
                      <a:pt x="398" y="190"/>
                      <a:pt x="397" y="191"/>
                      <a:pt x="396" y="192"/>
                    </a:cubicBezTo>
                    <a:cubicBezTo>
                      <a:pt x="394" y="195"/>
                      <a:pt x="394" y="195"/>
                      <a:pt x="394" y="195"/>
                    </a:cubicBezTo>
                    <a:cubicBezTo>
                      <a:pt x="393" y="197"/>
                      <a:pt x="391" y="199"/>
                      <a:pt x="390" y="202"/>
                    </a:cubicBezTo>
                    <a:cubicBezTo>
                      <a:pt x="388" y="204"/>
                      <a:pt x="387" y="206"/>
                      <a:pt x="386" y="208"/>
                    </a:cubicBezTo>
                    <a:cubicBezTo>
                      <a:pt x="384" y="211"/>
                      <a:pt x="384" y="211"/>
                      <a:pt x="384" y="211"/>
                    </a:cubicBezTo>
                    <a:cubicBezTo>
                      <a:pt x="382" y="215"/>
                      <a:pt x="382" y="215"/>
                      <a:pt x="382" y="215"/>
                    </a:cubicBezTo>
                    <a:cubicBezTo>
                      <a:pt x="379" y="219"/>
                      <a:pt x="376" y="224"/>
                      <a:pt x="374" y="229"/>
                    </a:cubicBezTo>
                    <a:cubicBezTo>
                      <a:pt x="370" y="236"/>
                      <a:pt x="370" y="236"/>
                      <a:pt x="370" y="236"/>
                    </a:cubicBezTo>
                    <a:cubicBezTo>
                      <a:pt x="367" y="243"/>
                      <a:pt x="367" y="243"/>
                      <a:pt x="367" y="243"/>
                    </a:cubicBezTo>
                    <a:cubicBezTo>
                      <a:pt x="365" y="247"/>
                      <a:pt x="363" y="252"/>
                      <a:pt x="360" y="257"/>
                    </a:cubicBezTo>
                    <a:cubicBezTo>
                      <a:pt x="358" y="262"/>
                      <a:pt x="356" y="266"/>
                      <a:pt x="354" y="271"/>
                    </a:cubicBezTo>
                    <a:cubicBezTo>
                      <a:pt x="352" y="276"/>
                      <a:pt x="350" y="281"/>
                      <a:pt x="348" y="286"/>
                    </a:cubicBezTo>
                    <a:cubicBezTo>
                      <a:pt x="340" y="305"/>
                      <a:pt x="332" y="325"/>
                      <a:pt x="325" y="344"/>
                    </a:cubicBezTo>
                    <a:cubicBezTo>
                      <a:pt x="321" y="354"/>
                      <a:pt x="318" y="364"/>
                      <a:pt x="314" y="374"/>
                    </a:cubicBezTo>
                    <a:cubicBezTo>
                      <a:pt x="311" y="384"/>
                      <a:pt x="308" y="394"/>
                      <a:pt x="304" y="404"/>
                    </a:cubicBezTo>
                    <a:cubicBezTo>
                      <a:pt x="304" y="404"/>
                      <a:pt x="304" y="405"/>
                      <a:pt x="304" y="405"/>
                    </a:cubicBezTo>
                    <a:cubicBezTo>
                      <a:pt x="303" y="408"/>
                      <a:pt x="299" y="409"/>
                      <a:pt x="297" y="407"/>
                    </a:cubicBezTo>
                    <a:cubicBezTo>
                      <a:pt x="297" y="407"/>
                      <a:pt x="297" y="407"/>
                      <a:pt x="297" y="407"/>
                    </a:cubicBezTo>
                    <a:cubicBezTo>
                      <a:pt x="280" y="397"/>
                      <a:pt x="280" y="397"/>
                      <a:pt x="280" y="397"/>
                    </a:cubicBezTo>
                    <a:cubicBezTo>
                      <a:pt x="274" y="394"/>
                      <a:pt x="268" y="391"/>
                      <a:pt x="262" y="388"/>
                    </a:cubicBezTo>
                    <a:cubicBezTo>
                      <a:pt x="258" y="386"/>
                      <a:pt x="258" y="386"/>
                      <a:pt x="258" y="386"/>
                    </a:cubicBezTo>
                    <a:cubicBezTo>
                      <a:pt x="256" y="385"/>
                      <a:pt x="255" y="384"/>
                      <a:pt x="253" y="384"/>
                    </a:cubicBezTo>
                    <a:cubicBezTo>
                      <a:pt x="244" y="379"/>
                      <a:pt x="244" y="379"/>
                      <a:pt x="244" y="379"/>
                    </a:cubicBezTo>
                    <a:cubicBezTo>
                      <a:pt x="236" y="375"/>
                      <a:pt x="236" y="375"/>
                      <a:pt x="236" y="375"/>
                    </a:cubicBezTo>
                    <a:cubicBezTo>
                      <a:pt x="227" y="371"/>
                      <a:pt x="227" y="371"/>
                      <a:pt x="227" y="371"/>
                    </a:cubicBezTo>
                    <a:cubicBezTo>
                      <a:pt x="221" y="368"/>
                      <a:pt x="215" y="366"/>
                      <a:pt x="208" y="363"/>
                    </a:cubicBezTo>
                    <a:cubicBezTo>
                      <a:pt x="190" y="355"/>
                      <a:pt x="190" y="355"/>
                      <a:pt x="190" y="355"/>
                    </a:cubicBezTo>
                    <a:cubicBezTo>
                      <a:pt x="184" y="353"/>
                      <a:pt x="178" y="350"/>
                      <a:pt x="172" y="348"/>
                    </a:cubicBezTo>
                    <a:cubicBezTo>
                      <a:pt x="163" y="344"/>
                      <a:pt x="163" y="344"/>
                      <a:pt x="163" y="344"/>
                    </a:cubicBezTo>
                    <a:cubicBezTo>
                      <a:pt x="153" y="341"/>
                      <a:pt x="153" y="341"/>
                      <a:pt x="153" y="341"/>
                    </a:cubicBezTo>
                    <a:cubicBezTo>
                      <a:pt x="147" y="338"/>
                      <a:pt x="141" y="336"/>
                      <a:pt x="135" y="334"/>
                    </a:cubicBezTo>
                    <a:cubicBezTo>
                      <a:pt x="116" y="327"/>
                      <a:pt x="116" y="327"/>
                      <a:pt x="116" y="327"/>
                    </a:cubicBezTo>
                    <a:cubicBezTo>
                      <a:pt x="98" y="320"/>
                      <a:pt x="98" y="320"/>
                      <a:pt x="98" y="320"/>
                    </a:cubicBezTo>
                    <a:cubicBezTo>
                      <a:pt x="92" y="318"/>
                      <a:pt x="85" y="315"/>
                      <a:pt x="79" y="313"/>
                    </a:cubicBezTo>
                    <a:cubicBezTo>
                      <a:pt x="67" y="309"/>
                      <a:pt x="54" y="305"/>
                      <a:pt x="42" y="300"/>
                    </a:cubicBezTo>
                    <a:cubicBezTo>
                      <a:pt x="23" y="294"/>
                      <a:pt x="23" y="294"/>
                      <a:pt x="23" y="294"/>
                    </a:cubicBezTo>
                    <a:cubicBezTo>
                      <a:pt x="16" y="292"/>
                      <a:pt x="10" y="290"/>
                      <a:pt x="4" y="288"/>
                    </a:cubicBezTo>
                    <a:cubicBezTo>
                      <a:pt x="5" y="288"/>
                      <a:pt x="5" y="288"/>
                      <a:pt x="5" y="288"/>
                    </a:cubicBezTo>
                    <a:cubicBezTo>
                      <a:pt x="5" y="288"/>
                      <a:pt x="5" y="288"/>
                      <a:pt x="5" y="288"/>
                    </a:cubicBezTo>
                    <a:cubicBezTo>
                      <a:pt x="4" y="288"/>
                      <a:pt x="3" y="288"/>
                      <a:pt x="2" y="287"/>
                    </a:cubicBezTo>
                    <a:cubicBezTo>
                      <a:pt x="0" y="285"/>
                      <a:pt x="0" y="282"/>
                      <a:pt x="1" y="280"/>
                    </a:cubicBezTo>
                    <a:cubicBezTo>
                      <a:pt x="2" y="280"/>
                      <a:pt x="2" y="280"/>
                      <a:pt x="2" y="280"/>
                    </a:cubicBezTo>
                    <a:cubicBezTo>
                      <a:pt x="3" y="278"/>
                      <a:pt x="4" y="276"/>
                      <a:pt x="6" y="275"/>
                    </a:cubicBezTo>
                    <a:cubicBezTo>
                      <a:pt x="7" y="273"/>
                      <a:pt x="8" y="271"/>
                      <a:pt x="9" y="269"/>
                    </a:cubicBezTo>
                    <a:cubicBezTo>
                      <a:pt x="13" y="263"/>
                      <a:pt x="13" y="263"/>
                      <a:pt x="13" y="263"/>
                    </a:cubicBezTo>
                    <a:cubicBezTo>
                      <a:pt x="16" y="257"/>
                      <a:pt x="16" y="257"/>
                      <a:pt x="16" y="257"/>
                    </a:cubicBezTo>
                    <a:cubicBezTo>
                      <a:pt x="18" y="251"/>
                      <a:pt x="18" y="251"/>
                      <a:pt x="18" y="251"/>
                    </a:cubicBezTo>
                    <a:cubicBezTo>
                      <a:pt x="19" y="249"/>
                      <a:pt x="20" y="247"/>
                      <a:pt x="21" y="244"/>
                    </a:cubicBezTo>
                    <a:cubicBezTo>
                      <a:pt x="22" y="242"/>
                      <a:pt x="23" y="240"/>
                      <a:pt x="23" y="238"/>
                    </a:cubicBezTo>
                    <a:cubicBezTo>
                      <a:pt x="24" y="236"/>
                      <a:pt x="25" y="234"/>
                      <a:pt x="26" y="231"/>
                    </a:cubicBezTo>
                    <a:cubicBezTo>
                      <a:pt x="26" y="229"/>
                      <a:pt x="27" y="227"/>
                      <a:pt x="28" y="225"/>
                    </a:cubicBezTo>
                    <a:cubicBezTo>
                      <a:pt x="29" y="218"/>
                      <a:pt x="29" y="218"/>
                      <a:pt x="29" y="218"/>
                    </a:cubicBezTo>
                    <a:cubicBezTo>
                      <a:pt x="31" y="213"/>
                      <a:pt x="32" y="209"/>
                      <a:pt x="33" y="204"/>
                    </a:cubicBezTo>
                    <a:cubicBezTo>
                      <a:pt x="34" y="200"/>
                      <a:pt x="35" y="195"/>
                      <a:pt x="36" y="191"/>
                    </a:cubicBezTo>
                    <a:cubicBezTo>
                      <a:pt x="37" y="186"/>
                      <a:pt x="38" y="182"/>
                      <a:pt x="39" y="177"/>
                    </a:cubicBezTo>
                    <a:cubicBezTo>
                      <a:pt x="40" y="172"/>
                      <a:pt x="40" y="168"/>
                      <a:pt x="41" y="163"/>
                    </a:cubicBezTo>
                    <a:cubicBezTo>
                      <a:pt x="42" y="158"/>
                      <a:pt x="43" y="154"/>
                      <a:pt x="43" y="149"/>
                    </a:cubicBezTo>
                    <a:cubicBezTo>
                      <a:pt x="44" y="145"/>
                      <a:pt x="44" y="140"/>
                      <a:pt x="45" y="135"/>
                    </a:cubicBezTo>
                    <a:cubicBezTo>
                      <a:pt x="46" y="131"/>
                      <a:pt x="46" y="126"/>
                      <a:pt x="47" y="121"/>
                    </a:cubicBezTo>
                    <a:cubicBezTo>
                      <a:pt x="48" y="112"/>
                      <a:pt x="49" y="103"/>
                      <a:pt x="49" y="93"/>
                    </a:cubicBezTo>
                    <a:cubicBezTo>
                      <a:pt x="50" y="84"/>
                      <a:pt x="51" y="75"/>
                      <a:pt x="51" y="65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1" y="63"/>
                      <a:pt x="53" y="62"/>
                      <a:pt x="55" y="62"/>
                    </a:cubicBezTo>
                    <a:cubicBezTo>
                      <a:pt x="55" y="62"/>
                      <a:pt x="55" y="62"/>
                      <a:pt x="55" y="62"/>
                    </a:cubicBezTo>
                    <a:cubicBezTo>
                      <a:pt x="57" y="62"/>
                      <a:pt x="59" y="62"/>
                      <a:pt x="61" y="63"/>
                    </a:cubicBezTo>
                    <a:cubicBezTo>
                      <a:pt x="63" y="63"/>
                      <a:pt x="65" y="63"/>
                      <a:pt x="67" y="63"/>
                    </a:cubicBezTo>
                    <a:cubicBezTo>
                      <a:pt x="69" y="62"/>
                      <a:pt x="71" y="62"/>
                      <a:pt x="73" y="62"/>
                    </a:cubicBezTo>
                    <a:cubicBezTo>
                      <a:pt x="79" y="61"/>
                      <a:pt x="79" y="61"/>
                      <a:pt x="79" y="61"/>
                    </a:cubicBezTo>
                    <a:cubicBezTo>
                      <a:pt x="86" y="61"/>
                      <a:pt x="86" y="61"/>
                      <a:pt x="86" y="61"/>
                    </a:cubicBezTo>
                    <a:cubicBezTo>
                      <a:pt x="88" y="60"/>
                      <a:pt x="90" y="60"/>
                      <a:pt x="92" y="59"/>
                    </a:cubicBezTo>
                    <a:cubicBezTo>
                      <a:pt x="94" y="59"/>
                      <a:pt x="96" y="58"/>
                      <a:pt x="98" y="58"/>
                    </a:cubicBezTo>
                    <a:cubicBezTo>
                      <a:pt x="100" y="58"/>
                      <a:pt x="102" y="57"/>
                      <a:pt x="104" y="57"/>
                    </a:cubicBezTo>
                    <a:cubicBezTo>
                      <a:pt x="108" y="56"/>
                      <a:pt x="112" y="54"/>
                      <a:pt x="116" y="53"/>
                    </a:cubicBezTo>
                    <a:cubicBezTo>
                      <a:pt x="120" y="52"/>
                      <a:pt x="124" y="51"/>
                      <a:pt x="128" y="50"/>
                    </a:cubicBezTo>
                    <a:cubicBezTo>
                      <a:pt x="132" y="48"/>
                      <a:pt x="136" y="47"/>
                      <a:pt x="140" y="46"/>
                    </a:cubicBezTo>
                    <a:cubicBezTo>
                      <a:pt x="144" y="44"/>
                      <a:pt x="148" y="43"/>
                      <a:pt x="152" y="41"/>
                    </a:cubicBezTo>
                    <a:cubicBezTo>
                      <a:pt x="160" y="38"/>
                      <a:pt x="168" y="35"/>
                      <a:pt x="176" y="32"/>
                    </a:cubicBezTo>
                    <a:cubicBezTo>
                      <a:pt x="180" y="30"/>
                      <a:pt x="184" y="28"/>
                      <a:pt x="188" y="27"/>
                    </a:cubicBezTo>
                    <a:cubicBezTo>
                      <a:pt x="191" y="25"/>
                      <a:pt x="195" y="23"/>
                      <a:pt x="199" y="22"/>
                    </a:cubicBezTo>
                    <a:cubicBezTo>
                      <a:pt x="215" y="15"/>
                      <a:pt x="230" y="7"/>
                      <a:pt x="245" y="0"/>
                    </a:cubicBezTo>
                    <a:lnTo>
                      <a:pt x="254" y="12"/>
                    </a:lnTo>
                    <a:close/>
                    <a:moveTo>
                      <a:pt x="223" y="12"/>
                    </a:moveTo>
                    <a:cubicBezTo>
                      <a:pt x="215" y="16"/>
                      <a:pt x="208" y="20"/>
                      <a:pt x="200" y="23"/>
                    </a:cubicBezTo>
                    <a:cubicBezTo>
                      <a:pt x="196" y="25"/>
                      <a:pt x="192" y="27"/>
                      <a:pt x="189" y="29"/>
                    </a:cubicBezTo>
                    <a:cubicBezTo>
                      <a:pt x="185" y="31"/>
                      <a:pt x="181" y="33"/>
                      <a:pt x="177" y="34"/>
                    </a:cubicBezTo>
                    <a:cubicBezTo>
                      <a:pt x="169" y="38"/>
                      <a:pt x="161" y="41"/>
                      <a:pt x="154" y="45"/>
                    </a:cubicBezTo>
                    <a:cubicBezTo>
                      <a:pt x="150" y="46"/>
                      <a:pt x="146" y="48"/>
                      <a:pt x="142" y="49"/>
                    </a:cubicBezTo>
                    <a:cubicBezTo>
                      <a:pt x="138" y="51"/>
                      <a:pt x="134" y="52"/>
                      <a:pt x="130" y="54"/>
                    </a:cubicBezTo>
                    <a:cubicBezTo>
                      <a:pt x="126" y="55"/>
                      <a:pt x="122" y="57"/>
                      <a:pt x="118" y="58"/>
                    </a:cubicBezTo>
                    <a:cubicBezTo>
                      <a:pt x="114" y="59"/>
                      <a:pt x="109" y="61"/>
                      <a:pt x="105" y="62"/>
                    </a:cubicBezTo>
                    <a:cubicBezTo>
                      <a:pt x="103" y="62"/>
                      <a:pt x="101" y="63"/>
                      <a:pt x="99" y="63"/>
                    </a:cubicBezTo>
                    <a:cubicBezTo>
                      <a:pt x="97" y="64"/>
                      <a:pt x="95" y="64"/>
                      <a:pt x="93" y="65"/>
                    </a:cubicBezTo>
                    <a:cubicBezTo>
                      <a:pt x="91" y="65"/>
                      <a:pt x="89" y="66"/>
                      <a:pt x="87" y="66"/>
                    </a:cubicBezTo>
                    <a:cubicBezTo>
                      <a:pt x="80" y="67"/>
                      <a:pt x="80" y="67"/>
                      <a:pt x="80" y="67"/>
                    </a:cubicBezTo>
                    <a:cubicBezTo>
                      <a:pt x="74" y="68"/>
                      <a:pt x="74" y="68"/>
                      <a:pt x="74" y="68"/>
                    </a:cubicBezTo>
                    <a:cubicBezTo>
                      <a:pt x="72" y="68"/>
                      <a:pt x="69" y="69"/>
                      <a:pt x="67" y="69"/>
                    </a:cubicBezTo>
                    <a:cubicBezTo>
                      <a:pt x="65" y="69"/>
                      <a:pt x="63" y="69"/>
                      <a:pt x="61" y="69"/>
                    </a:cubicBezTo>
                    <a:cubicBezTo>
                      <a:pt x="58" y="69"/>
                      <a:pt x="56" y="69"/>
                      <a:pt x="54" y="69"/>
                    </a:cubicBezTo>
                    <a:cubicBezTo>
                      <a:pt x="58" y="65"/>
                      <a:pt x="58" y="65"/>
                      <a:pt x="58" y="65"/>
                    </a:cubicBezTo>
                    <a:cubicBezTo>
                      <a:pt x="57" y="75"/>
                      <a:pt x="57" y="84"/>
                      <a:pt x="56" y="94"/>
                    </a:cubicBezTo>
                    <a:cubicBezTo>
                      <a:pt x="56" y="103"/>
                      <a:pt x="55" y="113"/>
                      <a:pt x="54" y="122"/>
                    </a:cubicBezTo>
                    <a:cubicBezTo>
                      <a:pt x="54" y="127"/>
                      <a:pt x="53" y="131"/>
                      <a:pt x="53" y="136"/>
                    </a:cubicBezTo>
                    <a:cubicBezTo>
                      <a:pt x="52" y="141"/>
                      <a:pt x="52" y="146"/>
                      <a:pt x="51" y="150"/>
                    </a:cubicBezTo>
                    <a:cubicBezTo>
                      <a:pt x="51" y="155"/>
                      <a:pt x="50" y="160"/>
                      <a:pt x="49" y="164"/>
                    </a:cubicBezTo>
                    <a:cubicBezTo>
                      <a:pt x="49" y="169"/>
                      <a:pt x="48" y="174"/>
                      <a:pt x="47" y="178"/>
                    </a:cubicBezTo>
                    <a:cubicBezTo>
                      <a:pt x="46" y="183"/>
                      <a:pt x="46" y="188"/>
                      <a:pt x="45" y="192"/>
                    </a:cubicBezTo>
                    <a:cubicBezTo>
                      <a:pt x="44" y="197"/>
                      <a:pt x="43" y="202"/>
                      <a:pt x="42" y="206"/>
                    </a:cubicBezTo>
                    <a:cubicBezTo>
                      <a:pt x="41" y="211"/>
                      <a:pt x="40" y="216"/>
                      <a:pt x="38" y="220"/>
                    </a:cubicBezTo>
                    <a:cubicBezTo>
                      <a:pt x="37" y="227"/>
                      <a:pt x="37" y="227"/>
                      <a:pt x="37" y="227"/>
                    </a:cubicBezTo>
                    <a:cubicBezTo>
                      <a:pt x="36" y="230"/>
                      <a:pt x="35" y="232"/>
                      <a:pt x="35" y="234"/>
                    </a:cubicBezTo>
                    <a:cubicBezTo>
                      <a:pt x="34" y="236"/>
                      <a:pt x="33" y="239"/>
                      <a:pt x="32" y="241"/>
                    </a:cubicBezTo>
                    <a:cubicBezTo>
                      <a:pt x="32" y="243"/>
                      <a:pt x="31" y="246"/>
                      <a:pt x="30" y="248"/>
                    </a:cubicBezTo>
                    <a:cubicBezTo>
                      <a:pt x="29" y="250"/>
                      <a:pt x="28" y="252"/>
                      <a:pt x="27" y="254"/>
                    </a:cubicBezTo>
                    <a:cubicBezTo>
                      <a:pt x="26" y="257"/>
                      <a:pt x="25" y="259"/>
                      <a:pt x="24" y="261"/>
                    </a:cubicBezTo>
                    <a:cubicBezTo>
                      <a:pt x="21" y="268"/>
                      <a:pt x="21" y="268"/>
                      <a:pt x="21" y="268"/>
                    </a:cubicBezTo>
                    <a:cubicBezTo>
                      <a:pt x="18" y="274"/>
                      <a:pt x="18" y="274"/>
                      <a:pt x="18" y="274"/>
                    </a:cubicBezTo>
                    <a:cubicBezTo>
                      <a:pt x="16" y="276"/>
                      <a:pt x="15" y="278"/>
                      <a:pt x="14" y="280"/>
                    </a:cubicBezTo>
                    <a:cubicBezTo>
                      <a:pt x="12" y="282"/>
                      <a:pt x="11" y="284"/>
                      <a:pt x="9" y="286"/>
                    </a:cubicBezTo>
                    <a:cubicBezTo>
                      <a:pt x="5" y="278"/>
                      <a:pt x="5" y="278"/>
                      <a:pt x="5" y="278"/>
                    </a:cubicBezTo>
                    <a:cubicBezTo>
                      <a:pt x="5" y="278"/>
                      <a:pt x="5" y="278"/>
                      <a:pt x="5" y="278"/>
                    </a:cubicBezTo>
                    <a:cubicBezTo>
                      <a:pt x="6" y="278"/>
                      <a:pt x="6" y="278"/>
                      <a:pt x="7" y="278"/>
                    </a:cubicBezTo>
                    <a:cubicBezTo>
                      <a:pt x="7" y="278"/>
                      <a:pt x="7" y="278"/>
                      <a:pt x="7" y="278"/>
                    </a:cubicBezTo>
                    <a:cubicBezTo>
                      <a:pt x="13" y="280"/>
                      <a:pt x="20" y="282"/>
                      <a:pt x="26" y="284"/>
                    </a:cubicBezTo>
                    <a:cubicBezTo>
                      <a:pt x="45" y="290"/>
                      <a:pt x="45" y="290"/>
                      <a:pt x="45" y="290"/>
                    </a:cubicBezTo>
                    <a:cubicBezTo>
                      <a:pt x="51" y="292"/>
                      <a:pt x="57" y="295"/>
                      <a:pt x="64" y="297"/>
                    </a:cubicBezTo>
                    <a:cubicBezTo>
                      <a:pt x="70" y="299"/>
                      <a:pt x="76" y="301"/>
                      <a:pt x="83" y="303"/>
                    </a:cubicBezTo>
                    <a:cubicBezTo>
                      <a:pt x="89" y="305"/>
                      <a:pt x="95" y="308"/>
                      <a:pt x="101" y="310"/>
                    </a:cubicBezTo>
                    <a:cubicBezTo>
                      <a:pt x="120" y="316"/>
                      <a:pt x="120" y="316"/>
                      <a:pt x="120" y="316"/>
                    </a:cubicBezTo>
                    <a:cubicBezTo>
                      <a:pt x="139" y="323"/>
                      <a:pt x="139" y="323"/>
                      <a:pt x="139" y="323"/>
                    </a:cubicBezTo>
                    <a:cubicBezTo>
                      <a:pt x="145" y="326"/>
                      <a:pt x="151" y="328"/>
                      <a:pt x="157" y="331"/>
                    </a:cubicBezTo>
                    <a:cubicBezTo>
                      <a:pt x="167" y="334"/>
                      <a:pt x="167" y="334"/>
                      <a:pt x="167" y="334"/>
                    </a:cubicBezTo>
                    <a:cubicBezTo>
                      <a:pt x="176" y="338"/>
                      <a:pt x="176" y="338"/>
                      <a:pt x="176" y="338"/>
                    </a:cubicBezTo>
                    <a:cubicBezTo>
                      <a:pt x="182" y="340"/>
                      <a:pt x="188" y="343"/>
                      <a:pt x="194" y="345"/>
                    </a:cubicBezTo>
                    <a:cubicBezTo>
                      <a:pt x="213" y="353"/>
                      <a:pt x="213" y="353"/>
                      <a:pt x="213" y="353"/>
                    </a:cubicBezTo>
                    <a:cubicBezTo>
                      <a:pt x="219" y="356"/>
                      <a:pt x="225" y="359"/>
                      <a:pt x="231" y="361"/>
                    </a:cubicBezTo>
                    <a:cubicBezTo>
                      <a:pt x="240" y="365"/>
                      <a:pt x="240" y="365"/>
                      <a:pt x="240" y="365"/>
                    </a:cubicBezTo>
                    <a:cubicBezTo>
                      <a:pt x="249" y="370"/>
                      <a:pt x="249" y="370"/>
                      <a:pt x="249" y="370"/>
                    </a:cubicBezTo>
                    <a:cubicBezTo>
                      <a:pt x="258" y="374"/>
                      <a:pt x="258" y="374"/>
                      <a:pt x="258" y="374"/>
                    </a:cubicBezTo>
                    <a:cubicBezTo>
                      <a:pt x="260" y="375"/>
                      <a:pt x="261" y="375"/>
                      <a:pt x="263" y="376"/>
                    </a:cubicBezTo>
                    <a:cubicBezTo>
                      <a:pt x="267" y="379"/>
                      <a:pt x="267" y="379"/>
                      <a:pt x="267" y="379"/>
                    </a:cubicBezTo>
                    <a:cubicBezTo>
                      <a:pt x="273" y="382"/>
                      <a:pt x="279" y="385"/>
                      <a:pt x="285" y="388"/>
                    </a:cubicBezTo>
                    <a:cubicBezTo>
                      <a:pt x="302" y="398"/>
                      <a:pt x="302" y="398"/>
                      <a:pt x="302" y="398"/>
                    </a:cubicBezTo>
                    <a:cubicBezTo>
                      <a:pt x="294" y="401"/>
                      <a:pt x="294" y="401"/>
                      <a:pt x="294" y="401"/>
                    </a:cubicBezTo>
                    <a:cubicBezTo>
                      <a:pt x="298" y="391"/>
                      <a:pt x="301" y="381"/>
                      <a:pt x="305" y="371"/>
                    </a:cubicBezTo>
                    <a:cubicBezTo>
                      <a:pt x="308" y="361"/>
                      <a:pt x="312" y="351"/>
                      <a:pt x="316" y="341"/>
                    </a:cubicBezTo>
                    <a:cubicBezTo>
                      <a:pt x="323" y="321"/>
                      <a:pt x="331" y="302"/>
                      <a:pt x="339" y="282"/>
                    </a:cubicBezTo>
                    <a:cubicBezTo>
                      <a:pt x="341" y="277"/>
                      <a:pt x="343" y="272"/>
                      <a:pt x="346" y="267"/>
                    </a:cubicBezTo>
                    <a:cubicBezTo>
                      <a:pt x="348" y="263"/>
                      <a:pt x="350" y="258"/>
                      <a:pt x="352" y="253"/>
                    </a:cubicBezTo>
                    <a:cubicBezTo>
                      <a:pt x="354" y="248"/>
                      <a:pt x="357" y="243"/>
                      <a:pt x="359" y="239"/>
                    </a:cubicBezTo>
                    <a:cubicBezTo>
                      <a:pt x="363" y="232"/>
                      <a:pt x="363" y="232"/>
                      <a:pt x="363" y="232"/>
                    </a:cubicBezTo>
                    <a:cubicBezTo>
                      <a:pt x="367" y="225"/>
                      <a:pt x="367" y="225"/>
                      <a:pt x="367" y="225"/>
                    </a:cubicBezTo>
                    <a:cubicBezTo>
                      <a:pt x="369" y="220"/>
                      <a:pt x="372" y="215"/>
                      <a:pt x="375" y="211"/>
                    </a:cubicBezTo>
                    <a:cubicBezTo>
                      <a:pt x="377" y="207"/>
                      <a:pt x="377" y="207"/>
                      <a:pt x="377" y="207"/>
                    </a:cubicBezTo>
                    <a:cubicBezTo>
                      <a:pt x="379" y="204"/>
                      <a:pt x="379" y="204"/>
                      <a:pt x="379" y="204"/>
                    </a:cubicBezTo>
                    <a:cubicBezTo>
                      <a:pt x="380" y="202"/>
                      <a:pt x="382" y="199"/>
                      <a:pt x="383" y="197"/>
                    </a:cubicBezTo>
                    <a:cubicBezTo>
                      <a:pt x="385" y="195"/>
                      <a:pt x="386" y="193"/>
                      <a:pt x="388" y="191"/>
                    </a:cubicBezTo>
                    <a:cubicBezTo>
                      <a:pt x="390" y="187"/>
                      <a:pt x="390" y="187"/>
                      <a:pt x="390" y="187"/>
                    </a:cubicBezTo>
                    <a:cubicBezTo>
                      <a:pt x="391" y="186"/>
                      <a:pt x="392" y="185"/>
                      <a:pt x="393" y="184"/>
                    </a:cubicBezTo>
                    <a:cubicBezTo>
                      <a:pt x="394" y="183"/>
                      <a:pt x="395" y="182"/>
                      <a:pt x="396" y="181"/>
                    </a:cubicBezTo>
                    <a:cubicBezTo>
                      <a:pt x="399" y="178"/>
                      <a:pt x="399" y="178"/>
                      <a:pt x="399" y="178"/>
                    </a:cubicBezTo>
                    <a:cubicBezTo>
                      <a:pt x="400" y="177"/>
                      <a:pt x="400" y="177"/>
                      <a:pt x="400" y="177"/>
                    </a:cubicBezTo>
                    <a:cubicBezTo>
                      <a:pt x="401" y="176"/>
                      <a:pt x="401" y="176"/>
                      <a:pt x="402" y="175"/>
                    </a:cubicBezTo>
                    <a:cubicBezTo>
                      <a:pt x="405" y="173"/>
                      <a:pt x="405" y="173"/>
                      <a:pt x="405" y="173"/>
                    </a:cubicBezTo>
                    <a:cubicBezTo>
                      <a:pt x="404" y="173"/>
                      <a:pt x="404" y="173"/>
                      <a:pt x="404" y="173"/>
                    </a:cubicBezTo>
                    <a:cubicBezTo>
                      <a:pt x="405" y="173"/>
                      <a:pt x="405" y="173"/>
                      <a:pt x="405" y="173"/>
                    </a:cubicBezTo>
                    <a:cubicBezTo>
                      <a:pt x="405" y="179"/>
                      <a:pt x="405" y="179"/>
                      <a:pt x="405" y="179"/>
                    </a:cubicBezTo>
                    <a:cubicBezTo>
                      <a:pt x="401" y="176"/>
                      <a:pt x="397" y="173"/>
                      <a:pt x="393" y="169"/>
                    </a:cubicBezTo>
                    <a:cubicBezTo>
                      <a:pt x="391" y="168"/>
                      <a:pt x="389" y="166"/>
                      <a:pt x="387" y="165"/>
                    </a:cubicBezTo>
                    <a:cubicBezTo>
                      <a:pt x="385" y="163"/>
                      <a:pt x="383" y="161"/>
                      <a:pt x="381" y="160"/>
                    </a:cubicBezTo>
                    <a:cubicBezTo>
                      <a:pt x="377" y="157"/>
                      <a:pt x="374" y="153"/>
                      <a:pt x="370" y="150"/>
                    </a:cubicBezTo>
                    <a:cubicBezTo>
                      <a:pt x="364" y="145"/>
                      <a:pt x="364" y="145"/>
                      <a:pt x="364" y="145"/>
                    </a:cubicBezTo>
                    <a:cubicBezTo>
                      <a:pt x="359" y="140"/>
                      <a:pt x="359" y="140"/>
                      <a:pt x="359" y="140"/>
                    </a:cubicBezTo>
                    <a:cubicBezTo>
                      <a:pt x="353" y="134"/>
                      <a:pt x="353" y="134"/>
                      <a:pt x="353" y="134"/>
                    </a:cubicBezTo>
                    <a:cubicBezTo>
                      <a:pt x="348" y="129"/>
                      <a:pt x="348" y="129"/>
                      <a:pt x="348" y="129"/>
                    </a:cubicBezTo>
                    <a:cubicBezTo>
                      <a:pt x="342" y="124"/>
                      <a:pt x="342" y="124"/>
                      <a:pt x="342" y="124"/>
                    </a:cubicBezTo>
                    <a:cubicBezTo>
                      <a:pt x="341" y="122"/>
                      <a:pt x="339" y="120"/>
                      <a:pt x="337" y="118"/>
                    </a:cubicBezTo>
                    <a:cubicBezTo>
                      <a:pt x="334" y="115"/>
                      <a:pt x="330" y="111"/>
                      <a:pt x="327" y="107"/>
                    </a:cubicBezTo>
                    <a:cubicBezTo>
                      <a:pt x="317" y="96"/>
                      <a:pt x="317" y="96"/>
                      <a:pt x="317" y="96"/>
                    </a:cubicBezTo>
                    <a:cubicBezTo>
                      <a:pt x="314" y="92"/>
                      <a:pt x="310" y="89"/>
                      <a:pt x="307" y="85"/>
                    </a:cubicBezTo>
                    <a:cubicBezTo>
                      <a:pt x="302" y="79"/>
                      <a:pt x="302" y="79"/>
                      <a:pt x="302" y="79"/>
                    </a:cubicBezTo>
                    <a:cubicBezTo>
                      <a:pt x="297" y="73"/>
                      <a:pt x="297" y="73"/>
                      <a:pt x="297" y="73"/>
                    </a:cubicBezTo>
                    <a:cubicBezTo>
                      <a:pt x="288" y="61"/>
                      <a:pt x="288" y="61"/>
                      <a:pt x="288" y="61"/>
                    </a:cubicBezTo>
                    <a:cubicBezTo>
                      <a:pt x="279" y="49"/>
                      <a:pt x="279" y="49"/>
                      <a:pt x="279" y="49"/>
                    </a:cubicBezTo>
                    <a:cubicBezTo>
                      <a:pt x="274" y="43"/>
                      <a:pt x="274" y="43"/>
                      <a:pt x="274" y="43"/>
                    </a:cubicBezTo>
                    <a:cubicBezTo>
                      <a:pt x="273" y="41"/>
                      <a:pt x="272" y="39"/>
                      <a:pt x="270" y="37"/>
                    </a:cubicBezTo>
                    <a:cubicBezTo>
                      <a:pt x="261" y="25"/>
                      <a:pt x="261" y="25"/>
                      <a:pt x="261" y="25"/>
                    </a:cubicBezTo>
                    <a:cubicBezTo>
                      <a:pt x="259" y="22"/>
                      <a:pt x="259" y="22"/>
                      <a:pt x="259" y="22"/>
                    </a:cubicBezTo>
                    <a:cubicBezTo>
                      <a:pt x="257" y="19"/>
                      <a:pt x="257" y="19"/>
                      <a:pt x="257" y="19"/>
                    </a:cubicBezTo>
                    <a:cubicBezTo>
                      <a:pt x="253" y="12"/>
                      <a:pt x="253" y="12"/>
                      <a:pt x="253" y="12"/>
                    </a:cubicBezTo>
                    <a:cubicBezTo>
                      <a:pt x="245" y="0"/>
                      <a:pt x="245" y="0"/>
                      <a:pt x="245" y="0"/>
                    </a:cubicBezTo>
                    <a:cubicBezTo>
                      <a:pt x="238" y="4"/>
                      <a:pt x="230" y="8"/>
                      <a:pt x="223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cxnSp>
          <p:nvCxnSpPr>
            <p:cNvPr id="36" name="直接连接符 35"/>
            <p:cNvCxnSpPr/>
            <p:nvPr/>
          </p:nvCxnSpPr>
          <p:spPr>
            <a:xfrm flipH="1">
              <a:off x="6626794" y="2427828"/>
              <a:ext cx="1468285" cy="3854561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30"/>
          <p:cNvGrpSpPr/>
          <p:nvPr/>
        </p:nvGrpSpPr>
        <p:grpSpPr>
          <a:xfrm>
            <a:off x="906246" y="2351919"/>
            <a:ext cx="3168601" cy="2154162"/>
            <a:chOff x="844601" y="2066477"/>
            <a:chExt cx="3168601" cy="2154162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4601" y="2066477"/>
              <a:ext cx="3168601" cy="2132790"/>
            </a:xfrm>
            <a:prstGeom prst="rect">
              <a:avLst/>
            </a:prstGeom>
          </p:spPr>
        </p:pic>
        <p:grpSp>
          <p:nvGrpSpPr>
            <p:cNvPr id="22" name="组合 21"/>
            <p:cNvGrpSpPr/>
            <p:nvPr/>
          </p:nvGrpSpPr>
          <p:grpSpPr>
            <a:xfrm>
              <a:off x="3228147" y="3722855"/>
              <a:ext cx="755924" cy="497784"/>
              <a:chOff x="2185548" y="4907785"/>
              <a:chExt cx="2186758" cy="1440005"/>
            </a:xfrm>
          </p:grpSpPr>
          <p:pic>
            <p:nvPicPr>
              <p:cNvPr id="19" name="图片 18" descr="图片包含 灯具, 物体&#10;&#10;已生成极高可信度的说明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69071" y="4907785"/>
                <a:ext cx="1203235" cy="1271110"/>
              </a:xfrm>
              <a:prstGeom prst="rect">
                <a:avLst/>
              </a:prstGeom>
            </p:spPr>
          </p:pic>
          <p:pic>
            <p:nvPicPr>
              <p:cNvPr id="20" name="图片 19" descr="图片包含 灯具, 物体&#10;&#10;已生成极高可信度的说明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70556" y="5472053"/>
                <a:ext cx="828974" cy="875737"/>
              </a:xfrm>
              <a:prstGeom prst="rect">
                <a:avLst/>
              </a:prstGeom>
            </p:spPr>
          </p:pic>
          <p:pic>
            <p:nvPicPr>
              <p:cNvPr id="21" name="图片 20" descr="图片包含 灯具, 物体&#10;&#10;已生成极高可信度的说明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85548" y="5139891"/>
                <a:ext cx="763811" cy="806898"/>
              </a:xfrm>
              <a:prstGeom prst="rect">
                <a:avLst/>
              </a:prstGeom>
            </p:spPr>
          </p:pic>
        </p:grpSp>
      </p:grpSp>
      <p:grpSp>
        <p:nvGrpSpPr>
          <p:cNvPr id="32" name="组合 31"/>
          <p:cNvGrpSpPr/>
          <p:nvPr/>
        </p:nvGrpSpPr>
        <p:grpSpPr>
          <a:xfrm>
            <a:off x="4573344" y="2373291"/>
            <a:ext cx="3168601" cy="2132790"/>
            <a:chOff x="4511699" y="2087849"/>
            <a:chExt cx="3168601" cy="213279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11699" y="2087849"/>
              <a:ext cx="3168601" cy="2132790"/>
            </a:xfrm>
            <a:prstGeom prst="rect">
              <a:avLst/>
            </a:prstGeom>
          </p:spPr>
        </p:pic>
        <p:grpSp>
          <p:nvGrpSpPr>
            <p:cNvPr id="23" name="组合 22"/>
            <p:cNvGrpSpPr/>
            <p:nvPr/>
          </p:nvGrpSpPr>
          <p:grpSpPr>
            <a:xfrm>
              <a:off x="6819915" y="3722855"/>
              <a:ext cx="755924" cy="497784"/>
              <a:chOff x="2185548" y="4907785"/>
              <a:chExt cx="2186758" cy="1440005"/>
            </a:xfrm>
          </p:grpSpPr>
          <p:pic>
            <p:nvPicPr>
              <p:cNvPr id="24" name="图片 23" descr="图片包含 灯具, 物体&#10;&#10;已生成极高可信度的说明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69071" y="4907785"/>
                <a:ext cx="1203235" cy="1271110"/>
              </a:xfrm>
              <a:prstGeom prst="rect">
                <a:avLst/>
              </a:prstGeom>
            </p:spPr>
          </p:pic>
          <p:pic>
            <p:nvPicPr>
              <p:cNvPr id="25" name="图片 24" descr="图片包含 灯具, 物体&#10;&#10;已生成极高可信度的说明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70556" y="5472053"/>
                <a:ext cx="828974" cy="875737"/>
              </a:xfrm>
              <a:prstGeom prst="rect">
                <a:avLst/>
              </a:prstGeom>
            </p:spPr>
          </p:pic>
          <p:pic>
            <p:nvPicPr>
              <p:cNvPr id="26" name="图片 25" descr="图片包含 灯具, 物体&#10;&#10;已生成极高可信度的说明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85548" y="5139891"/>
                <a:ext cx="763811" cy="806898"/>
              </a:xfrm>
              <a:prstGeom prst="rect">
                <a:avLst/>
              </a:prstGeom>
            </p:spPr>
          </p:pic>
        </p:grpSp>
      </p:grpSp>
      <p:grpSp>
        <p:nvGrpSpPr>
          <p:cNvPr id="33" name="组合 32"/>
          <p:cNvGrpSpPr/>
          <p:nvPr/>
        </p:nvGrpSpPr>
        <p:grpSpPr>
          <a:xfrm>
            <a:off x="8240443" y="2373291"/>
            <a:ext cx="3168601" cy="2132790"/>
            <a:chOff x="8178798" y="2087849"/>
            <a:chExt cx="3168601" cy="213279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78798" y="2087849"/>
              <a:ext cx="3168601" cy="2132790"/>
            </a:xfrm>
            <a:prstGeom prst="rect">
              <a:avLst/>
            </a:prstGeom>
          </p:spPr>
        </p:pic>
        <p:grpSp>
          <p:nvGrpSpPr>
            <p:cNvPr id="27" name="组合 26"/>
            <p:cNvGrpSpPr/>
            <p:nvPr/>
          </p:nvGrpSpPr>
          <p:grpSpPr>
            <a:xfrm>
              <a:off x="10487013" y="3722855"/>
              <a:ext cx="755924" cy="497784"/>
              <a:chOff x="2185548" y="4907785"/>
              <a:chExt cx="2186758" cy="1440005"/>
            </a:xfrm>
          </p:grpSpPr>
          <p:pic>
            <p:nvPicPr>
              <p:cNvPr id="28" name="图片 27" descr="图片包含 灯具, 物体&#10;&#10;已生成极高可信度的说明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69071" y="4907785"/>
                <a:ext cx="1203235" cy="1271110"/>
              </a:xfrm>
              <a:prstGeom prst="rect">
                <a:avLst/>
              </a:prstGeom>
            </p:spPr>
          </p:pic>
          <p:pic>
            <p:nvPicPr>
              <p:cNvPr id="29" name="图片 28" descr="图片包含 灯具, 物体&#10;&#10;已生成极高可信度的说明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70556" y="5472053"/>
                <a:ext cx="828974" cy="875737"/>
              </a:xfrm>
              <a:prstGeom prst="rect">
                <a:avLst/>
              </a:prstGeom>
            </p:spPr>
          </p:pic>
          <p:pic>
            <p:nvPicPr>
              <p:cNvPr id="30" name="图片 29" descr="图片包含 灯具, 物体&#10;&#10;已生成极高可信度的说明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85548" y="5139891"/>
                <a:ext cx="763811" cy="806898"/>
              </a:xfrm>
              <a:prstGeom prst="rect">
                <a:avLst/>
              </a:prstGeom>
            </p:spPr>
          </p:pic>
        </p:grpSp>
      </p:grpSp>
      <p:sp>
        <p:nvSpPr>
          <p:cNvPr id="13" name="文本框 12"/>
          <p:cNvSpPr txBox="1"/>
          <p:nvPr/>
        </p:nvSpPr>
        <p:spPr>
          <a:xfrm>
            <a:off x="1205578" y="3039065"/>
            <a:ext cx="2569936" cy="1350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>
                <a:solidFill>
                  <a:srgbClr val="EC77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请在此处添加具体内容，文字尽量言简意赅，简单描述即可，不必过于繁琐，注意版面的美观度。</a:t>
            </a:r>
          </a:p>
        </p:txBody>
      </p:sp>
      <p:sp>
        <p:nvSpPr>
          <p:cNvPr id="14" name="矩形 13"/>
          <p:cNvSpPr/>
          <p:nvPr/>
        </p:nvSpPr>
        <p:spPr>
          <a:xfrm>
            <a:off x="1766630" y="4941022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400" b="1">
                <a:solidFill>
                  <a:srgbClr val="EC77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HappyZcool-2016" charset="-122"/>
              </a:rPr>
              <a:t>添加标题</a:t>
            </a:r>
            <a:endParaRPr lang="zh-CN" altLang="en-US" sz="2400" b="1" dirty="0">
              <a:solidFill>
                <a:srgbClr val="EC77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872676" y="3039065"/>
            <a:ext cx="2569936" cy="1350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>
                <a:solidFill>
                  <a:srgbClr val="EC77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请在此处添加具体内容，文字尽量言简意赅，简单描述即可，不必过于繁琐，注意版面的美观度。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539775" y="3039065"/>
            <a:ext cx="2569936" cy="1350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>
                <a:solidFill>
                  <a:srgbClr val="EC77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请在此处添加具体内容，文字尽量言简意赅，简单描述即可，不必过于繁琐，注意版面的美观度。</a:t>
            </a:r>
          </a:p>
        </p:txBody>
      </p:sp>
      <p:sp>
        <p:nvSpPr>
          <p:cNvPr id="17" name="矩形 16"/>
          <p:cNvSpPr/>
          <p:nvPr/>
        </p:nvSpPr>
        <p:spPr>
          <a:xfrm>
            <a:off x="5433728" y="4941022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400" b="1">
                <a:solidFill>
                  <a:srgbClr val="EC77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HappyZcool-2016" charset="-122"/>
              </a:rPr>
              <a:t>添加标题</a:t>
            </a:r>
            <a:endParaRPr lang="zh-CN" altLang="en-US" sz="2400" b="1" dirty="0">
              <a:solidFill>
                <a:srgbClr val="EC77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100826" y="4941022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400" b="1">
                <a:solidFill>
                  <a:srgbClr val="EC77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HappyZcool-2016" charset="-122"/>
              </a:rPr>
              <a:t>添加标题</a:t>
            </a:r>
            <a:endParaRPr lang="zh-CN" altLang="en-US" sz="2400" b="1" dirty="0">
              <a:solidFill>
                <a:srgbClr val="EC77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7625471" y="2055169"/>
            <a:ext cx="2101606" cy="1171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>
                <a:solidFill>
                  <a:srgbClr val="EC77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请在此处添加具体内容，文字尽量言简意赅，简单描述即可，不必过于繁琐，注意版面的美观度。</a:t>
            </a:r>
          </a:p>
        </p:txBody>
      </p:sp>
      <p:pic>
        <p:nvPicPr>
          <p:cNvPr id="2" name="图片 1" descr="图片包含 玩具, 玩偶&#10;&#10;已生成极高可信度的说明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53"/>
          <a:stretch>
            <a:fillRect/>
          </a:stretch>
        </p:blipFill>
        <p:spPr>
          <a:xfrm>
            <a:off x="4344874" y="823424"/>
            <a:ext cx="3748611" cy="4629150"/>
          </a:xfrm>
          <a:prstGeom prst="rect">
            <a:avLst/>
          </a:prstGeom>
        </p:spPr>
      </p:pic>
      <p:pic>
        <p:nvPicPr>
          <p:cNvPr id="3" name="图片 2" descr="图片包含 灯具, 物体&#10;&#10;已生成极高可信度的说明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3" y="1733336"/>
            <a:ext cx="1203235" cy="1271110"/>
          </a:xfrm>
          <a:prstGeom prst="rect">
            <a:avLst/>
          </a:prstGeom>
        </p:spPr>
      </p:pic>
      <p:pic>
        <p:nvPicPr>
          <p:cNvPr id="4" name="图片 3" descr="图片包含 灯具, 物体&#10;&#10;已生成极高可信度的说明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3" y="3966173"/>
            <a:ext cx="1203235" cy="1271110"/>
          </a:xfrm>
          <a:prstGeom prst="rect">
            <a:avLst/>
          </a:prstGeom>
        </p:spPr>
      </p:pic>
      <p:pic>
        <p:nvPicPr>
          <p:cNvPr id="5" name="图片 4" descr="图片包含 灯具, 物体&#10;&#10;已生成极高可信度的说明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077" y="4003445"/>
            <a:ext cx="1203235" cy="1271110"/>
          </a:xfrm>
          <a:prstGeom prst="rect">
            <a:avLst/>
          </a:prstGeom>
        </p:spPr>
      </p:pic>
      <p:pic>
        <p:nvPicPr>
          <p:cNvPr id="6" name="图片 5" descr="图片包含 灯具, 物体&#10;&#10;已生成极高可信度的说明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077" y="1733336"/>
            <a:ext cx="1203235" cy="127111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727248" y="1966973"/>
            <a:ext cx="2101606" cy="1171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>
                <a:solidFill>
                  <a:srgbClr val="EC77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请在此处添加具体内容，文字尽量言简意赅，简单描述即可，不必过于繁琐，注意版面的美观度。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727248" y="4099726"/>
            <a:ext cx="2101606" cy="1171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>
                <a:solidFill>
                  <a:srgbClr val="EC77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请在此处添加具体内容，文字尽量言简意赅，简单描述即可，不必过于繁琐，注意版面的美观度。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625471" y="4099726"/>
            <a:ext cx="2101606" cy="1171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>
                <a:solidFill>
                  <a:srgbClr val="EC77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请在此处添加具体内容，文字尽量言简意赅，简单描述即可，不必过于繁琐，注意版面的美观度。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9943207" y="115594"/>
            <a:ext cx="1717961" cy="1059709"/>
            <a:chOff x="6527253" y="3364729"/>
            <a:chExt cx="5663161" cy="3493271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94"/>
            <a:stretch>
              <a:fillRect/>
            </a:stretch>
          </p:blipFill>
          <p:spPr>
            <a:xfrm>
              <a:off x="9218096" y="3364729"/>
              <a:ext cx="2972318" cy="349327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7253" y="4398617"/>
              <a:ext cx="3640717" cy="2458482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31800" y="299720"/>
            <a:ext cx="11328400" cy="6258560"/>
          </a:xfrm>
          <a:prstGeom prst="rect">
            <a:avLst/>
          </a:prstGeom>
          <a:noFill/>
          <a:ln>
            <a:solidFill>
              <a:srgbClr val="FFC000"/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 cstate="screen"/>
          <a:srcRect b="8674"/>
          <a:stretch>
            <a:fillRect/>
          </a:stretch>
        </p:blipFill>
        <p:spPr>
          <a:xfrm>
            <a:off x="0" y="3312207"/>
            <a:ext cx="12192000" cy="354579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screen"/>
          <a:srcRect l="22177" r="18438" b="16076"/>
          <a:stretch>
            <a:fillRect/>
          </a:stretch>
        </p:blipFill>
        <p:spPr>
          <a:xfrm>
            <a:off x="10755497" y="0"/>
            <a:ext cx="1524001" cy="1538514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801906" y="0"/>
            <a:ext cx="6450912" cy="5076089"/>
            <a:chOff x="2007288" y="-145639"/>
            <a:chExt cx="7445829" cy="5858968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883" y="-145639"/>
              <a:ext cx="5874796" cy="5858968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2007288" y="571677"/>
              <a:ext cx="7445829" cy="4414592"/>
            </a:xfrm>
            <a:prstGeom prst="rect">
              <a:avLst/>
            </a:prstGeom>
          </p:spPr>
        </p:pic>
      </p:grpSp>
      <p:sp>
        <p:nvSpPr>
          <p:cNvPr id="16" name="文本框 15"/>
          <p:cNvSpPr txBox="1"/>
          <p:nvPr/>
        </p:nvSpPr>
        <p:spPr>
          <a:xfrm>
            <a:off x="2409528" y="4613471"/>
            <a:ext cx="7235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>
                <a:ln w="19050">
                  <a:solidFill>
                    <a:srgbClr val="FF9E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谢谢观看  万圣节快乐</a:t>
            </a:r>
            <a:endParaRPr lang="zh-CN" altLang="en-US" sz="4800" b="1" dirty="0">
              <a:ln w="19050">
                <a:solidFill>
                  <a:srgbClr val="FF9E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0" y="0"/>
            <a:ext cx="3291847" cy="239777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253" y="3944984"/>
            <a:ext cx="1607098" cy="934125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U:\我图\PPT制作\爱爱\PM下载\万圣节\蛛网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34932">
            <a:off x="10190632" y="-1744354"/>
            <a:ext cx="2862621" cy="345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>
          <a:xfrm>
            <a:off x="6696915" y="2114164"/>
            <a:ext cx="33137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accent2"/>
                </a:solidFill>
                <a:latin typeface="包图简圆体" panose="02010601030101010101" pitchFamily="2" charset="-122"/>
                <a:ea typeface="包图简圆体" panose="02010601030101010101" pitchFamily="2" charset="-122"/>
              </a:rPr>
              <a:t>01  </a:t>
            </a:r>
            <a:r>
              <a:rPr lang="zh-CN" altLang="en-US" sz="3200">
                <a:solidFill>
                  <a:schemeClr val="accent2"/>
                </a:solidFill>
                <a:latin typeface="包图简圆体" panose="02010601030101010101" pitchFamily="2" charset="-122"/>
                <a:ea typeface="包图简圆体" panose="02010601030101010101" pitchFamily="2" charset="-122"/>
              </a:rPr>
              <a:t>活动背景介绍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78"/>
          <a:stretch>
            <a:fillRect/>
          </a:stretch>
        </p:blipFill>
        <p:spPr>
          <a:xfrm flipH="1">
            <a:off x="5742186" y="2109593"/>
            <a:ext cx="622102" cy="593916"/>
          </a:xfrm>
          <a:prstGeom prst="rect">
            <a:avLst/>
          </a:prstGeom>
        </p:spPr>
      </p:pic>
      <p:sp>
        <p:nvSpPr>
          <p:cNvPr id="9" name="标题 1"/>
          <p:cNvSpPr txBox="1"/>
          <p:nvPr/>
        </p:nvSpPr>
        <p:spPr>
          <a:xfrm>
            <a:off x="6696915" y="3168226"/>
            <a:ext cx="3313728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2"/>
                </a:solidFill>
                <a:latin typeface="包图简圆体" panose="02010601030101010101" pitchFamily="2" charset="-122"/>
                <a:ea typeface="包图简圆体" panose="02010601030101010101" pitchFamily="2" charset="-122"/>
              </a:defRPr>
            </a:lvl1pPr>
          </a:lstStyle>
          <a:p>
            <a:r>
              <a:rPr lang="en-US" altLang="zh-CN">
                <a:sym typeface="Arial" panose="020B0604020202020204" pitchFamily="34" charset="0"/>
              </a:rPr>
              <a:t>02  </a:t>
            </a:r>
            <a:r>
              <a:rPr lang="zh-CN" altLang="en-US">
                <a:sym typeface="Arial" panose="020B0604020202020204" pitchFamily="34" charset="0"/>
              </a:rPr>
              <a:t>活动</a:t>
            </a:r>
            <a:r>
              <a:rPr lang="zh-CN" altLang="en-US" dirty="0">
                <a:sym typeface="Arial" panose="020B0604020202020204" pitchFamily="34" charset="0"/>
              </a:rPr>
              <a:t>受众分析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78"/>
          <a:stretch>
            <a:fillRect/>
          </a:stretch>
        </p:blipFill>
        <p:spPr>
          <a:xfrm flipH="1">
            <a:off x="5742186" y="3163655"/>
            <a:ext cx="622102" cy="593916"/>
          </a:xfrm>
          <a:prstGeom prst="rect">
            <a:avLst/>
          </a:prstGeom>
        </p:spPr>
      </p:pic>
      <p:sp>
        <p:nvSpPr>
          <p:cNvPr id="10" name="标题 1"/>
          <p:cNvSpPr txBox="1"/>
          <p:nvPr/>
        </p:nvSpPr>
        <p:spPr>
          <a:xfrm>
            <a:off x="6735766" y="4222288"/>
            <a:ext cx="3313728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2"/>
                </a:solidFill>
                <a:latin typeface="包图简圆体" panose="02010601030101010101" pitchFamily="2" charset="-122"/>
                <a:ea typeface="包图简圆体" panose="02010601030101010101" pitchFamily="2" charset="-122"/>
              </a:defRPr>
            </a:lvl1pPr>
          </a:lstStyle>
          <a:p>
            <a:r>
              <a:rPr lang="en-US" altLang="zh-CN">
                <a:sym typeface="Arial" panose="020B0604020202020204" pitchFamily="34" charset="0"/>
              </a:rPr>
              <a:t>03  </a:t>
            </a:r>
            <a:r>
              <a:rPr lang="zh-CN" altLang="en-US">
                <a:sym typeface="Arial" panose="020B0604020202020204" pitchFamily="34" charset="0"/>
              </a:rPr>
              <a:t>活动执行流程</a:t>
            </a:r>
            <a:endParaRPr lang="zh-CN" altLang="en-US" dirty="0">
              <a:sym typeface="Arial" panose="020B0604020202020204" pitchFamily="34" charset="0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78"/>
          <a:stretch>
            <a:fillRect/>
          </a:stretch>
        </p:blipFill>
        <p:spPr>
          <a:xfrm flipH="1">
            <a:off x="5742186" y="4217717"/>
            <a:ext cx="622102" cy="593916"/>
          </a:xfrm>
          <a:prstGeom prst="rect">
            <a:avLst/>
          </a:prstGeom>
        </p:spPr>
      </p:pic>
      <p:sp>
        <p:nvSpPr>
          <p:cNvPr id="11" name="标题 1"/>
          <p:cNvSpPr txBox="1"/>
          <p:nvPr/>
        </p:nvSpPr>
        <p:spPr>
          <a:xfrm>
            <a:off x="6696915" y="5276349"/>
            <a:ext cx="3313728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2"/>
                </a:solidFill>
                <a:latin typeface="包图简圆体" panose="02010601030101010101" pitchFamily="2" charset="-122"/>
                <a:ea typeface="包图简圆体" panose="02010601030101010101" pitchFamily="2" charset="-122"/>
              </a:defRPr>
            </a:lvl1pPr>
          </a:lstStyle>
          <a:p>
            <a:r>
              <a:rPr lang="en-US" altLang="zh-CN">
                <a:sym typeface="Arial" panose="020B0604020202020204" pitchFamily="34" charset="0"/>
              </a:rPr>
              <a:t>04  </a:t>
            </a:r>
            <a:r>
              <a:rPr lang="zh-CN" altLang="en-US">
                <a:sym typeface="Arial" panose="020B0604020202020204" pitchFamily="34" charset="0"/>
              </a:rPr>
              <a:t>活动</a:t>
            </a:r>
            <a:r>
              <a:rPr lang="zh-CN" altLang="en-US" dirty="0">
                <a:sym typeface="Arial" panose="020B0604020202020204" pitchFamily="34" charset="0"/>
              </a:rPr>
              <a:t>经费预算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78"/>
          <a:stretch>
            <a:fillRect/>
          </a:stretch>
        </p:blipFill>
        <p:spPr>
          <a:xfrm flipH="1">
            <a:off x="5742186" y="5271778"/>
            <a:ext cx="622102" cy="5939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099334" y="2114164"/>
            <a:ext cx="4058293" cy="337606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5766" y="2753928"/>
            <a:ext cx="3307901" cy="11976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5766" y="3827951"/>
            <a:ext cx="3307901" cy="119769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5766" y="4901974"/>
            <a:ext cx="3307901" cy="119769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5766" y="5975998"/>
            <a:ext cx="3307901" cy="119769"/>
          </a:xfrm>
          <a:prstGeom prst="rect">
            <a:avLst/>
          </a:prstGeom>
        </p:spPr>
      </p:pic>
      <p:pic>
        <p:nvPicPr>
          <p:cNvPr id="40" name="图片 39" descr="146c68154ce1ae85d1bd987b7d9d73c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2081" y="523981"/>
            <a:ext cx="934799" cy="934799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5068181" y="552714"/>
            <a:ext cx="2011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chemeClr val="accent2"/>
                </a:solidFill>
                <a:latin typeface="包图简圆体" panose="02010601030101010101" pitchFamily="2" charset="-122"/>
                <a:ea typeface="包图简圆体" panose="02010601030101010101" pitchFamily="2" charset="-122"/>
                <a:cs typeface="+mn-ea"/>
                <a:sym typeface="+mn-lt"/>
              </a:rPr>
              <a:t>目 录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10631656" y="5685801"/>
            <a:ext cx="1245269" cy="819932"/>
            <a:chOff x="1706" y="1057"/>
            <a:chExt cx="3443" cy="2267"/>
          </a:xfrm>
        </p:grpSpPr>
        <p:pic>
          <p:nvPicPr>
            <p:cNvPr id="43" name="图片 42" descr="图片包含 灯具, 物体&#10;&#10;已生成极高可信度的说明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5" y="1057"/>
              <a:ext cx="1895" cy="2002"/>
            </a:xfrm>
            <a:prstGeom prst="rect">
              <a:avLst/>
            </a:prstGeom>
          </p:spPr>
        </p:pic>
        <p:pic>
          <p:nvPicPr>
            <p:cNvPr id="44" name="图片 43" descr="图片包含 灯具, 物体&#10;&#10;已生成极高可信度的说明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0" y="1946"/>
              <a:ext cx="1305" cy="1379"/>
            </a:xfrm>
            <a:prstGeom prst="rect">
              <a:avLst/>
            </a:prstGeom>
          </p:spPr>
        </p:pic>
        <p:pic>
          <p:nvPicPr>
            <p:cNvPr id="45" name="图片 44" descr="图片包含 灯具, 物体&#10;&#10;已生成极高可信度的说明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6" y="1423"/>
              <a:ext cx="1203" cy="1271"/>
            </a:xfrm>
            <a:prstGeom prst="rect">
              <a:avLst/>
            </a:prstGeom>
          </p:spPr>
        </p:pic>
      </p:grpSp>
      <p:sp>
        <p:nvSpPr>
          <p:cNvPr id="46" name="Freeform 25"/>
          <p:cNvSpPr/>
          <p:nvPr/>
        </p:nvSpPr>
        <p:spPr bwMode="auto">
          <a:xfrm>
            <a:off x="977616" y="875342"/>
            <a:ext cx="1658937" cy="823644"/>
          </a:xfrm>
          <a:custGeom>
            <a:avLst/>
            <a:gdLst>
              <a:gd name="T0" fmla="*/ 377 w 531"/>
              <a:gd name="T1" fmla="*/ 84 h 262"/>
              <a:gd name="T2" fmla="*/ 307 w 531"/>
              <a:gd name="T3" fmla="*/ 142 h 262"/>
              <a:gd name="T4" fmla="*/ 282 w 531"/>
              <a:gd name="T5" fmla="*/ 113 h 262"/>
              <a:gd name="T6" fmla="*/ 279 w 531"/>
              <a:gd name="T7" fmla="*/ 134 h 262"/>
              <a:gd name="T8" fmla="*/ 262 w 531"/>
              <a:gd name="T9" fmla="*/ 121 h 262"/>
              <a:gd name="T10" fmla="*/ 262 w 531"/>
              <a:gd name="T11" fmla="*/ 159 h 262"/>
              <a:gd name="T12" fmla="*/ 172 w 531"/>
              <a:gd name="T13" fmla="*/ 160 h 262"/>
              <a:gd name="T14" fmla="*/ 0 w 531"/>
              <a:gd name="T15" fmla="*/ 197 h 262"/>
              <a:gd name="T16" fmla="*/ 133 w 531"/>
              <a:gd name="T17" fmla="*/ 243 h 262"/>
              <a:gd name="T18" fmla="*/ 221 w 531"/>
              <a:gd name="T19" fmla="*/ 255 h 262"/>
              <a:gd name="T20" fmla="*/ 298 w 531"/>
              <a:gd name="T21" fmla="*/ 262 h 262"/>
              <a:gd name="T22" fmla="*/ 314 w 531"/>
              <a:gd name="T23" fmla="*/ 230 h 262"/>
              <a:gd name="T24" fmla="*/ 348 w 531"/>
              <a:gd name="T25" fmla="*/ 244 h 262"/>
              <a:gd name="T26" fmla="*/ 402 w 531"/>
              <a:gd name="T27" fmla="*/ 188 h 262"/>
              <a:gd name="T28" fmla="*/ 461 w 531"/>
              <a:gd name="T29" fmla="*/ 122 h 262"/>
              <a:gd name="T30" fmla="*/ 531 w 531"/>
              <a:gd name="T31" fmla="*/ 0 h 262"/>
              <a:gd name="T32" fmla="*/ 377 w 531"/>
              <a:gd name="T33" fmla="*/ 84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31" h="262">
                <a:moveTo>
                  <a:pt x="377" y="84"/>
                </a:moveTo>
                <a:cubicBezTo>
                  <a:pt x="366" y="128"/>
                  <a:pt x="313" y="171"/>
                  <a:pt x="307" y="142"/>
                </a:cubicBezTo>
                <a:cubicBezTo>
                  <a:pt x="301" y="108"/>
                  <a:pt x="282" y="113"/>
                  <a:pt x="282" y="113"/>
                </a:cubicBezTo>
                <a:cubicBezTo>
                  <a:pt x="282" y="113"/>
                  <a:pt x="289" y="129"/>
                  <a:pt x="279" y="134"/>
                </a:cubicBezTo>
                <a:cubicBezTo>
                  <a:pt x="268" y="137"/>
                  <a:pt x="262" y="121"/>
                  <a:pt x="262" y="121"/>
                </a:cubicBezTo>
                <a:cubicBezTo>
                  <a:pt x="262" y="121"/>
                  <a:pt x="246" y="129"/>
                  <a:pt x="262" y="159"/>
                </a:cubicBezTo>
                <a:cubicBezTo>
                  <a:pt x="277" y="184"/>
                  <a:pt x="208" y="186"/>
                  <a:pt x="172" y="160"/>
                </a:cubicBezTo>
                <a:cubicBezTo>
                  <a:pt x="126" y="127"/>
                  <a:pt x="74" y="137"/>
                  <a:pt x="0" y="197"/>
                </a:cubicBezTo>
                <a:cubicBezTo>
                  <a:pt x="0" y="197"/>
                  <a:pt x="97" y="155"/>
                  <a:pt x="133" y="243"/>
                </a:cubicBezTo>
                <a:cubicBezTo>
                  <a:pt x="133" y="243"/>
                  <a:pt x="217" y="209"/>
                  <a:pt x="221" y="255"/>
                </a:cubicBezTo>
                <a:cubicBezTo>
                  <a:pt x="221" y="255"/>
                  <a:pt x="280" y="207"/>
                  <a:pt x="298" y="262"/>
                </a:cubicBezTo>
                <a:cubicBezTo>
                  <a:pt x="298" y="262"/>
                  <a:pt x="295" y="236"/>
                  <a:pt x="314" y="230"/>
                </a:cubicBezTo>
                <a:cubicBezTo>
                  <a:pt x="333" y="223"/>
                  <a:pt x="348" y="244"/>
                  <a:pt x="348" y="244"/>
                </a:cubicBezTo>
                <a:cubicBezTo>
                  <a:pt x="325" y="190"/>
                  <a:pt x="402" y="188"/>
                  <a:pt x="402" y="188"/>
                </a:cubicBezTo>
                <a:cubicBezTo>
                  <a:pt x="375" y="151"/>
                  <a:pt x="461" y="122"/>
                  <a:pt x="461" y="122"/>
                </a:cubicBezTo>
                <a:cubicBezTo>
                  <a:pt x="430" y="31"/>
                  <a:pt x="531" y="0"/>
                  <a:pt x="531" y="0"/>
                </a:cubicBezTo>
                <a:cubicBezTo>
                  <a:pt x="436" y="3"/>
                  <a:pt x="390" y="29"/>
                  <a:pt x="377" y="8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Freeform 25"/>
          <p:cNvSpPr/>
          <p:nvPr/>
        </p:nvSpPr>
        <p:spPr bwMode="auto">
          <a:xfrm rot="1581473">
            <a:off x="10116927" y="1249693"/>
            <a:ext cx="1258021" cy="624593"/>
          </a:xfrm>
          <a:custGeom>
            <a:avLst/>
            <a:gdLst>
              <a:gd name="T0" fmla="*/ 377 w 531"/>
              <a:gd name="T1" fmla="*/ 84 h 262"/>
              <a:gd name="T2" fmla="*/ 307 w 531"/>
              <a:gd name="T3" fmla="*/ 142 h 262"/>
              <a:gd name="T4" fmla="*/ 282 w 531"/>
              <a:gd name="T5" fmla="*/ 113 h 262"/>
              <a:gd name="T6" fmla="*/ 279 w 531"/>
              <a:gd name="T7" fmla="*/ 134 h 262"/>
              <a:gd name="T8" fmla="*/ 262 w 531"/>
              <a:gd name="T9" fmla="*/ 121 h 262"/>
              <a:gd name="T10" fmla="*/ 262 w 531"/>
              <a:gd name="T11" fmla="*/ 159 h 262"/>
              <a:gd name="T12" fmla="*/ 172 w 531"/>
              <a:gd name="T13" fmla="*/ 160 h 262"/>
              <a:gd name="T14" fmla="*/ 0 w 531"/>
              <a:gd name="T15" fmla="*/ 197 h 262"/>
              <a:gd name="T16" fmla="*/ 133 w 531"/>
              <a:gd name="T17" fmla="*/ 243 h 262"/>
              <a:gd name="T18" fmla="*/ 221 w 531"/>
              <a:gd name="T19" fmla="*/ 255 h 262"/>
              <a:gd name="T20" fmla="*/ 298 w 531"/>
              <a:gd name="T21" fmla="*/ 262 h 262"/>
              <a:gd name="T22" fmla="*/ 314 w 531"/>
              <a:gd name="T23" fmla="*/ 230 h 262"/>
              <a:gd name="T24" fmla="*/ 348 w 531"/>
              <a:gd name="T25" fmla="*/ 244 h 262"/>
              <a:gd name="T26" fmla="*/ 402 w 531"/>
              <a:gd name="T27" fmla="*/ 188 h 262"/>
              <a:gd name="T28" fmla="*/ 461 w 531"/>
              <a:gd name="T29" fmla="*/ 122 h 262"/>
              <a:gd name="T30" fmla="*/ 531 w 531"/>
              <a:gd name="T31" fmla="*/ 0 h 262"/>
              <a:gd name="T32" fmla="*/ 377 w 531"/>
              <a:gd name="T33" fmla="*/ 84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31" h="262">
                <a:moveTo>
                  <a:pt x="377" y="84"/>
                </a:moveTo>
                <a:cubicBezTo>
                  <a:pt x="366" y="128"/>
                  <a:pt x="313" y="171"/>
                  <a:pt x="307" y="142"/>
                </a:cubicBezTo>
                <a:cubicBezTo>
                  <a:pt x="301" y="108"/>
                  <a:pt x="282" y="113"/>
                  <a:pt x="282" y="113"/>
                </a:cubicBezTo>
                <a:cubicBezTo>
                  <a:pt x="282" y="113"/>
                  <a:pt x="289" y="129"/>
                  <a:pt x="279" y="134"/>
                </a:cubicBezTo>
                <a:cubicBezTo>
                  <a:pt x="268" y="137"/>
                  <a:pt x="262" y="121"/>
                  <a:pt x="262" y="121"/>
                </a:cubicBezTo>
                <a:cubicBezTo>
                  <a:pt x="262" y="121"/>
                  <a:pt x="246" y="129"/>
                  <a:pt x="262" y="159"/>
                </a:cubicBezTo>
                <a:cubicBezTo>
                  <a:pt x="277" y="184"/>
                  <a:pt x="208" y="186"/>
                  <a:pt x="172" y="160"/>
                </a:cubicBezTo>
                <a:cubicBezTo>
                  <a:pt x="126" y="127"/>
                  <a:pt x="74" y="137"/>
                  <a:pt x="0" y="197"/>
                </a:cubicBezTo>
                <a:cubicBezTo>
                  <a:pt x="0" y="197"/>
                  <a:pt x="97" y="155"/>
                  <a:pt x="133" y="243"/>
                </a:cubicBezTo>
                <a:cubicBezTo>
                  <a:pt x="133" y="243"/>
                  <a:pt x="217" y="209"/>
                  <a:pt x="221" y="255"/>
                </a:cubicBezTo>
                <a:cubicBezTo>
                  <a:pt x="221" y="255"/>
                  <a:pt x="280" y="207"/>
                  <a:pt x="298" y="262"/>
                </a:cubicBezTo>
                <a:cubicBezTo>
                  <a:pt x="298" y="262"/>
                  <a:pt x="295" y="236"/>
                  <a:pt x="314" y="230"/>
                </a:cubicBezTo>
                <a:cubicBezTo>
                  <a:pt x="333" y="223"/>
                  <a:pt x="348" y="244"/>
                  <a:pt x="348" y="244"/>
                </a:cubicBezTo>
                <a:cubicBezTo>
                  <a:pt x="325" y="190"/>
                  <a:pt x="402" y="188"/>
                  <a:pt x="402" y="188"/>
                </a:cubicBezTo>
                <a:cubicBezTo>
                  <a:pt x="375" y="151"/>
                  <a:pt x="461" y="122"/>
                  <a:pt x="461" y="122"/>
                </a:cubicBezTo>
                <a:cubicBezTo>
                  <a:pt x="430" y="31"/>
                  <a:pt x="531" y="0"/>
                  <a:pt x="531" y="0"/>
                </a:cubicBezTo>
                <a:cubicBezTo>
                  <a:pt x="436" y="3"/>
                  <a:pt x="390" y="29"/>
                  <a:pt x="377" y="8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Freeform 29"/>
          <p:cNvSpPr/>
          <p:nvPr/>
        </p:nvSpPr>
        <p:spPr bwMode="auto">
          <a:xfrm>
            <a:off x="10631656" y="5174608"/>
            <a:ext cx="892234" cy="548988"/>
          </a:xfrm>
          <a:custGeom>
            <a:avLst/>
            <a:gdLst>
              <a:gd name="T0" fmla="*/ 215 w 321"/>
              <a:gd name="T1" fmla="*/ 138 h 196"/>
              <a:gd name="T2" fmla="*/ 157 w 321"/>
              <a:gd name="T3" fmla="*/ 128 h 196"/>
              <a:gd name="T4" fmla="*/ 160 w 321"/>
              <a:gd name="T5" fmla="*/ 104 h 196"/>
              <a:gd name="T6" fmla="*/ 149 w 321"/>
              <a:gd name="T7" fmla="*/ 111 h 196"/>
              <a:gd name="T8" fmla="*/ 148 w 321"/>
              <a:gd name="T9" fmla="*/ 97 h 196"/>
              <a:gd name="T10" fmla="*/ 129 w 321"/>
              <a:gd name="T11" fmla="*/ 113 h 196"/>
              <a:gd name="T12" fmla="*/ 91 w 321"/>
              <a:gd name="T13" fmla="*/ 69 h 196"/>
              <a:gd name="T14" fmla="*/ 0 w 321"/>
              <a:gd name="T15" fmla="*/ 0 h 196"/>
              <a:gd name="T16" fmla="*/ 33 w 321"/>
              <a:gd name="T17" fmla="*/ 86 h 196"/>
              <a:gd name="T18" fmla="*/ 64 w 321"/>
              <a:gd name="T19" fmla="*/ 134 h 196"/>
              <a:gd name="T20" fmla="*/ 93 w 321"/>
              <a:gd name="T21" fmla="*/ 175 h 196"/>
              <a:gd name="T22" fmla="*/ 116 w 321"/>
              <a:gd name="T23" fmla="*/ 169 h 196"/>
              <a:gd name="T24" fmla="*/ 124 w 321"/>
              <a:gd name="T25" fmla="*/ 191 h 196"/>
              <a:gd name="T26" fmla="*/ 174 w 321"/>
              <a:gd name="T27" fmla="*/ 195 h 196"/>
              <a:gd name="T28" fmla="*/ 231 w 321"/>
              <a:gd name="T29" fmla="*/ 196 h 196"/>
              <a:gd name="T30" fmla="*/ 321 w 321"/>
              <a:gd name="T31" fmla="*/ 179 h 196"/>
              <a:gd name="T32" fmla="*/ 215 w 321"/>
              <a:gd name="T33" fmla="*/ 138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1" h="196">
                <a:moveTo>
                  <a:pt x="215" y="138"/>
                </a:moveTo>
                <a:cubicBezTo>
                  <a:pt x="189" y="151"/>
                  <a:pt x="145" y="143"/>
                  <a:pt x="157" y="128"/>
                </a:cubicBezTo>
                <a:cubicBezTo>
                  <a:pt x="170" y="111"/>
                  <a:pt x="160" y="104"/>
                  <a:pt x="160" y="104"/>
                </a:cubicBezTo>
                <a:cubicBezTo>
                  <a:pt x="160" y="104"/>
                  <a:pt x="155" y="114"/>
                  <a:pt x="149" y="111"/>
                </a:cubicBezTo>
                <a:cubicBezTo>
                  <a:pt x="142" y="107"/>
                  <a:pt x="148" y="97"/>
                  <a:pt x="148" y="97"/>
                </a:cubicBezTo>
                <a:cubicBezTo>
                  <a:pt x="148" y="97"/>
                  <a:pt x="137" y="92"/>
                  <a:pt x="129" y="113"/>
                </a:cubicBezTo>
                <a:cubicBezTo>
                  <a:pt x="123" y="131"/>
                  <a:pt x="93" y="98"/>
                  <a:pt x="91" y="69"/>
                </a:cubicBezTo>
                <a:cubicBezTo>
                  <a:pt x="87" y="33"/>
                  <a:pt x="60" y="12"/>
                  <a:pt x="0" y="0"/>
                </a:cubicBezTo>
                <a:cubicBezTo>
                  <a:pt x="0" y="0"/>
                  <a:pt x="61" y="30"/>
                  <a:pt x="33" y="86"/>
                </a:cubicBezTo>
                <a:cubicBezTo>
                  <a:pt x="33" y="86"/>
                  <a:pt x="85" y="112"/>
                  <a:pt x="64" y="134"/>
                </a:cubicBezTo>
                <a:cubicBezTo>
                  <a:pt x="64" y="134"/>
                  <a:pt x="113" y="143"/>
                  <a:pt x="93" y="175"/>
                </a:cubicBezTo>
                <a:cubicBezTo>
                  <a:pt x="93" y="175"/>
                  <a:pt x="105" y="163"/>
                  <a:pt x="116" y="169"/>
                </a:cubicBezTo>
                <a:cubicBezTo>
                  <a:pt x="128" y="175"/>
                  <a:pt x="124" y="191"/>
                  <a:pt x="124" y="191"/>
                </a:cubicBezTo>
                <a:cubicBezTo>
                  <a:pt x="140" y="158"/>
                  <a:pt x="174" y="195"/>
                  <a:pt x="174" y="195"/>
                </a:cubicBezTo>
                <a:cubicBezTo>
                  <a:pt x="181" y="165"/>
                  <a:pt x="231" y="196"/>
                  <a:pt x="231" y="196"/>
                </a:cubicBezTo>
                <a:cubicBezTo>
                  <a:pt x="263" y="142"/>
                  <a:pt x="321" y="179"/>
                  <a:pt x="321" y="179"/>
                </a:cubicBezTo>
                <a:cubicBezTo>
                  <a:pt x="280" y="133"/>
                  <a:pt x="247" y="121"/>
                  <a:pt x="215" y="13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5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500"/>
                            </p:stCondLst>
                            <p:childTnLst>
                              <p:par>
                                <p:cTn id="8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5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  <p:bldP spid="10" grpId="0"/>
      <p:bldP spid="11" grpId="0"/>
      <p:bldP spid="41" grpId="0"/>
      <p:bldP spid="46" grpId="0" animBg="1"/>
      <p:bldP spid="47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图片 5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78"/>
          <a:stretch>
            <a:fillRect/>
          </a:stretch>
        </p:blipFill>
        <p:spPr>
          <a:xfrm flipH="1">
            <a:off x="2102111" y="1420221"/>
            <a:ext cx="2712139" cy="258926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1" t="5943" r="16574" b="71727"/>
          <a:stretch>
            <a:fillRect/>
          </a:stretch>
        </p:blipFill>
        <p:spPr>
          <a:xfrm>
            <a:off x="8980089" y="-10770"/>
            <a:ext cx="1322789" cy="153134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1" t="28273" r="81672" b="54699"/>
          <a:stretch>
            <a:fillRect/>
          </a:stretch>
        </p:blipFill>
        <p:spPr>
          <a:xfrm rot="20225079">
            <a:off x="10400769" y="4211306"/>
            <a:ext cx="1573405" cy="14377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8" b="9301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55" t="10341" r="9666" b="5990"/>
          <a:stretch>
            <a:fillRect/>
          </a:stretch>
        </p:blipFill>
        <p:spPr>
          <a:xfrm>
            <a:off x="2214114" y="2483945"/>
            <a:ext cx="5727700" cy="4775563"/>
          </a:xfrm>
          <a:prstGeom prst="rect">
            <a:avLst/>
          </a:prstGeom>
        </p:spPr>
      </p:pic>
      <p:grpSp>
        <p:nvGrpSpPr>
          <p:cNvPr id="507" name="组合 506"/>
          <p:cNvGrpSpPr/>
          <p:nvPr/>
        </p:nvGrpSpPr>
        <p:grpSpPr>
          <a:xfrm>
            <a:off x="6555467" y="5045652"/>
            <a:ext cx="1156645" cy="761578"/>
            <a:chOff x="1706" y="1057"/>
            <a:chExt cx="3443" cy="2267"/>
          </a:xfrm>
        </p:grpSpPr>
        <p:pic>
          <p:nvPicPr>
            <p:cNvPr id="508" name="图片 507" descr="图片包含 灯具, 物体&#10;&#10;已生成极高可信度的说明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5" y="1057"/>
              <a:ext cx="1895" cy="2002"/>
            </a:xfrm>
            <a:prstGeom prst="rect">
              <a:avLst/>
            </a:prstGeom>
          </p:spPr>
        </p:pic>
        <p:pic>
          <p:nvPicPr>
            <p:cNvPr id="509" name="图片 508" descr="图片包含 灯具, 物体&#10;&#10;已生成极高可信度的说明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0" y="1946"/>
              <a:ext cx="1305" cy="1379"/>
            </a:xfrm>
            <a:prstGeom prst="rect">
              <a:avLst/>
            </a:prstGeom>
          </p:spPr>
        </p:pic>
        <p:pic>
          <p:nvPicPr>
            <p:cNvPr id="510" name="图片 509" descr="图片包含 灯具, 物体&#10;&#10;已生成极高可信度的说明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6" y="1423"/>
              <a:ext cx="1203" cy="1271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2592830" y="3594256"/>
            <a:ext cx="4801314" cy="1408477"/>
            <a:chOff x="2572476" y="3302681"/>
            <a:chExt cx="4801314" cy="1408477"/>
          </a:xfrm>
        </p:grpSpPr>
        <p:sp>
          <p:nvSpPr>
            <p:cNvPr id="10" name="矩形 9"/>
            <p:cNvSpPr/>
            <p:nvPr/>
          </p:nvSpPr>
          <p:spPr>
            <a:xfrm>
              <a:off x="2572476" y="3302681"/>
              <a:ext cx="4801314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6000">
                  <a:solidFill>
                    <a:srgbClr val="EC7700"/>
                  </a:solidFill>
                  <a:latin typeface="包图简圆体" panose="02010601030101010101" pitchFamily="2" charset="-122"/>
                  <a:ea typeface="包图简圆体" panose="02010601030101010101" pitchFamily="2" charset="-122"/>
                </a:rPr>
                <a:t>活动背景介绍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3180815" y="4249493"/>
              <a:ext cx="358463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>
                  <a:solidFill>
                    <a:srgbClr val="EC7700"/>
                  </a:solidFill>
                  <a:latin typeface="包图简圆体" panose="02010601030101010101" pitchFamily="2" charset="-122"/>
                  <a:ea typeface="包图简圆体" panose="02010601030101010101" pitchFamily="2" charset="-122"/>
                </a:rPr>
                <a:t>Background of the event</a:t>
              </a: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3860805" y="2940578"/>
            <a:ext cx="1963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>
                <a:solidFill>
                  <a:srgbClr val="EC7700"/>
                </a:solidFill>
                <a:latin typeface="包图简圆体" panose="02010601030101010101" pitchFamily="2" charset="-122"/>
                <a:ea typeface="包图简圆体" panose="02010601030101010101" pitchFamily="2" charset="-122"/>
              </a:rPr>
              <a:t>Part One</a:t>
            </a:r>
            <a:endParaRPr lang="zh-CN" altLang="en-US" sz="3600">
              <a:solidFill>
                <a:srgbClr val="EC7700"/>
              </a:solidFill>
              <a:latin typeface="包图简圆体" panose="02010601030101010101" pitchFamily="2" charset="-122"/>
              <a:ea typeface="包图简圆体" panose="02010601030101010101" pitchFamily="2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854507" y="1920329"/>
            <a:ext cx="3426456" cy="1641297"/>
            <a:chOff x="6854507" y="1920329"/>
            <a:chExt cx="3426456" cy="1641297"/>
          </a:xfrm>
        </p:grpSpPr>
        <p:pic>
          <p:nvPicPr>
            <p:cNvPr id="6" name="图片 5" descr="3144e504e63f8a6d3570c60451843db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54507" y="1920329"/>
              <a:ext cx="3426456" cy="1641297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7282020" y="2582108"/>
              <a:ext cx="25714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+mn-ea"/>
                  <a:sym typeface="+mn-lt"/>
                </a:rPr>
                <a:t>点击添加标题</a:t>
              </a: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6432239" y="3779938"/>
            <a:ext cx="4270994" cy="1428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>
                <a:solidFill>
                  <a:srgbClr val="EC77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请在此处添加具体内容，文字尽量言简意赅，简单描述即可，不必过于繁琐，注意版面的美观度。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260" y="2121639"/>
            <a:ext cx="5376928" cy="3460436"/>
          </a:xfrm>
          <a:prstGeom prst="rect">
            <a:avLst/>
          </a:prstGeom>
        </p:spPr>
      </p:pic>
      <p:sp>
        <p:nvSpPr>
          <p:cNvPr id="10" name="Freeform 25"/>
          <p:cNvSpPr/>
          <p:nvPr/>
        </p:nvSpPr>
        <p:spPr bwMode="auto">
          <a:xfrm>
            <a:off x="10426100" y="829585"/>
            <a:ext cx="1258021" cy="624593"/>
          </a:xfrm>
          <a:custGeom>
            <a:avLst/>
            <a:gdLst>
              <a:gd name="T0" fmla="*/ 377 w 531"/>
              <a:gd name="T1" fmla="*/ 84 h 262"/>
              <a:gd name="T2" fmla="*/ 307 w 531"/>
              <a:gd name="T3" fmla="*/ 142 h 262"/>
              <a:gd name="T4" fmla="*/ 282 w 531"/>
              <a:gd name="T5" fmla="*/ 113 h 262"/>
              <a:gd name="T6" fmla="*/ 279 w 531"/>
              <a:gd name="T7" fmla="*/ 134 h 262"/>
              <a:gd name="T8" fmla="*/ 262 w 531"/>
              <a:gd name="T9" fmla="*/ 121 h 262"/>
              <a:gd name="T10" fmla="*/ 262 w 531"/>
              <a:gd name="T11" fmla="*/ 159 h 262"/>
              <a:gd name="T12" fmla="*/ 172 w 531"/>
              <a:gd name="T13" fmla="*/ 160 h 262"/>
              <a:gd name="T14" fmla="*/ 0 w 531"/>
              <a:gd name="T15" fmla="*/ 197 h 262"/>
              <a:gd name="T16" fmla="*/ 133 w 531"/>
              <a:gd name="T17" fmla="*/ 243 h 262"/>
              <a:gd name="T18" fmla="*/ 221 w 531"/>
              <a:gd name="T19" fmla="*/ 255 h 262"/>
              <a:gd name="T20" fmla="*/ 298 w 531"/>
              <a:gd name="T21" fmla="*/ 262 h 262"/>
              <a:gd name="T22" fmla="*/ 314 w 531"/>
              <a:gd name="T23" fmla="*/ 230 h 262"/>
              <a:gd name="T24" fmla="*/ 348 w 531"/>
              <a:gd name="T25" fmla="*/ 244 h 262"/>
              <a:gd name="T26" fmla="*/ 402 w 531"/>
              <a:gd name="T27" fmla="*/ 188 h 262"/>
              <a:gd name="T28" fmla="*/ 461 w 531"/>
              <a:gd name="T29" fmla="*/ 122 h 262"/>
              <a:gd name="T30" fmla="*/ 531 w 531"/>
              <a:gd name="T31" fmla="*/ 0 h 262"/>
              <a:gd name="T32" fmla="*/ 377 w 531"/>
              <a:gd name="T33" fmla="*/ 84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31" h="262">
                <a:moveTo>
                  <a:pt x="377" y="84"/>
                </a:moveTo>
                <a:cubicBezTo>
                  <a:pt x="366" y="128"/>
                  <a:pt x="313" y="171"/>
                  <a:pt x="307" y="142"/>
                </a:cubicBezTo>
                <a:cubicBezTo>
                  <a:pt x="301" y="108"/>
                  <a:pt x="282" y="113"/>
                  <a:pt x="282" y="113"/>
                </a:cubicBezTo>
                <a:cubicBezTo>
                  <a:pt x="282" y="113"/>
                  <a:pt x="289" y="129"/>
                  <a:pt x="279" y="134"/>
                </a:cubicBezTo>
                <a:cubicBezTo>
                  <a:pt x="268" y="137"/>
                  <a:pt x="262" y="121"/>
                  <a:pt x="262" y="121"/>
                </a:cubicBezTo>
                <a:cubicBezTo>
                  <a:pt x="262" y="121"/>
                  <a:pt x="246" y="129"/>
                  <a:pt x="262" y="159"/>
                </a:cubicBezTo>
                <a:cubicBezTo>
                  <a:pt x="277" y="184"/>
                  <a:pt x="208" y="186"/>
                  <a:pt x="172" y="160"/>
                </a:cubicBezTo>
                <a:cubicBezTo>
                  <a:pt x="126" y="127"/>
                  <a:pt x="74" y="137"/>
                  <a:pt x="0" y="197"/>
                </a:cubicBezTo>
                <a:cubicBezTo>
                  <a:pt x="0" y="197"/>
                  <a:pt x="97" y="155"/>
                  <a:pt x="133" y="243"/>
                </a:cubicBezTo>
                <a:cubicBezTo>
                  <a:pt x="133" y="243"/>
                  <a:pt x="217" y="209"/>
                  <a:pt x="221" y="255"/>
                </a:cubicBezTo>
                <a:cubicBezTo>
                  <a:pt x="221" y="255"/>
                  <a:pt x="280" y="207"/>
                  <a:pt x="298" y="262"/>
                </a:cubicBezTo>
                <a:cubicBezTo>
                  <a:pt x="298" y="262"/>
                  <a:pt x="295" y="236"/>
                  <a:pt x="314" y="230"/>
                </a:cubicBezTo>
                <a:cubicBezTo>
                  <a:pt x="333" y="223"/>
                  <a:pt x="348" y="244"/>
                  <a:pt x="348" y="244"/>
                </a:cubicBezTo>
                <a:cubicBezTo>
                  <a:pt x="325" y="190"/>
                  <a:pt x="402" y="188"/>
                  <a:pt x="402" y="188"/>
                </a:cubicBezTo>
                <a:cubicBezTo>
                  <a:pt x="375" y="151"/>
                  <a:pt x="461" y="122"/>
                  <a:pt x="461" y="122"/>
                </a:cubicBezTo>
                <a:cubicBezTo>
                  <a:pt x="430" y="31"/>
                  <a:pt x="531" y="0"/>
                  <a:pt x="531" y="0"/>
                </a:cubicBezTo>
                <a:cubicBezTo>
                  <a:pt x="436" y="3"/>
                  <a:pt x="390" y="29"/>
                  <a:pt x="377" y="8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4113528" y="1448655"/>
            <a:ext cx="1573734" cy="102914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04740" y="528028"/>
            <a:ext cx="1228323" cy="1148794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900" y="1328157"/>
            <a:ext cx="2867660" cy="400177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683670" y="1813310"/>
            <a:ext cx="2710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400" b="1" dirty="0">
                <a:solidFill>
                  <a:srgbClr val="2A1D0C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HappyZcool-2016" charset="-122"/>
              </a:rPr>
              <a:t>请在此处输入标题</a:t>
            </a:r>
            <a:endParaRPr lang="zh-CN" altLang="en-US" sz="2400" b="1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2683670" y="2372204"/>
            <a:ext cx="2863912" cy="103693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403933" y="4114893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400" b="1" dirty="0">
                <a:solidFill>
                  <a:srgbClr val="2A1D0C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请在此处输入标题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3507449" y="4696460"/>
            <a:ext cx="2863912" cy="103693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2607613" y="2624618"/>
            <a:ext cx="4806386" cy="704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rgbClr val="EC77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请在此处添加具体内容，文字尽量言简意赅，简单描述即可，不必过于繁琐，注意版面的美观度。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403933" y="4999292"/>
            <a:ext cx="4806386" cy="704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rgbClr val="EC77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请在此处添加具体内容，文字尽量言简意赅，简单描述即可，不必过于繁琐，注意版面的美观度。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35" t="29558" r="38820" b="29478"/>
          <a:stretch>
            <a:fillRect/>
          </a:stretch>
        </p:blipFill>
        <p:spPr>
          <a:xfrm>
            <a:off x="2215787" y="3847182"/>
            <a:ext cx="1194995" cy="129669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35" t="29558" r="38820" b="29478"/>
          <a:stretch>
            <a:fillRect/>
          </a:stretch>
        </p:blipFill>
        <p:spPr>
          <a:xfrm>
            <a:off x="1412618" y="1595572"/>
            <a:ext cx="1194995" cy="129669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35" t="29558" r="38820" b="29478"/>
          <a:stretch>
            <a:fillRect/>
          </a:stretch>
        </p:blipFill>
        <p:spPr>
          <a:xfrm>
            <a:off x="9895609" y="-1170562"/>
            <a:ext cx="3069142" cy="3330345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78"/>
          <a:stretch>
            <a:fillRect/>
          </a:stretch>
        </p:blipFill>
        <p:spPr>
          <a:xfrm flipH="1">
            <a:off x="1802398" y="2321741"/>
            <a:ext cx="3482949" cy="3325147"/>
          </a:xfrm>
          <a:prstGeom prst="rect">
            <a:avLst/>
          </a:prstGeom>
        </p:spPr>
      </p:pic>
      <p:pic>
        <p:nvPicPr>
          <p:cNvPr id="6" name="图片 5" descr="图片包含 物体&#10;&#10;已生成高可信度的说明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1" r="54233" b="53638"/>
          <a:stretch>
            <a:fillRect/>
          </a:stretch>
        </p:blipFill>
        <p:spPr>
          <a:xfrm>
            <a:off x="6314290" y="1579113"/>
            <a:ext cx="856112" cy="82393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170402" y="1579113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400" b="1">
                <a:solidFill>
                  <a:srgbClr val="2A1D0C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HappyZcool-2016" charset="-122"/>
              </a:rPr>
              <a:t>添加标题</a:t>
            </a:r>
            <a:endParaRPr lang="zh-CN" altLang="en-US" sz="2400" b="1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170402" y="2050833"/>
            <a:ext cx="4090074" cy="704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rgbClr val="EC77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请在此处添加具体内容，文字尽量言简意赅，简单描述即可，不必过于繁琐，注意版面的美观度。</a:t>
            </a:r>
          </a:p>
        </p:txBody>
      </p:sp>
      <p:pic>
        <p:nvPicPr>
          <p:cNvPr id="17" name="图片 16" descr="图片包含 物体&#10;&#10;已生成高可信度的说明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1" r="54233" b="53638"/>
          <a:stretch>
            <a:fillRect/>
          </a:stretch>
        </p:blipFill>
        <p:spPr>
          <a:xfrm>
            <a:off x="6314290" y="3134964"/>
            <a:ext cx="856112" cy="823932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7170402" y="313496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400" b="1">
                <a:solidFill>
                  <a:srgbClr val="2A1D0C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HappyZcool-2016" charset="-122"/>
              </a:rPr>
              <a:t>添加标题</a:t>
            </a:r>
            <a:endParaRPr lang="zh-CN" altLang="en-US" sz="2400" b="1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170402" y="3606684"/>
            <a:ext cx="4090074" cy="704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rgbClr val="EC77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请在此处添加具体内容，文字尽量言简意赅，简单描述即可，不必过于繁琐，注意版面的美观度。</a:t>
            </a:r>
          </a:p>
        </p:txBody>
      </p:sp>
      <p:pic>
        <p:nvPicPr>
          <p:cNvPr id="21" name="图片 20" descr="图片包含 物体&#10;&#10;已生成高可信度的说明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1" r="54233" b="53638"/>
          <a:stretch>
            <a:fillRect/>
          </a:stretch>
        </p:blipFill>
        <p:spPr>
          <a:xfrm>
            <a:off x="6314290" y="4690815"/>
            <a:ext cx="856112" cy="823932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7170402" y="4690815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400" b="1">
                <a:solidFill>
                  <a:srgbClr val="2A1D0C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HappyZcool-2016" charset="-122"/>
              </a:rPr>
              <a:t>添加标题</a:t>
            </a:r>
            <a:endParaRPr lang="zh-CN" altLang="en-US" sz="2400" b="1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170402" y="5162535"/>
            <a:ext cx="4090074" cy="704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rgbClr val="EC77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请在此处添加具体内容，文字尽量言简意赅，简单描述即可，不必过于繁琐，注意版面的美观度。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8" grpId="0"/>
      <p:bldP spid="19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189" y="1716037"/>
            <a:ext cx="1617685" cy="145859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108" y="1716037"/>
            <a:ext cx="1524001" cy="14141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763" y="1696357"/>
            <a:ext cx="1994456" cy="1394471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396327" y="3676445"/>
            <a:ext cx="2908545" cy="1609608"/>
            <a:chOff x="1344956" y="4292894"/>
            <a:chExt cx="2908545" cy="1609608"/>
          </a:xfrm>
        </p:grpSpPr>
        <p:sp>
          <p:nvSpPr>
            <p:cNvPr id="5" name="矩形 4"/>
            <p:cNvSpPr/>
            <p:nvPr/>
          </p:nvSpPr>
          <p:spPr>
            <a:xfrm>
              <a:off x="2075312" y="4292894"/>
              <a:ext cx="14478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zh-CN" altLang="en-US" sz="2400" b="1">
                  <a:solidFill>
                    <a:srgbClr val="2A1D0C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HappyZcool-2016" charset="-122"/>
                </a:rPr>
                <a:t>添加标题</a:t>
              </a:r>
              <a:endParaRPr lang="zh-CN" altLang="en-US" sz="2400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344956" y="4754559"/>
              <a:ext cx="2908545" cy="1147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z="1200">
                  <a:solidFill>
                    <a:srgbClr val="EC7700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请在此处添加具体内容，文字尽量言简意赅，简单描述即可，不必过于繁琐，注意版面的美观度。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903718" y="3676445"/>
            <a:ext cx="2908545" cy="1609608"/>
            <a:chOff x="1344956" y="4292894"/>
            <a:chExt cx="2908545" cy="1609608"/>
          </a:xfrm>
        </p:grpSpPr>
        <p:sp>
          <p:nvSpPr>
            <p:cNvPr id="9" name="矩形 8"/>
            <p:cNvSpPr/>
            <p:nvPr/>
          </p:nvSpPr>
          <p:spPr>
            <a:xfrm>
              <a:off x="2075312" y="4292894"/>
              <a:ext cx="14478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zh-CN" altLang="en-US" sz="2400" b="1">
                  <a:solidFill>
                    <a:srgbClr val="2A1D0C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HappyZcool-2016" charset="-122"/>
                </a:rPr>
                <a:t>添加标题</a:t>
              </a:r>
              <a:endParaRPr lang="zh-CN" altLang="en-US" sz="2400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344956" y="4754559"/>
              <a:ext cx="2908545" cy="1147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z="1200">
                  <a:solidFill>
                    <a:srgbClr val="EC7700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请在此处添加具体内容，文字尽量言简意赅，简单描述即可，不必过于繁琐，注意版面的美观度。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355835" y="3676445"/>
            <a:ext cx="2908545" cy="1609608"/>
            <a:chOff x="1344956" y="4292894"/>
            <a:chExt cx="2908545" cy="1609608"/>
          </a:xfrm>
        </p:grpSpPr>
        <p:sp>
          <p:nvSpPr>
            <p:cNvPr id="12" name="矩形 11"/>
            <p:cNvSpPr/>
            <p:nvPr/>
          </p:nvSpPr>
          <p:spPr>
            <a:xfrm>
              <a:off x="2075312" y="4292894"/>
              <a:ext cx="14478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zh-CN" altLang="en-US" sz="2400" b="1">
                  <a:solidFill>
                    <a:srgbClr val="2A1D0C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HappyZcool-2016" charset="-122"/>
                </a:rPr>
                <a:t>添加标题</a:t>
              </a:r>
              <a:endParaRPr lang="zh-CN" altLang="en-US" sz="2400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344956" y="4754559"/>
              <a:ext cx="2908545" cy="1147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z="1200">
                  <a:solidFill>
                    <a:srgbClr val="EC7700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请在此处添加具体内容，文字尽量言简意赅，简单描述即可，不必过于繁琐，注意版面的美观度。</a:t>
              </a: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0492926" y="285182"/>
            <a:ext cx="1273929" cy="1277378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952" y="327841"/>
            <a:ext cx="3707419" cy="473399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881" y="1557153"/>
            <a:ext cx="4971966" cy="43275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21662" y="2464005"/>
            <a:ext cx="2657999" cy="360034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153986" y="2464005"/>
            <a:ext cx="2199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700099" y="3123595"/>
            <a:ext cx="3107529" cy="1710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>
                <a:solidFill>
                  <a:srgbClr val="EC77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请在此处添加具体内容，文字尽量言简意赅，简单描述即可，不必过于繁琐，注意版面的美观度。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1255</Words>
  <Application>Microsoft Office PowerPoint</Application>
  <PresentationFormat>宽屏</PresentationFormat>
  <Paragraphs>89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包图简圆体</vt:lpstr>
      <vt:lpstr>等线</vt:lpstr>
      <vt:lpstr>思源黑体 CN Heavy</vt:lpstr>
      <vt:lpstr>思源黑体 CN Normal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dc:description>http://www.ypppt.com/</dc:description>
  <cp:lastModifiedBy>天 下</cp:lastModifiedBy>
  <cp:revision>70</cp:revision>
  <dcterms:created xsi:type="dcterms:W3CDTF">2019-08-30T03:41:00Z</dcterms:created>
  <dcterms:modified xsi:type="dcterms:W3CDTF">2021-01-06T09:17:51Z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